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 id="2147483669" r:id="rId3"/>
  </p:sldMasterIdLst>
  <p:notesMasterIdLst>
    <p:notesMasterId r:id="rId21"/>
  </p:notesMasterIdLst>
  <p:sldIdLst>
    <p:sldId id="256" r:id="rId4"/>
    <p:sldId id="261" r:id="rId5"/>
    <p:sldId id="264" r:id="rId6"/>
    <p:sldId id="265" r:id="rId7"/>
    <p:sldId id="273" r:id="rId8"/>
    <p:sldId id="270" r:id="rId9"/>
    <p:sldId id="298" r:id="rId10"/>
    <p:sldId id="279" r:id="rId11"/>
    <p:sldId id="274" r:id="rId12"/>
    <p:sldId id="275" r:id="rId13"/>
    <p:sldId id="272" r:id="rId14"/>
    <p:sldId id="276" r:id="rId15"/>
    <p:sldId id="297" r:id="rId16"/>
    <p:sldId id="294" r:id="rId17"/>
    <p:sldId id="277" r:id="rId18"/>
    <p:sldId id="282" r:id="rId19"/>
    <p:sldId id="262" r:id="rId20"/>
  </p:sldIdLst>
  <p:sldSz cx="9144000" cy="5143500" type="screen16x9"/>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7A7BD"/>
    <a:srgbClr val="69B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316" autoAdjust="0"/>
    <p:restoredTop sz="96196" autoAdjust="0"/>
  </p:normalViewPr>
  <p:slideViewPr>
    <p:cSldViewPr>
      <p:cViewPr varScale="1">
        <p:scale>
          <a:sx n="115" d="100"/>
          <a:sy n="115" d="100"/>
        </p:scale>
        <p:origin x="710" y="8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4.3330096661464208E-2"/>
          <c:y val="0"/>
          <c:w val="0.90152633558416395"/>
          <c:h val="0.99783667073374993"/>
        </c:manualLayout>
      </c:layout>
      <c:doughnutChart>
        <c:varyColors val="1"/>
        <c:ser>
          <c:idx val="0"/>
          <c:order val="0"/>
          <c:tx>
            <c:strRef>
              <c:f>Sheet1!$B$1</c:f>
              <c:strCache>
                <c:ptCount val="1"/>
                <c:pt idx="0">
                  <c:v>Sales</c:v>
                </c:pt>
              </c:strCache>
            </c:strRef>
          </c:tx>
          <c:spPr>
            <a:effectLst/>
          </c:spPr>
          <c:dPt>
            <c:idx val="0"/>
            <c:bubble3D val="0"/>
            <c:spPr>
              <a:solidFill>
                <a:schemeClr val="bg1"/>
              </a:solidFill>
              <a:ln>
                <a:noFill/>
              </a:ln>
              <a:effectLst/>
            </c:spPr>
            <c:extLst>
              <c:ext xmlns:c16="http://schemas.microsoft.com/office/drawing/2014/chart" uri="{C3380CC4-5D6E-409C-BE32-E72D297353CC}">
                <c16:uniqueId val="{00000001-0093-421B-B178-58BFE70E224F}"/>
              </c:ext>
            </c:extLst>
          </c:dPt>
          <c:dPt>
            <c:idx val="1"/>
            <c:bubble3D val="0"/>
            <c:spPr>
              <a:solidFill>
                <a:schemeClr val="bg1">
                  <a:alpha val="40000"/>
                </a:schemeClr>
              </a:solidFill>
              <a:ln>
                <a:noFill/>
              </a:ln>
              <a:effectLst/>
            </c:spPr>
            <c:extLst>
              <c:ext xmlns:c16="http://schemas.microsoft.com/office/drawing/2014/chart" uri="{C3380CC4-5D6E-409C-BE32-E72D297353CC}">
                <c16:uniqueId val="{00000003-0093-421B-B178-58BFE70E224F}"/>
              </c:ext>
            </c:extLst>
          </c:dPt>
          <c:dLbls>
            <c:spPr>
              <a:noFill/>
              <a:ln>
                <a:noFill/>
              </a:ln>
              <a:effectLst/>
            </c:spPr>
            <c:showLegendKey val="1"/>
            <c:showVal val="1"/>
            <c:showCatName val="1"/>
            <c:showSerName val="1"/>
            <c:showPercent val="1"/>
            <c:showBubbleSize val="1"/>
            <c:showLeaderLines val="1"/>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55</c:v>
                </c:pt>
                <c:pt idx="1">
                  <c:v>45</c:v>
                </c:pt>
              </c:numCache>
            </c:numRef>
          </c:val>
          <c:extLst>
            <c:ext xmlns:c16="http://schemas.microsoft.com/office/drawing/2014/chart" uri="{C3380CC4-5D6E-409C-BE32-E72D297353CC}">
              <c16:uniqueId val="{00000004-0093-421B-B178-58BFE70E224F}"/>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zero"/>
    <c:showDLblsOverMax val="1"/>
  </c:chart>
  <c:spPr>
    <a:noFill/>
    <a:ln>
      <a:noFill/>
    </a:ln>
    <a:effectLst/>
  </c:spPr>
  <c:txPr>
    <a:bodyPr rot="0" spcFirstLastPara="0" vertOverflow="ellipsis" horzOverflow="overflow" vert="horz" wrap="square" anchor="ctr" anchorCtr="1"/>
    <a:lstStyle/>
    <a:p>
      <a:pPr>
        <a:defRPr lang="en-US"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3.5967435182021688E-2"/>
          <c:y val="0"/>
          <c:w val="0.92806512963595689"/>
          <c:h val="1"/>
        </c:manualLayout>
      </c:layout>
      <c:barChart>
        <c:barDir val="bar"/>
        <c:grouping val="percentStacked"/>
        <c:varyColors val="1"/>
        <c:ser>
          <c:idx val="0"/>
          <c:order val="0"/>
          <c:tx>
            <c:strRef>
              <c:f>Sheet1!$B$1</c:f>
              <c:strCache>
                <c:ptCount val="1"/>
                <c:pt idx="0">
                  <c:v>Series 1</c:v>
                </c:pt>
              </c:strCache>
            </c:strRef>
          </c:tx>
          <c:spPr>
            <a:solidFill>
              <a:srgbClr val="0072C0"/>
            </a:solidFill>
            <a:ln>
              <a:noFill/>
            </a:ln>
            <a:effectLst/>
          </c:spPr>
          <c:invertIfNegative val="1"/>
          <c:dPt>
            <c:idx val="0"/>
            <c:invertIfNegative val="1"/>
            <c:bubble3D val="0"/>
            <c:spPr>
              <a:solidFill>
                <a:schemeClr val="bg1"/>
              </a:solidFill>
              <a:ln>
                <a:noFill/>
              </a:ln>
              <a:effectLst/>
            </c:spPr>
            <c:extLst>
              <c:ext xmlns:c16="http://schemas.microsoft.com/office/drawing/2014/chart" uri="{C3380CC4-5D6E-409C-BE32-E72D297353CC}">
                <c16:uniqueId val="{00000001-E606-4191-9143-27CA2DE90AAF}"/>
              </c:ext>
            </c:extLst>
          </c:dPt>
          <c:dPt>
            <c:idx val="1"/>
            <c:invertIfNegative val="1"/>
            <c:bubble3D val="0"/>
            <c:spPr>
              <a:solidFill>
                <a:schemeClr val="bg1"/>
              </a:solidFill>
              <a:ln>
                <a:noFill/>
              </a:ln>
              <a:effectLst/>
            </c:spPr>
            <c:extLst>
              <c:ext xmlns:c16="http://schemas.microsoft.com/office/drawing/2014/chart" uri="{C3380CC4-5D6E-409C-BE32-E72D297353CC}">
                <c16:uniqueId val="{00000003-E606-4191-9143-27CA2DE90AAF}"/>
              </c:ext>
            </c:extLst>
          </c:dPt>
          <c:dLbls>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cat>
            <c:strRef>
              <c:f>Sheet1!$A$2:$A$3</c:f>
              <c:strCache>
                <c:ptCount val="2"/>
                <c:pt idx="0">
                  <c:v>Category 1</c:v>
                </c:pt>
                <c:pt idx="1">
                  <c:v>Category 2</c:v>
                </c:pt>
              </c:strCache>
            </c:strRef>
          </c:cat>
          <c:val>
            <c:numRef>
              <c:f>Sheet1!$B$2:$B$3</c:f>
              <c:numCache>
                <c:formatCode>General</c:formatCode>
                <c:ptCount val="2"/>
                <c:pt idx="0">
                  <c:v>55</c:v>
                </c:pt>
                <c:pt idx="1">
                  <c:v>60</c:v>
                </c:pt>
              </c:numCache>
            </c:numRef>
          </c:val>
          <c:extLst>
            <c:ext xmlns:c14="http://schemas.microsoft.com/office/drawing/2007/8/2/chart" uri="{6F2FDCE9-48DA-4B69-8628-5D25D57E5C99}">
              <c14:invertSolidFillFmt>
                <c14:spPr xmlns:c14="http://schemas.microsoft.com/office/drawing/2007/8/2/chart">
                  <a:solidFill>
                    <a:srgbClr val="FFFFFF"/>
                  </a:solidFill>
                  <a:ln>
                    <a:noFill/>
                  </a:ln>
                  <a:effectLst/>
                </c14:spPr>
              </c14:invertSolidFillFmt>
            </c:ext>
            <c:ext xmlns:c16="http://schemas.microsoft.com/office/drawing/2014/chart" uri="{C3380CC4-5D6E-409C-BE32-E72D297353CC}">
              <c16:uniqueId val="{00000004-E606-4191-9143-27CA2DE90AAF}"/>
            </c:ext>
          </c:extLst>
        </c:ser>
        <c:ser>
          <c:idx val="1"/>
          <c:order val="1"/>
          <c:tx>
            <c:strRef>
              <c:f>Sheet1!$C$1</c:f>
              <c:strCache>
                <c:ptCount val="1"/>
                <c:pt idx="0">
                  <c:v>Series 2</c:v>
                </c:pt>
              </c:strCache>
            </c:strRef>
          </c:tx>
          <c:spPr>
            <a:solidFill>
              <a:srgbClr val="FFFFFF">
                <a:alpha val="40392"/>
              </a:srgbClr>
            </a:solidFill>
            <a:ln>
              <a:noFill/>
            </a:ln>
            <a:effectLst/>
          </c:spPr>
          <c:invertIfNegative val="1"/>
          <c:dLbls>
            <c:spPr>
              <a:noFill/>
              <a:ln>
                <a:noFill/>
              </a:ln>
              <a:effectLst/>
            </c:spPr>
            <c:showLegendKey val="1"/>
            <c:showVal val="1"/>
            <c:showCatName val="1"/>
            <c:showSerName val="1"/>
            <c:showPercent val="1"/>
            <c:showBubbleSize val="1"/>
            <c:showLeaderLines val="0"/>
            <c:extLst>
              <c:ext xmlns:c15="http://schemas.microsoft.com/office/drawing/2012/chart" uri="{CE6537A1-D6FC-4f65-9D91-7224C49458BB}">
                <c15:showLeaderLines val="0"/>
              </c:ext>
            </c:extLst>
          </c:dLbls>
          <c:cat>
            <c:strRef>
              <c:f>Sheet1!$A$2:$A$3</c:f>
              <c:strCache>
                <c:ptCount val="2"/>
                <c:pt idx="0">
                  <c:v>Category 1</c:v>
                </c:pt>
                <c:pt idx="1">
                  <c:v>Category 2</c:v>
                </c:pt>
              </c:strCache>
            </c:strRef>
          </c:cat>
          <c:val>
            <c:numRef>
              <c:f>Sheet1!$C$2:$C$3</c:f>
              <c:numCache>
                <c:formatCode>General</c:formatCode>
                <c:ptCount val="2"/>
                <c:pt idx="0">
                  <c:v>45</c:v>
                </c:pt>
                <c:pt idx="1">
                  <c:v>40</c:v>
                </c:pt>
              </c:numCache>
            </c:numRef>
          </c:val>
          <c:extLst>
            <c:ext xmlns:c14="http://schemas.microsoft.com/office/drawing/2007/8/2/chart" uri="{6F2FDCE9-48DA-4B69-8628-5D25D57E5C99}">
              <c14:invertSolidFillFmt>
                <c14:spPr xmlns:c14="http://schemas.microsoft.com/office/drawing/2007/8/2/chart">
                  <a:solidFill>
                    <a:srgbClr val="FFFFFF"/>
                  </a:solidFill>
                  <a:ln>
                    <a:noFill/>
                  </a:ln>
                  <a:effectLst/>
                </c14:spPr>
              </c14:invertSolidFillFmt>
            </c:ext>
            <c:ext xmlns:c16="http://schemas.microsoft.com/office/drawing/2014/chart" uri="{C3380CC4-5D6E-409C-BE32-E72D297353CC}">
              <c16:uniqueId val="{00000005-E606-4191-9143-27CA2DE90AAF}"/>
            </c:ext>
          </c:extLst>
        </c:ser>
        <c:dLbls>
          <c:showLegendKey val="0"/>
          <c:showVal val="0"/>
          <c:showCatName val="0"/>
          <c:showSerName val="0"/>
          <c:showPercent val="0"/>
          <c:showBubbleSize val="0"/>
        </c:dLbls>
        <c:gapWidth val="70"/>
        <c:overlap val="100"/>
        <c:axId val="66138880"/>
        <c:axId val="66140416"/>
      </c:barChart>
      <c:catAx>
        <c:axId val="66138880"/>
        <c:scaling>
          <c:orientation val="minMax"/>
        </c:scaling>
        <c:delete val="1"/>
        <c:axPos val="l"/>
        <c:numFmt formatCode="General" sourceLinked="0"/>
        <c:majorTickMark val="cross"/>
        <c:minorTickMark val="cross"/>
        <c:tickLblPos val="nextTo"/>
        <c:crossAx val="66140416"/>
        <c:crosses val="autoZero"/>
        <c:auto val="1"/>
        <c:lblAlgn val="ctr"/>
        <c:lblOffset val="100"/>
        <c:tickMarkSkip val="1"/>
        <c:noMultiLvlLbl val="1"/>
      </c:catAx>
      <c:valAx>
        <c:axId val="66140416"/>
        <c:scaling>
          <c:orientation val="minMax"/>
        </c:scaling>
        <c:delete val="1"/>
        <c:axPos val="b"/>
        <c:majorGridlines>
          <c:spPr>
            <a:ln>
              <a:noFill/>
            </a:ln>
            <a:effectLst/>
          </c:spPr>
        </c:majorGridlines>
        <c:numFmt formatCode="0%" sourceLinked="1"/>
        <c:majorTickMark val="cross"/>
        <c:minorTickMark val="cross"/>
        <c:tickLblPos val="nextTo"/>
        <c:crossAx val="66138880"/>
        <c:crosses val="autoZero"/>
        <c:crossBetween val="between"/>
      </c:valAx>
      <c:spPr>
        <a:noFill/>
        <a:ln>
          <a:noFill/>
        </a:ln>
        <a:effectLst/>
      </c:spPr>
    </c:plotArea>
    <c:plotVisOnly val="1"/>
    <c:dispBlanksAs val="gap"/>
    <c:showDLblsOverMax val="1"/>
  </c:chart>
  <c:spPr>
    <a:noFill/>
    <a:ln>
      <a:noFill/>
    </a:ln>
    <a:effectLst/>
  </c:spPr>
  <c:txPr>
    <a:bodyPr rot="0" spcFirstLastPara="0" vertOverflow="ellipsis" horzOverflow="overflow" vert="horz" wrap="square" anchor="ctr" anchorCtr="1"/>
    <a:lstStyle/>
    <a:p>
      <a:pPr>
        <a:defRPr lang="en-US"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manualLayout>
          <c:layoutTarget val="inner"/>
          <c:xMode val="edge"/>
          <c:yMode val="edge"/>
          <c:x val="4.3330096661464208E-2"/>
          <c:y val="0"/>
          <c:w val="0.90152633558416395"/>
          <c:h val="0.99783667073374993"/>
        </c:manualLayout>
      </c:layout>
      <c:doughnutChart>
        <c:varyColors val="1"/>
        <c:ser>
          <c:idx val="0"/>
          <c:order val="0"/>
          <c:tx>
            <c:strRef>
              <c:f>Sheet1!$B$1</c:f>
              <c:strCache>
                <c:ptCount val="1"/>
                <c:pt idx="0">
                  <c:v>Sales</c:v>
                </c:pt>
              </c:strCache>
            </c:strRef>
          </c:tx>
          <c:spPr>
            <a:effectLst/>
          </c:spPr>
          <c:dPt>
            <c:idx val="0"/>
            <c:bubble3D val="0"/>
            <c:spPr>
              <a:solidFill>
                <a:schemeClr val="bg1"/>
              </a:solidFill>
              <a:ln>
                <a:noFill/>
              </a:ln>
              <a:effectLst/>
            </c:spPr>
            <c:extLst>
              <c:ext xmlns:c16="http://schemas.microsoft.com/office/drawing/2014/chart" uri="{C3380CC4-5D6E-409C-BE32-E72D297353CC}">
                <c16:uniqueId val="{00000001-7829-4B6B-B579-AE31B5033C91}"/>
              </c:ext>
            </c:extLst>
          </c:dPt>
          <c:dPt>
            <c:idx val="1"/>
            <c:bubble3D val="0"/>
            <c:spPr>
              <a:solidFill>
                <a:schemeClr val="bg1">
                  <a:alpha val="40000"/>
                </a:schemeClr>
              </a:solidFill>
              <a:ln>
                <a:noFill/>
              </a:ln>
              <a:effectLst/>
            </c:spPr>
            <c:extLst>
              <c:ext xmlns:c16="http://schemas.microsoft.com/office/drawing/2014/chart" uri="{C3380CC4-5D6E-409C-BE32-E72D297353CC}">
                <c16:uniqueId val="{00000003-7829-4B6B-B579-AE31B5033C91}"/>
              </c:ext>
            </c:extLst>
          </c:dPt>
          <c:dLbls>
            <c:spPr>
              <a:noFill/>
              <a:ln>
                <a:noFill/>
              </a:ln>
              <a:effectLst/>
            </c:spPr>
            <c:showLegendKey val="1"/>
            <c:showVal val="1"/>
            <c:showCatName val="1"/>
            <c:showSerName val="1"/>
            <c:showPercent val="1"/>
            <c:showBubbleSize val="1"/>
            <c:showLeaderLines val="1"/>
            <c:extLst>
              <c:ext xmlns:c15="http://schemas.microsoft.com/office/drawing/2012/chart" uri="{CE6537A1-D6FC-4f65-9D91-7224C49458BB}"/>
            </c:extLst>
          </c:dLbls>
          <c:cat>
            <c:strRef>
              <c:f>Sheet1!$A$2:$A$3</c:f>
              <c:strCache>
                <c:ptCount val="2"/>
                <c:pt idx="0">
                  <c:v>1st Qtr</c:v>
                </c:pt>
                <c:pt idx="1">
                  <c:v>2nd Qtr</c:v>
                </c:pt>
              </c:strCache>
            </c:strRef>
          </c:cat>
          <c:val>
            <c:numRef>
              <c:f>Sheet1!$B$2:$B$3</c:f>
              <c:numCache>
                <c:formatCode>General</c:formatCode>
                <c:ptCount val="2"/>
                <c:pt idx="0">
                  <c:v>40</c:v>
                </c:pt>
                <c:pt idx="1">
                  <c:v>60</c:v>
                </c:pt>
              </c:numCache>
            </c:numRef>
          </c:val>
          <c:extLst>
            <c:ext xmlns:c16="http://schemas.microsoft.com/office/drawing/2014/chart" uri="{C3380CC4-5D6E-409C-BE32-E72D297353CC}">
              <c16:uniqueId val="{00000004-7829-4B6B-B579-AE31B5033C91}"/>
            </c:ext>
          </c:extLst>
        </c:ser>
        <c:dLbls>
          <c:showLegendKey val="0"/>
          <c:showVal val="0"/>
          <c:showCatName val="0"/>
          <c:showSerName val="0"/>
          <c:showPercent val="0"/>
          <c:showBubbleSize val="0"/>
          <c:showLeaderLines val="1"/>
        </c:dLbls>
        <c:firstSliceAng val="0"/>
        <c:holeSize val="70"/>
      </c:doughnutChart>
      <c:spPr>
        <a:noFill/>
        <a:ln>
          <a:noFill/>
        </a:ln>
        <a:effectLst/>
      </c:spPr>
    </c:plotArea>
    <c:plotVisOnly val="1"/>
    <c:dispBlanksAs val="zero"/>
    <c:showDLblsOverMax val="1"/>
  </c:chart>
  <c:spPr>
    <a:noFill/>
    <a:ln>
      <a:noFill/>
    </a:ln>
    <a:effectLst/>
  </c:spPr>
  <c:txPr>
    <a:bodyPr rot="0" spcFirstLastPara="0" vertOverflow="ellipsis" horzOverflow="overflow" vert="horz" wrap="square" anchor="ctr" anchorCtr="1"/>
    <a:lstStyle/>
    <a:p>
      <a:pPr>
        <a:defRPr lang="en-US"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ko-KR" alt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B428EB-F3A7-4A96-BB1D-43FE156CDB2B}" type="datetimeFigureOut">
              <a:rPr lang="ko-KR" altLang="en-US" smtClean="0"/>
              <a:pPr/>
              <a:t>2024-02-06</a:t>
            </a:fld>
            <a:endParaRPr lang="ko-KR" alt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ko-KR" alt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ltLang="ko-KR"/>
              <a:t>Click to edit Master text styles</a:t>
            </a:r>
          </a:p>
          <a:p>
            <a:pPr lvl="1"/>
            <a:r>
              <a:rPr lang="en-US" altLang="ko-KR"/>
              <a:t>Second level</a:t>
            </a:r>
          </a:p>
          <a:p>
            <a:pPr lvl="2"/>
            <a:r>
              <a:rPr lang="en-US" altLang="ko-KR"/>
              <a:t>Third level</a:t>
            </a:r>
          </a:p>
          <a:p>
            <a:pPr lvl="3"/>
            <a:r>
              <a:rPr lang="en-US" altLang="ko-KR"/>
              <a:t>Fourth level</a:t>
            </a:r>
          </a:p>
          <a:p>
            <a:pPr lvl="4"/>
            <a:r>
              <a:rPr lang="en-US" altLang="ko-KR"/>
              <a:t>Fifth level</a:t>
            </a:r>
            <a:endParaRPr lang="ko-KR" alt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ko-KR" alt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4F3882-DEFD-4E72-8E13-72C60FD89A16}" type="slidenum">
              <a:rPr lang="ko-KR" altLang="en-US" smtClean="0"/>
              <a:pPr/>
              <a:t>‹#›</a:t>
            </a:fld>
            <a:endParaRPr lang="ko-KR" altLang="en-US" dirty="0"/>
          </a:p>
        </p:txBody>
      </p:sp>
    </p:spTree>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dirty="0"/>
          </a:p>
        </p:txBody>
      </p:sp>
      <p:sp>
        <p:nvSpPr>
          <p:cNvPr id="4" name="Slide Number Placeholder 3"/>
          <p:cNvSpPr>
            <a:spLocks noGrp="1"/>
          </p:cNvSpPr>
          <p:nvPr>
            <p:ph type="sldNum" sz="quarter" idx="10"/>
          </p:nvPr>
        </p:nvSpPr>
        <p:spPr/>
        <p:txBody>
          <a:bodyPr/>
          <a:lstStyle/>
          <a:p>
            <a:fld id="{5C4F3882-DEFD-4E72-8E13-72C60FD89A16}" type="slidenum">
              <a:rPr lang="ko-KR" altLang="en-US" smtClean="0"/>
              <a:pPr/>
              <a:t>9</a:t>
            </a:fld>
            <a:endParaRPr lang="ko-KR"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ko-KR" altLang="en-US" dirty="0"/>
          </a:p>
        </p:txBody>
      </p:sp>
      <p:sp>
        <p:nvSpPr>
          <p:cNvPr id="4" name="Slide Number Placeholder 3"/>
          <p:cNvSpPr>
            <a:spLocks noGrp="1"/>
          </p:cNvSpPr>
          <p:nvPr>
            <p:ph type="sldNum" sz="quarter" idx="10"/>
          </p:nvPr>
        </p:nvSpPr>
        <p:spPr/>
        <p:txBody>
          <a:bodyPr/>
          <a:lstStyle/>
          <a:p>
            <a:fld id="{5C4F3882-DEFD-4E72-8E13-72C60FD89A16}" type="slidenum">
              <a:rPr lang="ko-KR" altLang="en-US" smtClean="0"/>
              <a:pPr/>
              <a:t>13</a:t>
            </a:fld>
            <a:endParaRPr lang="ko-KR"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2879812" y="1923678"/>
            <a:ext cx="3384376" cy="1048242"/>
          </a:xfrm>
          <a:prstGeom prst="rect">
            <a:avLst/>
          </a:prstGeom>
        </p:spPr>
        <p:txBody>
          <a:bodyPr anchor="ctr"/>
          <a:lstStyle>
            <a:lvl1pPr marL="0" indent="0" algn="ctr">
              <a:lnSpc>
                <a:spcPct val="100000"/>
              </a:lnSpc>
              <a:buNone/>
              <a:defRPr sz="3600" b="1" baseline="0">
                <a:solidFill>
                  <a:schemeClr val="accent1"/>
                </a:solidFill>
                <a:latin typeface="+mn-lt"/>
                <a:cs typeface="Arial" pitchFamily="34" charset="0"/>
              </a:defRPr>
            </a:lvl1pPr>
          </a:lstStyle>
          <a:p>
            <a:pPr lvl="0"/>
            <a:r>
              <a:rPr lang="en-US" altLang="ko-KR" sz="3600" dirty="0">
                <a:ea typeface="맑은 고딕" pitchFamily="50" charset="-127"/>
              </a:rPr>
              <a:t>FREE PPT TEMPLATES</a:t>
            </a:r>
            <a:endParaRPr lang="en-US" altLang="ko-KR" dirty="0"/>
          </a:p>
        </p:txBody>
      </p:sp>
      <p:sp>
        <p:nvSpPr>
          <p:cNvPr id="11" name="Text Placeholder 9"/>
          <p:cNvSpPr>
            <a:spLocks noGrp="1"/>
          </p:cNvSpPr>
          <p:nvPr>
            <p:ph type="body" sz="quarter" idx="11" hasCustomPrompt="1"/>
          </p:nvPr>
        </p:nvSpPr>
        <p:spPr>
          <a:xfrm>
            <a:off x="2879664" y="3003798"/>
            <a:ext cx="3384376" cy="481178"/>
          </a:xfrm>
          <a:prstGeom prst="rect">
            <a:avLst/>
          </a:prstGeom>
        </p:spPr>
        <p:txBody>
          <a:bodyPr anchor="ctr"/>
          <a:lstStyle>
            <a:lvl1pPr marL="0" indent="0" algn="ctr" fontAlgn="auto">
              <a:lnSpc>
                <a:spcPct val="100000"/>
              </a:lnSpc>
              <a:spcBef>
                <a:spcPts val="0"/>
              </a:spcBef>
              <a:spcAft>
                <a:spcPts val="0"/>
              </a:spcAft>
              <a:buNone/>
              <a:defRPr sz="1200" b="1" baseline="0">
                <a:solidFill>
                  <a:schemeClr val="accent1"/>
                </a:solidFill>
                <a:latin typeface="+mn-lt"/>
                <a:cs typeface="Arial" pitchFamily="34" charset="0"/>
              </a:defRPr>
            </a:lvl1pPr>
          </a:lstStyle>
          <a:p>
            <a:pPr lvl="0"/>
            <a:r>
              <a:rPr lang="en-US" altLang="ko-KR" dirty="0"/>
              <a:t>INSTERT THE TITLE OF YOUR </a:t>
            </a:r>
          </a:p>
          <a:p>
            <a:pPr lvl="0"/>
            <a:r>
              <a:rPr lang="en-US" altLang="ko-KR" dirty="0"/>
              <a:t>PRESENTATION HERE</a:t>
            </a:r>
            <a:endParaRPr lang="ko-KR" altLang="en-US" dirty="0"/>
          </a:p>
        </p:txBody>
      </p:sp>
      <p:sp>
        <p:nvSpPr>
          <p:cNvPr id="3" name="Oval 2"/>
          <p:cNvSpPr/>
          <p:nvPr userDrawn="1"/>
        </p:nvSpPr>
        <p:spPr>
          <a:xfrm>
            <a:off x="2979198" y="996200"/>
            <a:ext cx="3240360" cy="3240360"/>
          </a:xfrm>
          <a:prstGeom prst="ellipse">
            <a:avLst/>
          </a:prstGeom>
          <a:noFill/>
          <a:ln w="158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solidFill>
          <a:srgbClr val="57A7BD"/>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3775634"/>
            <a:ext cx="9144000" cy="576063"/>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Thank you</a:t>
            </a:r>
          </a:p>
        </p:txBody>
      </p:sp>
      <p:sp>
        <p:nvSpPr>
          <p:cNvPr id="11" name="Text Placeholder 9"/>
          <p:cNvSpPr>
            <a:spLocks noGrp="1"/>
          </p:cNvSpPr>
          <p:nvPr>
            <p:ph type="body" sz="quarter" idx="11" hasCustomPrompt="1"/>
          </p:nvPr>
        </p:nvSpPr>
        <p:spPr>
          <a:xfrm>
            <a:off x="-148" y="4351698"/>
            <a:ext cx="9144000" cy="288032"/>
          </a:xfrm>
          <a:prstGeom prst="rect">
            <a:avLst/>
          </a:prstGeom>
        </p:spPr>
        <p:txBody>
          <a:bodyPr anchor="ctr"/>
          <a:lstStyle>
            <a:lvl1pPr marL="0" indent="0" algn="ctr">
              <a:buNone/>
              <a:defRPr sz="1400" b="0" baseline="0">
                <a:solidFill>
                  <a:schemeClr val="bg1"/>
                </a:solidFill>
                <a:latin typeface="+mn-lt"/>
                <a:cs typeface="Arial" pitchFamily="34" charset="0"/>
              </a:defRPr>
            </a:lvl1pPr>
          </a:lstStyle>
          <a:p>
            <a:pPr lvl="0"/>
            <a:r>
              <a:rPr lang="en-US" altLang="ko-KR" dirty="0"/>
              <a:t>Insert the title of your subtitle Here</a:t>
            </a:r>
          </a:p>
        </p:txBody>
      </p:sp>
      <p:pic>
        <p:nvPicPr>
          <p:cNvPr id="4" name="Picture 2" descr="G:\002-KIMS BUSINESS\007-02-Googleslidesppt\02-GSppt-Contents-Kim\20170429\02-\item0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985165" y="357831"/>
            <a:ext cx="3101574" cy="3419422"/>
          </a:xfrm>
          <a:prstGeom prst="rect">
            <a:avLst/>
          </a:prstGeom>
          <a:noFill/>
          <a:extLst>
            <a:ext uri="{909E8E84-426E-40DD-AFC4-6F175D3DCCD1}">
              <a14:hiddenFill xmlns:a14="http://schemas.microsoft.com/office/drawing/2010/main">
                <a:solidFill>
                  <a:srgbClr val="FFFFFF"/>
                </a:solidFill>
              </a14:hiddenFill>
            </a:ext>
          </a:extLst>
        </p:spPr>
      </p:pic>
      <p:sp>
        <p:nvSpPr>
          <p:cNvPr id="5" name="Rounded Rectangle 3"/>
          <p:cNvSpPr/>
          <p:nvPr userDrawn="1"/>
        </p:nvSpPr>
        <p:spPr>
          <a:xfrm rot="2539017">
            <a:off x="-150396" y="312859"/>
            <a:ext cx="1311499" cy="276834"/>
          </a:xfrm>
          <a:custGeom>
            <a:avLst/>
            <a:gdLst/>
            <a:ahLst/>
            <a:cxnLst/>
            <a:rect l="l" t="t" r="r" b="b"/>
            <a:pathLst>
              <a:path w="1311499" h="276834">
                <a:moveTo>
                  <a:pt x="0" y="168822"/>
                </a:moveTo>
                <a:lnTo>
                  <a:pt x="1257493" y="168822"/>
                </a:lnTo>
                <a:cubicBezTo>
                  <a:pt x="1287320" y="168822"/>
                  <a:pt x="1311499" y="193001"/>
                  <a:pt x="1311499" y="222828"/>
                </a:cubicBezTo>
                <a:cubicBezTo>
                  <a:pt x="1311499" y="252655"/>
                  <a:pt x="1287320" y="276834"/>
                  <a:pt x="1257493" y="276834"/>
                </a:cubicBezTo>
                <a:lnTo>
                  <a:pt x="98341" y="276834"/>
                </a:lnTo>
                <a:close/>
                <a:moveTo>
                  <a:pt x="13263" y="108012"/>
                </a:moveTo>
                <a:lnTo>
                  <a:pt x="131896" y="0"/>
                </a:lnTo>
                <a:lnTo>
                  <a:pt x="990679" y="0"/>
                </a:lnTo>
                <a:cubicBezTo>
                  <a:pt x="1020506" y="0"/>
                  <a:pt x="1044685" y="24179"/>
                  <a:pt x="1044685" y="54006"/>
                </a:cubicBezTo>
                <a:cubicBezTo>
                  <a:pt x="1044685" y="83833"/>
                  <a:pt x="1020506" y="108012"/>
                  <a:pt x="990679" y="108012"/>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7"/>
          <p:cNvSpPr/>
          <p:nvPr userDrawn="1"/>
        </p:nvSpPr>
        <p:spPr>
          <a:xfrm rot="2539017">
            <a:off x="7980742" y="4555158"/>
            <a:ext cx="1313980" cy="276835"/>
          </a:xfrm>
          <a:custGeom>
            <a:avLst/>
            <a:gdLst/>
            <a:ahLst/>
            <a:cxnLst/>
            <a:rect l="l" t="t" r="r" b="b"/>
            <a:pathLst>
              <a:path w="1313980" h="276835">
                <a:moveTo>
                  <a:pt x="282631" y="184641"/>
                </a:moveTo>
                <a:cubicBezTo>
                  <a:pt x="292404" y="174868"/>
                  <a:pt x="305907" y="168823"/>
                  <a:pt x="320820" y="168822"/>
                </a:cubicBezTo>
                <a:lnTo>
                  <a:pt x="1281494" y="168822"/>
                </a:lnTo>
                <a:lnTo>
                  <a:pt x="1162861" y="276834"/>
                </a:lnTo>
                <a:lnTo>
                  <a:pt x="320820" y="276835"/>
                </a:lnTo>
                <a:cubicBezTo>
                  <a:pt x="290992" y="276835"/>
                  <a:pt x="266814" y="252656"/>
                  <a:pt x="266814" y="222829"/>
                </a:cubicBezTo>
                <a:cubicBezTo>
                  <a:pt x="266814" y="207915"/>
                  <a:pt x="272859" y="194413"/>
                  <a:pt x="282631" y="184641"/>
                </a:cubicBezTo>
                <a:close/>
                <a:moveTo>
                  <a:pt x="15817" y="15819"/>
                </a:moveTo>
                <a:cubicBezTo>
                  <a:pt x="25590" y="6046"/>
                  <a:pt x="39091" y="1"/>
                  <a:pt x="54005" y="1"/>
                </a:cubicBezTo>
                <a:lnTo>
                  <a:pt x="1215638" y="0"/>
                </a:lnTo>
                <a:lnTo>
                  <a:pt x="1313980" y="108013"/>
                </a:lnTo>
                <a:lnTo>
                  <a:pt x="54005" y="108013"/>
                </a:lnTo>
                <a:cubicBezTo>
                  <a:pt x="24178" y="108013"/>
                  <a:pt x="0" y="83834"/>
                  <a:pt x="0" y="54007"/>
                </a:cubicBezTo>
                <a:cubicBezTo>
                  <a:pt x="0" y="39093"/>
                  <a:pt x="6044" y="25592"/>
                  <a:pt x="15817" y="15819"/>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End Slide Layout">
    <p:bg>
      <p:bgPr>
        <a:solidFill>
          <a:srgbClr val="57A7BD"/>
        </a:solidFill>
        <a:effectLst/>
      </p:bgPr>
    </p:bg>
    <p:spTree>
      <p:nvGrpSpPr>
        <p:cNvPr id="1" name=""/>
        <p:cNvGrpSpPr/>
        <p:nvPr/>
      </p:nvGrpSpPr>
      <p:grpSpPr>
        <a:xfrm>
          <a:off x="0" y="0"/>
          <a:ext cx="0" cy="0"/>
          <a:chOff x="0" y="0"/>
          <a:chExt cx="0" cy="0"/>
        </a:xfrm>
      </p:grpSpPr>
      <p:sp>
        <p:nvSpPr>
          <p:cNvPr id="5" name="Rounded Rectangle 3"/>
          <p:cNvSpPr/>
          <p:nvPr userDrawn="1"/>
        </p:nvSpPr>
        <p:spPr>
          <a:xfrm rot="2539017">
            <a:off x="-150396" y="312859"/>
            <a:ext cx="1311499" cy="276834"/>
          </a:xfrm>
          <a:custGeom>
            <a:avLst/>
            <a:gdLst/>
            <a:ahLst/>
            <a:cxnLst/>
            <a:rect l="l" t="t" r="r" b="b"/>
            <a:pathLst>
              <a:path w="1311499" h="276834">
                <a:moveTo>
                  <a:pt x="0" y="168822"/>
                </a:moveTo>
                <a:lnTo>
                  <a:pt x="1257493" y="168822"/>
                </a:lnTo>
                <a:cubicBezTo>
                  <a:pt x="1287320" y="168822"/>
                  <a:pt x="1311499" y="193001"/>
                  <a:pt x="1311499" y="222828"/>
                </a:cubicBezTo>
                <a:cubicBezTo>
                  <a:pt x="1311499" y="252655"/>
                  <a:pt x="1287320" y="276834"/>
                  <a:pt x="1257493" y="276834"/>
                </a:cubicBezTo>
                <a:lnTo>
                  <a:pt x="98341" y="276834"/>
                </a:lnTo>
                <a:close/>
                <a:moveTo>
                  <a:pt x="13263" y="108012"/>
                </a:moveTo>
                <a:lnTo>
                  <a:pt x="131896" y="0"/>
                </a:lnTo>
                <a:lnTo>
                  <a:pt x="990679" y="0"/>
                </a:lnTo>
                <a:cubicBezTo>
                  <a:pt x="1020506" y="0"/>
                  <a:pt x="1044685" y="24179"/>
                  <a:pt x="1044685" y="54006"/>
                </a:cubicBezTo>
                <a:cubicBezTo>
                  <a:pt x="1044685" y="83833"/>
                  <a:pt x="1020506" y="108012"/>
                  <a:pt x="990679" y="108012"/>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le 7"/>
          <p:cNvSpPr/>
          <p:nvPr userDrawn="1"/>
        </p:nvSpPr>
        <p:spPr>
          <a:xfrm rot="2539017">
            <a:off x="7980742" y="4555158"/>
            <a:ext cx="1313980" cy="276835"/>
          </a:xfrm>
          <a:custGeom>
            <a:avLst/>
            <a:gdLst/>
            <a:ahLst/>
            <a:cxnLst/>
            <a:rect l="l" t="t" r="r" b="b"/>
            <a:pathLst>
              <a:path w="1313980" h="276835">
                <a:moveTo>
                  <a:pt x="282631" y="184641"/>
                </a:moveTo>
                <a:cubicBezTo>
                  <a:pt x="292404" y="174868"/>
                  <a:pt x="305907" y="168823"/>
                  <a:pt x="320820" y="168822"/>
                </a:cubicBezTo>
                <a:lnTo>
                  <a:pt x="1281494" y="168822"/>
                </a:lnTo>
                <a:lnTo>
                  <a:pt x="1162861" y="276834"/>
                </a:lnTo>
                <a:lnTo>
                  <a:pt x="320820" y="276835"/>
                </a:lnTo>
                <a:cubicBezTo>
                  <a:pt x="290992" y="276835"/>
                  <a:pt x="266814" y="252656"/>
                  <a:pt x="266814" y="222829"/>
                </a:cubicBezTo>
                <a:cubicBezTo>
                  <a:pt x="266814" y="207915"/>
                  <a:pt x="272859" y="194413"/>
                  <a:pt x="282631" y="184641"/>
                </a:cubicBezTo>
                <a:close/>
                <a:moveTo>
                  <a:pt x="15817" y="15819"/>
                </a:moveTo>
                <a:cubicBezTo>
                  <a:pt x="25590" y="6046"/>
                  <a:pt x="39091" y="1"/>
                  <a:pt x="54005" y="1"/>
                </a:cubicBezTo>
                <a:lnTo>
                  <a:pt x="1215638" y="0"/>
                </a:lnTo>
                <a:lnTo>
                  <a:pt x="1313980" y="108013"/>
                </a:lnTo>
                <a:lnTo>
                  <a:pt x="54005" y="108013"/>
                </a:lnTo>
                <a:cubicBezTo>
                  <a:pt x="24178" y="108013"/>
                  <a:pt x="0" y="83834"/>
                  <a:pt x="0" y="54007"/>
                </a:cubicBezTo>
                <a:cubicBezTo>
                  <a:pt x="0" y="39093"/>
                  <a:pt x="6044" y="25592"/>
                  <a:pt x="15817" y="15819"/>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 name="Group 1"/>
          <p:cNvGrpSpPr/>
          <p:nvPr userDrawn="1"/>
        </p:nvGrpSpPr>
        <p:grpSpPr>
          <a:xfrm>
            <a:off x="2691166" y="319499"/>
            <a:ext cx="4378671" cy="4443349"/>
            <a:chOff x="2987824" y="255370"/>
            <a:chExt cx="3658591" cy="3712633"/>
          </a:xfrm>
        </p:grpSpPr>
        <p:sp>
          <p:nvSpPr>
            <p:cNvPr id="16" name="Rounded Rectangle 7"/>
            <p:cNvSpPr/>
            <p:nvPr userDrawn="1"/>
          </p:nvSpPr>
          <p:spPr>
            <a:xfrm rot="2743412">
              <a:off x="2570129" y="839249"/>
              <a:ext cx="1479455" cy="311698"/>
            </a:xfrm>
            <a:custGeom>
              <a:avLst/>
              <a:gdLst/>
              <a:ahLst/>
              <a:cxnLst/>
              <a:rect l="l" t="t" r="r" b="b"/>
              <a:pathLst>
                <a:path w="1313980" h="276835">
                  <a:moveTo>
                    <a:pt x="282631" y="184641"/>
                  </a:moveTo>
                  <a:cubicBezTo>
                    <a:pt x="292404" y="174868"/>
                    <a:pt x="305907" y="168823"/>
                    <a:pt x="320820" y="168822"/>
                  </a:cubicBezTo>
                  <a:lnTo>
                    <a:pt x="1281494" y="168822"/>
                  </a:lnTo>
                  <a:lnTo>
                    <a:pt x="1162861" y="276834"/>
                  </a:lnTo>
                  <a:lnTo>
                    <a:pt x="320820" y="276835"/>
                  </a:lnTo>
                  <a:cubicBezTo>
                    <a:pt x="290992" y="276835"/>
                    <a:pt x="266814" y="252656"/>
                    <a:pt x="266814" y="222829"/>
                  </a:cubicBezTo>
                  <a:cubicBezTo>
                    <a:pt x="266814" y="207915"/>
                    <a:pt x="272859" y="194413"/>
                    <a:pt x="282631" y="184641"/>
                  </a:cubicBezTo>
                  <a:close/>
                  <a:moveTo>
                    <a:pt x="15817" y="15819"/>
                  </a:moveTo>
                  <a:cubicBezTo>
                    <a:pt x="25590" y="6046"/>
                    <a:pt x="39091" y="1"/>
                    <a:pt x="54005" y="1"/>
                  </a:cubicBezTo>
                  <a:lnTo>
                    <a:pt x="1215638" y="0"/>
                  </a:lnTo>
                  <a:lnTo>
                    <a:pt x="1313980" y="108013"/>
                  </a:lnTo>
                  <a:lnTo>
                    <a:pt x="54005" y="108013"/>
                  </a:lnTo>
                  <a:cubicBezTo>
                    <a:pt x="24178" y="108013"/>
                    <a:pt x="0" y="83834"/>
                    <a:pt x="0" y="54007"/>
                  </a:cubicBezTo>
                  <a:cubicBezTo>
                    <a:pt x="0" y="39093"/>
                    <a:pt x="6044" y="25592"/>
                    <a:pt x="15817" y="15819"/>
                  </a:cubicBezTo>
                  <a:close/>
                </a:path>
              </a:pathLst>
            </a:cu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3"/>
            <p:cNvSpPr/>
            <p:nvPr userDrawn="1"/>
          </p:nvSpPr>
          <p:spPr>
            <a:xfrm rot="2588287">
              <a:off x="4911045" y="3207276"/>
              <a:ext cx="1476662" cy="311697"/>
            </a:xfrm>
            <a:custGeom>
              <a:avLst/>
              <a:gdLst/>
              <a:ahLst/>
              <a:cxnLst/>
              <a:rect l="l" t="t" r="r" b="b"/>
              <a:pathLst>
                <a:path w="1311499" h="276834">
                  <a:moveTo>
                    <a:pt x="0" y="168822"/>
                  </a:moveTo>
                  <a:lnTo>
                    <a:pt x="1257493" y="168822"/>
                  </a:lnTo>
                  <a:cubicBezTo>
                    <a:pt x="1287320" y="168822"/>
                    <a:pt x="1311499" y="193001"/>
                    <a:pt x="1311499" y="222828"/>
                  </a:cubicBezTo>
                  <a:cubicBezTo>
                    <a:pt x="1311499" y="252655"/>
                    <a:pt x="1287320" y="276834"/>
                    <a:pt x="1257493" y="276834"/>
                  </a:cubicBezTo>
                  <a:lnTo>
                    <a:pt x="98341" y="276834"/>
                  </a:lnTo>
                  <a:close/>
                  <a:moveTo>
                    <a:pt x="13263" y="108012"/>
                  </a:moveTo>
                  <a:lnTo>
                    <a:pt x="131896" y="0"/>
                  </a:lnTo>
                  <a:lnTo>
                    <a:pt x="990679" y="0"/>
                  </a:lnTo>
                  <a:cubicBezTo>
                    <a:pt x="1020506" y="0"/>
                    <a:pt x="1044685" y="24179"/>
                    <a:pt x="1044685" y="54006"/>
                  </a:cubicBezTo>
                  <a:cubicBezTo>
                    <a:pt x="1044685" y="83833"/>
                    <a:pt x="1020506" y="108012"/>
                    <a:pt x="990679" y="108012"/>
                  </a:cubicBezTo>
                  <a:close/>
                </a:path>
              </a:pathLst>
            </a:custGeom>
            <a:solidFill>
              <a:schemeClr val="bg1">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p:cNvGrpSpPr/>
            <p:nvPr userDrawn="1"/>
          </p:nvGrpSpPr>
          <p:grpSpPr>
            <a:xfrm>
              <a:off x="2987824" y="302237"/>
              <a:ext cx="3658591" cy="3665766"/>
              <a:chOff x="894913" y="1065128"/>
              <a:chExt cx="2420639" cy="2425386"/>
            </a:xfrm>
          </p:grpSpPr>
          <p:pic>
            <p:nvPicPr>
              <p:cNvPr id="8" name="Picture 7"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5004758">
                <a:off x="963129" y="1820488"/>
                <a:ext cx="1630218" cy="17098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G:\002-KIMS BUSINESS\007-02-Googleslidesppt\02-GSppt-Contents-Kim\20170429\02-\item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569023">
                <a:off x="1645526" y="1354124"/>
                <a:ext cx="1630218" cy="1709834"/>
              </a:xfrm>
              <a:prstGeom prst="rect">
                <a:avLst/>
              </a:prstGeom>
              <a:noFill/>
              <a:extLst>
                <a:ext uri="{909E8E84-426E-40DD-AFC4-6F175D3DCCD1}">
                  <a14:hiddenFill xmlns:a14="http://schemas.microsoft.com/office/drawing/2010/main">
                    <a:solidFill>
                      <a:srgbClr val="FFFFFF"/>
                    </a:solidFill>
                  </a14:hiddenFill>
                </a:ext>
              </a:extLst>
            </p:spPr>
          </p:pic>
          <p:sp>
            <p:nvSpPr>
              <p:cNvPr id="12" name="Oval 11"/>
              <p:cNvSpPr/>
              <p:nvPr/>
            </p:nvSpPr>
            <p:spPr>
              <a:xfrm>
                <a:off x="1115616" y="1539635"/>
                <a:ext cx="1616891" cy="1616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4"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13475233">
                <a:off x="894913" y="1065128"/>
                <a:ext cx="1630218" cy="1709834"/>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Oval 18"/>
            <p:cNvSpPr/>
            <p:nvPr userDrawn="1"/>
          </p:nvSpPr>
          <p:spPr>
            <a:xfrm>
              <a:off x="3452395" y="1155308"/>
              <a:ext cx="2188355" cy="2188355"/>
            </a:xfrm>
            <a:prstGeom prst="ellipse">
              <a:avLst/>
            </a:prstGeom>
            <a:noFill/>
            <a:ln w="15875">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Text Placeholder 9"/>
          <p:cNvSpPr>
            <a:spLocks noGrp="1"/>
          </p:cNvSpPr>
          <p:nvPr>
            <p:ph type="body" sz="quarter" idx="10" hasCustomPrompt="1"/>
          </p:nvPr>
        </p:nvSpPr>
        <p:spPr>
          <a:xfrm>
            <a:off x="3392288" y="2283718"/>
            <a:ext cx="2359424" cy="576063"/>
          </a:xfrm>
          <a:prstGeom prst="rect">
            <a:avLst/>
          </a:prstGeom>
        </p:spPr>
        <p:txBody>
          <a:bodyPr anchor="ctr"/>
          <a:lstStyle>
            <a:lvl1pPr marL="0" indent="0" algn="ctr">
              <a:buNone/>
              <a:defRPr sz="3600" b="1" baseline="0">
                <a:solidFill>
                  <a:schemeClr val="accent1"/>
                </a:solidFill>
                <a:latin typeface="+mj-lt"/>
                <a:cs typeface="Arial" pitchFamily="34" charset="0"/>
              </a:defRPr>
            </a:lvl1pPr>
          </a:lstStyle>
          <a:p>
            <a:pPr lvl="0"/>
            <a:r>
              <a:rPr lang="en-US" altLang="ko-KR" dirty="0"/>
              <a:t>Welcome!!</a:t>
            </a:r>
          </a:p>
        </p:txBody>
      </p:sp>
      <p:sp>
        <p:nvSpPr>
          <p:cNvPr id="11" name="Text Placeholder 9"/>
          <p:cNvSpPr>
            <a:spLocks noGrp="1"/>
          </p:cNvSpPr>
          <p:nvPr>
            <p:ph type="body" sz="quarter" idx="11" hasCustomPrompt="1"/>
          </p:nvPr>
        </p:nvSpPr>
        <p:spPr>
          <a:xfrm>
            <a:off x="3392140" y="2859781"/>
            <a:ext cx="2359424" cy="576065"/>
          </a:xfrm>
          <a:prstGeom prst="rect">
            <a:avLst/>
          </a:prstGeom>
        </p:spPr>
        <p:txBody>
          <a:bodyPr anchor="ctr"/>
          <a:lstStyle>
            <a:lvl1pPr marL="0" indent="0" algn="ctr">
              <a:buNone/>
              <a:defRPr sz="1400" b="0" baseline="0">
                <a:solidFill>
                  <a:schemeClr val="accent1"/>
                </a:solidFill>
                <a:latin typeface="+mn-lt"/>
                <a:cs typeface="Arial" pitchFamily="34" charset="0"/>
              </a:defRPr>
            </a:lvl1pPr>
          </a:lstStyle>
          <a:p>
            <a:pPr lvl="0"/>
            <a:r>
              <a:rPr lang="en-US" altLang="ko-KR" dirty="0"/>
              <a:t>Insert the title of your subtitle Here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699542"/>
            <a:ext cx="9144000" cy="288032"/>
          </a:xfrm>
          <a:prstGeom prst="rect">
            <a:avLst/>
          </a:prstGeom>
        </p:spPr>
        <p:txBody>
          <a:bodyPr anchor="ctr"/>
          <a:lstStyle>
            <a:lvl1pPr marL="0" indent="0" algn="ctr">
              <a:buNone/>
              <a:defRPr sz="1200" b="0" baseline="0">
                <a:solidFill>
                  <a:schemeClr val="bg1"/>
                </a:solidFill>
                <a:latin typeface="+mn-lt"/>
                <a:cs typeface="Arial" pitchFamily="34" charset="0"/>
              </a:defRPr>
            </a:lvl1pPr>
          </a:lstStyle>
          <a:p>
            <a:pPr lvl="0"/>
            <a:r>
              <a:rPr lang="en-US" altLang="ko-KR" dirty="0"/>
              <a:t>Insert the title of your subtitle Here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23528" y="123478"/>
            <a:ext cx="8820472" cy="576064"/>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323528" y="699542"/>
            <a:ext cx="8820472" cy="288032"/>
          </a:xfrm>
          <a:prstGeom prst="rect">
            <a:avLst/>
          </a:prstGeom>
        </p:spPr>
        <p:txBody>
          <a:bodyPr anchor="ctr"/>
          <a:lstStyle>
            <a:lvl1pPr marL="0" indent="0" algn="l">
              <a:buNone/>
              <a:defRPr sz="1200" b="0" baseline="0">
                <a:solidFill>
                  <a:schemeClr val="bg1"/>
                </a:solidFill>
                <a:latin typeface="+mn-lt"/>
                <a:cs typeface="Arial" pitchFamily="34" charset="0"/>
              </a:defRPr>
            </a:lvl1pPr>
          </a:lstStyle>
          <a:p>
            <a:pPr lvl="0"/>
            <a:r>
              <a:rPr lang="en-US" altLang="ko-KR" dirty="0"/>
              <a:t>Insert the title of your subtitle Here</a:t>
            </a:r>
          </a:p>
        </p:txBody>
      </p:sp>
      <p:sp>
        <p:nvSpPr>
          <p:cNvPr id="2" name="직사각형 1"/>
          <p:cNvSpPr/>
          <p:nvPr userDrawn="1"/>
        </p:nvSpPr>
        <p:spPr>
          <a:xfrm>
            <a:off x="0" y="1059582"/>
            <a:ext cx="9144000" cy="40839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asic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1619672" y="123478"/>
            <a:ext cx="7524328" cy="576064"/>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1619672" y="699542"/>
            <a:ext cx="7524328" cy="288032"/>
          </a:xfrm>
          <a:prstGeom prst="rect">
            <a:avLst/>
          </a:prstGeom>
        </p:spPr>
        <p:txBody>
          <a:bodyPr anchor="ctr"/>
          <a:lstStyle>
            <a:lvl1pPr marL="0" indent="0" algn="l">
              <a:buNone/>
              <a:defRPr sz="1200" b="0" baseline="0">
                <a:solidFill>
                  <a:schemeClr val="bg1"/>
                </a:solidFill>
                <a:latin typeface="+mn-lt"/>
                <a:cs typeface="Arial" pitchFamily="34" charset="0"/>
              </a:defRPr>
            </a:lvl1pPr>
          </a:lstStyle>
          <a:p>
            <a:pPr lvl="0"/>
            <a:r>
              <a:rPr lang="en-US" altLang="ko-KR" dirty="0"/>
              <a:t>Insert the title of your subtitle Here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Images and Conten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3563888" y="627534"/>
            <a:ext cx="1296144" cy="1296144"/>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3563888" y="2031690"/>
            <a:ext cx="1296144" cy="1296144"/>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1" hasCustomPrompt="1"/>
          </p:nvPr>
        </p:nvSpPr>
        <p:spPr>
          <a:xfrm>
            <a:off x="3563888" y="3435846"/>
            <a:ext cx="1296144" cy="1296144"/>
          </a:xfrm>
          <a:prstGeom prst="ellipse">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0" y="0"/>
            <a:ext cx="9144000" cy="5143500"/>
          </a:xfrm>
          <a:prstGeom prst="rect">
            <a:avLst/>
          </a:prstGeom>
          <a:solidFill>
            <a:schemeClr val="bg1">
              <a:lumMod val="95000"/>
            </a:schemeClr>
          </a:solidFill>
        </p:spPr>
        <p:txBody>
          <a:bodyPr tIns="540000" anchor="t"/>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2483768" y="303498"/>
            <a:ext cx="1944216" cy="453650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2" hasCustomPrompt="1"/>
          </p:nvPr>
        </p:nvSpPr>
        <p:spPr>
          <a:xfrm>
            <a:off x="4676775" y="303498"/>
            <a:ext cx="1944216" cy="453650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Images and Contents Layout">
    <p:spTree>
      <p:nvGrpSpPr>
        <p:cNvPr id="1" name=""/>
        <p:cNvGrpSpPr/>
        <p:nvPr/>
      </p:nvGrpSpPr>
      <p:grpSpPr>
        <a:xfrm>
          <a:off x="0" y="0"/>
          <a:ext cx="0" cy="0"/>
          <a:chOff x="0" y="0"/>
          <a:chExt cx="0" cy="0"/>
        </a:xfrm>
      </p:grpSpPr>
      <p:sp>
        <p:nvSpPr>
          <p:cNvPr id="5" name="Picture Placeholder 2"/>
          <p:cNvSpPr>
            <a:spLocks noGrp="1"/>
          </p:cNvSpPr>
          <p:nvPr>
            <p:ph type="pic" idx="12" hasCustomPrompt="1"/>
          </p:nvPr>
        </p:nvSpPr>
        <p:spPr>
          <a:xfrm>
            <a:off x="4247964" y="339502"/>
            <a:ext cx="1944216" cy="4464496"/>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3" hasCustomPrompt="1"/>
          </p:nvPr>
        </p:nvSpPr>
        <p:spPr>
          <a:xfrm>
            <a:off x="6444448" y="2774906"/>
            <a:ext cx="2304016" cy="202909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4" hasCustomPrompt="1"/>
          </p:nvPr>
        </p:nvSpPr>
        <p:spPr>
          <a:xfrm>
            <a:off x="395536" y="2774906"/>
            <a:ext cx="3600160" cy="2029092"/>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Images and Contents Layout">
    <p:spTree>
      <p:nvGrpSpPr>
        <p:cNvPr id="1" name=""/>
        <p:cNvGrpSpPr/>
        <p:nvPr/>
      </p:nvGrpSpPr>
      <p:grpSpPr>
        <a:xfrm>
          <a:off x="0" y="0"/>
          <a:ext cx="0" cy="0"/>
          <a:chOff x="0" y="0"/>
          <a:chExt cx="0" cy="0"/>
        </a:xfrm>
      </p:grpSpPr>
      <p:sp>
        <p:nvSpPr>
          <p:cNvPr id="7" name="Right Triangle 6"/>
          <p:cNvSpPr/>
          <p:nvPr userDrawn="1"/>
        </p:nvSpPr>
        <p:spPr>
          <a:xfrm rot="10800000">
            <a:off x="6804000" y="1"/>
            <a:ext cx="2340000" cy="23400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Picture Placeholder 2"/>
          <p:cNvSpPr>
            <a:spLocks noGrp="1"/>
          </p:cNvSpPr>
          <p:nvPr>
            <p:ph type="pic" idx="1" hasCustomPrompt="1"/>
          </p:nvPr>
        </p:nvSpPr>
        <p:spPr>
          <a:xfrm>
            <a:off x="5424595" y="286544"/>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0" hasCustomPrompt="1"/>
          </p:nvPr>
        </p:nvSpPr>
        <p:spPr>
          <a:xfrm>
            <a:off x="4260726" y="1476772"/>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Picture Placeholder 2"/>
          <p:cNvSpPr>
            <a:spLocks noGrp="1"/>
          </p:cNvSpPr>
          <p:nvPr>
            <p:ph type="pic" idx="11" hasCustomPrompt="1"/>
          </p:nvPr>
        </p:nvSpPr>
        <p:spPr>
          <a:xfrm>
            <a:off x="5424595" y="2662808"/>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3" name="Picture Placeholder 2"/>
          <p:cNvSpPr>
            <a:spLocks noGrp="1"/>
          </p:cNvSpPr>
          <p:nvPr>
            <p:ph type="pic" idx="12" hasCustomPrompt="1"/>
          </p:nvPr>
        </p:nvSpPr>
        <p:spPr>
          <a:xfrm>
            <a:off x="6588464" y="1476772"/>
            <a:ext cx="2160000" cy="2160000"/>
          </a:xfrm>
          <a:prstGeom prst="diamond">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4" name="Right Triangle 13"/>
          <p:cNvSpPr/>
          <p:nvPr userDrawn="1"/>
        </p:nvSpPr>
        <p:spPr>
          <a:xfrm>
            <a:off x="0" y="2803500"/>
            <a:ext cx="2340000" cy="23400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Images and Contents Layout">
    <p:spTree>
      <p:nvGrpSpPr>
        <p:cNvPr id="1" name=""/>
        <p:cNvGrpSpPr/>
        <p:nvPr/>
      </p:nvGrpSpPr>
      <p:grpSpPr>
        <a:xfrm>
          <a:off x="0" y="0"/>
          <a:ext cx="0" cy="0"/>
          <a:chOff x="0" y="0"/>
          <a:chExt cx="0" cy="0"/>
        </a:xfrm>
      </p:grpSpPr>
      <p:sp>
        <p:nvSpPr>
          <p:cNvPr id="5" name="Picture Placeholder 2"/>
          <p:cNvSpPr>
            <a:spLocks noGrp="1"/>
          </p:cNvSpPr>
          <p:nvPr>
            <p:ph type="pic" idx="14" hasCustomPrompt="1"/>
          </p:nvPr>
        </p:nvSpPr>
        <p:spPr>
          <a:xfrm>
            <a:off x="2591944" y="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6" hasCustomPrompt="1"/>
          </p:nvPr>
        </p:nvSpPr>
        <p:spPr>
          <a:xfrm>
            <a:off x="4752184" y="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Picture Placeholder 2"/>
          <p:cNvSpPr>
            <a:spLocks noGrp="1"/>
          </p:cNvSpPr>
          <p:nvPr>
            <p:ph type="pic" idx="17" hasCustomPrompt="1"/>
          </p:nvPr>
        </p:nvSpPr>
        <p:spPr>
          <a:xfrm>
            <a:off x="6912424" y="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8" name="Picture Placeholder 2"/>
          <p:cNvSpPr>
            <a:spLocks noGrp="1"/>
          </p:cNvSpPr>
          <p:nvPr>
            <p:ph type="pic" idx="18" hasCustomPrompt="1"/>
          </p:nvPr>
        </p:nvSpPr>
        <p:spPr>
          <a:xfrm>
            <a:off x="2591944" y="340472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9" name="Picture Placeholder 2"/>
          <p:cNvSpPr>
            <a:spLocks noGrp="1"/>
          </p:cNvSpPr>
          <p:nvPr>
            <p:ph type="pic" idx="19" hasCustomPrompt="1"/>
          </p:nvPr>
        </p:nvSpPr>
        <p:spPr>
          <a:xfrm>
            <a:off x="4752184" y="340472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12" name="Picture Placeholder 2"/>
          <p:cNvSpPr>
            <a:spLocks noGrp="1"/>
          </p:cNvSpPr>
          <p:nvPr>
            <p:ph type="pic" idx="20" hasCustomPrompt="1"/>
          </p:nvPr>
        </p:nvSpPr>
        <p:spPr>
          <a:xfrm>
            <a:off x="6912424" y="3404720"/>
            <a:ext cx="1980056" cy="173878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Images and Conten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2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5" name="Rectangle 4"/>
          <p:cNvSpPr/>
          <p:nvPr userDrawn="1"/>
        </p:nvSpPr>
        <p:spPr>
          <a:xfrm>
            <a:off x="0" y="2787774"/>
            <a:ext cx="9144000" cy="23557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lumMod val="75000"/>
                  <a:lumOff val="25000"/>
                </a:schemeClr>
              </a:solidFill>
            </a:endParaRPr>
          </a:p>
        </p:txBody>
      </p:sp>
      <p:pic>
        <p:nvPicPr>
          <p:cNvPr id="6" name="Picture 2" descr="D:\Fullppt\005-PNG이미지\노트북.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35896" y="1095375"/>
            <a:ext cx="6011911" cy="3057758"/>
          </a:xfrm>
          <a:prstGeom prst="rect">
            <a:avLst/>
          </a:prstGeom>
          <a:noFill/>
          <a:extLst>
            <a:ext uri="{909E8E84-426E-40DD-AFC4-6F175D3DCCD1}">
              <a14:hiddenFill xmlns:a14="http://schemas.microsoft.com/office/drawing/2010/main">
                <a:solidFill>
                  <a:srgbClr val="FFFFFF"/>
                </a:solidFill>
              </a14:hiddenFill>
            </a:ext>
          </a:extLst>
        </p:spPr>
      </p:pic>
      <p:sp>
        <p:nvSpPr>
          <p:cNvPr id="7" name="Picture Placeholder 2"/>
          <p:cNvSpPr>
            <a:spLocks noGrp="1"/>
          </p:cNvSpPr>
          <p:nvPr>
            <p:ph type="pic" idx="1" hasCustomPrompt="1"/>
          </p:nvPr>
        </p:nvSpPr>
        <p:spPr>
          <a:xfrm>
            <a:off x="5283453" y="1491630"/>
            <a:ext cx="2834003" cy="2114211"/>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s and Contents Layout">
    <p:bg>
      <p:bgPr>
        <a:solidFill>
          <a:schemeClr val="accent2"/>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81632"/>
            <a:ext cx="9144000" cy="576064"/>
          </a:xfrm>
          <a:prstGeom prst="rect">
            <a:avLst/>
          </a:prstGeom>
        </p:spPr>
        <p:txBody>
          <a:bodyPr anchor="ctr"/>
          <a:lstStyle>
            <a:lvl1pPr marL="0" indent="0" algn="ctr">
              <a:buNone/>
              <a:defRPr sz="3600" b="0" baseline="0">
                <a:solidFill>
                  <a:schemeClr val="bg1"/>
                </a:solidFill>
                <a:latin typeface="+mj-lt"/>
                <a:cs typeface="Arial" pitchFamily="34" charset="0"/>
              </a:defRPr>
            </a:lvl1pPr>
          </a:lstStyle>
          <a:p>
            <a:pPr lvl="0"/>
            <a:r>
              <a:rPr lang="en-US" altLang="ko-KR" dirty="0"/>
              <a:t>IMAGES &amp; CONTENTS</a:t>
            </a:r>
          </a:p>
        </p:txBody>
      </p:sp>
      <p:sp>
        <p:nvSpPr>
          <p:cNvPr id="11" name="Text Placeholder 9"/>
          <p:cNvSpPr>
            <a:spLocks noGrp="1"/>
          </p:cNvSpPr>
          <p:nvPr>
            <p:ph type="body" sz="quarter" idx="11" hasCustomPrompt="1"/>
          </p:nvPr>
        </p:nvSpPr>
        <p:spPr>
          <a:xfrm>
            <a:off x="0" y="757696"/>
            <a:ext cx="9144000" cy="288032"/>
          </a:xfrm>
          <a:prstGeom prst="rect">
            <a:avLst/>
          </a:prstGeom>
        </p:spPr>
        <p:txBody>
          <a:bodyPr anchor="ctr"/>
          <a:lstStyle>
            <a:lvl1pPr marL="0" indent="0" algn="ctr">
              <a:buNone/>
              <a:defRPr sz="1200" b="0" baseline="0">
                <a:solidFill>
                  <a:schemeClr val="bg1"/>
                </a:solidFill>
                <a:latin typeface="+mn-lt"/>
                <a:cs typeface="Arial" pitchFamily="34" charset="0"/>
              </a:defRPr>
            </a:lvl1pPr>
          </a:lstStyle>
          <a:p>
            <a:pPr lvl="0"/>
            <a:r>
              <a:rPr lang="en-US" altLang="ko-KR" dirty="0"/>
              <a:t>Insert the title of your subtitle Here</a:t>
            </a:r>
          </a:p>
        </p:txBody>
      </p:sp>
      <p:pic>
        <p:nvPicPr>
          <p:cNvPr id="5" name="Picture 2" descr="D:\KBM-정애\014-Fullppt\PNG이미지\모니터.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560" y="1286352"/>
            <a:ext cx="3672408" cy="3661662"/>
          </a:xfrm>
          <a:prstGeom prst="rect">
            <a:avLst/>
          </a:prstGeom>
          <a:noFill/>
          <a:extLst>
            <a:ext uri="{909E8E84-426E-40DD-AFC4-6F175D3DCCD1}">
              <a14:hiddenFill xmlns:a14="http://schemas.microsoft.com/office/drawing/2010/main">
                <a:solidFill>
                  <a:srgbClr val="FFFFFF"/>
                </a:solidFill>
              </a14:hiddenFill>
            </a:ext>
          </a:extLst>
        </p:spPr>
      </p:pic>
      <p:sp>
        <p:nvSpPr>
          <p:cNvPr id="6" name="Picture Placeholder 2"/>
          <p:cNvSpPr>
            <a:spLocks noGrp="1"/>
          </p:cNvSpPr>
          <p:nvPr>
            <p:ph type="pic" idx="12" hasCustomPrompt="1"/>
          </p:nvPr>
        </p:nvSpPr>
        <p:spPr>
          <a:xfrm>
            <a:off x="771161" y="1446782"/>
            <a:ext cx="3325137" cy="2323794"/>
          </a:xfrm>
          <a:prstGeom prst="rect">
            <a:avLst/>
          </a:prstGeom>
          <a:solidFill>
            <a:schemeClr val="bg1">
              <a:lumMod val="95000"/>
            </a:schemeClr>
          </a:solidFill>
        </p:spPr>
        <p:txBody>
          <a:bodyPr anchor="ctr"/>
          <a:lstStyle>
            <a:lvl1pPr marL="0" indent="0" algn="ctr">
              <a:buNone/>
              <a:defRPr sz="1400" baseline="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Images and Contents Layout">
    <p:spTree>
      <p:nvGrpSpPr>
        <p:cNvPr id="1" name=""/>
        <p:cNvGrpSpPr/>
        <p:nvPr/>
      </p:nvGrpSpPr>
      <p:grpSpPr>
        <a:xfrm>
          <a:off x="0" y="0"/>
          <a:ext cx="0" cy="0"/>
          <a:chOff x="0" y="0"/>
          <a:chExt cx="0" cy="0"/>
        </a:xfrm>
      </p:grpSpPr>
      <p:sp>
        <p:nvSpPr>
          <p:cNvPr id="5" name="Rectangle 4"/>
          <p:cNvSpPr/>
          <p:nvPr userDrawn="1"/>
        </p:nvSpPr>
        <p:spPr>
          <a:xfrm>
            <a:off x="4572000" y="0"/>
            <a:ext cx="4572000"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6" name="Group 5"/>
          <p:cNvGrpSpPr/>
          <p:nvPr userDrawn="1"/>
        </p:nvGrpSpPr>
        <p:grpSpPr>
          <a:xfrm>
            <a:off x="3377124" y="506011"/>
            <a:ext cx="2376264" cy="4104459"/>
            <a:chOff x="2627784" y="1825002"/>
            <a:chExt cx="1198166" cy="2069560"/>
          </a:xfrm>
        </p:grpSpPr>
        <p:sp>
          <p:nvSpPr>
            <p:cNvPr id="7" name="Rounded Rectangle 6"/>
            <p:cNvSpPr/>
            <p:nvPr/>
          </p:nvSpPr>
          <p:spPr>
            <a:xfrm>
              <a:off x="2627784" y="1825002"/>
              <a:ext cx="1198166" cy="206956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8" name="Rectangle 7"/>
            <p:cNvSpPr/>
            <p:nvPr/>
          </p:nvSpPr>
          <p:spPr>
            <a:xfrm>
              <a:off x="3155241" y="1922844"/>
              <a:ext cx="143251" cy="27666"/>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9" name="Group 8"/>
            <p:cNvGrpSpPr/>
            <p:nvPr/>
          </p:nvGrpSpPr>
          <p:grpSpPr>
            <a:xfrm>
              <a:off x="3168829" y="3704452"/>
              <a:ext cx="116076" cy="127684"/>
              <a:chOff x="2453209" y="5151638"/>
              <a:chExt cx="191820" cy="211002"/>
            </a:xfrm>
          </p:grpSpPr>
          <p:sp>
            <p:nvSpPr>
              <p:cNvPr id="12" name="Oval 11"/>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3" name="Rounded Rectangle 12"/>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grpSp>
      <p:sp>
        <p:nvSpPr>
          <p:cNvPr id="14" name="Picture Placeholder 2"/>
          <p:cNvSpPr>
            <a:spLocks noGrp="1"/>
          </p:cNvSpPr>
          <p:nvPr>
            <p:ph type="pic" idx="12" hasCustomPrompt="1"/>
          </p:nvPr>
        </p:nvSpPr>
        <p:spPr>
          <a:xfrm>
            <a:off x="3526032" y="843558"/>
            <a:ext cx="2091935" cy="3298547"/>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2843808" y="0"/>
            <a:ext cx="6300192" cy="5143500"/>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Rectangle 5"/>
          <p:cNvSpPr/>
          <p:nvPr userDrawn="1"/>
        </p:nvSpPr>
        <p:spPr>
          <a:xfrm>
            <a:off x="0" y="0"/>
            <a:ext cx="2843808"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Images and Contents Layout">
    <p:spTree>
      <p:nvGrpSpPr>
        <p:cNvPr id="1" name=""/>
        <p:cNvGrpSpPr/>
        <p:nvPr/>
      </p:nvGrpSpPr>
      <p:grpSpPr>
        <a:xfrm>
          <a:off x="0" y="0"/>
          <a:ext cx="0" cy="0"/>
          <a:chOff x="0" y="0"/>
          <a:chExt cx="0" cy="0"/>
        </a:xfrm>
      </p:grpSpPr>
      <p:sp>
        <p:nvSpPr>
          <p:cNvPr id="5" name="Picture Placeholder 2"/>
          <p:cNvSpPr>
            <a:spLocks noGrp="1"/>
          </p:cNvSpPr>
          <p:nvPr>
            <p:ph type="pic" idx="1" hasCustomPrompt="1"/>
          </p:nvPr>
        </p:nvSpPr>
        <p:spPr>
          <a:xfrm>
            <a:off x="467544" y="0"/>
            <a:ext cx="3312368" cy="134761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6" name="Picture Placeholder 2"/>
          <p:cNvSpPr>
            <a:spLocks noGrp="1"/>
          </p:cNvSpPr>
          <p:nvPr>
            <p:ph type="pic" idx="10" hasCustomPrompt="1"/>
          </p:nvPr>
        </p:nvSpPr>
        <p:spPr>
          <a:xfrm>
            <a:off x="467544" y="3795886"/>
            <a:ext cx="3312368" cy="1347614"/>
          </a:xfrm>
          <a:prstGeom prst="rect">
            <a:avLst/>
          </a:prstGeom>
          <a:solidFill>
            <a:schemeClr val="bg1">
              <a:lumMod val="95000"/>
            </a:schemeClr>
          </a:solidFill>
        </p:spPr>
        <p:txBody>
          <a:bodyPr anchor="ct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a:t>
            </a:r>
            <a:endParaRPr lang="ko-KR" altLang="en-US" dirty="0"/>
          </a:p>
        </p:txBody>
      </p:sp>
      <p:sp>
        <p:nvSpPr>
          <p:cNvPr id="7" name="Rectangle 6"/>
          <p:cNvSpPr/>
          <p:nvPr userDrawn="1"/>
        </p:nvSpPr>
        <p:spPr>
          <a:xfrm>
            <a:off x="467544" y="1491630"/>
            <a:ext cx="3312368" cy="21602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con sets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23478"/>
            <a:ext cx="9144000" cy="576064"/>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ICON SETS LAYOUT</a:t>
            </a:r>
          </a:p>
        </p:txBody>
      </p:sp>
      <p:grpSp>
        <p:nvGrpSpPr>
          <p:cNvPr id="5" name="Group 4"/>
          <p:cNvGrpSpPr/>
          <p:nvPr userDrawn="1"/>
        </p:nvGrpSpPr>
        <p:grpSpPr>
          <a:xfrm>
            <a:off x="354008" y="1131589"/>
            <a:ext cx="2849840" cy="3649171"/>
            <a:chOff x="354008" y="1131589"/>
            <a:chExt cx="2849840" cy="3649171"/>
          </a:xfrm>
        </p:grpSpPr>
        <p:sp>
          <p:nvSpPr>
            <p:cNvPr id="6" name="Rounded Rectangle 5"/>
            <p:cNvSpPr/>
            <p:nvPr/>
          </p:nvSpPr>
          <p:spPr>
            <a:xfrm>
              <a:off x="354008" y="1131589"/>
              <a:ext cx="2849840" cy="3649171"/>
            </a:xfrm>
            <a:prstGeom prst="roundRect">
              <a:avLst>
                <a:gd name="adj" fmla="val 39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9" name="Rounded Rectangle 8"/>
            <p:cNvSpPr/>
            <p:nvPr/>
          </p:nvSpPr>
          <p:spPr>
            <a:xfrm>
              <a:off x="531932" y="1347500"/>
              <a:ext cx="108520" cy="3240473"/>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bg1"/>
                </a:solidFill>
              </a:endParaRPr>
            </a:p>
          </p:txBody>
        </p:sp>
        <p:sp>
          <p:nvSpPr>
            <p:cNvPr id="12" name="Half Frame 11"/>
            <p:cNvSpPr/>
            <p:nvPr/>
          </p:nvSpPr>
          <p:spPr>
            <a:xfrm rot="5400000">
              <a:off x="2592642" y="1238201"/>
              <a:ext cx="502331" cy="502331"/>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solidFill>
                  <a:schemeClr val="tx1"/>
                </a:solidFill>
              </a:endParaRPr>
            </a:p>
          </p:txBody>
        </p: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Break Layout">
    <p:bg>
      <p:bgPr>
        <a:solidFill>
          <a:schemeClr val="accent2"/>
        </a:solidFill>
        <a:effectLst/>
      </p:bgPr>
    </p:bg>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3707904" y="2253238"/>
            <a:ext cx="5436096" cy="473576"/>
          </a:xfrm>
          <a:prstGeom prst="rect">
            <a:avLst/>
          </a:prstGeom>
        </p:spPr>
        <p:txBody>
          <a:bodyPr anchor="ctr"/>
          <a:lstStyle>
            <a:lvl1pPr marL="0" indent="0" algn="l">
              <a:buNone/>
              <a:defRPr sz="3600" b="0" baseline="0">
                <a:solidFill>
                  <a:schemeClr val="bg1"/>
                </a:solidFill>
                <a:latin typeface="+mj-lt"/>
                <a:cs typeface="Arial" pitchFamily="34" charset="0"/>
              </a:defRPr>
            </a:lvl1pPr>
          </a:lstStyle>
          <a:p>
            <a:pPr lvl="0"/>
            <a:r>
              <a:rPr lang="en-US" altLang="ko-KR" dirty="0"/>
              <a:t>SECTION BREAK</a:t>
            </a:r>
          </a:p>
        </p:txBody>
      </p:sp>
      <p:sp>
        <p:nvSpPr>
          <p:cNvPr id="11" name="Text Placeholder 9"/>
          <p:cNvSpPr>
            <a:spLocks noGrp="1"/>
          </p:cNvSpPr>
          <p:nvPr>
            <p:ph type="body" sz="quarter" idx="11" hasCustomPrompt="1"/>
          </p:nvPr>
        </p:nvSpPr>
        <p:spPr>
          <a:xfrm>
            <a:off x="3707904" y="2726814"/>
            <a:ext cx="5436096" cy="288032"/>
          </a:xfrm>
          <a:prstGeom prst="rect">
            <a:avLst/>
          </a:prstGeom>
        </p:spPr>
        <p:txBody>
          <a:bodyPr anchor="ctr"/>
          <a:lstStyle>
            <a:lvl1pPr marL="0" indent="0" algn="l">
              <a:buNone/>
              <a:defRPr sz="1400" b="0" baseline="0">
                <a:solidFill>
                  <a:schemeClr val="bg1"/>
                </a:solidFill>
                <a:latin typeface="+mn-lt"/>
                <a:cs typeface="Arial" pitchFamily="34" charset="0"/>
              </a:defRPr>
            </a:lvl1pPr>
          </a:lstStyle>
          <a:p>
            <a:pPr lvl="0"/>
            <a:r>
              <a:rPr lang="en-US" altLang="ko-KR" dirty="0"/>
              <a:t>Insert the title of your subtitle Here</a:t>
            </a:r>
          </a:p>
        </p:txBody>
      </p:sp>
      <p:grpSp>
        <p:nvGrpSpPr>
          <p:cNvPr id="4" name="Group 3"/>
          <p:cNvGrpSpPr/>
          <p:nvPr userDrawn="1"/>
        </p:nvGrpSpPr>
        <p:grpSpPr>
          <a:xfrm>
            <a:off x="1359273" y="1356135"/>
            <a:ext cx="2420639" cy="2425386"/>
            <a:chOff x="894913" y="1065128"/>
            <a:chExt cx="2420639" cy="2425386"/>
          </a:xfrm>
        </p:grpSpPr>
        <p:pic>
          <p:nvPicPr>
            <p:cNvPr id="5" name="Picture 4"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5004758">
              <a:off x="963129" y="1820488"/>
              <a:ext cx="1630218" cy="170983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G:\002-KIMS BUSINESS\007-02-Googleslidesppt\02-GSppt-Contents-Kim\20170429\02-\item0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569023">
              <a:off x="1645526" y="1354124"/>
              <a:ext cx="1630218" cy="1709834"/>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p:cNvSpPr/>
            <p:nvPr/>
          </p:nvSpPr>
          <p:spPr>
            <a:xfrm>
              <a:off x="1115616" y="1539635"/>
              <a:ext cx="1616891" cy="161689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4" descr="G:\002-KIMS BUSINESS\007-02-Googleslidesppt\02-GSppt-Contents-Kim\20170429\02-\item02.pn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4000" contrast="40000"/>
                      </a14:imgEffect>
                    </a14:imgLayer>
                  </a14:imgProps>
                </a:ext>
                <a:ext uri="{28A0092B-C50C-407E-A947-70E740481C1C}">
                  <a14:useLocalDpi xmlns:a14="http://schemas.microsoft.com/office/drawing/2010/main" val="0"/>
                </a:ext>
              </a:extLst>
            </a:blip>
            <a:srcRect/>
            <a:stretch>
              <a:fillRect/>
            </a:stretch>
          </p:blipFill>
          <p:spPr bwMode="auto">
            <a:xfrm rot="13475233">
              <a:off x="894913" y="1065128"/>
              <a:ext cx="1630218" cy="1709834"/>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theme" Target="../theme/theme2.xml"/><Relationship Id="rId2" Type="http://schemas.openxmlformats.org/officeDocument/2006/relationships/slideLayout" Target="../slideLayouts/slideLayout5.xml"/><Relationship Id="rId16" Type="http://schemas.openxmlformats.org/officeDocument/2006/relationships/slideLayout" Target="../slideLayouts/slideLayout19.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0" r:id="rId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chart" Target="../charts/chart3.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pPr lvl="0"/>
            <a:r>
              <a:rPr lang="en-US" altLang="ko-KR" sz="2800" b="1" i="1" dirty="0" err="1">
                <a:solidFill>
                  <a:srgbClr val="57A7BD"/>
                </a:solidFill>
                <a:latin typeface="Comic Sans MS" charset="0"/>
              </a:rPr>
              <a:t>Perilaku</a:t>
            </a:r>
            <a:r>
              <a:rPr lang="en-US" altLang="ko-KR" sz="2800" b="1" i="1" dirty="0">
                <a:solidFill>
                  <a:srgbClr val="57A7BD"/>
                </a:solidFill>
                <a:latin typeface="Comic Sans MS" charset="0"/>
              </a:rPr>
              <a:t> </a:t>
            </a:r>
            <a:r>
              <a:rPr lang="en-US" altLang="ko-KR" sz="2800" b="1" i="1" dirty="0" err="1">
                <a:solidFill>
                  <a:srgbClr val="57A7BD"/>
                </a:solidFill>
                <a:latin typeface="Comic Sans MS" charset="0"/>
              </a:rPr>
              <a:t>konsumen</a:t>
            </a:r>
            <a:endParaRPr lang="en-US" altLang="ko-KR" sz="1200" b="1" i="1" dirty="0">
              <a:solidFill>
                <a:srgbClr val="57A7BD"/>
              </a:solidFill>
              <a:latin typeface="Comic Sans MS" charset="0"/>
            </a:endParaRPr>
          </a:p>
          <a:p>
            <a:pPr lvl="0"/>
            <a:r>
              <a:rPr lang="en-US" altLang="ko-KR" sz="1200" b="1" i="1" dirty="0">
                <a:solidFill>
                  <a:srgbClr val="57A7BD"/>
                </a:solidFill>
                <a:latin typeface="Comic Sans MS" charset="0"/>
              </a:rPr>
              <a:t>Dosen : Dr. Gusti Noorlitaria A,SE.,MM</a:t>
            </a:r>
          </a:p>
        </p:txBody>
      </p:sp>
      <p:sp>
        <p:nvSpPr>
          <p:cNvPr id="4" name="Text Placeholder 3"/>
          <p:cNvSpPr>
            <a:spLocks noGrp="1"/>
          </p:cNvSpPr>
          <p:nvPr>
            <p:ph type="body" sz="quarter" idx="11"/>
          </p:nvPr>
        </p:nvSpPr>
        <p:spPr/>
        <p:txBody>
          <a:bodyPr/>
          <a:lstStyle/>
          <a:p>
            <a:pPr lvl="0" algn="ctr"/>
            <a:r>
              <a:rPr lang="en-US" b="1" i="1" dirty="0">
                <a:latin typeface="Comic Sans MS"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p:nvPr/>
        </p:nvSpPr>
        <p:spPr>
          <a:xfrm>
            <a:off x="1979330" y="484029"/>
            <a:ext cx="7092280" cy="576064"/>
          </a:xfrm>
          <a:prstGeom prst="rect">
            <a:avLst/>
          </a:prstGeom>
        </p:spPr>
        <p:txBody>
          <a:bodyPr anchor="ctr"/>
          <a:lstStyle>
            <a:lvl1pPr algn="ctr" defTabSz="914400" rtl="0" eaLnBrk="1" latinLnBrk="1" hangingPunct="1">
              <a:spcBef>
                <a:spcPct val="0"/>
              </a:spcBef>
              <a:buNone/>
              <a:defRPr sz="4400" kern="1200">
                <a:solidFill>
                  <a:schemeClr val="tx1"/>
                </a:solidFill>
                <a:latin typeface="+mj-lt"/>
                <a:ea typeface="+mj-ea"/>
                <a:cs typeface="+mj-cs"/>
              </a:defRPr>
            </a:lvl1pPr>
          </a:lstStyle>
          <a:p>
            <a:pPr algn="l"/>
            <a:r>
              <a:rPr lang="en-US" sz="1800" b="1" i="1" dirty="0">
                <a:solidFill>
                  <a:schemeClr val="bg1"/>
                </a:solidFill>
                <a:latin typeface="Comic Sans MS" charset="0"/>
                <a:cs typeface="Arial" pitchFamily="34" charset="0"/>
              </a:rPr>
              <a:t>INTRODUCTION TO BEHAVIOR (PENGANTAR PERILAKU)</a:t>
            </a:r>
          </a:p>
        </p:txBody>
      </p:sp>
      <p:sp>
        <p:nvSpPr>
          <p:cNvPr id="5" name="Oval 4"/>
          <p:cNvSpPr/>
          <p:nvPr/>
        </p:nvSpPr>
        <p:spPr>
          <a:xfrm>
            <a:off x="1575998" y="1141370"/>
            <a:ext cx="793940" cy="793940"/>
          </a:xfrm>
          <a:prstGeom prst="ellipse">
            <a:avLst/>
          </a:prstGeom>
          <a:solidFill>
            <a:schemeClr val="bg1"/>
          </a:solidFill>
          <a:ln w="412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1575998" y="2073597"/>
            <a:ext cx="793940" cy="793940"/>
          </a:xfrm>
          <a:prstGeom prst="ellipse">
            <a:avLst/>
          </a:prstGeom>
          <a:solidFill>
            <a:schemeClr val="bg1"/>
          </a:solidFill>
          <a:ln w="412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1575998" y="3005824"/>
            <a:ext cx="793940" cy="793940"/>
          </a:xfrm>
          <a:prstGeom prst="ellipse">
            <a:avLst/>
          </a:prstGeom>
          <a:solidFill>
            <a:schemeClr val="bg1"/>
          </a:solidFill>
          <a:ln w="412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1575998" y="3938050"/>
            <a:ext cx="793940" cy="793940"/>
          </a:xfrm>
          <a:prstGeom prst="ellipse">
            <a:avLst/>
          </a:prstGeom>
          <a:solidFill>
            <a:schemeClr val="bg1"/>
          </a:solidFill>
          <a:ln w="412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p:cNvGrpSpPr/>
          <p:nvPr/>
        </p:nvGrpSpPr>
        <p:grpSpPr>
          <a:xfrm>
            <a:off x="2555141" y="1995986"/>
            <a:ext cx="6283962" cy="1332230"/>
            <a:chOff x="3017859" y="4363106"/>
            <a:chExt cx="2015570" cy="1332230"/>
          </a:xfrm>
        </p:grpSpPr>
        <p:sp>
          <p:nvSpPr>
            <p:cNvPr id="10" name="TextBox 9"/>
            <p:cNvSpPr txBox="1"/>
            <p:nvPr/>
          </p:nvSpPr>
          <p:spPr>
            <a:xfrm>
              <a:off x="3018063" y="4732676"/>
              <a:ext cx="2015366" cy="962660"/>
            </a:xfrm>
            <a:prstGeom prst="rect">
              <a:avLst/>
            </a:prstGeom>
            <a:noFill/>
            <a:ln>
              <a:noFill/>
            </a:ln>
          </p:spPr>
          <p:txBody>
            <a:bodyPr wrap="square" rtlCol="0">
              <a:spAutoFit/>
            </a:bodyPr>
            <a:lstStyle/>
            <a:p>
              <a:pPr algn="ctr"/>
              <a:r>
                <a:rPr lang="en-US" sz="1400" b="1" i="1">
                  <a:solidFill>
                    <a:schemeClr val="bg1"/>
                  </a:solidFill>
                  <a:latin typeface="Comic Sans MS" charset="0"/>
                </a:rPr>
                <a:t>Segala sesuatu yang dipikirkan, dirasakan, dan dilakukan oleh </a:t>
              </a:r>
            </a:p>
            <a:p>
              <a:pPr algn="ctr"/>
              <a:r>
                <a:rPr lang="en-US" sz="1400" b="1" i="1">
                  <a:solidFill>
                    <a:schemeClr val="bg1"/>
                  </a:solidFill>
                  <a:latin typeface="Comic Sans MS" charset="0"/>
                </a:rPr>
                <a:t>konsumen, dan segala sesuatu yang mempengaruhi mereka untuk </a:t>
              </a:r>
            </a:p>
            <a:p>
              <a:pPr algn="ctr"/>
              <a:r>
                <a:rPr lang="en-US" sz="1400" b="1" i="1">
                  <a:solidFill>
                    <a:schemeClr val="bg1"/>
                  </a:solidFill>
                  <a:latin typeface="Comic Sans MS" charset="0"/>
                </a:rPr>
                <a:t>melakukan pembelian dan mengacu pada tanggapan atau tindakan </a:t>
              </a:r>
            </a:p>
            <a:p>
              <a:pPr algn="ctr"/>
              <a:r>
                <a:rPr lang="en-US" sz="1400" b="1" i="1">
                  <a:solidFill>
                    <a:schemeClr val="bg1"/>
                  </a:solidFill>
                  <a:latin typeface="Comic Sans MS" charset="0"/>
                </a:rPr>
                <a:t>konsumen yang dapat diamati dan diukur.</a:t>
              </a:r>
            </a:p>
          </p:txBody>
        </p:sp>
        <p:sp>
          <p:nvSpPr>
            <p:cNvPr id="11" name="TextBox 10"/>
            <p:cNvSpPr txBox="1"/>
            <p:nvPr/>
          </p:nvSpPr>
          <p:spPr>
            <a:xfrm>
              <a:off x="3017859" y="4363106"/>
              <a:ext cx="1879883" cy="354965"/>
            </a:xfrm>
            <a:prstGeom prst="rect">
              <a:avLst/>
            </a:prstGeom>
            <a:noFill/>
          </p:spPr>
          <p:txBody>
            <a:bodyPr wrap="square" rtlCol="0">
              <a:spAutoFit/>
            </a:bodyPr>
            <a:lstStyle/>
            <a:p>
              <a:pPr algn="ctr"/>
              <a:r>
                <a:rPr lang="en-US" altLang="ko-KR" sz="1600" b="1" i="1" dirty="0">
                  <a:solidFill>
                    <a:schemeClr val="bg1"/>
                  </a:solidFill>
                  <a:latin typeface="Comic Sans MS" charset="0"/>
                  <a:cs typeface="Arial" pitchFamily="34" charset="0"/>
                </a:rPr>
                <a:t>APA ITU PERILAKU TERBUKA KONSUMEN?</a:t>
              </a:r>
            </a:p>
          </p:txBody>
        </p:sp>
      </p:grpSp>
      <p:sp>
        <p:nvSpPr>
          <p:cNvPr id="21" name="Oval 21"/>
          <p:cNvSpPr>
            <a:spLocks noChangeAspect="1"/>
          </p:cNvSpPr>
          <p:nvPr/>
        </p:nvSpPr>
        <p:spPr>
          <a:xfrm>
            <a:off x="1799001" y="3227374"/>
            <a:ext cx="347934" cy="350841"/>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22" name="Rectangle 9"/>
          <p:cNvSpPr/>
          <p:nvPr/>
        </p:nvSpPr>
        <p:spPr>
          <a:xfrm>
            <a:off x="1823962" y="4190046"/>
            <a:ext cx="298013" cy="278966"/>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1" fmla="*/ 833935 w 3239999"/>
              <a:gd name="connsiteY0-2" fmla="*/ 22 h 3032924"/>
              <a:gd name="connsiteX1-3" fmla="*/ 1576606 w 3239999"/>
              <a:gd name="connsiteY1-4" fmla="*/ 402054 h 3032924"/>
              <a:gd name="connsiteX2-5" fmla="*/ 1576606 w 3239999"/>
              <a:gd name="connsiteY2-6" fmla="*/ 430441 h 3032924"/>
              <a:gd name="connsiteX3-7" fmla="*/ 1576606 w 3239999"/>
              <a:gd name="connsiteY3-8" fmla="*/ 526981 h 3032924"/>
              <a:gd name="connsiteX4-9" fmla="*/ 1576606 w 3239999"/>
              <a:gd name="connsiteY4-10" fmla="*/ 2765302 h 3032924"/>
              <a:gd name="connsiteX5-11" fmla="*/ 378630 w 3239999"/>
              <a:gd name="connsiteY5-12" fmla="*/ 2472117 h 3032924"/>
              <a:gd name="connsiteX6-13" fmla="*/ 384918 w 3239999"/>
              <a:gd name="connsiteY6-14" fmla="*/ 526981 h 3032924"/>
              <a:gd name="connsiteX7-15" fmla="*/ 239143 w 3239999"/>
              <a:gd name="connsiteY7-16" fmla="*/ 526981 h 3032924"/>
              <a:gd name="connsiteX8-17" fmla="*/ 239143 w 3239999"/>
              <a:gd name="connsiteY8-18" fmla="*/ 2776423 h 3032924"/>
              <a:gd name="connsiteX9-19" fmla="*/ 1576606 w 3239999"/>
              <a:gd name="connsiteY9-20" fmla="*/ 2776423 h 3032924"/>
              <a:gd name="connsiteX10-21" fmla="*/ 1576606 w 3239999"/>
              <a:gd name="connsiteY10-22" fmla="*/ 2778202 h 3032924"/>
              <a:gd name="connsiteX11-23" fmla="*/ 1663394 w 3239999"/>
              <a:gd name="connsiteY11-24" fmla="*/ 2778202 h 3032924"/>
              <a:gd name="connsiteX12-25" fmla="*/ 1663394 w 3239999"/>
              <a:gd name="connsiteY12-26" fmla="*/ 2776423 h 3032924"/>
              <a:gd name="connsiteX13-27" fmla="*/ 3000856 w 3239999"/>
              <a:gd name="connsiteY13-28" fmla="*/ 2776423 h 3032924"/>
              <a:gd name="connsiteX14-29" fmla="*/ 3000856 w 3239999"/>
              <a:gd name="connsiteY14-30" fmla="*/ 526981 h 3032924"/>
              <a:gd name="connsiteX15-31" fmla="*/ 2855082 w 3239999"/>
              <a:gd name="connsiteY15-32" fmla="*/ 526981 h 3032924"/>
              <a:gd name="connsiteX16-33" fmla="*/ 2861369 w 3239999"/>
              <a:gd name="connsiteY16-34" fmla="*/ 2472117 h 3032924"/>
              <a:gd name="connsiteX17-35" fmla="*/ 1663394 w 3239999"/>
              <a:gd name="connsiteY17-36" fmla="*/ 2765302 h 3032924"/>
              <a:gd name="connsiteX18-37" fmla="*/ 1663394 w 3239999"/>
              <a:gd name="connsiteY18-38" fmla="*/ 526981 h 3032924"/>
              <a:gd name="connsiteX19-39" fmla="*/ 1663394 w 3239999"/>
              <a:gd name="connsiteY19-40" fmla="*/ 430441 h 3032924"/>
              <a:gd name="connsiteX20-41" fmla="*/ 1663394 w 3239999"/>
              <a:gd name="connsiteY20-42" fmla="*/ 402054 h 3032924"/>
              <a:gd name="connsiteX21-43" fmla="*/ 2406065 w 3239999"/>
              <a:gd name="connsiteY21-44" fmla="*/ 22 h 3032924"/>
              <a:gd name="connsiteX22-45" fmla="*/ 2853673 w 3239999"/>
              <a:gd name="connsiteY22-46" fmla="*/ 91100 h 3032924"/>
              <a:gd name="connsiteX23-47" fmla="*/ 2854770 w 3239999"/>
              <a:gd name="connsiteY23-48" fmla="*/ 430441 h 3032924"/>
              <a:gd name="connsiteX24-49" fmla="*/ 3120669 w 3239999"/>
              <a:gd name="connsiteY24-50" fmla="*/ 428517 h 3032924"/>
              <a:gd name="connsiteX25-51" fmla="*/ 3120669 w 3239999"/>
              <a:gd name="connsiteY25-52" fmla="*/ 738345 h 3032924"/>
              <a:gd name="connsiteX26-53" fmla="*/ 3239999 w 3239999"/>
              <a:gd name="connsiteY26-54" fmla="*/ 738345 h 3032924"/>
              <a:gd name="connsiteX27-55" fmla="*/ 3239999 w 3239999"/>
              <a:gd name="connsiteY27-56" fmla="*/ 3032924 h 3032924"/>
              <a:gd name="connsiteX28-57" fmla="*/ 0 w 3239999"/>
              <a:gd name="connsiteY28-58" fmla="*/ 3032924 h 3032924"/>
              <a:gd name="connsiteX29-59" fmla="*/ 0 w 3239999"/>
              <a:gd name="connsiteY29-60" fmla="*/ 738345 h 3032924"/>
              <a:gd name="connsiteX30-61" fmla="*/ 102477 w 3239999"/>
              <a:gd name="connsiteY30-62" fmla="*/ 738345 h 3032924"/>
              <a:gd name="connsiteX31-63" fmla="*/ 102477 w 3239999"/>
              <a:gd name="connsiteY31-64" fmla="*/ 428517 h 3032924"/>
              <a:gd name="connsiteX32-65" fmla="*/ 385229 w 3239999"/>
              <a:gd name="connsiteY32-66" fmla="*/ 430441 h 3032924"/>
              <a:gd name="connsiteX33-67" fmla="*/ 386326 w 3239999"/>
              <a:gd name="connsiteY33-68" fmla="*/ 91100 h 3032924"/>
              <a:gd name="connsiteX34-69" fmla="*/ 833935 w 3239999"/>
              <a:gd name="connsiteY34-70" fmla="*/ 22 h 3032924"/>
              <a:gd name="connsiteX0-71" fmla="*/ 833935 w 3239999"/>
              <a:gd name="connsiteY0-72" fmla="*/ 22 h 3032924"/>
              <a:gd name="connsiteX1-73" fmla="*/ 1576606 w 3239999"/>
              <a:gd name="connsiteY1-74" fmla="*/ 402054 h 3032924"/>
              <a:gd name="connsiteX2-75" fmla="*/ 1576606 w 3239999"/>
              <a:gd name="connsiteY2-76" fmla="*/ 430441 h 3032924"/>
              <a:gd name="connsiteX3-77" fmla="*/ 1576606 w 3239999"/>
              <a:gd name="connsiteY3-78" fmla="*/ 526981 h 3032924"/>
              <a:gd name="connsiteX4-79" fmla="*/ 1576606 w 3239999"/>
              <a:gd name="connsiteY4-80" fmla="*/ 2765302 h 3032924"/>
              <a:gd name="connsiteX5-81" fmla="*/ 378630 w 3239999"/>
              <a:gd name="connsiteY5-82" fmla="*/ 2472117 h 3032924"/>
              <a:gd name="connsiteX6-83" fmla="*/ 384918 w 3239999"/>
              <a:gd name="connsiteY6-84" fmla="*/ 526981 h 3032924"/>
              <a:gd name="connsiteX7-85" fmla="*/ 239143 w 3239999"/>
              <a:gd name="connsiteY7-86" fmla="*/ 526981 h 3032924"/>
              <a:gd name="connsiteX8-87" fmla="*/ 239143 w 3239999"/>
              <a:gd name="connsiteY8-88" fmla="*/ 2776423 h 3032924"/>
              <a:gd name="connsiteX9-89" fmla="*/ 1576606 w 3239999"/>
              <a:gd name="connsiteY9-90" fmla="*/ 2776423 h 3032924"/>
              <a:gd name="connsiteX10-91" fmla="*/ 1576606 w 3239999"/>
              <a:gd name="connsiteY10-92" fmla="*/ 2778202 h 3032924"/>
              <a:gd name="connsiteX11-93" fmla="*/ 1663394 w 3239999"/>
              <a:gd name="connsiteY11-94" fmla="*/ 2778202 h 3032924"/>
              <a:gd name="connsiteX12-95" fmla="*/ 1663394 w 3239999"/>
              <a:gd name="connsiteY12-96" fmla="*/ 2776423 h 3032924"/>
              <a:gd name="connsiteX13-97" fmla="*/ 3000856 w 3239999"/>
              <a:gd name="connsiteY13-98" fmla="*/ 2776423 h 3032924"/>
              <a:gd name="connsiteX14-99" fmla="*/ 3000856 w 3239999"/>
              <a:gd name="connsiteY14-100" fmla="*/ 526981 h 3032924"/>
              <a:gd name="connsiteX15-101" fmla="*/ 2855082 w 3239999"/>
              <a:gd name="connsiteY15-102" fmla="*/ 526981 h 3032924"/>
              <a:gd name="connsiteX16-103" fmla="*/ 2861369 w 3239999"/>
              <a:gd name="connsiteY16-104" fmla="*/ 2472117 h 3032924"/>
              <a:gd name="connsiteX17-105" fmla="*/ 1663394 w 3239999"/>
              <a:gd name="connsiteY17-106" fmla="*/ 2765302 h 3032924"/>
              <a:gd name="connsiteX18-107" fmla="*/ 1663394 w 3239999"/>
              <a:gd name="connsiteY18-108" fmla="*/ 526981 h 3032924"/>
              <a:gd name="connsiteX19-109" fmla="*/ 1663394 w 3239999"/>
              <a:gd name="connsiteY19-110" fmla="*/ 430441 h 3032924"/>
              <a:gd name="connsiteX20-111" fmla="*/ 1663394 w 3239999"/>
              <a:gd name="connsiteY20-112" fmla="*/ 402054 h 3032924"/>
              <a:gd name="connsiteX21-113" fmla="*/ 2406065 w 3239999"/>
              <a:gd name="connsiteY21-114" fmla="*/ 22 h 3032924"/>
              <a:gd name="connsiteX22-115" fmla="*/ 2853673 w 3239999"/>
              <a:gd name="connsiteY22-116" fmla="*/ 91100 h 3032924"/>
              <a:gd name="connsiteX23-117" fmla="*/ 2854770 w 3239999"/>
              <a:gd name="connsiteY23-118" fmla="*/ 430441 h 3032924"/>
              <a:gd name="connsiteX24-119" fmla="*/ 3120669 w 3239999"/>
              <a:gd name="connsiteY24-120" fmla="*/ 428517 h 3032924"/>
              <a:gd name="connsiteX25-121" fmla="*/ 3120669 w 3239999"/>
              <a:gd name="connsiteY25-122" fmla="*/ 738345 h 3032924"/>
              <a:gd name="connsiteX26-123" fmla="*/ 3239999 w 3239999"/>
              <a:gd name="connsiteY26-124" fmla="*/ 738345 h 3032924"/>
              <a:gd name="connsiteX27-125" fmla="*/ 3239999 w 3239999"/>
              <a:gd name="connsiteY27-126" fmla="*/ 3032924 h 3032924"/>
              <a:gd name="connsiteX28-127" fmla="*/ 0 w 3239999"/>
              <a:gd name="connsiteY28-128" fmla="*/ 3032924 h 3032924"/>
              <a:gd name="connsiteX29-129" fmla="*/ 0 w 3239999"/>
              <a:gd name="connsiteY29-130" fmla="*/ 738345 h 3032924"/>
              <a:gd name="connsiteX30-131" fmla="*/ 102477 w 3239999"/>
              <a:gd name="connsiteY30-132" fmla="*/ 738345 h 3032924"/>
              <a:gd name="connsiteX31-133" fmla="*/ 102477 w 3239999"/>
              <a:gd name="connsiteY31-134" fmla="*/ 428517 h 3032924"/>
              <a:gd name="connsiteX32-135" fmla="*/ 385229 w 3239999"/>
              <a:gd name="connsiteY32-136" fmla="*/ 430441 h 3032924"/>
              <a:gd name="connsiteX33-137" fmla="*/ 386326 w 3239999"/>
              <a:gd name="connsiteY33-138" fmla="*/ 91100 h 3032924"/>
              <a:gd name="connsiteX34-139" fmla="*/ 833935 w 3239999"/>
              <a:gd name="connsiteY34-140" fmla="*/ 22 h 3032924"/>
              <a:gd name="connsiteX0-141" fmla="*/ 1576606 w 3239999"/>
              <a:gd name="connsiteY0-142" fmla="*/ 2778202 h 3032924"/>
              <a:gd name="connsiteX1-143" fmla="*/ 1663394 w 3239999"/>
              <a:gd name="connsiteY1-144" fmla="*/ 2778202 h 3032924"/>
              <a:gd name="connsiteX2-145" fmla="*/ 1663394 w 3239999"/>
              <a:gd name="connsiteY2-146" fmla="*/ 2776423 h 3032924"/>
              <a:gd name="connsiteX3-147" fmla="*/ 3000856 w 3239999"/>
              <a:gd name="connsiteY3-148" fmla="*/ 2776423 h 3032924"/>
              <a:gd name="connsiteX4-149" fmla="*/ 3000856 w 3239999"/>
              <a:gd name="connsiteY4-150" fmla="*/ 526981 h 3032924"/>
              <a:gd name="connsiteX5-151" fmla="*/ 2855082 w 3239999"/>
              <a:gd name="connsiteY5-152" fmla="*/ 526981 h 3032924"/>
              <a:gd name="connsiteX6-153" fmla="*/ 2861369 w 3239999"/>
              <a:gd name="connsiteY6-154" fmla="*/ 2472117 h 3032924"/>
              <a:gd name="connsiteX7-155" fmla="*/ 1663394 w 3239999"/>
              <a:gd name="connsiteY7-156" fmla="*/ 2765302 h 3032924"/>
              <a:gd name="connsiteX8-157" fmla="*/ 1663394 w 3239999"/>
              <a:gd name="connsiteY8-158" fmla="*/ 526981 h 3032924"/>
              <a:gd name="connsiteX9-159" fmla="*/ 1663394 w 3239999"/>
              <a:gd name="connsiteY9-160" fmla="*/ 430441 h 3032924"/>
              <a:gd name="connsiteX10-161" fmla="*/ 1663394 w 3239999"/>
              <a:gd name="connsiteY10-162" fmla="*/ 402054 h 3032924"/>
              <a:gd name="connsiteX11-163" fmla="*/ 2406065 w 3239999"/>
              <a:gd name="connsiteY11-164" fmla="*/ 22 h 3032924"/>
              <a:gd name="connsiteX12-165" fmla="*/ 2853673 w 3239999"/>
              <a:gd name="connsiteY12-166" fmla="*/ 91100 h 3032924"/>
              <a:gd name="connsiteX13-167" fmla="*/ 2854770 w 3239999"/>
              <a:gd name="connsiteY13-168" fmla="*/ 430441 h 3032924"/>
              <a:gd name="connsiteX14-169" fmla="*/ 3120669 w 3239999"/>
              <a:gd name="connsiteY14-170" fmla="*/ 428517 h 3032924"/>
              <a:gd name="connsiteX15-171" fmla="*/ 3120669 w 3239999"/>
              <a:gd name="connsiteY15-172" fmla="*/ 738345 h 3032924"/>
              <a:gd name="connsiteX16-173" fmla="*/ 3239999 w 3239999"/>
              <a:gd name="connsiteY16-174" fmla="*/ 738345 h 3032924"/>
              <a:gd name="connsiteX17-175" fmla="*/ 3239999 w 3239999"/>
              <a:gd name="connsiteY17-176" fmla="*/ 3032924 h 3032924"/>
              <a:gd name="connsiteX18-177" fmla="*/ 0 w 3239999"/>
              <a:gd name="connsiteY18-178" fmla="*/ 3032924 h 3032924"/>
              <a:gd name="connsiteX19-179" fmla="*/ 0 w 3239999"/>
              <a:gd name="connsiteY19-180" fmla="*/ 738345 h 3032924"/>
              <a:gd name="connsiteX20-181" fmla="*/ 102477 w 3239999"/>
              <a:gd name="connsiteY20-182" fmla="*/ 738345 h 3032924"/>
              <a:gd name="connsiteX21-183" fmla="*/ 102477 w 3239999"/>
              <a:gd name="connsiteY21-184" fmla="*/ 428517 h 3032924"/>
              <a:gd name="connsiteX22-185" fmla="*/ 385229 w 3239999"/>
              <a:gd name="connsiteY22-186" fmla="*/ 430441 h 3032924"/>
              <a:gd name="connsiteX23-187" fmla="*/ 386326 w 3239999"/>
              <a:gd name="connsiteY23-188" fmla="*/ 91100 h 3032924"/>
              <a:gd name="connsiteX24-189" fmla="*/ 833935 w 3239999"/>
              <a:gd name="connsiteY24-190" fmla="*/ 22 h 3032924"/>
              <a:gd name="connsiteX25-191" fmla="*/ 1576606 w 3239999"/>
              <a:gd name="connsiteY25-192" fmla="*/ 402054 h 3032924"/>
              <a:gd name="connsiteX26-193" fmla="*/ 1576606 w 3239999"/>
              <a:gd name="connsiteY26-194" fmla="*/ 430441 h 3032924"/>
              <a:gd name="connsiteX27-195" fmla="*/ 1576606 w 3239999"/>
              <a:gd name="connsiteY27-196" fmla="*/ 526981 h 3032924"/>
              <a:gd name="connsiteX28-197" fmla="*/ 1576606 w 3239999"/>
              <a:gd name="connsiteY28-198" fmla="*/ 2765302 h 3032924"/>
              <a:gd name="connsiteX29-199" fmla="*/ 378630 w 3239999"/>
              <a:gd name="connsiteY29-200" fmla="*/ 2472117 h 3032924"/>
              <a:gd name="connsiteX30-201" fmla="*/ 384918 w 3239999"/>
              <a:gd name="connsiteY30-202" fmla="*/ 526981 h 3032924"/>
              <a:gd name="connsiteX31-203" fmla="*/ 239143 w 3239999"/>
              <a:gd name="connsiteY31-204" fmla="*/ 526981 h 3032924"/>
              <a:gd name="connsiteX32-205" fmla="*/ 239143 w 3239999"/>
              <a:gd name="connsiteY32-206" fmla="*/ 2776423 h 3032924"/>
              <a:gd name="connsiteX33-207" fmla="*/ 1576606 w 3239999"/>
              <a:gd name="connsiteY33-208" fmla="*/ 2776423 h 3032924"/>
              <a:gd name="connsiteX34-209" fmla="*/ 1668046 w 3239999"/>
              <a:gd name="connsiteY34-210" fmla="*/ 2869642 h 3032924"/>
              <a:gd name="connsiteX0-211" fmla="*/ 1576606 w 3239999"/>
              <a:gd name="connsiteY0-212" fmla="*/ 2778202 h 3032924"/>
              <a:gd name="connsiteX1-213" fmla="*/ 1663394 w 3239999"/>
              <a:gd name="connsiteY1-214" fmla="*/ 2778202 h 3032924"/>
              <a:gd name="connsiteX2-215" fmla="*/ 1663394 w 3239999"/>
              <a:gd name="connsiteY2-216" fmla="*/ 2776423 h 3032924"/>
              <a:gd name="connsiteX3-217" fmla="*/ 3000856 w 3239999"/>
              <a:gd name="connsiteY3-218" fmla="*/ 2776423 h 3032924"/>
              <a:gd name="connsiteX4-219" fmla="*/ 3000856 w 3239999"/>
              <a:gd name="connsiteY4-220" fmla="*/ 526981 h 3032924"/>
              <a:gd name="connsiteX5-221" fmla="*/ 2855082 w 3239999"/>
              <a:gd name="connsiteY5-222" fmla="*/ 526981 h 3032924"/>
              <a:gd name="connsiteX6-223" fmla="*/ 2861369 w 3239999"/>
              <a:gd name="connsiteY6-224" fmla="*/ 2472117 h 3032924"/>
              <a:gd name="connsiteX7-225" fmla="*/ 1663394 w 3239999"/>
              <a:gd name="connsiteY7-226" fmla="*/ 2765302 h 3032924"/>
              <a:gd name="connsiteX8-227" fmla="*/ 1663394 w 3239999"/>
              <a:gd name="connsiteY8-228" fmla="*/ 526981 h 3032924"/>
              <a:gd name="connsiteX9-229" fmla="*/ 1663394 w 3239999"/>
              <a:gd name="connsiteY9-230" fmla="*/ 430441 h 3032924"/>
              <a:gd name="connsiteX10-231" fmla="*/ 1663394 w 3239999"/>
              <a:gd name="connsiteY10-232" fmla="*/ 402054 h 3032924"/>
              <a:gd name="connsiteX11-233" fmla="*/ 2406065 w 3239999"/>
              <a:gd name="connsiteY11-234" fmla="*/ 22 h 3032924"/>
              <a:gd name="connsiteX12-235" fmla="*/ 2853673 w 3239999"/>
              <a:gd name="connsiteY12-236" fmla="*/ 91100 h 3032924"/>
              <a:gd name="connsiteX13-237" fmla="*/ 2854770 w 3239999"/>
              <a:gd name="connsiteY13-238" fmla="*/ 430441 h 3032924"/>
              <a:gd name="connsiteX14-239" fmla="*/ 3120669 w 3239999"/>
              <a:gd name="connsiteY14-240" fmla="*/ 428517 h 3032924"/>
              <a:gd name="connsiteX15-241" fmla="*/ 3120669 w 3239999"/>
              <a:gd name="connsiteY15-242" fmla="*/ 738345 h 3032924"/>
              <a:gd name="connsiteX16-243" fmla="*/ 3239999 w 3239999"/>
              <a:gd name="connsiteY16-244" fmla="*/ 738345 h 3032924"/>
              <a:gd name="connsiteX17-245" fmla="*/ 3239999 w 3239999"/>
              <a:gd name="connsiteY17-246" fmla="*/ 3032924 h 3032924"/>
              <a:gd name="connsiteX18-247" fmla="*/ 0 w 3239999"/>
              <a:gd name="connsiteY18-248" fmla="*/ 3032924 h 3032924"/>
              <a:gd name="connsiteX19-249" fmla="*/ 0 w 3239999"/>
              <a:gd name="connsiteY19-250" fmla="*/ 738345 h 3032924"/>
              <a:gd name="connsiteX20-251" fmla="*/ 102477 w 3239999"/>
              <a:gd name="connsiteY20-252" fmla="*/ 738345 h 3032924"/>
              <a:gd name="connsiteX21-253" fmla="*/ 102477 w 3239999"/>
              <a:gd name="connsiteY21-254" fmla="*/ 428517 h 3032924"/>
              <a:gd name="connsiteX22-255" fmla="*/ 385229 w 3239999"/>
              <a:gd name="connsiteY22-256" fmla="*/ 430441 h 3032924"/>
              <a:gd name="connsiteX23-257" fmla="*/ 386326 w 3239999"/>
              <a:gd name="connsiteY23-258" fmla="*/ 91100 h 3032924"/>
              <a:gd name="connsiteX24-259" fmla="*/ 833935 w 3239999"/>
              <a:gd name="connsiteY24-260" fmla="*/ 22 h 3032924"/>
              <a:gd name="connsiteX25-261" fmla="*/ 1576606 w 3239999"/>
              <a:gd name="connsiteY25-262" fmla="*/ 402054 h 3032924"/>
              <a:gd name="connsiteX26-263" fmla="*/ 1576606 w 3239999"/>
              <a:gd name="connsiteY26-264" fmla="*/ 430441 h 3032924"/>
              <a:gd name="connsiteX27-265" fmla="*/ 1576606 w 3239999"/>
              <a:gd name="connsiteY27-266" fmla="*/ 526981 h 3032924"/>
              <a:gd name="connsiteX28-267" fmla="*/ 1576606 w 3239999"/>
              <a:gd name="connsiteY28-268" fmla="*/ 2765302 h 3032924"/>
              <a:gd name="connsiteX29-269" fmla="*/ 378630 w 3239999"/>
              <a:gd name="connsiteY29-270" fmla="*/ 2472117 h 3032924"/>
              <a:gd name="connsiteX30-271" fmla="*/ 384918 w 3239999"/>
              <a:gd name="connsiteY30-272" fmla="*/ 526981 h 3032924"/>
              <a:gd name="connsiteX31-273" fmla="*/ 239143 w 3239999"/>
              <a:gd name="connsiteY31-274" fmla="*/ 526981 h 3032924"/>
              <a:gd name="connsiteX32-275" fmla="*/ 239143 w 3239999"/>
              <a:gd name="connsiteY32-276" fmla="*/ 2776423 h 3032924"/>
              <a:gd name="connsiteX33-277" fmla="*/ 1576606 w 3239999"/>
              <a:gd name="connsiteY33-278" fmla="*/ 2776423 h 3032924"/>
              <a:gd name="connsiteX34-279" fmla="*/ 1668046 w 3239999"/>
              <a:gd name="connsiteY34-280" fmla="*/ 2869642 h 3032924"/>
              <a:gd name="connsiteX0-281" fmla="*/ 1576606 w 3239999"/>
              <a:gd name="connsiteY0-282" fmla="*/ 2778202 h 3032924"/>
              <a:gd name="connsiteX1-283" fmla="*/ 1663394 w 3239999"/>
              <a:gd name="connsiteY1-284" fmla="*/ 2778202 h 3032924"/>
              <a:gd name="connsiteX2-285" fmla="*/ 1663394 w 3239999"/>
              <a:gd name="connsiteY2-286" fmla="*/ 2776423 h 3032924"/>
              <a:gd name="connsiteX3-287" fmla="*/ 3000856 w 3239999"/>
              <a:gd name="connsiteY3-288" fmla="*/ 2776423 h 3032924"/>
              <a:gd name="connsiteX4-289" fmla="*/ 3000856 w 3239999"/>
              <a:gd name="connsiteY4-290" fmla="*/ 526981 h 3032924"/>
              <a:gd name="connsiteX5-291" fmla="*/ 2855082 w 3239999"/>
              <a:gd name="connsiteY5-292" fmla="*/ 526981 h 3032924"/>
              <a:gd name="connsiteX6-293" fmla="*/ 2861369 w 3239999"/>
              <a:gd name="connsiteY6-294" fmla="*/ 2472117 h 3032924"/>
              <a:gd name="connsiteX7-295" fmla="*/ 1663394 w 3239999"/>
              <a:gd name="connsiteY7-296" fmla="*/ 2765302 h 3032924"/>
              <a:gd name="connsiteX8-297" fmla="*/ 1663394 w 3239999"/>
              <a:gd name="connsiteY8-298" fmla="*/ 526981 h 3032924"/>
              <a:gd name="connsiteX9-299" fmla="*/ 1663394 w 3239999"/>
              <a:gd name="connsiteY9-300" fmla="*/ 430441 h 3032924"/>
              <a:gd name="connsiteX10-301" fmla="*/ 1663394 w 3239999"/>
              <a:gd name="connsiteY10-302" fmla="*/ 402054 h 3032924"/>
              <a:gd name="connsiteX11-303" fmla="*/ 2406065 w 3239999"/>
              <a:gd name="connsiteY11-304" fmla="*/ 22 h 3032924"/>
              <a:gd name="connsiteX12-305" fmla="*/ 2853673 w 3239999"/>
              <a:gd name="connsiteY12-306" fmla="*/ 91100 h 3032924"/>
              <a:gd name="connsiteX13-307" fmla="*/ 2854770 w 3239999"/>
              <a:gd name="connsiteY13-308" fmla="*/ 430441 h 3032924"/>
              <a:gd name="connsiteX14-309" fmla="*/ 3120669 w 3239999"/>
              <a:gd name="connsiteY14-310" fmla="*/ 428517 h 3032924"/>
              <a:gd name="connsiteX15-311" fmla="*/ 3120669 w 3239999"/>
              <a:gd name="connsiteY15-312" fmla="*/ 738345 h 3032924"/>
              <a:gd name="connsiteX16-313" fmla="*/ 3239999 w 3239999"/>
              <a:gd name="connsiteY16-314" fmla="*/ 738345 h 3032924"/>
              <a:gd name="connsiteX17-315" fmla="*/ 3239999 w 3239999"/>
              <a:gd name="connsiteY17-316" fmla="*/ 3032924 h 3032924"/>
              <a:gd name="connsiteX18-317" fmla="*/ 0 w 3239999"/>
              <a:gd name="connsiteY18-318" fmla="*/ 3032924 h 3032924"/>
              <a:gd name="connsiteX19-319" fmla="*/ 0 w 3239999"/>
              <a:gd name="connsiteY19-320" fmla="*/ 738345 h 3032924"/>
              <a:gd name="connsiteX20-321" fmla="*/ 102477 w 3239999"/>
              <a:gd name="connsiteY20-322" fmla="*/ 738345 h 3032924"/>
              <a:gd name="connsiteX21-323" fmla="*/ 102477 w 3239999"/>
              <a:gd name="connsiteY21-324" fmla="*/ 428517 h 3032924"/>
              <a:gd name="connsiteX22-325" fmla="*/ 385229 w 3239999"/>
              <a:gd name="connsiteY22-326" fmla="*/ 430441 h 3032924"/>
              <a:gd name="connsiteX23-327" fmla="*/ 386326 w 3239999"/>
              <a:gd name="connsiteY23-328" fmla="*/ 91100 h 3032924"/>
              <a:gd name="connsiteX24-329" fmla="*/ 833935 w 3239999"/>
              <a:gd name="connsiteY24-330" fmla="*/ 22 h 3032924"/>
              <a:gd name="connsiteX25-331" fmla="*/ 1576606 w 3239999"/>
              <a:gd name="connsiteY25-332" fmla="*/ 402054 h 3032924"/>
              <a:gd name="connsiteX26-333" fmla="*/ 1576606 w 3239999"/>
              <a:gd name="connsiteY26-334" fmla="*/ 430441 h 3032924"/>
              <a:gd name="connsiteX27-335" fmla="*/ 1576606 w 3239999"/>
              <a:gd name="connsiteY27-336" fmla="*/ 526981 h 3032924"/>
              <a:gd name="connsiteX28-337" fmla="*/ 1576606 w 3239999"/>
              <a:gd name="connsiteY28-338" fmla="*/ 2765302 h 3032924"/>
              <a:gd name="connsiteX29-339" fmla="*/ 378630 w 3239999"/>
              <a:gd name="connsiteY29-340" fmla="*/ 2472117 h 3032924"/>
              <a:gd name="connsiteX30-341" fmla="*/ 384918 w 3239999"/>
              <a:gd name="connsiteY30-342" fmla="*/ 526981 h 3032924"/>
              <a:gd name="connsiteX31-343" fmla="*/ 239143 w 3239999"/>
              <a:gd name="connsiteY31-344" fmla="*/ 526981 h 3032924"/>
              <a:gd name="connsiteX32-345" fmla="*/ 239143 w 3239999"/>
              <a:gd name="connsiteY32-346" fmla="*/ 2776423 h 3032924"/>
              <a:gd name="connsiteX33-347" fmla="*/ 1576606 w 3239999"/>
              <a:gd name="connsiteY33-348" fmla="*/ 2776423 h 3032924"/>
              <a:gd name="connsiteX34-349" fmla="*/ 1668046 w 3239999"/>
              <a:gd name="connsiteY34-350" fmla="*/ 2869642 h 3032924"/>
              <a:gd name="connsiteX0-351" fmla="*/ 1576606 w 3239999"/>
              <a:gd name="connsiteY0-352" fmla="*/ 2778202 h 3032924"/>
              <a:gd name="connsiteX1-353" fmla="*/ 1663394 w 3239999"/>
              <a:gd name="connsiteY1-354" fmla="*/ 2778202 h 3032924"/>
              <a:gd name="connsiteX2-355" fmla="*/ 1663394 w 3239999"/>
              <a:gd name="connsiteY2-356" fmla="*/ 2776423 h 3032924"/>
              <a:gd name="connsiteX3-357" fmla="*/ 3000856 w 3239999"/>
              <a:gd name="connsiteY3-358" fmla="*/ 2776423 h 3032924"/>
              <a:gd name="connsiteX4-359" fmla="*/ 3000856 w 3239999"/>
              <a:gd name="connsiteY4-360" fmla="*/ 526981 h 3032924"/>
              <a:gd name="connsiteX5-361" fmla="*/ 2855082 w 3239999"/>
              <a:gd name="connsiteY5-362" fmla="*/ 526981 h 3032924"/>
              <a:gd name="connsiteX6-363" fmla="*/ 2861369 w 3239999"/>
              <a:gd name="connsiteY6-364" fmla="*/ 2472117 h 3032924"/>
              <a:gd name="connsiteX7-365" fmla="*/ 1663394 w 3239999"/>
              <a:gd name="connsiteY7-366" fmla="*/ 2765302 h 3032924"/>
              <a:gd name="connsiteX8-367" fmla="*/ 1663394 w 3239999"/>
              <a:gd name="connsiteY8-368" fmla="*/ 526981 h 3032924"/>
              <a:gd name="connsiteX9-369" fmla="*/ 1663394 w 3239999"/>
              <a:gd name="connsiteY9-370" fmla="*/ 430441 h 3032924"/>
              <a:gd name="connsiteX10-371" fmla="*/ 1663394 w 3239999"/>
              <a:gd name="connsiteY10-372" fmla="*/ 402054 h 3032924"/>
              <a:gd name="connsiteX11-373" fmla="*/ 2406065 w 3239999"/>
              <a:gd name="connsiteY11-374" fmla="*/ 22 h 3032924"/>
              <a:gd name="connsiteX12-375" fmla="*/ 2853673 w 3239999"/>
              <a:gd name="connsiteY12-376" fmla="*/ 91100 h 3032924"/>
              <a:gd name="connsiteX13-377" fmla="*/ 2854770 w 3239999"/>
              <a:gd name="connsiteY13-378" fmla="*/ 430441 h 3032924"/>
              <a:gd name="connsiteX14-379" fmla="*/ 3120669 w 3239999"/>
              <a:gd name="connsiteY14-380" fmla="*/ 428517 h 3032924"/>
              <a:gd name="connsiteX15-381" fmla="*/ 3120669 w 3239999"/>
              <a:gd name="connsiteY15-382" fmla="*/ 738345 h 3032924"/>
              <a:gd name="connsiteX16-383" fmla="*/ 3239999 w 3239999"/>
              <a:gd name="connsiteY16-384" fmla="*/ 738345 h 3032924"/>
              <a:gd name="connsiteX17-385" fmla="*/ 3239999 w 3239999"/>
              <a:gd name="connsiteY17-386" fmla="*/ 3032924 h 3032924"/>
              <a:gd name="connsiteX18-387" fmla="*/ 0 w 3239999"/>
              <a:gd name="connsiteY18-388" fmla="*/ 3032924 h 3032924"/>
              <a:gd name="connsiteX19-389" fmla="*/ 0 w 3239999"/>
              <a:gd name="connsiteY19-390" fmla="*/ 738345 h 3032924"/>
              <a:gd name="connsiteX20-391" fmla="*/ 102477 w 3239999"/>
              <a:gd name="connsiteY20-392" fmla="*/ 738345 h 3032924"/>
              <a:gd name="connsiteX21-393" fmla="*/ 102477 w 3239999"/>
              <a:gd name="connsiteY21-394" fmla="*/ 428517 h 3032924"/>
              <a:gd name="connsiteX22-395" fmla="*/ 385229 w 3239999"/>
              <a:gd name="connsiteY22-396" fmla="*/ 430441 h 3032924"/>
              <a:gd name="connsiteX23-397" fmla="*/ 386326 w 3239999"/>
              <a:gd name="connsiteY23-398" fmla="*/ 91100 h 3032924"/>
              <a:gd name="connsiteX24-399" fmla="*/ 833935 w 3239999"/>
              <a:gd name="connsiteY24-400" fmla="*/ 22 h 3032924"/>
              <a:gd name="connsiteX25-401" fmla="*/ 1576606 w 3239999"/>
              <a:gd name="connsiteY25-402" fmla="*/ 402054 h 3032924"/>
              <a:gd name="connsiteX26-403" fmla="*/ 1576606 w 3239999"/>
              <a:gd name="connsiteY26-404" fmla="*/ 430441 h 3032924"/>
              <a:gd name="connsiteX27-405" fmla="*/ 1576606 w 3239999"/>
              <a:gd name="connsiteY27-406" fmla="*/ 526981 h 3032924"/>
              <a:gd name="connsiteX28-407" fmla="*/ 1576606 w 3239999"/>
              <a:gd name="connsiteY28-408" fmla="*/ 2765302 h 3032924"/>
              <a:gd name="connsiteX29-409" fmla="*/ 378630 w 3239999"/>
              <a:gd name="connsiteY29-410" fmla="*/ 2472117 h 3032924"/>
              <a:gd name="connsiteX30-411" fmla="*/ 384918 w 3239999"/>
              <a:gd name="connsiteY30-412" fmla="*/ 526981 h 3032924"/>
              <a:gd name="connsiteX31-413" fmla="*/ 239143 w 3239999"/>
              <a:gd name="connsiteY31-414" fmla="*/ 526981 h 3032924"/>
              <a:gd name="connsiteX32-415" fmla="*/ 239143 w 3239999"/>
              <a:gd name="connsiteY32-416" fmla="*/ 2776423 h 3032924"/>
              <a:gd name="connsiteX33-417" fmla="*/ 1576606 w 3239999"/>
              <a:gd name="connsiteY33-418" fmla="*/ 2776423 h 3032924"/>
              <a:gd name="connsiteX34-419" fmla="*/ 1668046 w 3239999"/>
              <a:gd name="connsiteY34-420" fmla="*/ 2869642 h 3032924"/>
              <a:gd name="connsiteX0-421" fmla="*/ 1576606 w 3239999"/>
              <a:gd name="connsiteY0-422" fmla="*/ 2778202 h 3032924"/>
              <a:gd name="connsiteX1-423" fmla="*/ 1663394 w 3239999"/>
              <a:gd name="connsiteY1-424" fmla="*/ 2778202 h 3032924"/>
              <a:gd name="connsiteX2-425" fmla="*/ 1663394 w 3239999"/>
              <a:gd name="connsiteY2-426" fmla="*/ 2776423 h 3032924"/>
              <a:gd name="connsiteX3-427" fmla="*/ 3000856 w 3239999"/>
              <a:gd name="connsiteY3-428" fmla="*/ 2776423 h 3032924"/>
              <a:gd name="connsiteX4-429" fmla="*/ 3000856 w 3239999"/>
              <a:gd name="connsiteY4-430" fmla="*/ 526981 h 3032924"/>
              <a:gd name="connsiteX5-431" fmla="*/ 2855082 w 3239999"/>
              <a:gd name="connsiteY5-432" fmla="*/ 526981 h 3032924"/>
              <a:gd name="connsiteX6-433" fmla="*/ 2861369 w 3239999"/>
              <a:gd name="connsiteY6-434" fmla="*/ 2472117 h 3032924"/>
              <a:gd name="connsiteX7-435" fmla="*/ 1663394 w 3239999"/>
              <a:gd name="connsiteY7-436" fmla="*/ 2765302 h 3032924"/>
              <a:gd name="connsiteX8-437" fmla="*/ 1663394 w 3239999"/>
              <a:gd name="connsiteY8-438" fmla="*/ 526981 h 3032924"/>
              <a:gd name="connsiteX9-439" fmla="*/ 1663394 w 3239999"/>
              <a:gd name="connsiteY9-440" fmla="*/ 430441 h 3032924"/>
              <a:gd name="connsiteX10-441" fmla="*/ 1663394 w 3239999"/>
              <a:gd name="connsiteY10-442" fmla="*/ 402054 h 3032924"/>
              <a:gd name="connsiteX11-443" fmla="*/ 2406065 w 3239999"/>
              <a:gd name="connsiteY11-444" fmla="*/ 22 h 3032924"/>
              <a:gd name="connsiteX12-445" fmla="*/ 2853673 w 3239999"/>
              <a:gd name="connsiteY12-446" fmla="*/ 91100 h 3032924"/>
              <a:gd name="connsiteX13-447" fmla="*/ 2854770 w 3239999"/>
              <a:gd name="connsiteY13-448" fmla="*/ 430441 h 3032924"/>
              <a:gd name="connsiteX14-449" fmla="*/ 3120669 w 3239999"/>
              <a:gd name="connsiteY14-450" fmla="*/ 428517 h 3032924"/>
              <a:gd name="connsiteX15-451" fmla="*/ 3120669 w 3239999"/>
              <a:gd name="connsiteY15-452" fmla="*/ 738345 h 3032924"/>
              <a:gd name="connsiteX16-453" fmla="*/ 3239999 w 3239999"/>
              <a:gd name="connsiteY16-454" fmla="*/ 738345 h 3032924"/>
              <a:gd name="connsiteX17-455" fmla="*/ 3239999 w 3239999"/>
              <a:gd name="connsiteY17-456" fmla="*/ 3032924 h 3032924"/>
              <a:gd name="connsiteX18-457" fmla="*/ 0 w 3239999"/>
              <a:gd name="connsiteY18-458" fmla="*/ 3032924 h 3032924"/>
              <a:gd name="connsiteX19-459" fmla="*/ 0 w 3239999"/>
              <a:gd name="connsiteY19-460" fmla="*/ 738345 h 3032924"/>
              <a:gd name="connsiteX20-461" fmla="*/ 102477 w 3239999"/>
              <a:gd name="connsiteY20-462" fmla="*/ 738345 h 3032924"/>
              <a:gd name="connsiteX21-463" fmla="*/ 102477 w 3239999"/>
              <a:gd name="connsiteY21-464" fmla="*/ 428517 h 3032924"/>
              <a:gd name="connsiteX22-465" fmla="*/ 385229 w 3239999"/>
              <a:gd name="connsiteY22-466" fmla="*/ 430441 h 3032924"/>
              <a:gd name="connsiteX23-467" fmla="*/ 386326 w 3239999"/>
              <a:gd name="connsiteY23-468" fmla="*/ 91100 h 3032924"/>
              <a:gd name="connsiteX24-469" fmla="*/ 833935 w 3239999"/>
              <a:gd name="connsiteY24-470" fmla="*/ 22 h 3032924"/>
              <a:gd name="connsiteX25-471" fmla="*/ 1576606 w 3239999"/>
              <a:gd name="connsiteY25-472" fmla="*/ 402054 h 3032924"/>
              <a:gd name="connsiteX26-473" fmla="*/ 1576606 w 3239999"/>
              <a:gd name="connsiteY26-474" fmla="*/ 430441 h 3032924"/>
              <a:gd name="connsiteX27-475" fmla="*/ 1576606 w 3239999"/>
              <a:gd name="connsiteY27-476" fmla="*/ 526981 h 3032924"/>
              <a:gd name="connsiteX28-477" fmla="*/ 1576606 w 3239999"/>
              <a:gd name="connsiteY28-478" fmla="*/ 2765302 h 3032924"/>
              <a:gd name="connsiteX29-479" fmla="*/ 378630 w 3239999"/>
              <a:gd name="connsiteY29-480" fmla="*/ 2472117 h 3032924"/>
              <a:gd name="connsiteX30-481" fmla="*/ 384918 w 3239999"/>
              <a:gd name="connsiteY30-482" fmla="*/ 526981 h 3032924"/>
              <a:gd name="connsiteX31-483" fmla="*/ 239143 w 3239999"/>
              <a:gd name="connsiteY31-484" fmla="*/ 526981 h 3032924"/>
              <a:gd name="connsiteX32-485" fmla="*/ 239143 w 3239999"/>
              <a:gd name="connsiteY32-486" fmla="*/ 2776423 h 3032924"/>
              <a:gd name="connsiteX33-487" fmla="*/ 1576606 w 3239999"/>
              <a:gd name="connsiteY33-488" fmla="*/ 2776423 h 3032924"/>
              <a:gd name="connsiteX34-489" fmla="*/ 1668046 w 3239999"/>
              <a:gd name="connsiteY34-490" fmla="*/ 2869642 h 3032924"/>
              <a:gd name="connsiteX0-491" fmla="*/ 1576606 w 3239999"/>
              <a:gd name="connsiteY0-492" fmla="*/ 2778202 h 3032924"/>
              <a:gd name="connsiteX1-493" fmla="*/ 1663394 w 3239999"/>
              <a:gd name="connsiteY1-494" fmla="*/ 2778202 h 3032924"/>
              <a:gd name="connsiteX2-495" fmla="*/ 1663394 w 3239999"/>
              <a:gd name="connsiteY2-496" fmla="*/ 2776423 h 3032924"/>
              <a:gd name="connsiteX3-497" fmla="*/ 3000856 w 3239999"/>
              <a:gd name="connsiteY3-498" fmla="*/ 2776423 h 3032924"/>
              <a:gd name="connsiteX4-499" fmla="*/ 3000856 w 3239999"/>
              <a:gd name="connsiteY4-500" fmla="*/ 526981 h 3032924"/>
              <a:gd name="connsiteX5-501" fmla="*/ 2855082 w 3239999"/>
              <a:gd name="connsiteY5-502" fmla="*/ 526981 h 3032924"/>
              <a:gd name="connsiteX6-503" fmla="*/ 2861369 w 3239999"/>
              <a:gd name="connsiteY6-504" fmla="*/ 2472117 h 3032924"/>
              <a:gd name="connsiteX7-505" fmla="*/ 1663394 w 3239999"/>
              <a:gd name="connsiteY7-506" fmla="*/ 2765302 h 3032924"/>
              <a:gd name="connsiteX8-507" fmla="*/ 1663394 w 3239999"/>
              <a:gd name="connsiteY8-508" fmla="*/ 526981 h 3032924"/>
              <a:gd name="connsiteX9-509" fmla="*/ 1663394 w 3239999"/>
              <a:gd name="connsiteY9-510" fmla="*/ 430441 h 3032924"/>
              <a:gd name="connsiteX10-511" fmla="*/ 1663394 w 3239999"/>
              <a:gd name="connsiteY10-512" fmla="*/ 402054 h 3032924"/>
              <a:gd name="connsiteX11-513" fmla="*/ 2406065 w 3239999"/>
              <a:gd name="connsiteY11-514" fmla="*/ 22 h 3032924"/>
              <a:gd name="connsiteX12-515" fmla="*/ 2853673 w 3239999"/>
              <a:gd name="connsiteY12-516" fmla="*/ 91100 h 3032924"/>
              <a:gd name="connsiteX13-517" fmla="*/ 2854770 w 3239999"/>
              <a:gd name="connsiteY13-518" fmla="*/ 430441 h 3032924"/>
              <a:gd name="connsiteX14-519" fmla="*/ 3120669 w 3239999"/>
              <a:gd name="connsiteY14-520" fmla="*/ 428517 h 3032924"/>
              <a:gd name="connsiteX15-521" fmla="*/ 3120669 w 3239999"/>
              <a:gd name="connsiteY15-522" fmla="*/ 738345 h 3032924"/>
              <a:gd name="connsiteX16-523" fmla="*/ 3239999 w 3239999"/>
              <a:gd name="connsiteY16-524" fmla="*/ 738345 h 3032924"/>
              <a:gd name="connsiteX17-525" fmla="*/ 3239999 w 3239999"/>
              <a:gd name="connsiteY17-526" fmla="*/ 3032924 h 3032924"/>
              <a:gd name="connsiteX18-527" fmla="*/ 0 w 3239999"/>
              <a:gd name="connsiteY18-528" fmla="*/ 3032924 h 3032924"/>
              <a:gd name="connsiteX19-529" fmla="*/ 0 w 3239999"/>
              <a:gd name="connsiteY19-530" fmla="*/ 738345 h 3032924"/>
              <a:gd name="connsiteX20-531" fmla="*/ 102477 w 3239999"/>
              <a:gd name="connsiteY20-532" fmla="*/ 738345 h 3032924"/>
              <a:gd name="connsiteX21-533" fmla="*/ 102477 w 3239999"/>
              <a:gd name="connsiteY21-534" fmla="*/ 428517 h 3032924"/>
              <a:gd name="connsiteX22-535" fmla="*/ 385229 w 3239999"/>
              <a:gd name="connsiteY22-536" fmla="*/ 430441 h 3032924"/>
              <a:gd name="connsiteX23-537" fmla="*/ 386326 w 3239999"/>
              <a:gd name="connsiteY23-538" fmla="*/ 91100 h 3032924"/>
              <a:gd name="connsiteX24-539" fmla="*/ 833935 w 3239999"/>
              <a:gd name="connsiteY24-540" fmla="*/ 22 h 3032924"/>
              <a:gd name="connsiteX25-541" fmla="*/ 1576606 w 3239999"/>
              <a:gd name="connsiteY25-542" fmla="*/ 402054 h 3032924"/>
              <a:gd name="connsiteX26-543" fmla="*/ 1576606 w 3239999"/>
              <a:gd name="connsiteY26-544" fmla="*/ 430441 h 3032924"/>
              <a:gd name="connsiteX27-545" fmla="*/ 1576606 w 3239999"/>
              <a:gd name="connsiteY27-546" fmla="*/ 526981 h 3032924"/>
              <a:gd name="connsiteX28-547" fmla="*/ 1576606 w 3239999"/>
              <a:gd name="connsiteY28-548" fmla="*/ 2765302 h 3032924"/>
              <a:gd name="connsiteX29-549" fmla="*/ 378630 w 3239999"/>
              <a:gd name="connsiteY29-550" fmla="*/ 2472117 h 3032924"/>
              <a:gd name="connsiteX30-551" fmla="*/ 384918 w 3239999"/>
              <a:gd name="connsiteY30-552" fmla="*/ 526981 h 3032924"/>
              <a:gd name="connsiteX31-553" fmla="*/ 239143 w 3239999"/>
              <a:gd name="connsiteY31-554" fmla="*/ 526981 h 3032924"/>
              <a:gd name="connsiteX32-555" fmla="*/ 239143 w 3239999"/>
              <a:gd name="connsiteY32-556" fmla="*/ 2776423 h 3032924"/>
              <a:gd name="connsiteX33-557" fmla="*/ 1576606 w 3239999"/>
              <a:gd name="connsiteY33-558" fmla="*/ 2776423 h 3032924"/>
              <a:gd name="connsiteX34-559" fmla="*/ 1668046 w 3239999"/>
              <a:gd name="connsiteY34-560" fmla="*/ 2869642 h 3032924"/>
              <a:gd name="connsiteX0-561" fmla="*/ 1576606 w 3239999"/>
              <a:gd name="connsiteY0-562" fmla="*/ 2778202 h 3032924"/>
              <a:gd name="connsiteX1-563" fmla="*/ 1663394 w 3239999"/>
              <a:gd name="connsiteY1-564" fmla="*/ 2778202 h 3032924"/>
              <a:gd name="connsiteX2-565" fmla="*/ 1663394 w 3239999"/>
              <a:gd name="connsiteY2-566" fmla="*/ 2776423 h 3032924"/>
              <a:gd name="connsiteX3-567" fmla="*/ 3000856 w 3239999"/>
              <a:gd name="connsiteY3-568" fmla="*/ 2776423 h 3032924"/>
              <a:gd name="connsiteX4-569" fmla="*/ 3000856 w 3239999"/>
              <a:gd name="connsiteY4-570" fmla="*/ 526981 h 3032924"/>
              <a:gd name="connsiteX5-571" fmla="*/ 2855082 w 3239999"/>
              <a:gd name="connsiteY5-572" fmla="*/ 526981 h 3032924"/>
              <a:gd name="connsiteX6-573" fmla="*/ 2861369 w 3239999"/>
              <a:gd name="connsiteY6-574" fmla="*/ 2472117 h 3032924"/>
              <a:gd name="connsiteX7-575" fmla="*/ 1663394 w 3239999"/>
              <a:gd name="connsiteY7-576" fmla="*/ 2765302 h 3032924"/>
              <a:gd name="connsiteX8-577" fmla="*/ 1663394 w 3239999"/>
              <a:gd name="connsiteY8-578" fmla="*/ 526981 h 3032924"/>
              <a:gd name="connsiteX9-579" fmla="*/ 1663394 w 3239999"/>
              <a:gd name="connsiteY9-580" fmla="*/ 430441 h 3032924"/>
              <a:gd name="connsiteX10-581" fmla="*/ 1663394 w 3239999"/>
              <a:gd name="connsiteY10-582" fmla="*/ 402054 h 3032924"/>
              <a:gd name="connsiteX11-583" fmla="*/ 2406065 w 3239999"/>
              <a:gd name="connsiteY11-584" fmla="*/ 22 h 3032924"/>
              <a:gd name="connsiteX12-585" fmla="*/ 2853673 w 3239999"/>
              <a:gd name="connsiteY12-586" fmla="*/ 91100 h 3032924"/>
              <a:gd name="connsiteX13-587" fmla="*/ 2854770 w 3239999"/>
              <a:gd name="connsiteY13-588" fmla="*/ 430441 h 3032924"/>
              <a:gd name="connsiteX14-589" fmla="*/ 3120669 w 3239999"/>
              <a:gd name="connsiteY14-590" fmla="*/ 428517 h 3032924"/>
              <a:gd name="connsiteX15-591" fmla="*/ 3120669 w 3239999"/>
              <a:gd name="connsiteY15-592" fmla="*/ 738345 h 3032924"/>
              <a:gd name="connsiteX16-593" fmla="*/ 3239999 w 3239999"/>
              <a:gd name="connsiteY16-594" fmla="*/ 738345 h 3032924"/>
              <a:gd name="connsiteX17-595" fmla="*/ 3239999 w 3239999"/>
              <a:gd name="connsiteY17-596" fmla="*/ 3032924 h 3032924"/>
              <a:gd name="connsiteX18-597" fmla="*/ 0 w 3239999"/>
              <a:gd name="connsiteY18-598" fmla="*/ 3032924 h 3032924"/>
              <a:gd name="connsiteX19-599" fmla="*/ 0 w 3239999"/>
              <a:gd name="connsiteY19-600" fmla="*/ 738345 h 3032924"/>
              <a:gd name="connsiteX20-601" fmla="*/ 102477 w 3239999"/>
              <a:gd name="connsiteY20-602" fmla="*/ 738345 h 3032924"/>
              <a:gd name="connsiteX21-603" fmla="*/ 102477 w 3239999"/>
              <a:gd name="connsiteY21-604" fmla="*/ 428517 h 3032924"/>
              <a:gd name="connsiteX22-605" fmla="*/ 385229 w 3239999"/>
              <a:gd name="connsiteY22-606" fmla="*/ 430441 h 3032924"/>
              <a:gd name="connsiteX23-607" fmla="*/ 386326 w 3239999"/>
              <a:gd name="connsiteY23-608" fmla="*/ 91100 h 3032924"/>
              <a:gd name="connsiteX24-609" fmla="*/ 833935 w 3239999"/>
              <a:gd name="connsiteY24-610" fmla="*/ 22 h 3032924"/>
              <a:gd name="connsiteX25-611" fmla="*/ 1576606 w 3239999"/>
              <a:gd name="connsiteY25-612" fmla="*/ 402054 h 3032924"/>
              <a:gd name="connsiteX26-613" fmla="*/ 1576606 w 3239999"/>
              <a:gd name="connsiteY26-614" fmla="*/ 430441 h 3032924"/>
              <a:gd name="connsiteX27-615" fmla="*/ 1576606 w 3239999"/>
              <a:gd name="connsiteY27-616" fmla="*/ 526981 h 3032924"/>
              <a:gd name="connsiteX28-617" fmla="*/ 1576606 w 3239999"/>
              <a:gd name="connsiteY28-618" fmla="*/ 2765302 h 3032924"/>
              <a:gd name="connsiteX29-619" fmla="*/ 378630 w 3239999"/>
              <a:gd name="connsiteY29-620" fmla="*/ 2472117 h 3032924"/>
              <a:gd name="connsiteX30-621" fmla="*/ 384918 w 3239999"/>
              <a:gd name="connsiteY30-622" fmla="*/ 526981 h 3032924"/>
              <a:gd name="connsiteX31-623" fmla="*/ 239143 w 3239999"/>
              <a:gd name="connsiteY31-624" fmla="*/ 526981 h 3032924"/>
              <a:gd name="connsiteX32-625" fmla="*/ 239143 w 3239999"/>
              <a:gd name="connsiteY32-626" fmla="*/ 2776423 h 3032924"/>
              <a:gd name="connsiteX33-627" fmla="*/ 1576606 w 3239999"/>
              <a:gd name="connsiteY33-628" fmla="*/ 2776423 h 3032924"/>
              <a:gd name="connsiteX34-629" fmla="*/ 1668046 w 3239999"/>
              <a:gd name="connsiteY34-630" fmla="*/ 2869642 h 3032924"/>
              <a:gd name="connsiteX0-631" fmla="*/ 1576606 w 3239999"/>
              <a:gd name="connsiteY0-632" fmla="*/ 2778202 h 3032924"/>
              <a:gd name="connsiteX1-633" fmla="*/ 1663394 w 3239999"/>
              <a:gd name="connsiteY1-634" fmla="*/ 2778202 h 3032924"/>
              <a:gd name="connsiteX2-635" fmla="*/ 1663394 w 3239999"/>
              <a:gd name="connsiteY2-636" fmla="*/ 2776423 h 3032924"/>
              <a:gd name="connsiteX3-637" fmla="*/ 3000856 w 3239999"/>
              <a:gd name="connsiteY3-638" fmla="*/ 2776423 h 3032924"/>
              <a:gd name="connsiteX4-639" fmla="*/ 3000856 w 3239999"/>
              <a:gd name="connsiteY4-640" fmla="*/ 526981 h 3032924"/>
              <a:gd name="connsiteX5-641" fmla="*/ 2855082 w 3239999"/>
              <a:gd name="connsiteY5-642" fmla="*/ 526981 h 3032924"/>
              <a:gd name="connsiteX6-643" fmla="*/ 2861369 w 3239999"/>
              <a:gd name="connsiteY6-644" fmla="*/ 2472117 h 3032924"/>
              <a:gd name="connsiteX7-645" fmla="*/ 1663394 w 3239999"/>
              <a:gd name="connsiteY7-646" fmla="*/ 2765302 h 3032924"/>
              <a:gd name="connsiteX8-647" fmla="*/ 1663394 w 3239999"/>
              <a:gd name="connsiteY8-648" fmla="*/ 526981 h 3032924"/>
              <a:gd name="connsiteX9-649" fmla="*/ 1663394 w 3239999"/>
              <a:gd name="connsiteY9-650" fmla="*/ 430441 h 3032924"/>
              <a:gd name="connsiteX10-651" fmla="*/ 1663394 w 3239999"/>
              <a:gd name="connsiteY10-652" fmla="*/ 402054 h 3032924"/>
              <a:gd name="connsiteX11-653" fmla="*/ 2406065 w 3239999"/>
              <a:gd name="connsiteY11-654" fmla="*/ 22 h 3032924"/>
              <a:gd name="connsiteX12-655" fmla="*/ 2853673 w 3239999"/>
              <a:gd name="connsiteY12-656" fmla="*/ 91100 h 3032924"/>
              <a:gd name="connsiteX13-657" fmla="*/ 2854770 w 3239999"/>
              <a:gd name="connsiteY13-658" fmla="*/ 430441 h 3032924"/>
              <a:gd name="connsiteX14-659" fmla="*/ 3120669 w 3239999"/>
              <a:gd name="connsiteY14-660" fmla="*/ 428517 h 3032924"/>
              <a:gd name="connsiteX15-661" fmla="*/ 3120669 w 3239999"/>
              <a:gd name="connsiteY15-662" fmla="*/ 738345 h 3032924"/>
              <a:gd name="connsiteX16-663" fmla="*/ 3239999 w 3239999"/>
              <a:gd name="connsiteY16-664" fmla="*/ 738345 h 3032924"/>
              <a:gd name="connsiteX17-665" fmla="*/ 3239999 w 3239999"/>
              <a:gd name="connsiteY17-666" fmla="*/ 3032924 h 3032924"/>
              <a:gd name="connsiteX18-667" fmla="*/ 0 w 3239999"/>
              <a:gd name="connsiteY18-668" fmla="*/ 3032924 h 3032924"/>
              <a:gd name="connsiteX19-669" fmla="*/ 0 w 3239999"/>
              <a:gd name="connsiteY19-670" fmla="*/ 738345 h 3032924"/>
              <a:gd name="connsiteX20-671" fmla="*/ 102477 w 3239999"/>
              <a:gd name="connsiteY20-672" fmla="*/ 738345 h 3032924"/>
              <a:gd name="connsiteX21-673" fmla="*/ 102477 w 3239999"/>
              <a:gd name="connsiteY21-674" fmla="*/ 428517 h 3032924"/>
              <a:gd name="connsiteX22-675" fmla="*/ 385229 w 3239999"/>
              <a:gd name="connsiteY22-676" fmla="*/ 430441 h 3032924"/>
              <a:gd name="connsiteX23-677" fmla="*/ 386326 w 3239999"/>
              <a:gd name="connsiteY23-678" fmla="*/ 91100 h 3032924"/>
              <a:gd name="connsiteX24-679" fmla="*/ 833935 w 3239999"/>
              <a:gd name="connsiteY24-680" fmla="*/ 22 h 3032924"/>
              <a:gd name="connsiteX25-681" fmla="*/ 1576606 w 3239999"/>
              <a:gd name="connsiteY25-682" fmla="*/ 402054 h 3032924"/>
              <a:gd name="connsiteX26-683" fmla="*/ 1576606 w 3239999"/>
              <a:gd name="connsiteY26-684" fmla="*/ 430441 h 3032924"/>
              <a:gd name="connsiteX27-685" fmla="*/ 1576606 w 3239999"/>
              <a:gd name="connsiteY27-686" fmla="*/ 526981 h 3032924"/>
              <a:gd name="connsiteX28-687" fmla="*/ 1576606 w 3239999"/>
              <a:gd name="connsiteY28-688" fmla="*/ 2765302 h 3032924"/>
              <a:gd name="connsiteX29-689" fmla="*/ 378630 w 3239999"/>
              <a:gd name="connsiteY29-690" fmla="*/ 2472117 h 3032924"/>
              <a:gd name="connsiteX30-691" fmla="*/ 384918 w 3239999"/>
              <a:gd name="connsiteY30-692" fmla="*/ 526981 h 3032924"/>
              <a:gd name="connsiteX31-693" fmla="*/ 239143 w 3239999"/>
              <a:gd name="connsiteY31-694" fmla="*/ 526981 h 3032924"/>
              <a:gd name="connsiteX32-695" fmla="*/ 239143 w 3239999"/>
              <a:gd name="connsiteY32-696" fmla="*/ 2776423 h 3032924"/>
              <a:gd name="connsiteX33-697" fmla="*/ 1576606 w 3239999"/>
              <a:gd name="connsiteY33-698" fmla="*/ 2776423 h 3032924"/>
              <a:gd name="connsiteX34-699" fmla="*/ 1668046 w 3239999"/>
              <a:gd name="connsiteY34-700" fmla="*/ 2869642 h 3032924"/>
              <a:gd name="connsiteX0-701" fmla="*/ 1576606 w 3239999"/>
              <a:gd name="connsiteY0-702" fmla="*/ 2778202 h 3032924"/>
              <a:gd name="connsiteX1-703" fmla="*/ 1663394 w 3239999"/>
              <a:gd name="connsiteY1-704" fmla="*/ 2778202 h 3032924"/>
              <a:gd name="connsiteX2-705" fmla="*/ 1663394 w 3239999"/>
              <a:gd name="connsiteY2-706" fmla="*/ 2776423 h 3032924"/>
              <a:gd name="connsiteX3-707" fmla="*/ 3000856 w 3239999"/>
              <a:gd name="connsiteY3-708" fmla="*/ 2776423 h 3032924"/>
              <a:gd name="connsiteX4-709" fmla="*/ 3000856 w 3239999"/>
              <a:gd name="connsiteY4-710" fmla="*/ 526981 h 3032924"/>
              <a:gd name="connsiteX5-711" fmla="*/ 2855082 w 3239999"/>
              <a:gd name="connsiteY5-712" fmla="*/ 526981 h 3032924"/>
              <a:gd name="connsiteX6-713" fmla="*/ 2861369 w 3239999"/>
              <a:gd name="connsiteY6-714" fmla="*/ 2472117 h 3032924"/>
              <a:gd name="connsiteX7-715" fmla="*/ 1663394 w 3239999"/>
              <a:gd name="connsiteY7-716" fmla="*/ 2765302 h 3032924"/>
              <a:gd name="connsiteX8-717" fmla="*/ 1663394 w 3239999"/>
              <a:gd name="connsiteY8-718" fmla="*/ 526981 h 3032924"/>
              <a:gd name="connsiteX9-719" fmla="*/ 1663394 w 3239999"/>
              <a:gd name="connsiteY9-720" fmla="*/ 430441 h 3032924"/>
              <a:gd name="connsiteX10-721" fmla="*/ 1663394 w 3239999"/>
              <a:gd name="connsiteY10-722" fmla="*/ 402054 h 3032924"/>
              <a:gd name="connsiteX11-723" fmla="*/ 2406065 w 3239999"/>
              <a:gd name="connsiteY11-724" fmla="*/ 22 h 3032924"/>
              <a:gd name="connsiteX12-725" fmla="*/ 2853673 w 3239999"/>
              <a:gd name="connsiteY12-726" fmla="*/ 91100 h 3032924"/>
              <a:gd name="connsiteX13-727" fmla="*/ 2854770 w 3239999"/>
              <a:gd name="connsiteY13-728" fmla="*/ 430441 h 3032924"/>
              <a:gd name="connsiteX14-729" fmla="*/ 3120669 w 3239999"/>
              <a:gd name="connsiteY14-730" fmla="*/ 428517 h 3032924"/>
              <a:gd name="connsiteX15-731" fmla="*/ 3120669 w 3239999"/>
              <a:gd name="connsiteY15-732" fmla="*/ 738345 h 3032924"/>
              <a:gd name="connsiteX16-733" fmla="*/ 3239999 w 3239999"/>
              <a:gd name="connsiteY16-734" fmla="*/ 738345 h 3032924"/>
              <a:gd name="connsiteX17-735" fmla="*/ 3239999 w 3239999"/>
              <a:gd name="connsiteY17-736" fmla="*/ 3032924 h 3032924"/>
              <a:gd name="connsiteX18-737" fmla="*/ 0 w 3239999"/>
              <a:gd name="connsiteY18-738" fmla="*/ 3032924 h 3032924"/>
              <a:gd name="connsiteX19-739" fmla="*/ 0 w 3239999"/>
              <a:gd name="connsiteY19-740" fmla="*/ 738345 h 3032924"/>
              <a:gd name="connsiteX20-741" fmla="*/ 102477 w 3239999"/>
              <a:gd name="connsiteY20-742" fmla="*/ 738345 h 3032924"/>
              <a:gd name="connsiteX21-743" fmla="*/ 102477 w 3239999"/>
              <a:gd name="connsiteY21-744" fmla="*/ 428517 h 3032924"/>
              <a:gd name="connsiteX22-745" fmla="*/ 385229 w 3239999"/>
              <a:gd name="connsiteY22-746" fmla="*/ 430441 h 3032924"/>
              <a:gd name="connsiteX23-747" fmla="*/ 386326 w 3239999"/>
              <a:gd name="connsiteY23-748" fmla="*/ 91100 h 3032924"/>
              <a:gd name="connsiteX24-749" fmla="*/ 833935 w 3239999"/>
              <a:gd name="connsiteY24-750" fmla="*/ 22 h 3032924"/>
              <a:gd name="connsiteX25-751" fmla="*/ 1576606 w 3239999"/>
              <a:gd name="connsiteY25-752" fmla="*/ 402054 h 3032924"/>
              <a:gd name="connsiteX26-753" fmla="*/ 1576606 w 3239999"/>
              <a:gd name="connsiteY26-754" fmla="*/ 430441 h 3032924"/>
              <a:gd name="connsiteX27-755" fmla="*/ 1576606 w 3239999"/>
              <a:gd name="connsiteY27-756" fmla="*/ 526981 h 3032924"/>
              <a:gd name="connsiteX28-757" fmla="*/ 1576606 w 3239999"/>
              <a:gd name="connsiteY28-758" fmla="*/ 2765302 h 3032924"/>
              <a:gd name="connsiteX29-759" fmla="*/ 378630 w 3239999"/>
              <a:gd name="connsiteY29-760" fmla="*/ 2472117 h 3032924"/>
              <a:gd name="connsiteX30-761" fmla="*/ 384918 w 3239999"/>
              <a:gd name="connsiteY30-762" fmla="*/ 526981 h 3032924"/>
              <a:gd name="connsiteX31-763" fmla="*/ 239143 w 3239999"/>
              <a:gd name="connsiteY31-764" fmla="*/ 526981 h 3032924"/>
              <a:gd name="connsiteX32-765" fmla="*/ 239143 w 3239999"/>
              <a:gd name="connsiteY32-766" fmla="*/ 2776423 h 3032924"/>
              <a:gd name="connsiteX33-767" fmla="*/ 1576606 w 3239999"/>
              <a:gd name="connsiteY33-768" fmla="*/ 2776423 h 3032924"/>
              <a:gd name="connsiteX34-769" fmla="*/ 1668046 w 3239999"/>
              <a:gd name="connsiteY34-770" fmla="*/ 2869642 h 3032924"/>
              <a:gd name="connsiteX0-771" fmla="*/ 1576606 w 3239999"/>
              <a:gd name="connsiteY0-772" fmla="*/ 2778202 h 3032924"/>
              <a:gd name="connsiteX1-773" fmla="*/ 1663394 w 3239999"/>
              <a:gd name="connsiteY1-774" fmla="*/ 2778202 h 3032924"/>
              <a:gd name="connsiteX2-775" fmla="*/ 1663394 w 3239999"/>
              <a:gd name="connsiteY2-776" fmla="*/ 2776423 h 3032924"/>
              <a:gd name="connsiteX3-777" fmla="*/ 3000856 w 3239999"/>
              <a:gd name="connsiteY3-778" fmla="*/ 2776423 h 3032924"/>
              <a:gd name="connsiteX4-779" fmla="*/ 3000856 w 3239999"/>
              <a:gd name="connsiteY4-780" fmla="*/ 526981 h 3032924"/>
              <a:gd name="connsiteX5-781" fmla="*/ 2855082 w 3239999"/>
              <a:gd name="connsiteY5-782" fmla="*/ 526981 h 3032924"/>
              <a:gd name="connsiteX6-783" fmla="*/ 2861369 w 3239999"/>
              <a:gd name="connsiteY6-784" fmla="*/ 2472117 h 3032924"/>
              <a:gd name="connsiteX7-785" fmla="*/ 1663394 w 3239999"/>
              <a:gd name="connsiteY7-786" fmla="*/ 2765302 h 3032924"/>
              <a:gd name="connsiteX8-787" fmla="*/ 1663394 w 3239999"/>
              <a:gd name="connsiteY8-788" fmla="*/ 526981 h 3032924"/>
              <a:gd name="connsiteX9-789" fmla="*/ 1663394 w 3239999"/>
              <a:gd name="connsiteY9-790" fmla="*/ 430441 h 3032924"/>
              <a:gd name="connsiteX10-791" fmla="*/ 1663394 w 3239999"/>
              <a:gd name="connsiteY10-792" fmla="*/ 402054 h 3032924"/>
              <a:gd name="connsiteX11-793" fmla="*/ 2406065 w 3239999"/>
              <a:gd name="connsiteY11-794" fmla="*/ 22 h 3032924"/>
              <a:gd name="connsiteX12-795" fmla="*/ 2853673 w 3239999"/>
              <a:gd name="connsiteY12-796" fmla="*/ 91100 h 3032924"/>
              <a:gd name="connsiteX13-797" fmla="*/ 2854770 w 3239999"/>
              <a:gd name="connsiteY13-798" fmla="*/ 430441 h 3032924"/>
              <a:gd name="connsiteX14-799" fmla="*/ 3120669 w 3239999"/>
              <a:gd name="connsiteY14-800" fmla="*/ 428517 h 3032924"/>
              <a:gd name="connsiteX15-801" fmla="*/ 3120669 w 3239999"/>
              <a:gd name="connsiteY15-802" fmla="*/ 738345 h 3032924"/>
              <a:gd name="connsiteX16-803" fmla="*/ 3239999 w 3239999"/>
              <a:gd name="connsiteY16-804" fmla="*/ 738345 h 3032924"/>
              <a:gd name="connsiteX17-805" fmla="*/ 3239999 w 3239999"/>
              <a:gd name="connsiteY17-806" fmla="*/ 3032924 h 3032924"/>
              <a:gd name="connsiteX18-807" fmla="*/ 0 w 3239999"/>
              <a:gd name="connsiteY18-808" fmla="*/ 3032924 h 3032924"/>
              <a:gd name="connsiteX19-809" fmla="*/ 0 w 3239999"/>
              <a:gd name="connsiteY19-810" fmla="*/ 738345 h 3032924"/>
              <a:gd name="connsiteX20-811" fmla="*/ 102477 w 3239999"/>
              <a:gd name="connsiteY20-812" fmla="*/ 738345 h 3032924"/>
              <a:gd name="connsiteX21-813" fmla="*/ 102477 w 3239999"/>
              <a:gd name="connsiteY21-814" fmla="*/ 428517 h 3032924"/>
              <a:gd name="connsiteX22-815" fmla="*/ 385229 w 3239999"/>
              <a:gd name="connsiteY22-816" fmla="*/ 430441 h 3032924"/>
              <a:gd name="connsiteX23-817" fmla="*/ 386326 w 3239999"/>
              <a:gd name="connsiteY23-818" fmla="*/ 91100 h 3032924"/>
              <a:gd name="connsiteX24-819" fmla="*/ 833935 w 3239999"/>
              <a:gd name="connsiteY24-820" fmla="*/ 22 h 3032924"/>
              <a:gd name="connsiteX25-821" fmla="*/ 1576606 w 3239999"/>
              <a:gd name="connsiteY25-822" fmla="*/ 402054 h 3032924"/>
              <a:gd name="connsiteX26-823" fmla="*/ 1576606 w 3239999"/>
              <a:gd name="connsiteY26-824" fmla="*/ 430441 h 3032924"/>
              <a:gd name="connsiteX27-825" fmla="*/ 1576606 w 3239999"/>
              <a:gd name="connsiteY27-826" fmla="*/ 526981 h 3032924"/>
              <a:gd name="connsiteX28-827" fmla="*/ 1576606 w 3239999"/>
              <a:gd name="connsiteY28-828" fmla="*/ 2765302 h 3032924"/>
              <a:gd name="connsiteX29-829" fmla="*/ 378630 w 3239999"/>
              <a:gd name="connsiteY29-830" fmla="*/ 2472117 h 3032924"/>
              <a:gd name="connsiteX30-831" fmla="*/ 384918 w 3239999"/>
              <a:gd name="connsiteY30-832" fmla="*/ 526981 h 3032924"/>
              <a:gd name="connsiteX31-833" fmla="*/ 239143 w 3239999"/>
              <a:gd name="connsiteY31-834" fmla="*/ 526981 h 3032924"/>
              <a:gd name="connsiteX32-835" fmla="*/ 239143 w 3239999"/>
              <a:gd name="connsiteY32-836" fmla="*/ 2776423 h 3032924"/>
              <a:gd name="connsiteX33-837" fmla="*/ 1576606 w 3239999"/>
              <a:gd name="connsiteY33-838" fmla="*/ 2776423 h 3032924"/>
              <a:gd name="connsiteX34-839" fmla="*/ 1668046 w 3239999"/>
              <a:gd name="connsiteY34-840" fmla="*/ 2869642 h 3032924"/>
              <a:gd name="connsiteX0-841" fmla="*/ 1576606 w 3239999"/>
              <a:gd name="connsiteY0-842" fmla="*/ 2778202 h 3032924"/>
              <a:gd name="connsiteX1-843" fmla="*/ 1663394 w 3239999"/>
              <a:gd name="connsiteY1-844" fmla="*/ 2778202 h 3032924"/>
              <a:gd name="connsiteX2-845" fmla="*/ 1663394 w 3239999"/>
              <a:gd name="connsiteY2-846" fmla="*/ 2776423 h 3032924"/>
              <a:gd name="connsiteX3-847" fmla="*/ 3000856 w 3239999"/>
              <a:gd name="connsiteY3-848" fmla="*/ 2776423 h 3032924"/>
              <a:gd name="connsiteX4-849" fmla="*/ 3000856 w 3239999"/>
              <a:gd name="connsiteY4-850" fmla="*/ 526981 h 3032924"/>
              <a:gd name="connsiteX5-851" fmla="*/ 2855082 w 3239999"/>
              <a:gd name="connsiteY5-852" fmla="*/ 526981 h 3032924"/>
              <a:gd name="connsiteX6-853" fmla="*/ 2861369 w 3239999"/>
              <a:gd name="connsiteY6-854" fmla="*/ 2472117 h 3032924"/>
              <a:gd name="connsiteX7-855" fmla="*/ 1663394 w 3239999"/>
              <a:gd name="connsiteY7-856" fmla="*/ 2765302 h 3032924"/>
              <a:gd name="connsiteX8-857" fmla="*/ 1663394 w 3239999"/>
              <a:gd name="connsiteY8-858" fmla="*/ 526981 h 3032924"/>
              <a:gd name="connsiteX9-859" fmla="*/ 1663394 w 3239999"/>
              <a:gd name="connsiteY9-860" fmla="*/ 430441 h 3032924"/>
              <a:gd name="connsiteX10-861" fmla="*/ 1663394 w 3239999"/>
              <a:gd name="connsiteY10-862" fmla="*/ 402054 h 3032924"/>
              <a:gd name="connsiteX11-863" fmla="*/ 2406065 w 3239999"/>
              <a:gd name="connsiteY11-864" fmla="*/ 22 h 3032924"/>
              <a:gd name="connsiteX12-865" fmla="*/ 2853673 w 3239999"/>
              <a:gd name="connsiteY12-866" fmla="*/ 91100 h 3032924"/>
              <a:gd name="connsiteX13-867" fmla="*/ 2854770 w 3239999"/>
              <a:gd name="connsiteY13-868" fmla="*/ 430441 h 3032924"/>
              <a:gd name="connsiteX14-869" fmla="*/ 3120669 w 3239999"/>
              <a:gd name="connsiteY14-870" fmla="*/ 428517 h 3032924"/>
              <a:gd name="connsiteX15-871" fmla="*/ 3120669 w 3239999"/>
              <a:gd name="connsiteY15-872" fmla="*/ 738345 h 3032924"/>
              <a:gd name="connsiteX16-873" fmla="*/ 3239999 w 3239999"/>
              <a:gd name="connsiteY16-874" fmla="*/ 738345 h 3032924"/>
              <a:gd name="connsiteX17-875" fmla="*/ 3239999 w 3239999"/>
              <a:gd name="connsiteY17-876" fmla="*/ 3032924 h 3032924"/>
              <a:gd name="connsiteX18-877" fmla="*/ 0 w 3239999"/>
              <a:gd name="connsiteY18-878" fmla="*/ 3032924 h 3032924"/>
              <a:gd name="connsiteX19-879" fmla="*/ 0 w 3239999"/>
              <a:gd name="connsiteY19-880" fmla="*/ 738345 h 3032924"/>
              <a:gd name="connsiteX20-881" fmla="*/ 102477 w 3239999"/>
              <a:gd name="connsiteY20-882" fmla="*/ 738345 h 3032924"/>
              <a:gd name="connsiteX21-883" fmla="*/ 102477 w 3239999"/>
              <a:gd name="connsiteY21-884" fmla="*/ 428517 h 3032924"/>
              <a:gd name="connsiteX22-885" fmla="*/ 385229 w 3239999"/>
              <a:gd name="connsiteY22-886" fmla="*/ 430441 h 3032924"/>
              <a:gd name="connsiteX23-887" fmla="*/ 386326 w 3239999"/>
              <a:gd name="connsiteY23-888" fmla="*/ 91100 h 3032924"/>
              <a:gd name="connsiteX24-889" fmla="*/ 833935 w 3239999"/>
              <a:gd name="connsiteY24-890" fmla="*/ 22 h 3032924"/>
              <a:gd name="connsiteX25-891" fmla="*/ 1576606 w 3239999"/>
              <a:gd name="connsiteY25-892" fmla="*/ 402054 h 3032924"/>
              <a:gd name="connsiteX26-893" fmla="*/ 1576606 w 3239999"/>
              <a:gd name="connsiteY26-894" fmla="*/ 430441 h 3032924"/>
              <a:gd name="connsiteX27-895" fmla="*/ 1576606 w 3239999"/>
              <a:gd name="connsiteY27-896" fmla="*/ 526981 h 3032924"/>
              <a:gd name="connsiteX28-897" fmla="*/ 1576606 w 3239999"/>
              <a:gd name="connsiteY28-898" fmla="*/ 2765302 h 3032924"/>
              <a:gd name="connsiteX29-899" fmla="*/ 378630 w 3239999"/>
              <a:gd name="connsiteY29-900" fmla="*/ 2472117 h 3032924"/>
              <a:gd name="connsiteX30-901" fmla="*/ 384918 w 3239999"/>
              <a:gd name="connsiteY30-902" fmla="*/ 526981 h 3032924"/>
              <a:gd name="connsiteX31-903" fmla="*/ 239143 w 3239999"/>
              <a:gd name="connsiteY31-904" fmla="*/ 526981 h 3032924"/>
              <a:gd name="connsiteX32-905" fmla="*/ 239143 w 3239999"/>
              <a:gd name="connsiteY32-906" fmla="*/ 2776423 h 3032924"/>
              <a:gd name="connsiteX33-907" fmla="*/ 1576606 w 3239999"/>
              <a:gd name="connsiteY33-908" fmla="*/ 2776423 h 3032924"/>
              <a:gd name="connsiteX34-909" fmla="*/ 1668046 w 3239999"/>
              <a:gd name="connsiteY34-910" fmla="*/ 2869642 h 3032924"/>
              <a:gd name="connsiteX0-911" fmla="*/ 1576606 w 3239999"/>
              <a:gd name="connsiteY0-912" fmla="*/ 2778202 h 3032924"/>
              <a:gd name="connsiteX1-913" fmla="*/ 1663394 w 3239999"/>
              <a:gd name="connsiteY1-914" fmla="*/ 2778202 h 3032924"/>
              <a:gd name="connsiteX2-915" fmla="*/ 1663394 w 3239999"/>
              <a:gd name="connsiteY2-916" fmla="*/ 2776423 h 3032924"/>
              <a:gd name="connsiteX3-917" fmla="*/ 3000856 w 3239999"/>
              <a:gd name="connsiteY3-918" fmla="*/ 2776423 h 3032924"/>
              <a:gd name="connsiteX4-919" fmla="*/ 3000856 w 3239999"/>
              <a:gd name="connsiteY4-920" fmla="*/ 526981 h 3032924"/>
              <a:gd name="connsiteX5-921" fmla="*/ 2855082 w 3239999"/>
              <a:gd name="connsiteY5-922" fmla="*/ 526981 h 3032924"/>
              <a:gd name="connsiteX6-923" fmla="*/ 2861369 w 3239999"/>
              <a:gd name="connsiteY6-924" fmla="*/ 2472117 h 3032924"/>
              <a:gd name="connsiteX7-925" fmla="*/ 1663394 w 3239999"/>
              <a:gd name="connsiteY7-926" fmla="*/ 2765302 h 3032924"/>
              <a:gd name="connsiteX8-927" fmla="*/ 1663394 w 3239999"/>
              <a:gd name="connsiteY8-928" fmla="*/ 526981 h 3032924"/>
              <a:gd name="connsiteX9-929" fmla="*/ 1663394 w 3239999"/>
              <a:gd name="connsiteY9-930" fmla="*/ 430441 h 3032924"/>
              <a:gd name="connsiteX10-931" fmla="*/ 1663394 w 3239999"/>
              <a:gd name="connsiteY10-932" fmla="*/ 402054 h 3032924"/>
              <a:gd name="connsiteX11-933" fmla="*/ 2406065 w 3239999"/>
              <a:gd name="connsiteY11-934" fmla="*/ 22 h 3032924"/>
              <a:gd name="connsiteX12-935" fmla="*/ 2853673 w 3239999"/>
              <a:gd name="connsiteY12-936" fmla="*/ 91100 h 3032924"/>
              <a:gd name="connsiteX13-937" fmla="*/ 2854770 w 3239999"/>
              <a:gd name="connsiteY13-938" fmla="*/ 430441 h 3032924"/>
              <a:gd name="connsiteX14-939" fmla="*/ 3120669 w 3239999"/>
              <a:gd name="connsiteY14-940" fmla="*/ 428517 h 3032924"/>
              <a:gd name="connsiteX15-941" fmla="*/ 3120669 w 3239999"/>
              <a:gd name="connsiteY15-942" fmla="*/ 738345 h 3032924"/>
              <a:gd name="connsiteX16-943" fmla="*/ 3239999 w 3239999"/>
              <a:gd name="connsiteY16-944" fmla="*/ 738345 h 3032924"/>
              <a:gd name="connsiteX17-945" fmla="*/ 3239999 w 3239999"/>
              <a:gd name="connsiteY17-946" fmla="*/ 3032924 h 3032924"/>
              <a:gd name="connsiteX18-947" fmla="*/ 0 w 3239999"/>
              <a:gd name="connsiteY18-948" fmla="*/ 3032924 h 3032924"/>
              <a:gd name="connsiteX19-949" fmla="*/ 0 w 3239999"/>
              <a:gd name="connsiteY19-950" fmla="*/ 738345 h 3032924"/>
              <a:gd name="connsiteX20-951" fmla="*/ 102477 w 3239999"/>
              <a:gd name="connsiteY20-952" fmla="*/ 738345 h 3032924"/>
              <a:gd name="connsiteX21-953" fmla="*/ 102477 w 3239999"/>
              <a:gd name="connsiteY21-954" fmla="*/ 428517 h 3032924"/>
              <a:gd name="connsiteX22-955" fmla="*/ 385229 w 3239999"/>
              <a:gd name="connsiteY22-956" fmla="*/ 430441 h 3032924"/>
              <a:gd name="connsiteX23-957" fmla="*/ 386326 w 3239999"/>
              <a:gd name="connsiteY23-958" fmla="*/ 91100 h 3032924"/>
              <a:gd name="connsiteX24-959" fmla="*/ 833935 w 3239999"/>
              <a:gd name="connsiteY24-960" fmla="*/ 22 h 3032924"/>
              <a:gd name="connsiteX25-961" fmla="*/ 1576606 w 3239999"/>
              <a:gd name="connsiteY25-962" fmla="*/ 402054 h 3032924"/>
              <a:gd name="connsiteX26-963" fmla="*/ 1576606 w 3239999"/>
              <a:gd name="connsiteY26-964" fmla="*/ 430441 h 3032924"/>
              <a:gd name="connsiteX27-965" fmla="*/ 1576606 w 3239999"/>
              <a:gd name="connsiteY27-966" fmla="*/ 526981 h 3032924"/>
              <a:gd name="connsiteX28-967" fmla="*/ 1576606 w 3239999"/>
              <a:gd name="connsiteY28-968" fmla="*/ 2765302 h 3032924"/>
              <a:gd name="connsiteX29-969" fmla="*/ 378630 w 3239999"/>
              <a:gd name="connsiteY29-970" fmla="*/ 2472117 h 3032924"/>
              <a:gd name="connsiteX30-971" fmla="*/ 384918 w 3239999"/>
              <a:gd name="connsiteY30-972" fmla="*/ 526981 h 3032924"/>
              <a:gd name="connsiteX31-973" fmla="*/ 239143 w 3239999"/>
              <a:gd name="connsiteY31-974" fmla="*/ 526981 h 3032924"/>
              <a:gd name="connsiteX32-975" fmla="*/ 239143 w 3239999"/>
              <a:gd name="connsiteY32-976" fmla="*/ 2776423 h 3032924"/>
              <a:gd name="connsiteX33-977" fmla="*/ 1576606 w 3239999"/>
              <a:gd name="connsiteY33-978" fmla="*/ 2776423 h 3032924"/>
              <a:gd name="connsiteX34-979" fmla="*/ 1668046 w 3239999"/>
              <a:gd name="connsiteY34-980" fmla="*/ 2869642 h 3032924"/>
              <a:gd name="connsiteX0-981" fmla="*/ 1576606 w 3239999"/>
              <a:gd name="connsiteY0-982" fmla="*/ 2778202 h 3032924"/>
              <a:gd name="connsiteX1-983" fmla="*/ 1663394 w 3239999"/>
              <a:gd name="connsiteY1-984" fmla="*/ 2778202 h 3032924"/>
              <a:gd name="connsiteX2-985" fmla="*/ 1663394 w 3239999"/>
              <a:gd name="connsiteY2-986" fmla="*/ 2776423 h 3032924"/>
              <a:gd name="connsiteX3-987" fmla="*/ 3000856 w 3239999"/>
              <a:gd name="connsiteY3-988" fmla="*/ 2776423 h 3032924"/>
              <a:gd name="connsiteX4-989" fmla="*/ 3000856 w 3239999"/>
              <a:gd name="connsiteY4-990" fmla="*/ 526981 h 3032924"/>
              <a:gd name="connsiteX5-991" fmla="*/ 2855082 w 3239999"/>
              <a:gd name="connsiteY5-992" fmla="*/ 526981 h 3032924"/>
              <a:gd name="connsiteX6-993" fmla="*/ 2861369 w 3239999"/>
              <a:gd name="connsiteY6-994" fmla="*/ 2472117 h 3032924"/>
              <a:gd name="connsiteX7-995" fmla="*/ 1663394 w 3239999"/>
              <a:gd name="connsiteY7-996" fmla="*/ 2765302 h 3032924"/>
              <a:gd name="connsiteX8-997" fmla="*/ 1663394 w 3239999"/>
              <a:gd name="connsiteY8-998" fmla="*/ 526981 h 3032924"/>
              <a:gd name="connsiteX9-999" fmla="*/ 1663394 w 3239999"/>
              <a:gd name="connsiteY9-1000" fmla="*/ 430441 h 3032924"/>
              <a:gd name="connsiteX10-1001" fmla="*/ 1663394 w 3239999"/>
              <a:gd name="connsiteY10-1002" fmla="*/ 402054 h 3032924"/>
              <a:gd name="connsiteX11-1003" fmla="*/ 2406065 w 3239999"/>
              <a:gd name="connsiteY11-1004" fmla="*/ 22 h 3032924"/>
              <a:gd name="connsiteX12-1005" fmla="*/ 2853673 w 3239999"/>
              <a:gd name="connsiteY12-1006" fmla="*/ 91100 h 3032924"/>
              <a:gd name="connsiteX13-1007" fmla="*/ 2854770 w 3239999"/>
              <a:gd name="connsiteY13-1008" fmla="*/ 430441 h 3032924"/>
              <a:gd name="connsiteX14-1009" fmla="*/ 3120669 w 3239999"/>
              <a:gd name="connsiteY14-1010" fmla="*/ 428517 h 3032924"/>
              <a:gd name="connsiteX15-1011" fmla="*/ 3120669 w 3239999"/>
              <a:gd name="connsiteY15-1012" fmla="*/ 738345 h 3032924"/>
              <a:gd name="connsiteX16-1013" fmla="*/ 3239999 w 3239999"/>
              <a:gd name="connsiteY16-1014" fmla="*/ 738345 h 3032924"/>
              <a:gd name="connsiteX17-1015" fmla="*/ 3239999 w 3239999"/>
              <a:gd name="connsiteY17-1016" fmla="*/ 3032924 h 3032924"/>
              <a:gd name="connsiteX18-1017" fmla="*/ 0 w 3239999"/>
              <a:gd name="connsiteY18-1018" fmla="*/ 3032924 h 3032924"/>
              <a:gd name="connsiteX19-1019" fmla="*/ 0 w 3239999"/>
              <a:gd name="connsiteY19-1020" fmla="*/ 738345 h 3032924"/>
              <a:gd name="connsiteX20-1021" fmla="*/ 102477 w 3239999"/>
              <a:gd name="connsiteY20-1022" fmla="*/ 738345 h 3032924"/>
              <a:gd name="connsiteX21-1023" fmla="*/ 102477 w 3239999"/>
              <a:gd name="connsiteY21-1024" fmla="*/ 428517 h 3032924"/>
              <a:gd name="connsiteX22-1025" fmla="*/ 385229 w 3239999"/>
              <a:gd name="connsiteY22-1026" fmla="*/ 430441 h 3032924"/>
              <a:gd name="connsiteX23-1027" fmla="*/ 386326 w 3239999"/>
              <a:gd name="connsiteY23-1028" fmla="*/ 91100 h 3032924"/>
              <a:gd name="connsiteX24-1029" fmla="*/ 833935 w 3239999"/>
              <a:gd name="connsiteY24-1030" fmla="*/ 22 h 3032924"/>
              <a:gd name="connsiteX25-1031" fmla="*/ 1576606 w 3239999"/>
              <a:gd name="connsiteY25-1032" fmla="*/ 402054 h 3032924"/>
              <a:gd name="connsiteX26-1033" fmla="*/ 1576606 w 3239999"/>
              <a:gd name="connsiteY26-1034" fmla="*/ 430441 h 3032924"/>
              <a:gd name="connsiteX27-1035" fmla="*/ 1576606 w 3239999"/>
              <a:gd name="connsiteY27-1036" fmla="*/ 526981 h 3032924"/>
              <a:gd name="connsiteX28-1037" fmla="*/ 1576606 w 3239999"/>
              <a:gd name="connsiteY28-1038" fmla="*/ 2765302 h 3032924"/>
              <a:gd name="connsiteX29-1039" fmla="*/ 378630 w 3239999"/>
              <a:gd name="connsiteY29-1040" fmla="*/ 2472117 h 3032924"/>
              <a:gd name="connsiteX30-1041" fmla="*/ 384918 w 3239999"/>
              <a:gd name="connsiteY30-1042" fmla="*/ 526981 h 3032924"/>
              <a:gd name="connsiteX31-1043" fmla="*/ 239143 w 3239999"/>
              <a:gd name="connsiteY31-1044" fmla="*/ 526981 h 3032924"/>
              <a:gd name="connsiteX32-1045" fmla="*/ 239143 w 3239999"/>
              <a:gd name="connsiteY32-1046" fmla="*/ 2776423 h 3032924"/>
              <a:gd name="connsiteX33-1047" fmla="*/ 1576606 w 3239999"/>
              <a:gd name="connsiteY33-1048" fmla="*/ 2776423 h 3032924"/>
              <a:gd name="connsiteX34-1049" fmla="*/ 1668046 w 3239999"/>
              <a:gd name="connsiteY34-1050" fmla="*/ 2869642 h 3032924"/>
              <a:gd name="connsiteX0-1051" fmla="*/ 1576606 w 3239999"/>
              <a:gd name="connsiteY0-1052" fmla="*/ 2778202 h 3032924"/>
              <a:gd name="connsiteX1-1053" fmla="*/ 1663394 w 3239999"/>
              <a:gd name="connsiteY1-1054" fmla="*/ 2778202 h 3032924"/>
              <a:gd name="connsiteX2-1055" fmla="*/ 1663394 w 3239999"/>
              <a:gd name="connsiteY2-1056" fmla="*/ 2776423 h 3032924"/>
              <a:gd name="connsiteX3-1057" fmla="*/ 3000856 w 3239999"/>
              <a:gd name="connsiteY3-1058" fmla="*/ 2776423 h 3032924"/>
              <a:gd name="connsiteX4-1059" fmla="*/ 3000856 w 3239999"/>
              <a:gd name="connsiteY4-1060" fmla="*/ 526981 h 3032924"/>
              <a:gd name="connsiteX5-1061" fmla="*/ 2855082 w 3239999"/>
              <a:gd name="connsiteY5-1062" fmla="*/ 526981 h 3032924"/>
              <a:gd name="connsiteX6-1063" fmla="*/ 2861369 w 3239999"/>
              <a:gd name="connsiteY6-1064" fmla="*/ 2472117 h 3032924"/>
              <a:gd name="connsiteX7-1065" fmla="*/ 1663394 w 3239999"/>
              <a:gd name="connsiteY7-1066" fmla="*/ 2765302 h 3032924"/>
              <a:gd name="connsiteX8-1067" fmla="*/ 1663394 w 3239999"/>
              <a:gd name="connsiteY8-1068" fmla="*/ 526981 h 3032924"/>
              <a:gd name="connsiteX9-1069" fmla="*/ 1663394 w 3239999"/>
              <a:gd name="connsiteY9-1070" fmla="*/ 430441 h 3032924"/>
              <a:gd name="connsiteX10-1071" fmla="*/ 1663394 w 3239999"/>
              <a:gd name="connsiteY10-1072" fmla="*/ 402054 h 3032924"/>
              <a:gd name="connsiteX11-1073" fmla="*/ 2406065 w 3239999"/>
              <a:gd name="connsiteY11-1074" fmla="*/ 22 h 3032924"/>
              <a:gd name="connsiteX12-1075" fmla="*/ 2853673 w 3239999"/>
              <a:gd name="connsiteY12-1076" fmla="*/ 91100 h 3032924"/>
              <a:gd name="connsiteX13-1077" fmla="*/ 2854770 w 3239999"/>
              <a:gd name="connsiteY13-1078" fmla="*/ 430441 h 3032924"/>
              <a:gd name="connsiteX14-1079" fmla="*/ 3120669 w 3239999"/>
              <a:gd name="connsiteY14-1080" fmla="*/ 428517 h 3032924"/>
              <a:gd name="connsiteX15-1081" fmla="*/ 3120669 w 3239999"/>
              <a:gd name="connsiteY15-1082" fmla="*/ 738345 h 3032924"/>
              <a:gd name="connsiteX16-1083" fmla="*/ 3239999 w 3239999"/>
              <a:gd name="connsiteY16-1084" fmla="*/ 738345 h 3032924"/>
              <a:gd name="connsiteX17-1085" fmla="*/ 3239999 w 3239999"/>
              <a:gd name="connsiteY17-1086" fmla="*/ 3032924 h 3032924"/>
              <a:gd name="connsiteX18-1087" fmla="*/ 0 w 3239999"/>
              <a:gd name="connsiteY18-1088" fmla="*/ 3032924 h 3032924"/>
              <a:gd name="connsiteX19-1089" fmla="*/ 0 w 3239999"/>
              <a:gd name="connsiteY19-1090" fmla="*/ 738345 h 3032924"/>
              <a:gd name="connsiteX20-1091" fmla="*/ 102477 w 3239999"/>
              <a:gd name="connsiteY20-1092" fmla="*/ 738345 h 3032924"/>
              <a:gd name="connsiteX21-1093" fmla="*/ 102477 w 3239999"/>
              <a:gd name="connsiteY21-1094" fmla="*/ 428517 h 3032924"/>
              <a:gd name="connsiteX22-1095" fmla="*/ 385229 w 3239999"/>
              <a:gd name="connsiteY22-1096" fmla="*/ 430441 h 3032924"/>
              <a:gd name="connsiteX23-1097" fmla="*/ 386326 w 3239999"/>
              <a:gd name="connsiteY23-1098" fmla="*/ 91100 h 3032924"/>
              <a:gd name="connsiteX24-1099" fmla="*/ 833935 w 3239999"/>
              <a:gd name="connsiteY24-1100" fmla="*/ 22 h 3032924"/>
              <a:gd name="connsiteX25-1101" fmla="*/ 1576606 w 3239999"/>
              <a:gd name="connsiteY25-1102" fmla="*/ 402054 h 3032924"/>
              <a:gd name="connsiteX26-1103" fmla="*/ 1576606 w 3239999"/>
              <a:gd name="connsiteY26-1104" fmla="*/ 430441 h 3032924"/>
              <a:gd name="connsiteX27-1105" fmla="*/ 1576606 w 3239999"/>
              <a:gd name="connsiteY27-1106" fmla="*/ 526981 h 3032924"/>
              <a:gd name="connsiteX28-1107" fmla="*/ 1576606 w 3239999"/>
              <a:gd name="connsiteY28-1108" fmla="*/ 2765302 h 3032924"/>
              <a:gd name="connsiteX29-1109" fmla="*/ 378630 w 3239999"/>
              <a:gd name="connsiteY29-1110" fmla="*/ 2472117 h 3032924"/>
              <a:gd name="connsiteX30-1111" fmla="*/ 384918 w 3239999"/>
              <a:gd name="connsiteY30-1112" fmla="*/ 526981 h 3032924"/>
              <a:gd name="connsiteX31-1113" fmla="*/ 239143 w 3239999"/>
              <a:gd name="connsiteY31-1114" fmla="*/ 526981 h 3032924"/>
              <a:gd name="connsiteX32-1115" fmla="*/ 239143 w 3239999"/>
              <a:gd name="connsiteY32-1116" fmla="*/ 2776423 h 3032924"/>
              <a:gd name="connsiteX33-1117" fmla="*/ 1576606 w 3239999"/>
              <a:gd name="connsiteY33-1118" fmla="*/ 2776423 h 3032924"/>
              <a:gd name="connsiteX0-1119" fmla="*/ 1576606 w 3239999"/>
              <a:gd name="connsiteY0-1120" fmla="*/ 2778202 h 3032924"/>
              <a:gd name="connsiteX1-1121" fmla="*/ 1663394 w 3239999"/>
              <a:gd name="connsiteY1-1122" fmla="*/ 2778202 h 3032924"/>
              <a:gd name="connsiteX2-1123" fmla="*/ 1663394 w 3239999"/>
              <a:gd name="connsiteY2-1124" fmla="*/ 2776423 h 3032924"/>
              <a:gd name="connsiteX3-1125" fmla="*/ 3000856 w 3239999"/>
              <a:gd name="connsiteY3-1126" fmla="*/ 2776423 h 3032924"/>
              <a:gd name="connsiteX4-1127" fmla="*/ 3000856 w 3239999"/>
              <a:gd name="connsiteY4-1128" fmla="*/ 526981 h 3032924"/>
              <a:gd name="connsiteX5-1129" fmla="*/ 2855082 w 3239999"/>
              <a:gd name="connsiteY5-1130" fmla="*/ 526981 h 3032924"/>
              <a:gd name="connsiteX6-1131" fmla="*/ 2861369 w 3239999"/>
              <a:gd name="connsiteY6-1132" fmla="*/ 2472117 h 3032924"/>
              <a:gd name="connsiteX7-1133" fmla="*/ 1663394 w 3239999"/>
              <a:gd name="connsiteY7-1134" fmla="*/ 2765302 h 3032924"/>
              <a:gd name="connsiteX8-1135" fmla="*/ 1663394 w 3239999"/>
              <a:gd name="connsiteY8-1136" fmla="*/ 526981 h 3032924"/>
              <a:gd name="connsiteX9-1137" fmla="*/ 1663394 w 3239999"/>
              <a:gd name="connsiteY9-1138" fmla="*/ 430441 h 3032924"/>
              <a:gd name="connsiteX10-1139" fmla="*/ 1663394 w 3239999"/>
              <a:gd name="connsiteY10-1140" fmla="*/ 402054 h 3032924"/>
              <a:gd name="connsiteX11-1141" fmla="*/ 2406065 w 3239999"/>
              <a:gd name="connsiteY11-1142" fmla="*/ 22 h 3032924"/>
              <a:gd name="connsiteX12-1143" fmla="*/ 2853673 w 3239999"/>
              <a:gd name="connsiteY12-1144" fmla="*/ 91100 h 3032924"/>
              <a:gd name="connsiteX13-1145" fmla="*/ 2854770 w 3239999"/>
              <a:gd name="connsiteY13-1146" fmla="*/ 430441 h 3032924"/>
              <a:gd name="connsiteX14-1147" fmla="*/ 3120669 w 3239999"/>
              <a:gd name="connsiteY14-1148" fmla="*/ 428517 h 3032924"/>
              <a:gd name="connsiteX15-1149" fmla="*/ 3120669 w 3239999"/>
              <a:gd name="connsiteY15-1150" fmla="*/ 738345 h 3032924"/>
              <a:gd name="connsiteX16-1151" fmla="*/ 3239999 w 3239999"/>
              <a:gd name="connsiteY16-1152" fmla="*/ 738345 h 3032924"/>
              <a:gd name="connsiteX17-1153" fmla="*/ 3239999 w 3239999"/>
              <a:gd name="connsiteY17-1154" fmla="*/ 3032924 h 3032924"/>
              <a:gd name="connsiteX18-1155" fmla="*/ 0 w 3239999"/>
              <a:gd name="connsiteY18-1156" fmla="*/ 3032924 h 3032924"/>
              <a:gd name="connsiteX19-1157" fmla="*/ 0 w 3239999"/>
              <a:gd name="connsiteY19-1158" fmla="*/ 738345 h 3032924"/>
              <a:gd name="connsiteX20-1159" fmla="*/ 102477 w 3239999"/>
              <a:gd name="connsiteY20-1160" fmla="*/ 738345 h 3032924"/>
              <a:gd name="connsiteX21-1161" fmla="*/ 102477 w 3239999"/>
              <a:gd name="connsiteY21-1162" fmla="*/ 428517 h 3032924"/>
              <a:gd name="connsiteX22-1163" fmla="*/ 385229 w 3239999"/>
              <a:gd name="connsiteY22-1164" fmla="*/ 430441 h 3032924"/>
              <a:gd name="connsiteX23-1165" fmla="*/ 386326 w 3239999"/>
              <a:gd name="connsiteY23-1166" fmla="*/ 91100 h 3032924"/>
              <a:gd name="connsiteX24-1167" fmla="*/ 833935 w 3239999"/>
              <a:gd name="connsiteY24-1168" fmla="*/ 22 h 3032924"/>
              <a:gd name="connsiteX25-1169" fmla="*/ 1576606 w 3239999"/>
              <a:gd name="connsiteY25-1170" fmla="*/ 402054 h 3032924"/>
              <a:gd name="connsiteX26-1171" fmla="*/ 1576606 w 3239999"/>
              <a:gd name="connsiteY26-1172" fmla="*/ 430441 h 3032924"/>
              <a:gd name="connsiteX27-1173" fmla="*/ 1576606 w 3239999"/>
              <a:gd name="connsiteY27-1174" fmla="*/ 526981 h 3032924"/>
              <a:gd name="connsiteX28-1175" fmla="*/ 1576606 w 3239999"/>
              <a:gd name="connsiteY28-1176" fmla="*/ 2765302 h 3032924"/>
              <a:gd name="connsiteX29-1177" fmla="*/ 378630 w 3239999"/>
              <a:gd name="connsiteY29-1178" fmla="*/ 2472117 h 3032924"/>
              <a:gd name="connsiteX30-1179" fmla="*/ 384918 w 3239999"/>
              <a:gd name="connsiteY30-1180" fmla="*/ 526981 h 3032924"/>
              <a:gd name="connsiteX31-1181" fmla="*/ 239143 w 3239999"/>
              <a:gd name="connsiteY31-1182" fmla="*/ 526981 h 3032924"/>
              <a:gd name="connsiteX32-1183" fmla="*/ 239143 w 3239999"/>
              <a:gd name="connsiteY32-1184" fmla="*/ 2776423 h 3032924"/>
              <a:gd name="connsiteX33-1185" fmla="*/ 1576606 w 3239999"/>
              <a:gd name="connsiteY33-1186" fmla="*/ 2776423 h 3032924"/>
              <a:gd name="connsiteX0-1187" fmla="*/ 1576606 w 3239999"/>
              <a:gd name="connsiteY0-1188" fmla="*/ 2778202 h 3032924"/>
              <a:gd name="connsiteX1-1189" fmla="*/ 1663394 w 3239999"/>
              <a:gd name="connsiteY1-1190" fmla="*/ 2778202 h 3032924"/>
              <a:gd name="connsiteX2-1191" fmla="*/ 1663394 w 3239999"/>
              <a:gd name="connsiteY2-1192" fmla="*/ 2776423 h 3032924"/>
              <a:gd name="connsiteX3-1193" fmla="*/ 3000856 w 3239999"/>
              <a:gd name="connsiteY3-1194" fmla="*/ 2776423 h 3032924"/>
              <a:gd name="connsiteX4-1195" fmla="*/ 3000856 w 3239999"/>
              <a:gd name="connsiteY4-1196" fmla="*/ 526981 h 3032924"/>
              <a:gd name="connsiteX5-1197" fmla="*/ 2855082 w 3239999"/>
              <a:gd name="connsiteY5-1198" fmla="*/ 526981 h 3032924"/>
              <a:gd name="connsiteX6-1199" fmla="*/ 2861369 w 3239999"/>
              <a:gd name="connsiteY6-1200" fmla="*/ 2472117 h 3032924"/>
              <a:gd name="connsiteX7-1201" fmla="*/ 1663394 w 3239999"/>
              <a:gd name="connsiteY7-1202" fmla="*/ 2765302 h 3032924"/>
              <a:gd name="connsiteX8-1203" fmla="*/ 1663394 w 3239999"/>
              <a:gd name="connsiteY8-1204" fmla="*/ 526981 h 3032924"/>
              <a:gd name="connsiteX9-1205" fmla="*/ 1663394 w 3239999"/>
              <a:gd name="connsiteY9-1206" fmla="*/ 430441 h 3032924"/>
              <a:gd name="connsiteX10-1207" fmla="*/ 1663394 w 3239999"/>
              <a:gd name="connsiteY10-1208" fmla="*/ 402054 h 3032924"/>
              <a:gd name="connsiteX11-1209" fmla="*/ 2406065 w 3239999"/>
              <a:gd name="connsiteY11-1210" fmla="*/ 22 h 3032924"/>
              <a:gd name="connsiteX12-1211" fmla="*/ 2853673 w 3239999"/>
              <a:gd name="connsiteY12-1212" fmla="*/ 91100 h 3032924"/>
              <a:gd name="connsiteX13-1213" fmla="*/ 2854770 w 3239999"/>
              <a:gd name="connsiteY13-1214" fmla="*/ 430441 h 3032924"/>
              <a:gd name="connsiteX14-1215" fmla="*/ 3120669 w 3239999"/>
              <a:gd name="connsiteY14-1216" fmla="*/ 428517 h 3032924"/>
              <a:gd name="connsiteX15-1217" fmla="*/ 3120669 w 3239999"/>
              <a:gd name="connsiteY15-1218" fmla="*/ 738345 h 3032924"/>
              <a:gd name="connsiteX16-1219" fmla="*/ 3239999 w 3239999"/>
              <a:gd name="connsiteY16-1220" fmla="*/ 738345 h 3032924"/>
              <a:gd name="connsiteX17-1221" fmla="*/ 3239999 w 3239999"/>
              <a:gd name="connsiteY17-1222" fmla="*/ 3032924 h 3032924"/>
              <a:gd name="connsiteX18-1223" fmla="*/ 0 w 3239999"/>
              <a:gd name="connsiteY18-1224" fmla="*/ 3032924 h 3032924"/>
              <a:gd name="connsiteX19-1225" fmla="*/ 0 w 3239999"/>
              <a:gd name="connsiteY19-1226" fmla="*/ 738345 h 3032924"/>
              <a:gd name="connsiteX20-1227" fmla="*/ 102477 w 3239999"/>
              <a:gd name="connsiteY20-1228" fmla="*/ 738345 h 3032924"/>
              <a:gd name="connsiteX21-1229" fmla="*/ 102477 w 3239999"/>
              <a:gd name="connsiteY21-1230" fmla="*/ 428517 h 3032924"/>
              <a:gd name="connsiteX22-1231" fmla="*/ 385229 w 3239999"/>
              <a:gd name="connsiteY22-1232" fmla="*/ 430441 h 3032924"/>
              <a:gd name="connsiteX23-1233" fmla="*/ 386326 w 3239999"/>
              <a:gd name="connsiteY23-1234" fmla="*/ 91100 h 3032924"/>
              <a:gd name="connsiteX24-1235" fmla="*/ 833935 w 3239999"/>
              <a:gd name="connsiteY24-1236" fmla="*/ 22 h 3032924"/>
              <a:gd name="connsiteX25-1237" fmla="*/ 1576606 w 3239999"/>
              <a:gd name="connsiteY25-1238" fmla="*/ 402054 h 3032924"/>
              <a:gd name="connsiteX26-1239" fmla="*/ 1576606 w 3239999"/>
              <a:gd name="connsiteY26-1240" fmla="*/ 430441 h 3032924"/>
              <a:gd name="connsiteX27-1241" fmla="*/ 1576606 w 3239999"/>
              <a:gd name="connsiteY27-1242" fmla="*/ 526981 h 3032924"/>
              <a:gd name="connsiteX28-1243" fmla="*/ 1576606 w 3239999"/>
              <a:gd name="connsiteY28-1244" fmla="*/ 2765302 h 3032924"/>
              <a:gd name="connsiteX29-1245" fmla="*/ 378630 w 3239999"/>
              <a:gd name="connsiteY29-1246" fmla="*/ 2472117 h 3032924"/>
              <a:gd name="connsiteX30-1247" fmla="*/ 384918 w 3239999"/>
              <a:gd name="connsiteY30-1248" fmla="*/ 526981 h 3032924"/>
              <a:gd name="connsiteX31-1249" fmla="*/ 239143 w 3239999"/>
              <a:gd name="connsiteY31-1250" fmla="*/ 526981 h 3032924"/>
              <a:gd name="connsiteX32-1251" fmla="*/ 239143 w 3239999"/>
              <a:gd name="connsiteY32-1252" fmla="*/ 2776423 h 3032924"/>
              <a:gd name="connsiteX33-1253" fmla="*/ 1576606 w 3239999"/>
              <a:gd name="connsiteY33-1254" fmla="*/ 2776423 h 3032924"/>
              <a:gd name="connsiteX0-1255" fmla="*/ 1576606 w 3239999"/>
              <a:gd name="connsiteY0-1256" fmla="*/ 2778202 h 3032924"/>
              <a:gd name="connsiteX1-1257" fmla="*/ 1663394 w 3239999"/>
              <a:gd name="connsiteY1-1258" fmla="*/ 2778202 h 3032924"/>
              <a:gd name="connsiteX2-1259" fmla="*/ 1663394 w 3239999"/>
              <a:gd name="connsiteY2-1260" fmla="*/ 2776423 h 3032924"/>
              <a:gd name="connsiteX3-1261" fmla="*/ 3000856 w 3239999"/>
              <a:gd name="connsiteY3-1262" fmla="*/ 2776423 h 3032924"/>
              <a:gd name="connsiteX4-1263" fmla="*/ 3000856 w 3239999"/>
              <a:gd name="connsiteY4-1264" fmla="*/ 526981 h 3032924"/>
              <a:gd name="connsiteX5-1265" fmla="*/ 2855082 w 3239999"/>
              <a:gd name="connsiteY5-1266" fmla="*/ 526981 h 3032924"/>
              <a:gd name="connsiteX6-1267" fmla="*/ 2861369 w 3239999"/>
              <a:gd name="connsiteY6-1268" fmla="*/ 2472117 h 3032924"/>
              <a:gd name="connsiteX7-1269" fmla="*/ 1663394 w 3239999"/>
              <a:gd name="connsiteY7-1270" fmla="*/ 2765302 h 3032924"/>
              <a:gd name="connsiteX8-1271" fmla="*/ 1663394 w 3239999"/>
              <a:gd name="connsiteY8-1272" fmla="*/ 526981 h 3032924"/>
              <a:gd name="connsiteX9-1273" fmla="*/ 1663394 w 3239999"/>
              <a:gd name="connsiteY9-1274" fmla="*/ 430441 h 3032924"/>
              <a:gd name="connsiteX10-1275" fmla="*/ 1663394 w 3239999"/>
              <a:gd name="connsiteY10-1276" fmla="*/ 402054 h 3032924"/>
              <a:gd name="connsiteX11-1277" fmla="*/ 2406065 w 3239999"/>
              <a:gd name="connsiteY11-1278" fmla="*/ 22 h 3032924"/>
              <a:gd name="connsiteX12-1279" fmla="*/ 2853673 w 3239999"/>
              <a:gd name="connsiteY12-1280" fmla="*/ 91100 h 3032924"/>
              <a:gd name="connsiteX13-1281" fmla="*/ 2854770 w 3239999"/>
              <a:gd name="connsiteY13-1282" fmla="*/ 430441 h 3032924"/>
              <a:gd name="connsiteX14-1283" fmla="*/ 3120669 w 3239999"/>
              <a:gd name="connsiteY14-1284" fmla="*/ 428517 h 3032924"/>
              <a:gd name="connsiteX15-1285" fmla="*/ 3120669 w 3239999"/>
              <a:gd name="connsiteY15-1286" fmla="*/ 738345 h 3032924"/>
              <a:gd name="connsiteX16-1287" fmla="*/ 3239999 w 3239999"/>
              <a:gd name="connsiteY16-1288" fmla="*/ 738345 h 3032924"/>
              <a:gd name="connsiteX17-1289" fmla="*/ 3239999 w 3239999"/>
              <a:gd name="connsiteY17-1290" fmla="*/ 3032924 h 3032924"/>
              <a:gd name="connsiteX18-1291" fmla="*/ 0 w 3239999"/>
              <a:gd name="connsiteY18-1292" fmla="*/ 3032924 h 3032924"/>
              <a:gd name="connsiteX19-1293" fmla="*/ 0 w 3239999"/>
              <a:gd name="connsiteY19-1294" fmla="*/ 738345 h 3032924"/>
              <a:gd name="connsiteX20-1295" fmla="*/ 102477 w 3239999"/>
              <a:gd name="connsiteY20-1296" fmla="*/ 738345 h 3032924"/>
              <a:gd name="connsiteX21-1297" fmla="*/ 102477 w 3239999"/>
              <a:gd name="connsiteY21-1298" fmla="*/ 428517 h 3032924"/>
              <a:gd name="connsiteX22-1299" fmla="*/ 385229 w 3239999"/>
              <a:gd name="connsiteY22-1300" fmla="*/ 430441 h 3032924"/>
              <a:gd name="connsiteX23-1301" fmla="*/ 386326 w 3239999"/>
              <a:gd name="connsiteY23-1302" fmla="*/ 91100 h 3032924"/>
              <a:gd name="connsiteX24-1303" fmla="*/ 833935 w 3239999"/>
              <a:gd name="connsiteY24-1304" fmla="*/ 22 h 3032924"/>
              <a:gd name="connsiteX25-1305" fmla="*/ 1576606 w 3239999"/>
              <a:gd name="connsiteY25-1306" fmla="*/ 402054 h 3032924"/>
              <a:gd name="connsiteX26-1307" fmla="*/ 1576606 w 3239999"/>
              <a:gd name="connsiteY26-1308" fmla="*/ 430441 h 3032924"/>
              <a:gd name="connsiteX27-1309" fmla="*/ 1576606 w 3239999"/>
              <a:gd name="connsiteY27-1310" fmla="*/ 526981 h 3032924"/>
              <a:gd name="connsiteX28-1311" fmla="*/ 1576606 w 3239999"/>
              <a:gd name="connsiteY28-1312" fmla="*/ 2765302 h 3032924"/>
              <a:gd name="connsiteX29-1313" fmla="*/ 378630 w 3239999"/>
              <a:gd name="connsiteY29-1314" fmla="*/ 2472117 h 3032924"/>
              <a:gd name="connsiteX30-1315" fmla="*/ 384918 w 3239999"/>
              <a:gd name="connsiteY30-1316" fmla="*/ 526981 h 3032924"/>
              <a:gd name="connsiteX31-1317" fmla="*/ 239143 w 3239999"/>
              <a:gd name="connsiteY31-1318" fmla="*/ 526981 h 3032924"/>
              <a:gd name="connsiteX32-1319" fmla="*/ 239143 w 3239999"/>
              <a:gd name="connsiteY32-1320" fmla="*/ 2776423 h 3032924"/>
              <a:gd name="connsiteX33-1321" fmla="*/ 1576606 w 3239999"/>
              <a:gd name="connsiteY33-1322" fmla="*/ 2776423 h 3032924"/>
              <a:gd name="connsiteX0-1323" fmla="*/ 1576606 w 3239999"/>
              <a:gd name="connsiteY0-1324" fmla="*/ 2778202 h 3032924"/>
              <a:gd name="connsiteX1-1325" fmla="*/ 1663394 w 3239999"/>
              <a:gd name="connsiteY1-1326" fmla="*/ 2778202 h 3032924"/>
              <a:gd name="connsiteX2-1327" fmla="*/ 1663394 w 3239999"/>
              <a:gd name="connsiteY2-1328" fmla="*/ 2776423 h 3032924"/>
              <a:gd name="connsiteX3-1329" fmla="*/ 3000856 w 3239999"/>
              <a:gd name="connsiteY3-1330" fmla="*/ 2776423 h 3032924"/>
              <a:gd name="connsiteX4-1331" fmla="*/ 3000856 w 3239999"/>
              <a:gd name="connsiteY4-1332" fmla="*/ 526981 h 3032924"/>
              <a:gd name="connsiteX5-1333" fmla="*/ 2855082 w 3239999"/>
              <a:gd name="connsiteY5-1334" fmla="*/ 526981 h 3032924"/>
              <a:gd name="connsiteX6-1335" fmla="*/ 2861369 w 3239999"/>
              <a:gd name="connsiteY6-1336" fmla="*/ 2472117 h 3032924"/>
              <a:gd name="connsiteX7-1337" fmla="*/ 1663394 w 3239999"/>
              <a:gd name="connsiteY7-1338" fmla="*/ 2765302 h 3032924"/>
              <a:gd name="connsiteX8-1339" fmla="*/ 1663394 w 3239999"/>
              <a:gd name="connsiteY8-1340" fmla="*/ 526981 h 3032924"/>
              <a:gd name="connsiteX9-1341" fmla="*/ 1663394 w 3239999"/>
              <a:gd name="connsiteY9-1342" fmla="*/ 430441 h 3032924"/>
              <a:gd name="connsiteX10-1343" fmla="*/ 1663394 w 3239999"/>
              <a:gd name="connsiteY10-1344" fmla="*/ 402054 h 3032924"/>
              <a:gd name="connsiteX11-1345" fmla="*/ 2406065 w 3239999"/>
              <a:gd name="connsiteY11-1346" fmla="*/ 22 h 3032924"/>
              <a:gd name="connsiteX12-1347" fmla="*/ 2853673 w 3239999"/>
              <a:gd name="connsiteY12-1348" fmla="*/ 91100 h 3032924"/>
              <a:gd name="connsiteX13-1349" fmla="*/ 2854770 w 3239999"/>
              <a:gd name="connsiteY13-1350" fmla="*/ 430441 h 3032924"/>
              <a:gd name="connsiteX14-1351" fmla="*/ 3120669 w 3239999"/>
              <a:gd name="connsiteY14-1352" fmla="*/ 428517 h 3032924"/>
              <a:gd name="connsiteX15-1353" fmla="*/ 3120669 w 3239999"/>
              <a:gd name="connsiteY15-1354" fmla="*/ 738345 h 3032924"/>
              <a:gd name="connsiteX16-1355" fmla="*/ 3239999 w 3239999"/>
              <a:gd name="connsiteY16-1356" fmla="*/ 738345 h 3032924"/>
              <a:gd name="connsiteX17-1357" fmla="*/ 3239999 w 3239999"/>
              <a:gd name="connsiteY17-1358" fmla="*/ 3032924 h 3032924"/>
              <a:gd name="connsiteX18-1359" fmla="*/ 0 w 3239999"/>
              <a:gd name="connsiteY18-1360" fmla="*/ 3032924 h 3032924"/>
              <a:gd name="connsiteX19-1361" fmla="*/ 0 w 3239999"/>
              <a:gd name="connsiteY19-1362" fmla="*/ 738345 h 3032924"/>
              <a:gd name="connsiteX20-1363" fmla="*/ 102477 w 3239999"/>
              <a:gd name="connsiteY20-1364" fmla="*/ 738345 h 3032924"/>
              <a:gd name="connsiteX21-1365" fmla="*/ 102477 w 3239999"/>
              <a:gd name="connsiteY21-1366" fmla="*/ 428517 h 3032924"/>
              <a:gd name="connsiteX22-1367" fmla="*/ 385229 w 3239999"/>
              <a:gd name="connsiteY22-1368" fmla="*/ 430441 h 3032924"/>
              <a:gd name="connsiteX23-1369" fmla="*/ 386326 w 3239999"/>
              <a:gd name="connsiteY23-1370" fmla="*/ 91100 h 3032924"/>
              <a:gd name="connsiteX24-1371" fmla="*/ 833935 w 3239999"/>
              <a:gd name="connsiteY24-1372" fmla="*/ 22 h 3032924"/>
              <a:gd name="connsiteX25-1373" fmla="*/ 1576606 w 3239999"/>
              <a:gd name="connsiteY25-1374" fmla="*/ 402054 h 3032924"/>
              <a:gd name="connsiteX26-1375" fmla="*/ 1576606 w 3239999"/>
              <a:gd name="connsiteY26-1376" fmla="*/ 430441 h 3032924"/>
              <a:gd name="connsiteX27-1377" fmla="*/ 1576606 w 3239999"/>
              <a:gd name="connsiteY27-1378" fmla="*/ 526981 h 3032924"/>
              <a:gd name="connsiteX28-1379" fmla="*/ 1576606 w 3239999"/>
              <a:gd name="connsiteY28-1380" fmla="*/ 2765302 h 3032924"/>
              <a:gd name="connsiteX29-1381" fmla="*/ 378630 w 3239999"/>
              <a:gd name="connsiteY29-1382" fmla="*/ 2472117 h 3032924"/>
              <a:gd name="connsiteX30-1383" fmla="*/ 384918 w 3239999"/>
              <a:gd name="connsiteY30-1384" fmla="*/ 526981 h 3032924"/>
              <a:gd name="connsiteX31-1385" fmla="*/ 239143 w 3239999"/>
              <a:gd name="connsiteY31-1386" fmla="*/ 526981 h 3032924"/>
              <a:gd name="connsiteX32-1387" fmla="*/ 229618 w 3239999"/>
              <a:gd name="connsiteY32-1388" fmla="*/ 2690698 h 3032924"/>
              <a:gd name="connsiteX33-1389" fmla="*/ 1576606 w 3239999"/>
              <a:gd name="connsiteY33-1390" fmla="*/ 2776423 h 3032924"/>
              <a:gd name="connsiteX0-1391" fmla="*/ 1576606 w 3239999"/>
              <a:gd name="connsiteY0-1392" fmla="*/ 2778202 h 3032924"/>
              <a:gd name="connsiteX1-1393" fmla="*/ 1663394 w 3239999"/>
              <a:gd name="connsiteY1-1394" fmla="*/ 2778202 h 3032924"/>
              <a:gd name="connsiteX2-1395" fmla="*/ 1663394 w 3239999"/>
              <a:gd name="connsiteY2-1396" fmla="*/ 2776423 h 3032924"/>
              <a:gd name="connsiteX3-1397" fmla="*/ 2991331 w 3239999"/>
              <a:gd name="connsiteY3-1398" fmla="*/ 2709748 h 3032924"/>
              <a:gd name="connsiteX4-1399" fmla="*/ 3000856 w 3239999"/>
              <a:gd name="connsiteY4-1400" fmla="*/ 526981 h 3032924"/>
              <a:gd name="connsiteX5-1401" fmla="*/ 2855082 w 3239999"/>
              <a:gd name="connsiteY5-1402" fmla="*/ 526981 h 3032924"/>
              <a:gd name="connsiteX6-1403" fmla="*/ 2861369 w 3239999"/>
              <a:gd name="connsiteY6-1404" fmla="*/ 2472117 h 3032924"/>
              <a:gd name="connsiteX7-1405" fmla="*/ 1663394 w 3239999"/>
              <a:gd name="connsiteY7-1406" fmla="*/ 2765302 h 3032924"/>
              <a:gd name="connsiteX8-1407" fmla="*/ 1663394 w 3239999"/>
              <a:gd name="connsiteY8-1408" fmla="*/ 526981 h 3032924"/>
              <a:gd name="connsiteX9-1409" fmla="*/ 1663394 w 3239999"/>
              <a:gd name="connsiteY9-1410" fmla="*/ 430441 h 3032924"/>
              <a:gd name="connsiteX10-1411" fmla="*/ 1663394 w 3239999"/>
              <a:gd name="connsiteY10-1412" fmla="*/ 402054 h 3032924"/>
              <a:gd name="connsiteX11-1413" fmla="*/ 2406065 w 3239999"/>
              <a:gd name="connsiteY11-1414" fmla="*/ 22 h 3032924"/>
              <a:gd name="connsiteX12-1415" fmla="*/ 2853673 w 3239999"/>
              <a:gd name="connsiteY12-1416" fmla="*/ 91100 h 3032924"/>
              <a:gd name="connsiteX13-1417" fmla="*/ 2854770 w 3239999"/>
              <a:gd name="connsiteY13-1418" fmla="*/ 430441 h 3032924"/>
              <a:gd name="connsiteX14-1419" fmla="*/ 3120669 w 3239999"/>
              <a:gd name="connsiteY14-1420" fmla="*/ 428517 h 3032924"/>
              <a:gd name="connsiteX15-1421" fmla="*/ 3120669 w 3239999"/>
              <a:gd name="connsiteY15-1422" fmla="*/ 738345 h 3032924"/>
              <a:gd name="connsiteX16-1423" fmla="*/ 3239999 w 3239999"/>
              <a:gd name="connsiteY16-1424" fmla="*/ 738345 h 3032924"/>
              <a:gd name="connsiteX17-1425" fmla="*/ 3239999 w 3239999"/>
              <a:gd name="connsiteY17-1426" fmla="*/ 3032924 h 3032924"/>
              <a:gd name="connsiteX18-1427" fmla="*/ 0 w 3239999"/>
              <a:gd name="connsiteY18-1428" fmla="*/ 3032924 h 3032924"/>
              <a:gd name="connsiteX19-1429" fmla="*/ 0 w 3239999"/>
              <a:gd name="connsiteY19-1430" fmla="*/ 738345 h 3032924"/>
              <a:gd name="connsiteX20-1431" fmla="*/ 102477 w 3239999"/>
              <a:gd name="connsiteY20-1432" fmla="*/ 738345 h 3032924"/>
              <a:gd name="connsiteX21-1433" fmla="*/ 102477 w 3239999"/>
              <a:gd name="connsiteY21-1434" fmla="*/ 428517 h 3032924"/>
              <a:gd name="connsiteX22-1435" fmla="*/ 385229 w 3239999"/>
              <a:gd name="connsiteY22-1436" fmla="*/ 430441 h 3032924"/>
              <a:gd name="connsiteX23-1437" fmla="*/ 386326 w 3239999"/>
              <a:gd name="connsiteY23-1438" fmla="*/ 91100 h 3032924"/>
              <a:gd name="connsiteX24-1439" fmla="*/ 833935 w 3239999"/>
              <a:gd name="connsiteY24-1440" fmla="*/ 22 h 3032924"/>
              <a:gd name="connsiteX25-1441" fmla="*/ 1576606 w 3239999"/>
              <a:gd name="connsiteY25-1442" fmla="*/ 402054 h 3032924"/>
              <a:gd name="connsiteX26-1443" fmla="*/ 1576606 w 3239999"/>
              <a:gd name="connsiteY26-1444" fmla="*/ 430441 h 3032924"/>
              <a:gd name="connsiteX27-1445" fmla="*/ 1576606 w 3239999"/>
              <a:gd name="connsiteY27-1446" fmla="*/ 526981 h 3032924"/>
              <a:gd name="connsiteX28-1447" fmla="*/ 1576606 w 3239999"/>
              <a:gd name="connsiteY28-1448" fmla="*/ 2765302 h 3032924"/>
              <a:gd name="connsiteX29-1449" fmla="*/ 378630 w 3239999"/>
              <a:gd name="connsiteY29-1450" fmla="*/ 2472117 h 3032924"/>
              <a:gd name="connsiteX30-1451" fmla="*/ 384918 w 3239999"/>
              <a:gd name="connsiteY30-1452" fmla="*/ 526981 h 3032924"/>
              <a:gd name="connsiteX31-1453" fmla="*/ 239143 w 3239999"/>
              <a:gd name="connsiteY31-1454" fmla="*/ 526981 h 3032924"/>
              <a:gd name="connsiteX32-1455" fmla="*/ 229618 w 3239999"/>
              <a:gd name="connsiteY32-1456" fmla="*/ 2690698 h 3032924"/>
              <a:gd name="connsiteX33-1457" fmla="*/ 1576606 w 3239999"/>
              <a:gd name="connsiteY33-1458" fmla="*/ 2776423 h 3032924"/>
            </a:gdLst>
            <a:ahLst/>
            <a:cxnLst>
              <a:cxn ang="0">
                <a:pos x="connsiteX0-1391" y="connsiteY0-1392"/>
              </a:cxn>
              <a:cxn ang="0">
                <a:pos x="connsiteX1-1393" y="connsiteY1-1394"/>
              </a:cxn>
              <a:cxn ang="0">
                <a:pos x="connsiteX2-1395" y="connsiteY2-1396"/>
              </a:cxn>
              <a:cxn ang="0">
                <a:pos x="connsiteX3-1397" y="connsiteY3-1398"/>
              </a:cxn>
              <a:cxn ang="0">
                <a:pos x="connsiteX4-1399" y="connsiteY4-1400"/>
              </a:cxn>
              <a:cxn ang="0">
                <a:pos x="connsiteX5-1401" y="connsiteY5-1402"/>
              </a:cxn>
              <a:cxn ang="0">
                <a:pos x="connsiteX6-1403" y="connsiteY6-1404"/>
              </a:cxn>
              <a:cxn ang="0">
                <a:pos x="connsiteX7-1405" y="connsiteY7-1406"/>
              </a:cxn>
              <a:cxn ang="0">
                <a:pos x="connsiteX8-1407" y="connsiteY8-1408"/>
              </a:cxn>
              <a:cxn ang="0">
                <a:pos x="connsiteX9-1409" y="connsiteY9-1410"/>
              </a:cxn>
              <a:cxn ang="0">
                <a:pos x="connsiteX10-1411" y="connsiteY10-1412"/>
              </a:cxn>
              <a:cxn ang="0">
                <a:pos x="connsiteX11-1413" y="connsiteY11-1414"/>
              </a:cxn>
              <a:cxn ang="0">
                <a:pos x="connsiteX12-1415" y="connsiteY12-1416"/>
              </a:cxn>
              <a:cxn ang="0">
                <a:pos x="connsiteX13-1417" y="connsiteY13-1418"/>
              </a:cxn>
              <a:cxn ang="0">
                <a:pos x="connsiteX14-1419" y="connsiteY14-1420"/>
              </a:cxn>
              <a:cxn ang="0">
                <a:pos x="connsiteX15-1421" y="connsiteY15-1422"/>
              </a:cxn>
              <a:cxn ang="0">
                <a:pos x="connsiteX16-1423" y="connsiteY16-1424"/>
              </a:cxn>
              <a:cxn ang="0">
                <a:pos x="connsiteX17-1425" y="connsiteY17-1426"/>
              </a:cxn>
              <a:cxn ang="0">
                <a:pos x="connsiteX18-1427" y="connsiteY18-1428"/>
              </a:cxn>
              <a:cxn ang="0">
                <a:pos x="connsiteX19-1429" y="connsiteY19-1430"/>
              </a:cxn>
              <a:cxn ang="0">
                <a:pos x="connsiteX20-1431" y="connsiteY20-1432"/>
              </a:cxn>
              <a:cxn ang="0">
                <a:pos x="connsiteX21-1433" y="connsiteY21-1434"/>
              </a:cxn>
              <a:cxn ang="0">
                <a:pos x="connsiteX22-1435" y="connsiteY22-1436"/>
              </a:cxn>
              <a:cxn ang="0">
                <a:pos x="connsiteX23-1437" y="connsiteY23-1438"/>
              </a:cxn>
              <a:cxn ang="0">
                <a:pos x="connsiteX24-1439" y="connsiteY24-1440"/>
              </a:cxn>
              <a:cxn ang="0">
                <a:pos x="connsiteX25-1441" y="connsiteY25-1442"/>
              </a:cxn>
              <a:cxn ang="0">
                <a:pos x="connsiteX26-1443" y="connsiteY26-1444"/>
              </a:cxn>
              <a:cxn ang="0">
                <a:pos x="connsiteX27-1445" y="connsiteY27-1446"/>
              </a:cxn>
              <a:cxn ang="0">
                <a:pos x="connsiteX28-1447" y="connsiteY28-1448"/>
              </a:cxn>
              <a:cxn ang="0">
                <a:pos x="connsiteX29-1449" y="connsiteY29-1450"/>
              </a:cxn>
              <a:cxn ang="0">
                <a:pos x="connsiteX30-1451" y="connsiteY30-1452"/>
              </a:cxn>
              <a:cxn ang="0">
                <a:pos x="connsiteX31-1453" y="connsiteY31-1454"/>
              </a:cxn>
              <a:cxn ang="0">
                <a:pos x="connsiteX32-1455" y="connsiteY32-1456"/>
              </a:cxn>
              <a:cxn ang="0">
                <a:pos x="connsiteX33-1457" y="connsiteY33-1458"/>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3" name="Rounded Rectangle 27"/>
          <p:cNvSpPr/>
          <p:nvPr/>
        </p:nvSpPr>
        <p:spPr>
          <a:xfrm>
            <a:off x="1807179" y="2343219"/>
            <a:ext cx="331579" cy="254696"/>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24" name="Rounded Rectangle 7"/>
          <p:cNvSpPr/>
          <p:nvPr/>
        </p:nvSpPr>
        <p:spPr>
          <a:xfrm>
            <a:off x="1812422" y="1376277"/>
            <a:ext cx="355596" cy="306874"/>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9B6CC"/>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635514" y="268228"/>
            <a:ext cx="5436096" cy="473576"/>
          </a:xfrm>
        </p:spPr>
        <p:txBody>
          <a:bodyPr/>
          <a:lstStyle/>
          <a:p>
            <a:pPr algn="ctr"/>
            <a:r>
              <a:rPr lang="en-US" altLang="ko-KR" sz="1400" b="1" i="1" dirty="0">
                <a:solidFill>
                  <a:schemeClr val="bg1"/>
                </a:solidFill>
                <a:latin typeface="Comic Sans MS" charset="0"/>
              </a:rPr>
              <a:t>PENTINGNYA PERILAKU KONSUMEN YANG TERBUKA</a:t>
            </a:r>
          </a:p>
          <a:p>
            <a:pPr algn="ctr"/>
            <a:endParaRPr lang="en-US" altLang="ko-KR" sz="1400" b="1" i="1" dirty="0">
              <a:solidFill>
                <a:schemeClr val="bg1"/>
              </a:solidFill>
              <a:latin typeface="Comic Sans MS" charset="0"/>
            </a:endParaRPr>
          </a:p>
        </p:txBody>
      </p:sp>
      <p:sp>
        <p:nvSpPr>
          <p:cNvPr id="3" name="Text Placeholder 2"/>
          <p:cNvSpPr>
            <a:spLocks noGrp="1"/>
          </p:cNvSpPr>
          <p:nvPr>
            <p:ph type="body" sz="quarter" idx="11"/>
          </p:nvPr>
        </p:nvSpPr>
        <p:spPr>
          <a:xfrm>
            <a:off x="3635514" y="2716019"/>
            <a:ext cx="5436096" cy="288032"/>
          </a:xfrm>
        </p:spPr>
        <p:txBody>
          <a:bodyPr/>
          <a:lstStyle/>
          <a:p>
            <a:pPr marL="285750" lvl="0" indent="-285750" algn="l">
              <a:buFont typeface="Wingdings" charset="0"/>
              <a:buChar char="Ø"/>
            </a:pPr>
            <a:r>
              <a:rPr lang="en-US" altLang="ko-KR" i="1" dirty="0">
                <a:solidFill>
                  <a:schemeClr val="bg1"/>
                </a:solidFill>
                <a:latin typeface="Comic Sans MS" charset="0"/>
              </a:rPr>
              <a:t>Meskipun dalam banyak kasus mempengaruhi kesadaran </a:t>
            </a:r>
          </a:p>
          <a:p>
            <a:pPr lvl="0" algn="l"/>
            <a:r>
              <a:rPr lang="en-US" altLang="ko-KR" i="1" dirty="0">
                <a:solidFill>
                  <a:schemeClr val="bg1"/>
                </a:solidFill>
                <a:latin typeface="Comic Sans MS" charset="0"/>
              </a:rPr>
              <a:t>konsumen akan mengarah pada perilaku terbuka, nyatanya hal </a:t>
            </a:r>
          </a:p>
          <a:p>
            <a:pPr lvl="0" algn="l"/>
            <a:r>
              <a:rPr lang="en-US" altLang="ko-KR" i="1" dirty="0">
                <a:solidFill>
                  <a:schemeClr val="bg1"/>
                </a:solidFill>
                <a:latin typeface="Comic Sans MS" charset="0"/>
              </a:rPr>
              <a:t>ini sering tidak berlaku. Konsumen sering kali memilikinya sikap yang berbeda dengan yang dilihat.</a:t>
            </a:r>
          </a:p>
          <a:p>
            <a:pPr lvl="0" algn="l"/>
            <a:r>
              <a:rPr lang="en-US" altLang="ko-KR" i="1" dirty="0">
                <a:solidFill>
                  <a:schemeClr val="bg1"/>
                </a:solidFill>
                <a:latin typeface="Comic Sans MS" charset="0"/>
              </a:rPr>
              <a:t>Contoh : menyukai suatu produk tetapi tidak ingin membelinya.</a:t>
            </a:r>
          </a:p>
          <a:p>
            <a:pPr lvl="0" algn="l"/>
            <a:endParaRPr lang="en-US" altLang="ko-KR" i="1" dirty="0">
              <a:solidFill>
                <a:schemeClr val="bg1"/>
              </a:solidFill>
              <a:latin typeface="Comic Sans MS" charset="0"/>
            </a:endParaRPr>
          </a:p>
          <a:p>
            <a:pPr marL="285750" lvl="0" indent="-285750" algn="l">
              <a:buFont typeface="Wingdings" charset="0"/>
              <a:buChar char="Ø"/>
            </a:pPr>
            <a:r>
              <a:rPr lang="en-US" altLang="ko-KR" i="1" dirty="0">
                <a:solidFill>
                  <a:schemeClr val="bg1"/>
                </a:solidFill>
                <a:latin typeface="Comic Sans MS" charset="0"/>
              </a:rPr>
              <a:t>Dalam beberapa kasus, perilaku mendahului/ mencoba </a:t>
            </a:r>
          </a:p>
          <a:p>
            <a:pPr lvl="0" algn="l">
              <a:buFont typeface="Wingdings" charset="0"/>
            </a:pPr>
            <a:r>
              <a:rPr lang="en-US" altLang="ko-KR" i="1" dirty="0">
                <a:solidFill>
                  <a:schemeClr val="bg1"/>
                </a:solidFill>
                <a:latin typeface="Comic Sans MS" charset="0"/>
              </a:rPr>
              <a:t>sebelum membeli ternyata dapat memberikan pengaruh pada </a:t>
            </a:r>
          </a:p>
          <a:p>
            <a:pPr lvl="0" algn="l">
              <a:buFont typeface="Wingdings" charset="0"/>
            </a:pPr>
            <a:r>
              <a:rPr lang="en-US" altLang="ko-KR" i="1" dirty="0">
                <a:solidFill>
                  <a:schemeClr val="bg1"/>
                </a:solidFill>
                <a:latin typeface="Comic Sans MS" charset="0"/>
              </a:rPr>
              <a:t>kesadaran konsumen dalam menilai barang tersebut.</a:t>
            </a:r>
          </a:p>
          <a:p>
            <a:pPr lvl="0" algn="l">
              <a:buFont typeface="Wingdings" charset="0"/>
            </a:pPr>
            <a:r>
              <a:rPr lang="en-US" altLang="ko-KR" i="1" dirty="0">
                <a:solidFill>
                  <a:schemeClr val="bg1"/>
                </a:solidFill>
                <a:latin typeface="Comic Sans MS" charset="0"/>
              </a:rPr>
              <a:t>Contoh : Yang sebelumnya tidak menyukai barang tersebut, </a:t>
            </a:r>
          </a:p>
          <a:p>
            <a:pPr lvl="0" algn="l"/>
            <a:r>
              <a:rPr lang="en-US" altLang="ko-KR" i="1" dirty="0">
                <a:solidFill>
                  <a:schemeClr val="bg1"/>
                </a:solidFill>
                <a:latin typeface="Comic Sans MS" charset="0"/>
              </a:rPr>
              <a:t>setelah mencoba muncul rasa ingin membeli.</a:t>
            </a:r>
          </a:p>
          <a:p>
            <a:pPr lvl="0" algn="l"/>
            <a:endParaRPr lang="en-US" altLang="ko-KR" i="1" dirty="0">
              <a:solidFill>
                <a:schemeClr val="bg1"/>
              </a:solidFill>
              <a:latin typeface="Comic Sans MS" charset="0"/>
            </a:endParaRPr>
          </a:p>
          <a:p>
            <a:pPr marL="285750" lvl="0" indent="-285750" algn="l">
              <a:buFont typeface="Wingdings" charset="0"/>
              <a:buChar char="Ø"/>
            </a:pPr>
            <a:r>
              <a:rPr lang="en-US" altLang="ko-KR" i="1" dirty="0">
                <a:solidFill>
                  <a:schemeClr val="bg1"/>
                </a:solidFill>
                <a:latin typeface="Comic Sans MS" charset="0"/>
              </a:rPr>
              <a:t>Sebagian besar strategi pemasaran tidak akan dapat </a:t>
            </a:r>
          </a:p>
          <a:p>
            <a:pPr lvl="0" algn="l">
              <a:buFont typeface="Wingdings" charset="0"/>
            </a:pPr>
            <a:r>
              <a:rPr lang="en-US" altLang="ko-KR" i="1" dirty="0">
                <a:solidFill>
                  <a:schemeClr val="bg1"/>
                </a:solidFill>
                <a:latin typeface="Comic Sans MS" charset="0"/>
              </a:rPr>
              <a:t>berhasil jika kita tidak mempengaruhi konsumen agar dapat </a:t>
            </a:r>
          </a:p>
          <a:p>
            <a:pPr lvl="0" algn="l">
              <a:buFont typeface="Wingdings" charset="0"/>
            </a:pPr>
            <a:r>
              <a:rPr lang="en-US" altLang="ko-KR" i="1" dirty="0">
                <a:solidFill>
                  <a:schemeClr val="bg1"/>
                </a:solidFill>
                <a:latin typeface="Comic Sans MS" charset="0"/>
              </a:rPr>
              <a:t>berperilaku terbuka.</a:t>
            </a:r>
          </a:p>
        </p:txBody>
      </p:sp>
      <p:sp>
        <p:nvSpPr>
          <p:cNvPr id="10" name="Freeform 9"/>
          <p:cNvSpPr/>
          <p:nvPr/>
        </p:nvSpPr>
        <p:spPr>
          <a:xfrm>
            <a:off x="1982046" y="2242753"/>
            <a:ext cx="811140" cy="654652"/>
          </a:xfrm>
          <a:custGeom>
            <a:avLst/>
            <a:gdLst/>
            <a:ahLst/>
            <a:cxnLst/>
            <a:rect l="l" t="t" r="r" b="b"/>
            <a:pathLst>
              <a:path w="3307788" h="2669631">
                <a:moveTo>
                  <a:pt x="2793832" y="1478391"/>
                </a:moveTo>
                <a:cubicBezTo>
                  <a:pt x="2772990" y="1635402"/>
                  <a:pt x="2717678" y="1784517"/>
                  <a:pt x="2633007" y="1915952"/>
                </a:cubicBezTo>
                <a:cubicBezTo>
                  <a:pt x="2695386" y="1951862"/>
                  <a:pt x="2772768" y="1955673"/>
                  <a:pt x="2841607" y="1924185"/>
                </a:cubicBezTo>
                <a:cubicBezTo>
                  <a:pt x="2943442" y="1877605"/>
                  <a:pt x="2999062" y="1766364"/>
                  <a:pt x="2975226" y="1656948"/>
                </a:cubicBezTo>
                <a:cubicBezTo>
                  <a:pt x="2955176" y="1564911"/>
                  <a:pt x="2883463" y="1495086"/>
                  <a:pt x="2793832" y="1478391"/>
                </a:cubicBezTo>
                <a:close/>
                <a:moveTo>
                  <a:pt x="2807611" y="1247700"/>
                </a:moveTo>
                <a:lnTo>
                  <a:pt x="2807472" y="1256060"/>
                </a:lnTo>
                <a:cubicBezTo>
                  <a:pt x="2994195" y="1281771"/>
                  <a:pt x="3148201" y="1421768"/>
                  <a:pt x="3189276" y="1610317"/>
                </a:cubicBezTo>
                <a:cubicBezTo>
                  <a:pt x="3235041" y="1820393"/>
                  <a:pt x="3128252" y="2033972"/>
                  <a:pt x="2932732" y="2123406"/>
                </a:cubicBezTo>
                <a:cubicBezTo>
                  <a:pt x="2789297" y="2189015"/>
                  <a:pt x="2626543" y="2174805"/>
                  <a:pt x="2499470" y="2094044"/>
                </a:cubicBezTo>
                <a:cubicBezTo>
                  <a:pt x="2427194" y="2172627"/>
                  <a:pt x="2343030" y="2241391"/>
                  <a:pt x="2248861" y="2297980"/>
                </a:cubicBezTo>
                <a:cubicBezTo>
                  <a:pt x="2178351" y="2340352"/>
                  <a:pt x="2104446" y="2374567"/>
                  <a:pt x="2027600" y="2398134"/>
                </a:cubicBezTo>
                <a:lnTo>
                  <a:pt x="3307788" y="2397615"/>
                </a:lnTo>
                <a:cubicBezTo>
                  <a:pt x="3265361" y="2549905"/>
                  <a:pt x="2537441" y="2669620"/>
                  <a:pt x="1653814" y="2669631"/>
                </a:cubicBezTo>
                <a:cubicBezTo>
                  <a:pt x="773102" y="2669642"/>
                  <a:pt x="46417" y="2550707"/>
                  <a:pt x="0" y="2398955"/>
                </a:cubicBezTo>
                <a:lnTo>
                  <a:pt x="1280678" y="2398436"/>
                </a:lnTo>
                <a:cubicBezTo>
                  <a:pt x="1203764" y="2374915"/>
                  <a:pt x="1129786" y="2340732"/>
                  <a:pt x="1059201" y="2298380"/>
                </a:cubicBezTo>
                <a:cubicBezTo>
                  <a:pt x="693039" y="2078675"/>
                  <a:pt x="477900" y="1674935"/>
                  <a:pt x="499745" y="1248476"/>
                </a:cubicBezTo>
                <a:close/>
                <a:moveTo>
                  <a:pt x="1331611" y="201752"/>
                </a:moveTo>
                <a:cubicBezTo>
                  <a:pt x="1206335" y="290902"/>
                  <a:pt x="1124761" y="308382"/>
                  <a:pt x="1132336" y="435988"/>
                </a:cubicBezTo>
                <a:cubicBezTo>
                  <a:pt x="1160888" y="640507"/>
                  <a:pt x="1527973" y="617783"/>
                  <a:pt x="1498839" y="840365"/>
                </a:cubicBezTo>
                <a:cubicBezTo>
                  <a:pt x="1455138" y="960979"/>
                  <a:pt x="1395705" y="987199"/>
                  <a:pt x="1213910" y="1052459"/>
                </a:cubicBezTo>
                <a:cubicBezTo>
                  <a:pt x="1331028" y="972050"/>
                  <a:pt x="1364241" y="921357"/>
                  <a:pt x="1360745" y="809484"/>
                </a:cubicBezTo>
                <a:cubicBezTo>
                  <a:pt x="1360746" y="646916"/>
                  <a:pt x="1111360" y="626523"/>
                  <a:pt x="1020462" y="495421"/>
                </a:cubicBezTo>
                <a:cubicBezTo>
                  <a:pt x="941218" y="374224"/>
                  <a:pt x="1061250" y="280996"/>
                  <a:pt x="1331611" y="201752"/>
                </a:cubicBezTo>
                <a:close/>
                <a:moveTo>
                  <a:pt x="2164365" y="80223"/>
                </a:moveTo>
                <a:cubicBezTo>
                  <a:pt x="2021192" y="182108"/>
                  <a:pt x="1927964" y="202086"/>
                  <a:pt x="1936621" y="347922"/>
                </a:cubicBezTo>
                <a:cubicBezTo>
                  <a:pt x="1969252" y="581657"/>
                  <a:pt x="2388778" y="555687"/>
                  <a:pt x="2355482" y="810066"/>
                </a:cubicBezTo>
                <a:cubicBezTo>
                  <a:pt x="2305538" y="947910"/>
                  <a:pt x="2237615" y="977876"/>
                  <a:pt x="2029849" y="1052459"/>
                </a:cubicBezTo>
                <a:cubicBezTo>
                  <a:pt x="2163698" y="960563"/>
                  <a:pt x="2201656" y="902628"/>
                  <a:pt x="2197660" y="774773"/>
                </a:cubicBezTo>
                <a:cubicBezTo>
                  <a:pt x="2197661" y="588982"/>
                  <a:pt x="1912649" y="565676"/>
                  <a:pt x="1808765" y="415844"/>
                </a:cubicBezTo>
                <a:cubicBezTo>
                  <a:pt x="1718201" y="277334"/>
                  <a:pt x="1855380" y="170787"/>
                  <a:pt x="2164365" y="80223"/>
                </a:cubicBezTo>
                <a:close/>
                <a:moveTo>
                  <a:pt x="1754169" y="0"/>
                </a:moveTo>
                <a:cubicBezTo>
                  <a:pt x="1583512" y="121444"/>
                  <a:pt x="1472387" y="145257"/>
                  <a:pt x="1482706" y="319088"/>
                </a:cubicBezTo>
                <a:cubicBezTo>
                  <a:pt x="1521601" y="597693"/>
                  <a:pt x="2021663" y="566738"/>
                  <a:pt x="1981975" y="869950"/>
                </a:cubicBezTo>
                <a:cubicBezTo>
                  <a:pt x="1922443" y="1034256"/>
                  <a:pt x="1841481" y="1069974"/>
                  <a:pt x="1593831" y="1158875"/>
                </a:cubicBezTo>
                <a:cubicBezTo>
                  <a:pt x="1753374" y="1049338"/>
                  <a:pt x="1798619" y="980281"/>
                  <a:pt x="1793856" y="827882"/>
                </a:cubicBezTo>
                <a:cubicBezTo>
                  <a:pt x="1793857" y="606424"/>
                  <a:pt x="1454132" y="578644"/>
                  <a:pt x="1330306" y="400050"/>
                </a:cubicBezTo>
                <a:cubicBezTo>
                  <a:pt x="1222356" y="234950"/>
                  <a:pt x="1385869" y="107950"/>
                  <a:pt x="175416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rgbClr val="57A7BD"/>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srcRect l="2577" t="7122" r="6910" b="8864"/>
          <a:stretch>
            <a:fillRect/>
          </a:stretch>
        </p:blipFill>
        <p:spPr>
          <a:xfrm rot="21540000">
            <a:off x="3052445" y="1215390"/>
            <a:ext cx="2851150" cy="2948940"/>
          </a:xfrm>
          <a:prstGeom prst="rect">
            <a:avLst/>
          </a:prstGeom>
        </p:spPr>
      </p:pic>
      <p:sp>
        <p:nvSpPr>
          <p:cNvPr id="8" name="Text Box 7"/>
          <p:cNvSpPr txBox="1"/>
          <p:nvPr/>
        </p:nvSpPr>
        <p:spPr>
          <a:xfrm>
            <a:off x="251460" y="411480"/>
            <a:ext cx="9082405" cy="471805"/>
          </a:xfrm>
          <a:prstGeom prst="rect">
            <a:avLst/>
          </a:prstGeom>
          <a:noFill/>
        </p:spPr>
        <p:txBody>
          <a:bodyPr wrap="square" rtlCol="0">
            <a:spAutoFit/>
          </a:bodyPr>
          <a:lstStyle/>
          <a:p>
            <a:pPr indent="0" algn="ctr">
              <a:buNone/>
            </a:pPr>
            <a:r>
              <a:rPr lang="en-US" sz="1200" b="1" i="1">
                <a:latin typeface="Comic Sans MS" charset="0"/>
              </a:rPr>
              <a:t>STRATEGI MARKETING</a:t>
            </a:r>
          </a:p>
          <a:p>
            <a:pPr indent="0" algn="ctr">
              <a:buNone/>
            </a:pPr>
            <a:r>
              <a:rPr lang="en-US" sz="1200" b="1" i="1">
                <a:latin typeface="Comic Sans MS" charset="0"/>
              </a:rPr>
              <a:t>&gt;PERILAKU KONSUMEN &gt; LINGKUNGAN KONSUMEN &gt; PENGARUH DAN KOGNISI DARI KOSUMEN&gt;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ltLang="ko-KR" sz="2000" b="1" i="1" dirty="0">
                <a:latin typeface="Comic Sans MS" charset="0"/>
              </a:rPr>
              <a:t>Bagan Model Tradisional Proses Adopsi atau Pembelian</a:t>
            </a:r>
          </a:p>
        </p:txBody>
      </p:sp>
      <p:sp>
        <p:nvSpPr>
          <p:cNvPr id="28" name="Oval 21"/>
          <p:cNvSpPr>
            <a:spLocks noChangeAspect="1"/>
          </p:cNvSpPr>
          <p:nvPr/>
        </p:nvSpPr>
        <p:spPr>
          <a:xfrm>
            <a:off x="7414549" y="1748257"/>
            <a:ext cx="347934" cy="350841"/>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29" name="Rounded Rectangle 27"/>
          <p:cNvSpPr/>
          <p:nvPr/>
        </p:nvSpPr>
        <p:spPr>
          <a:xfrm>
            <a:off x="4963522" y="1796330"/>
            <a:ext cx="331579" cy="254696"/>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30" name="Rounded Rectangle 7"/>
          <p:cNvSpPr/>
          <p:nvPr/>
        </p:nvSpPr>
        <p:spPr>
          <a:xfrm>
            <a:off x="2483420" y="1779766"/>
            <a:ext cx="355596" cy="306874"/>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pic>
        <p:nvPicPr>
          <p:cNvPr id="9" name="Picture 1" descr="Model+Tradisional+Proses+Adopsi+atau+Pembelian"/>
          <p:cNvPicPr>
            <a:picLocks noChangeAspect="1"/>
          </p:cNvPicPr>
          <p:nvPr/>
        </p:nvPicPr>
        <p:blipFill>
          <a:blip r:embed="rId2"/>
          <a:stretch>
            <a:fillRect/>
          </a:stretch>
        </p:blipFill>
        <p:spPr>
          <a:xfrm>
            <a:off x="2339340" y="844550"/>
            <a:ext cx="4763770" cy="309054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1"/>
          <p:cNvSpPr txBox="1"/>
          <p:nvPr/>
        </p:nvSpPr>
        <p:spPr>
          <a:xfrm>
            <a:off x="1259205" y="54610"/>
            <a:ext cx="2289810" cy="5079365"/>
          </a:xfrm>
          <a:prstGeom prst="rect">
            <a:avLst/>
          </a:prstGeom>
        </p:spPr>
        <p:txBody>
          <a:bodyPr anchor="ct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indent="0">
              <a:buNone/>
            </a:pPr>
            <a:r>
              <a:rPr lang="en-US" altLang="ko-KR" b="1" i="1" dirty="0">
                <a:solidFill>
                  <a:schemeClr val="bg1"/>
                </a:solidFill>
                <a:latin typeface="Comic Sans MS" charset="0"/>
                <a:cs typeface="Arial" pitchFamily="34" charset="0"/>
              </a:rPr>
              <a:t>Urutan Perilaku </a:t>
            </a:r>
          </a:p>
          <a:p>
            <a:pPr marL="0" indent="0">
              <a:buNone/>
            </a:pPr>
            <a:r>
              <a:rPr lang="en-US" altLang="ko-KR" b="1" i="1" dirty="0">
                <a:solidFill>
                  <a:schemeClr val="bg1"/>
                </a:solidFill>
                <a:latin typeface="Comic Sans MS" charset="0"/>
                <a:cs typeface="Arial" pitchFamily="34" charset="0"/>
              </a:rPr>
              <a:t>Umum dalam </a:t>
            </a:r>
          </a:p>
          <a:p>
            <a:pPr marL="0" indent="0">
              <a:buNone/>
            </a:pPr>
            <a:r>
              <a:rPr lang="en-US" altLang="ko-KR" b="1" i="1" dirty="0">
                <a:solidFill>
                  <a:schemeClr val="bg1"/>
                </a:solidFill>
                <a:latin typeface="Comic Sans MS" charset="0"/>
                <a:cs typeface="Arial" pitchFamily="34" charset="0"/>
              </a:rPr>
              <a:t>Pembelian Barang </a:t>
            </a:r>
          </a:p>
          <a:p>
            <a:pPr marL="0" indent="0">
              <a:buNone/>
            </a:pPr>
            <a:r>
              <a:rPr lang="en-US" altLang="ko-KR" b="1" i="1" dirty="0">
                <a:solidFill>
                  <a:schemeClr val="bg1"/>
                </a:solidFill>
                <a:latin typeface="Comic Sans MS" charset="0"/>
                <a:cs typeface="Arial" pitchFamily="34" charset="0"/>
              </a:rPr>
              <a:t>Konsumsi di Toko </a:t>
            </a:r>
          </a:p>
          <a:p>
            <a:pPr marL="0" indent="0">
              <a:buNone/>
            </a:pPr>
            <a:r>
              <a:rPr lang="en-US" altLang="ko-KR" b="1" i="1" dirty="0">
                <a:solidFill>
                  <a:schemeClr val="bg1"/>
                </a:solidFill>
                <a:latin typeface="Comic Sans MS" charset="0"/>
                <a:cs typeface="Arial" pitchFamily="34" charset="0"/>
              </a:rPr>
              <a:t>Retail (Eceran)</a:t>
            </a:r>
          </a:p>
        </p:txBody>
      </p:sp>
      <p:pic>
        <p:nvPicPr>
          <p:cNvPr id="2" name="Picture 2" descr="bab-8-pengenalan-terhadap-perilaku-5-638"/>
          <p:cNvPicPr>
            <a:picLocks noChangeAspect="1"/>
          </p:cNvPicPr>
          <p:nvPr/>
        </p:nvPicPr>
        <p:blipFill>
          <a:blip r:embed="rId2"/>
          <a:stretch>
            <a:fillRect/>
          </a:stretch>
        </p:blipFill>
        <p:spPr>
          <a:xfrm>
            <a:off x="3492500" y="196215"/>
            <a:ext cx="5268595" cy="481774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pPr lvl="0" algn="ctr"/>
            <a:r>
              <a:rPr lang="en-US" altLang="ko-KR" b="1" i="1" dirty="0">
                <a:latin typeface="Comic Sans MS" charset="0"/>
              </a:rPr>
              <a:t> Perbandingan Sumber Informasi</a:t>
            </a:r>
          </a:p>
        </p:txBody>
      </p:sp>
      <p:cxnSp>
        <p:nvCxnSpPr>
          <p:cNvPr id="5" name="Straight Connector 4"/>
          <p:cNvCxnSpPr/>
          <p:nvPr/>
        </p:nvCxnSpPr>
        <p:spPr>
          <a:xfrm flipV="1">
            <a:off x="0" y="0"/>
            <a:ext cx="9144000" cy="51435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6516216" y="889688"/>
            <a:ext cx="720080" cy="720080"/>
          </a:xfrm>
          <a:prstGeom prst="ellipse">
            <a:avLst/>
          </a:prstGeom>
          <a:solidFill>
            <a:schemeClr val="accent4"/>
          </a:solidFill>
          <a:ln w="412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p:cNvSpPr/>
          <p:nvPr/>
        </p:nvSpPr>
        <p:spPr>
          <a:xfrm>
            <a:off x="6624229" y="997700"/>
            <a:ext cx="504056" cy="504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19" name="Group 18"/>
          <p:cNvGrpSpPr/>
          <p:nvPr/>
        </p:nvGrpSpPr>
        <p:grpSpPr>
          <a:xfrm>
            <a:off x="755309" y="915969"/>
            <a:ext cx="1728192" cy="3241240"/>
            <a:chOff x="3017859" y="4193083"/>
            <a:chExt cx="1870812" cy="3241240"/>
          </a:xfrm>
        </p:grpSpPr>
        <p:sp>
          <p:nvSpPr>
            <p:cNvPr id="20" name="TextBox 19"/>
            <p:cNvSpPr txBox="1"/>
            <p:nvPr/>
          </p:nvSpPr>
          <p:spPr>
            <a:xfrm>
              <a:off x="3021856" y="4588888"/>
              <a:ext cx="1866815" cy="2845435"/>
            </a:xfrm>
            <a:prstGeom prst="rect">
              <a:avLst/>
            </a:prstGeom>
            <a:noFill/>
            <a:ln>
              <a:noFill/>
            </a:ln>
          </p:spPr>
          <p:txBody>
            <a:bodyPr wrap="square" rtlCol="0">
              <a:spAutoFit/>
            </a:bodyPr>
            <a:lstStyle/>
            <a:p>
              <a:pPr algn="r"/>
              <a:r>
                <a:rPr lang="en-US" altLang="ko-KR" sz="900" b="1" i="1" dirty="0">
                  <a:solidFill>
                    <a:schemeClr val="bg1"/>
                  </a:solidFill>
                  <a:latin typeface="Comic Sans MS" charset="0"/>
                  <a:cs typeface="Arial" pitchFamily="34" charset="0"/>
                </a:rPr>
                <a:t>Tahap awal yang umum </a:t>
              </a:r>
            </a:p>
            <a:p>
              <a:pPr algn="r"/>
              <a:r>
                <a:rPr lang="en-US" altLang="ko-KR" sz="900" b="1" i="1" dirty="0">
                  <a:solidFill>
                    <a:schemeClr val="bg1"/>
                  </a:solidFill>
                  <a:latin typeface="Comic Sans MS" charset="0"/>
                  <a:cs typeface="Arial" pitchFamily="34" charset="0"/>
                </a:rPr>
                <a:t>dalam urutan pembelian, </a:t>
              </a:r>
            </a:p>
            <a:p>
              <a:pPr algn="r"/>
              <a:r>
                <a:rPr lang="en-US" altLang="ko-KR" sz="900" b="1" i="1" dirty="0">
                  <a:solidFill>
                    <a:schemeClr val="bg1"/>
                  </a:solidFill>
                  <a:latin typeface="Comic Sans MS" charset="0"/>
                  <a:cs typeface="Arial" pitchFamily="34" charset="0"/>
                </a:rPr>
                <a:t>yang disebut kontak </a:t>
              </a:r>
            </a:p>
            <a:p>
              <a:pPr algn="r"/>
              <a:r>
                <a:rPr lang="en-US" altLang="ko-KR" sz="900" b="1" i="1" dirty="0">
                  <a:solidFill>
                    <a:schemeClr val="bg1"/>
                  </a:solidFill>
                  <a:latin typeface="Comic Sans MS" charset="0"/>
                  <a:cs typeface="Arial" pitchFamily="34" charset="0"/>
                </a:rPr>
                <a:t>informasi, terjadi ketika </a:t>
              </a:r>
            </a:p>
            <a:p>
              <a:pPr algn="r"/>
              <a:r>
                <a:rPr lang="en-US" altLang="ko-KR" sz="900" b="1" i="1" dirty="0">
                  <a:solidFill>
                    <a:schemeClr val="bg1"/>
                  </a:solidFill>
                  <a:latin typeface="Comic Sans MS" charset="0"/>
                  <a:cs typeface="Arial" pitchFamily="34" charset="0"/>
                </a:rPr>
                <a:t>konsumen berhubungan </a:t>
              </a:r>
            </a:p>
            <a:p>
              <a:pPr algn="r"/>
              <a:r>
                <a:rPr lang="en-US" altLang="ko-KR" sz="900" b="1" i="1" dirty="0">
                  <a:solidFill>
                    <a:schemeClr val="bg1"/>
                  </a:solidFill>
                  <a:latin typeface="Comic Sans MS" charset="0"/>
                  <a:cs typeface="Arial" pitchFamily="34" charset="0"/>
                </a:rPr>
                <a:t>dengan informasi, baik </a:t>
              </a:r>
            </a:p>
            <a:p>
              <a:pPr algn="r"/>
              <a:r>
                <a:rPr lang="en-US" altLang="ko-KR" sz="900" b="1" i="1" dirty="0">
                  <a:solidFill>
                    <a:schemeClr val="bg1"/>
                  </a:solidFill>
                  <a:latin typeface="Comic Sans MS" charset="0"/>
                  <a:cs typeface="Arial" pitchFamily="34" charset="0"/>
                </a:rPr>
                <a:t>sengaja atau tidak sengaja, tentang produk, toko, atau merek.</a:t>
              </a:r>
            </a:p>
            <a:p>
              <a:pPr algn="r"/>
              <a:endParaRPr lang="en-US" altLang="ko-KR" sz="900" b="1" i="1" dirty="0">
                <a:solidFill>
                  <a:schemeClr val="bg1"/>
                </a:solidFill>
                <a:latin typeface="Comic Sans MS" charset="0"/>
                <a:cs typeface="Arial" pitchFamily="34" charset="0"/>
              </a:endParaRPr>
            </a:p>
            <a:p>
              <a:pPr algn="r"/>
              <a:r>
                <a:rPr lang="en-US" altLang="ko-KR" sz="900" b="1" i="1" dirty="0">
                  <a:solidFill>
                    <a:schemeClr val="bg1"/>
                  </a:solidFill>
                  <a:latin typeface="Comic Sans MS" charset="0"/>
                  <a:cs typeface="Arial" pitchFamily="34" charset="0"/>
                </a:rPr>
                <a:t>Tahapan ini meliputi </a:t>
              </a:r>
            </a:p>
            <a:p>
              <a:pPr algn="r"/>
              <a:r>
                <a:rPr lang="en-US" altLang="ko-KR" sz="900" b="1" i="1" dirty="0">
                  <a:solidFill>
                    <a:schemeClr val="bg1"/>
                  </a:solidFill>
                  <a:latin typeface="Comic Sans MS" charset="0"/>
                  <a:cs typeface="Arial" pitchFamily="34" charset="0"/>
                </a:rPr>
                <a:t>perilaku seperti membaca </a:t>
              </a:r>
            </a:p>
            <a:p>
              <a:pPr algn="r"/>
              <a:r>
                <a:rPr lang="en-US" altLang="ko-KR" sz="900" b="1" i="1" dirty="0">
                  <a:solidFill>
                    <a:schemeClr val="bg1"/>
                  </a:solidFill>
                  <a:latin typeface="Comic Sans MS" charset="0"/>
                  <a:cs typeface="Arial" pitchFamily="34" charset="0"/>
                </a:rPr>
                <a:t>atau mengamati iklan koran, majalah, dan papan </a:t>
              </a:r>
            </a:p>
            <a:p>
              <a:pPr algn="r"/>
              <a:r>
                <a:rPr lang="en-US" altLang="ko-KR" sz="900" b="1" i="1" dirty="0">
                  <a:solidFill>
                    <a:schemeClr val="bg1"/>
                  </a:solidFill>
                  <a:latin typeface="Comic Sans MS" charset="0"/>
                  <a:cs typeface="Arial" pitchFamily="34" charset="0"/>
                </a:rPr>
                <a:t>reklame; perusahaan </a:t>
              </a:r>
            </a:p>
            <a:p>
              <a:pPr algn="r"/>
              <a:r>
                <a:rPr lang="en-US" altLang="ko-KR" sz="900" b="1" i="1" dirty="0">
                  <a:solidFill>
                    <a:schemeClr val="bg1"/>
                  </a:solidFill>
                  <a:latin typeface="Comic Sans MS" charset="0"/>
                  <a:cs typeface="Arial" pitchFamily="34" charset="0"/>
                </a:rPr>
                <a:t>selancar dan situs lain di </a:t>
              </a:r>
            </a:p>
            <a:p>
              <a:pPr algn="r"/>
              <a:r>
                <a:rPr lang="en-US" altLang="ko-KR" sz="900" b="1" i="1" dirty="0">
                  <a:solidFill>
                    <a:schemeClr val="bg1"/>
                  </a:solidFill>
                  <a:latin typeface="Comic Sans MS" charset="0"/>
                  <a:cs typeface="Arial" pitchFamily="34" charset="0"/>
                </a:rPr>
                <a:t>web; mendengarkan iklan </a:t>
              </a:r>
            </a:p>
            <a:p>
              <a:pPr algn="r"/>
              <a:r>
                <a:rPr lang="en-US" altLang="ko-KR" sz="900" b="1" i="1" dirty="0">
                  <a:solidFill>
                    <a:schemeClr val="bg1"/>
                  </a:solidFill>
                  <a:latin typeface="Comic Sans MS" charset="0"/>
                  <a:cs typeface="Arial" pitchFamily="34" charset="0"/>
                </a:rPr>
                <a:t>radio; menonton iklan TV; dan berbicara dengan </a:t>
              </a:r>
            </a:p>
            <a:p>
              <a:pPr algn="r"/>
              <a:r>
                <a:rPr lang="en-US" altLang="ko-KR" sz="900" b="1" i="1" dirty="0">
                  <a:solidFill>
                    <a:schemeClr val="bg1"/>
                  </a:solidFill>
                  <a:latin typeface="Comic Sans MS" charset="0"/>
                  <a:cs typeface="Arial" pitchFamily="34" charset="0"/>
                </a:rPr>
                <a:t>penjual dan teman.</a:t>
              </a:r>
            </a:p>
          </p:txBody>
        </p:sp>
        <p:sp>
          <p:nvSpPr>
            <p:cNvPr id="21" name="TextBox 20"/>
            <p:cNvSpPr txBox="1"/>
            <p:nvPr/>
          </p:nvSpPr>
          <p:spPr>
            <a:xfrm>
              <a:off x="3017859" y="4193083"/>
              <a:ext cx="1870812" cy="274320"/>
            </a:xfrm>
            <a:prstGeom prst="rect">
              <a:avLst/>
            </a:prstGeom>
            <a:noFill/>
          </p:spPr>
          <p:txBody>
            <a:bodyPr wrap="square" rtlCol="0">
              <a:spAutoFit/>
            </a:bodyPr>
            <a:lstStyle/>
            <a:p>
              <a:pPr algn="r"/>
              <a:r>
                <a:rPr lang="en-US" altLang="ko-KR" sz="1200" b="1" i="1" dirty="0">
                  <a:solidFill>
                    <a:schemeClr val="bg1"/>
                  </a:solidFill>
                  <a:cs typeface="Arial" pitchFamily="34" charset="0"/>
                </a:rPr>
                <a:t>Kontak Informasi</a:t>
              </a:r>
            </a:p>
          </p:txBody>
        </p:sp>
      </p:grpSp>
      <p:grpSp>
        <p:nvGrpSpPr>
          <p:cNvPr id="27" name="Group 26"/>
          <p:cNvGrpSpPr/>
          <p:nvPr/>
        </p:nvGrpSpPr>
        <p:grpSpPr>
          <a:xfrm>
            <a:off x="3274695" y="3221990"/>
            <a:ext cx="3045460" cy="1574249"/>
            <a:chOff x="3017859" y="4337228"/>
            <a:chExt cx="1870812" cy="1574976"/>
          </a:xfrm>
        </p:grpSpPr>
        <p:sp>
          <p:nvSpPr>
            <p:cNvPr id="28" name="TextBox 27"/>
            <p:cNvSpPr txBox="1"/>
            <p:nvPr/>
          </p:nvSpPr>
          <p:spPr>
            <a:xfrm>
              <a:off x="3021856" y="4588888"/>
              <a:ext cx="1866815" cy="1323316"/>
            </a:xfrm>
            <a:prstGeom prst="rect">
              <a:avLst/>
            </a:prstGeom>
            <a:noFill/>
            <a:ln>
              <a:noFill/>
            </a:ln>
          </p:spPr>
          <p:txBody>
            <a:bodyPr wrap="square" rtlCol="0">
              <a:spAutoFit/>
            </a:bodyPr>
            <a:lstStyle/>
            <a:p>
              <a:r>
                <a:rPr lang="en-US" altLang="ko-KR" sz="1000" dirty="0">
                  <a:solidFill>
                    <a:schemeClr val="bg1"/>
                  </a:solidFill>
                  <a:latin typeface="Comic Sans MS" charset="0"/>
                  <a:cs typeface="Arial" pitchFamily="34" charset="0"/>
                </a:rPr>
                <a:t>Meskipun ada katalog, pemesanan via telepon, </a:t>
              </a:r>
            </a:p>
            <a:p>
              <a:r>
                <a:rPr lang="en-US" altLang="ko-KR" sz="1000" dirty="0">
                  <a:solidFill>
                    <a:schemeClr val="bg1"/>
                  </a:solidFill>
                  <a:latin typeface="Comic Sans MS" charset="0"/>
                  <a:cs typeface="Arial" pitchFamily="34" charset="0"/>
                </a:rPr>
                <a:t>dan pembelian via Internet. Hal yang masih </a:t>
              </a:r>
            </a:p>
            <a:p>
              <a:r>
                <a:rPr lang="en-US" altLang="ko-KR" sz="1000" dirty="0">
                  <a:solidFill>
                    <a:schemeClr val="bg1"/>
                  </a:solidFill>
                  <a:latin typeface="Comic Sans MS" charset="0"/>
                  <a:cs typeface="Arial" pitchFamily="34" charset="0"/>
                </a:rPr>
                <a:t>dianggap penting ialah pembelian barang oleh </a:t>
              </a:r>
            </a:p>
            <a:p>
              <a:r>
                <a:rPr lang="en-US" altLang="ko-KR" sz="1000" dirty="0">
                  <a:solidFill>
                    <a:schemeClr val="bg1"/>
                  </a:solidFill>
                  <a:latin typeface="Comic Sans MS" charset="0"/>
                  <a:cs typeface="Arial" pitchFamily="34" charset="0"/>
                </a:rPr>
                <a:t>konsumen secara langsung dengan datang ke </a:t>
              </a:r>
            </a:p>
            <a:p>
              <a:r>
                <a:rPr lang="en-US" altLang="ko-KR" sz="1000" dirty="0">
                  <a:solidFill>
                    <a:schemeClr val="bg1"/>
                  </a:solidFill>
                  <a:latin typeface="Comic Sans MS" charset="0"/>
                  <a:cs typeface="Arial" pitchFamily="34" charset="0"/>
                </a:rPr>
                <a:t>toko ritel.</a:t>
              </a:r>
            </a:p>
            <a:p>
              <a:r>
                <a:rPr lang="en-US" altLang="ko-KR" sz="1000" dirty="0">
                  <a:solidFill>
                    <a:schemeClr val="bg1"/>
                  </a:solidFill>
                  <a:latin typeface="Comic Sans MS" charset="0"/>
                  <a:cs typeface="Arial" pitchFamily="34" charset="0"/>
                </a:rPr>
                <a:t>Kontak langsung dengan toko meliputi :</a:t>
              </a:r>
            </a:p>
            <a:p>
              <a:r>
                <a:rPr lang="en-US" altLang="ko-KR" sz="1000" dirty="0">
                  <a:solidFill>
                    <a:schemeClr val="bg1"/>
                  </a:solidFill>
                  <a:latin typeface="Comic Sans MS" charset="0"/>
                  <a:cs typeface="Arial" pitchFamily="34" charset="0"/>
                </a:rPr>
                <a:t>(1)mencari outlet, (2) pergi ke outlet, dan </a:t>
              </a:r>
            </a:p>
            <a:p>
              <a:r>
                <a:rPr lang="en-US" altLang="ko-KR" sz="1000" dirty="0">
                  <a:solidFill>
                    <a:schemeClr val="bg1"/>
                  </a:solidFill>
                  <a:latin typeface="Comic Sans MS" charset="0"/>
                  <a:cs typeface="Arial" pitchFamily="34" charset="0"/>
                </a:rPr>
                <a:t>(3) memasuki outlet.</a:t>
              </a:r>
            </a:p>
          </p:txBody>
        </p:sp>
        <p:sp>
          <p:nvSpPr>
            <p:cNvPr id="29" name="TextBox 28"/>
            <p:cNvSpPr txBox="1"/>
            <p:nvPr/>
          </p:nvSpPr>
          <p:spPr>
            <a:xfrm>
              <a:off x="3017859" y="4337228"/>
              <a:ext cx="1870812" cy="256023"/>
            </a:xfrm>
            <a:prstGeom prst="rect">
              <a:avLst/>
            </a:prstGeom>
            <a:noFill/>
          </p:spPr>
          <p:txBody>
            <a:bodyPr wrap="square" rtlCol="0">
              <a:spAutoFit/>
            </a:bodyPr>
            <a:lstStyle/>
            <a:p>
              <a:pPr algn="ctr"/>
              <a:r>
                <a:rPr lang="en-US" altLang="ko-KR" sz="1000" b="1" i="1" dirty="0">
                  <a:solidFill>
                    <a:schemeClr val="bg1"/>
                  </a:solidFill>
                  <a:latin typeface="Comic Sans MS" charset="0"/>
                  <a:cs typeface="Arial" pitchFamily="34" charset="0"/>
                </a:rPr>
                <a:t>Kontak Langsung dengan Toko</a:t>
              </a:r>
            </a:p>
          </p:txBody>
        </p:sp>
      </p:grpSp>
      <p:sp>
        <p:nvSpPr>
          <p:cNvPr id="30" name="직사각형 1"/>
          <p:cNvSpPr/>
          <p:nvPr/>
        </p:nvSpPr>
        <p:spPr>
          <a:xfrm>
            <a:off x="7339965" y="1209675"/>
            <a:ext cx="1601470" cy="431800"/>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r"/>
            <a:r>
              <a:rPr lang="en-US" altLang="ko-KR" sz="1200" b="1" i="1" dirty="0">
                <a:solidFill>
                  <a:schemeClr val="bg1"/>
                </a:solidFill>
                <a:latin typeface="Comic Sans MS" charset="0"/>
                <a:cs typeface="Arial" pitchFamily="34" charset="0"/>
              </a:rPr>
              <a:t>Akses Dana</a:t>
            </a:r>
          </a:p>
        </p:txBody>
      </p:sp>
      <p:sp>
        <p:nvSpPr>
          <p:cNvPr id="32" name="TextBox 31"/>
          <p:cNvSpPr txBox="1"/>
          <p:nvPr/>
        </p:nvSpPr>
        <p:spPr>
          <a:xfrm>
            <a:off x="6299835" y="1564005"/>
            <a:ext cx="2733040" cy="2389505"/>
          </a:xfrm>
          <a:prstGeom prst="rect">
            <a:avLst/>
          </a:prstGeom>
          <a:noFill/>
          <a:ln>
            <a:noFill/>
          </a:ln>
        </p:spPr>
        <p:txBody>
          <a:bodyPr wrap="square" rtlCol="0">
            <a:spAutoFit/>
          </a:bodyPr>
          <a:lstStyle/>
          <a:p>
            <a:pPr algn="r"/>
            <a:r>
              <a:rPr lang="en-US" altLang="ko-KR" sz="1000" dirty="0">
                <a:solidFill>
                  <a:schemeClr val="bg1"/>
                </a:solidFill>
                <a:latin typeface="Comic Sans MS" charset="0"/>
                <a:cs typeface="Arial" pitchFamily="34" charset="0"/>
              </a:rPr>
              <a:t>Selain membutuhkan waktu dan tenaga, </a:t>
            </a:r>
          </a:p>
          <a:p>
            <a:pPr algn="r"/>
            <a:r>
              <a:rPr lang="en-US" altLang="ko-KR" sz="1000" dirty="0">
                <a:solidFill>
                  <a:schemeClr val="bg1"/>
                </a:solidFill>
                <a:latin typeface="Comic Sans MS" charset="0"/>
                <a:cs typeface="Arial" pitchFamily="34" charset="0"/>
              </a:rPr>
              <a:t>uang adalah media utama pertukaran </a:t>
            </a:r>
          </a:p>
          <a:p>
            <a:pPr algn="r"/>
            <a:r>
              <a:rPr lang="en-US" altLang="ko-KR" sz="1000" dirty="0">
                <a:solidFill>
                  <a:schemeClr val="bg1"/>
                </a:solidFill>
                <a:latin typeface="Comic Sans MS" charset="0"/>
                <a:cs typeface="Arial" pitchFamily="34" charset="0"/>
              </a:rPr>
              <a:t>konsumen. Konsumen harus mengakses </a:t>
            </a:r>
          </a:p>
          <a:p>
            <a:pPr algn="r"/>
            <a:r>
              <a:rPr lang="en-US" altLang="ko-KR" sz="1000" dirty="0">
                <a:solidFill>
                  <a:schemeClr val="bg1"/>
                </a:solidFill>
                <a:latin typeface="Comic Sans MS" charset="0"/>
                <a:cs typeface="Arial" pitchFamily="34" charset="0"/>
              </a:rPr>
              <a:t>media ini dalam satu bentuk atau lainnya </a:t>
            </a:r>
          </a:p>
          <a:p>
            <a:pPr algn="r"/>
            <a:r>
              <a:rPr lang="en-US" altLang="ko-KR" sz="1000" dirty="0">
                <a:solidFill>
                  <a:schemeClr val="bg1"/>
                </a:solidFill>
                <a:latin typeface="Comic Sans MS" charset="0"/>
                <a:cs typeface="Arial" pitchFamily="34" charset="0"/>
              </a:rPr>
              <a:t>sebelum pertukaran dapat terjadi.</a:t>
            </a:r>
          </a:p>
          <a:p>
            <a:pPr algn="r"/>
            <a:endParaRPr lang="en-US" altLang="ko-KR" sz="1000" dirty="0">
              <a:solidFill>
                <a:schemeClr val="bg1"/>
              </a:solidFill>
              <a:latin typeface="Comic Sans MS" charset="0"/>
              <a:cs typeface="Arial" pitchFamily="34" charset="0"/>
            </a:endParaRPr>
          </a:p>
          <a:p>
            <a:pPr algn="r"/>
            <a:r>
              <a:rPr lang="en-US" altLang="ko-KR" sz="1000" dirty="0">
                <a:solidFill>
                  <a:schemeClr val="bg1"/>
                </a:solidFill>
                <a:latin typeface="Comic Sans MS" charset="0"/>
                <a:cs typeface="Arial" pitchFamily="34" charset="0"/>
              </a:rPr>
              <a:t>Konsumen dapat membayar penawaran </a:t>
            </a:r>
          </a:p>
          <a:p>
            <a:pPr algn="r"/>
            <a:r>
              <a:rPr lang="en-US" altLang="ko-KR" sz="1000" dirty="0">
                <a:solidFill>
                  <a:schemeClr val="bg1"/>
                </a:solidFill>
                <a:latin typeface="Comic Sans MS" charset="0"/>
                <a:cs typeface="Arial" pitchFamily="34" charset="0"/>
              </a:rPr>
              <a:t>produk dengan berbagai cara.</a:t>
            </a:r>
          </a:p>
          <a:p>
            <a:pPr algn="r"/>
            <a:r>
              <a:rPr lang="en-US" altLang="ko-KR" sz="1000" dirty="0">
                <a:solidFill>
                  <a:schemeClr val="bg1"/>
                </a:solidFill>
                <a:latin typeface="Comic Sans MS" charset="0"/>
                <a:cs typeface="Arial" pitchFamily="34" charset="0"/>
              </a:rPr>
              <a:t>Seperti uang tunai di saku; penarikan tunai bank; menulis cek; menggunakan kartu </a:t>
            </a:r>
          </a:p>
          <a:p>
            <a:pPr algn="r"/>
            <a:r>
              <a:rPr lang="en-US" altLang="ko-KR" sz="1000" dirty="0">
                <a:solidFill>
                  <a:schemeClr val="bg1"/>
                </a:solidFill>
                <a:latin typeface="Comic Sans MS" charset="0"/>
                <a:cs typeface="Arial" pitchFamily="34" charset="0"/>
              </a:rPr>
              <a:t>kredit seperti Visa, MasterCard, dan </a:t>
            </a:r>
          </a:p>
          <a:p>
            <a:pPr algn="r"/>
            <a:r>
              <a:rPr lang="en-US" altLang="ko-KR" sz="1000" dirty="0">
                <a:solidFill>
                  <a:schemeClr val="bg1"/>
                </a:solidFill>
                <a:latin typeface="Comic Sans MS" charset="0"/>
                <a:cs typeface="Arial" pitchFamily="34" charset="0"/>
              </a:rPr>
              <a:t>American Express; membuka rekening </a:t>
            </a:r>
          </a:p>
          <a:p>
            <a:pPr algn="r"/>
            <a:r>
              <a:rPr lang="en-US" altLang="ko-KR" sz="1000" dirty="0">
                <a:solidFill>
                  <a:schemeClr val="bg1"/>
                </a:solidFill>
                <a:latin typeface="Comic Sans MS" charset="0"/>
                <a:cs typeface="Arial" pitchFamily="34" charset="0"/>
              </a:rPr>
              <a:t>biaya toko; menggunakan debit kartu-</a:t>
            </a:r>
          </a:p>
          <a:p>
            <a:pPr algn="r"/>
            <a:r>
              <a:rPr lang="en-US" altLang="ko-KR" sz="1000" dirty="0">
                <a:solidFill>
                  <a:schemeClr val="bg1"/>
                </a:solidFill>
                <a:latin typeface="Comic Sans MS" charset="0"/>
                <a:cs typeface="Arial" pitchFamily="34" charset="0"/>
              </a:rPr>
              <a:t>kartu; dan penarikan pada jalur kredit lain, seperti pinjaman bank .</a:t>
            </a:r>
          </a:p>
        </p:txBody>
      </p:sp>
      <p:pic>
        <p:nvPicPr>
          <p:cNvPr id="4" name="Picture 4" descr="bab-8-pengenalan-terhadap-perilaku-9-638"/>
          <p:cNvPicPr>
            <a:picLocks noChangeAspect="1"/>
          </p:cNvPicPr>
          <p:nvPr/>
        </p:nvPicPr>
        <p:blipFill>
          <a:blip r:embed="rId2"/>
          <a:srcRect b="45058"/>
          <a:stretch>
            <a:fillRect/>
          </a:stretch>
        </p:blipFill>
        <p:spPr>
          <a:xfrm>
            <a:off x="2715260" y="1060450"/>
            <a:ext cx="3113405" cy="180276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Isosceles Triangle 18"/>
          <p:cNvSpPr/>
          <p:nvPr/>
        </p:nvSpPr>
        <p:spPr>
          <a:xfrm>
            <a:off x="-36830" y="2211705"/>
            <a:ext cx="9144000" cy="2571750"/>
          </a:xfrm>
          <a:prstGeom prst="triangle">
            <a:avLst>
              <a:gd name="adj" fmla="val 50416"/>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0" name="Oval 19"/>
          <p:cNvSpPr/>
          <p:nvPr/>
        </p:nvSpPr>
        <p:spPr>
          <a:xfrm>
            <a:off x="4114800" y="2114550"/>
            <a:ext cx="914400" cy="914400"/>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4" name="Freeform 63"/>
          <p:cNvSpPr/>
          <p:nvPr/>
        </p:nvSpPr>
        <p:spPr>
          <a:xfrm>
            <a:off x="4287585" y="2317991"/>
            <a:ext cx="586082" cy="473013"/>
          </a:xfrm>
          <a:custGeom>
            <a:avLst/>
            <a:gdLst/>
            <a:ahLst/>
            <a:cxnLst/>
            <a:rect l="l" t="t" r="r" b="b"/>
            <a:pathLst>
              <a:path w="3307788" h="2669631">
                <a:moveTo>
                  <a:pt x="2793832" y="1478391"/>
                </a:moveTo>
                <a:cubicBezTo>
                  <a:pt x="2772990" y="1635402"/>
                  <a:pt x="2717678" y="1784517"/>
                  <a:pt x="2633007" y="1915952"/>
                </a:cubicBezTo>
                <a:cubicBezTo>
                  <a:pt x="2695386" y="1951862"/>
                  <a:pt x="2772768" y="1955673"/>
                  <a:pt x="2841607" y="1924185"/>
                </a:cubicBezTo>
                <a:cubicBezTo>
                  <a:pt x="2943442" y="1877605"/>
                  <a:pt x="2999062" y="1766364"/>
                  <a:pt x="2975226" y="1656948"/>
                </a:cubicBezTo>
                <a:cubicBezTo>
                  <a:pt x="2955176" y="1564911"/>
                  <a:pt x="2883463" y="1495086"/>
                  <a:pt x="2793832" y="1478391"/>
                </a:cubicBezTo>
                <a:close/>
                <a:moveTo>
                  <a:pt x="2807611" y="1247700"/>
                </a:moveTo>
                <a:lnTo>
                  <a:pt x="2807472" y="1256060"/>
                </a:lnTo>
                <a:cubicBezTo>
                  <a:pt x="2994195" y="1281771"/>
                  <a:pt x="3148201" y="1421768"/>
                  <a:pt x="3189276" y="1610317"/>
                </a:cubicBezTo>
                <a:cubicBezTo>
                  <a:pt x="3235041" y="1820393"/>
                  <a:pt x="3128252" y="2033972"/>
                  <a:pt x="2932732" y="2123406"/>
                </a:cubicBezTo>
                <a:cubicBezTo>
                  <a:pt x="2789297" y="2189015"/>
                  <a:pt x="2626543" y="2174805"/>
                  <a:pt x="2499470" y="2094044"/>
                </a:cubicBezTo>
                <a:cubicBezTo>
                  <a:pt x="2427194" y="2172627"/>
                  <a:pt x="2343030" y="2241391"/>
                  <a:pt x="2248861" y="2297980"/>
                </a:cubicBezTo>
                <a:cubicBezTo>
                  <a:pt x="2178351" y="2340352"/>
                  <a:pt x="2104446" y="2374567"/>
                  <a:pt x="2027600" y="2398134"/>
                </a:cubicBezTo>
                <a:lnTo>
                  <a:pt x="3307788" y="2397615"/>
                </a:lnTo>
                <a:cubicBezTo>
                  <a:pt x="3265361" y="2549905"/>
                  <a:pt x="2537441" y="2669620"/>
                  <a:pt x="1653814" y="2669631"/>
                </a:cubicBezTo>
                <a:cubicBezTo>
                  <a:pt x="773102" y="2669642"/>
                  <a:pt x="46417" y="2550707"/>
                  <a:pt x="0" y="2398955"/>
                </a:cubicBezTo>
                <a:lnTo>
                  <a:pt x="1280678" y="2398436"/>
                </a:lnTo>
                <a:cubicBezTo>
                  <a:pt x="1203764" y="2374915"/>
                  <a:pt x="1129786" y="2340732"/>
                  <a:pt x="1059201" y="2298380"/>
                </a:cubicBezTo>
                <a:cubicBezTo>
                  <a:pt x="693039" y="2078675"/>
                  <a:pt x="477900" y="1674935"/>
                  <a:pt x="499745" y="1248476"/>
                </a:cubicBezTo>
                <a:close/>
                <a:moveTo>
                  <a:pt x="1331611" y="201752"/>
                </a:moveTo>
                <a:cubicBezTo>
                  <a:pt x="1206335" y="290902"/>
                  <a:pt x="1124761" y="308382"/>
                  <a:pt x="1132336" y="435988"/>
                </a:cubicBezTo>
                <a:cubicBezTo>
                  <a:pt x="1160888" y="640507"/>
                  <a:pt x="1527973" y="617783"/>
                  <a:pt x="1498839" y="840365"/>
                </a:cubicBezTo>
                <a:cubicBezTo>
                  <a:pt x="1455138" y="960979"/>
                  <a:pt x="1395705" y="987199"/>
                  <a:pt x="1213910" y="1052459"/>
                </a:cubicBezTo>
                <a:cubicBezTo>
                  <a:pt x="1331028" y="972050"/>
                  <a:pt x="1364241" y="921357"/>
                  <a:pt x="1360745" y="809484"/>
                </a:cubicBezTo>
                <a:cubicBezTo>
                  <a:pt x="1360746" y="646916"/>
                  <a:pt x="1111360" y="626523"/>
                  <a:pt x="1020462" y="495421"/>
                </a:cubicBezTo>
                <a:cubicBezTo>
                  <a:pt x="941218" y="374224"/>
                  <a:pt x="1061250" y="280996"/>
                  <a:pt x="1331611" y="201752"/>
                </a:cubicBezTo>
                <a:close/>
                <a:moveTo>
                  <a:pt x="2164365" y="80223"/>
                </a:moveTo>
                <a:cubicBezTo>
                  <a:pt x="2021192" y="182108"/>
                  <a:pt x="1927964" y="202086"/>
                  <a:pt x="1936621" y="347922"/>
                </a:cubicBezTo>
                <a:cubicBezTo>
                  <a:pt x="1969252" y="581657"/>
                  <a:pt x="2388778" y="555687"/>
                  <a:pt x="2355482" y="810066"/>
                </a:cubicBezTo>
                <a:cubicBezTo>
                  <a:pt x="2305538" y="947910"/>
                  <a:pt x="2237615" y="977876"/>
                  <a:pt x="2029849" y="1052459"/>
                </a:cubicBezTo>
                <a:cubicBezTo>
                  <a:pt x="2163698" y="960563"/>
                  <a:pt x="2201656" y="902628"/>
                  <a:pt x="2197660" y="774773"/>
                </a:cubicBezTo>
                <a:cubicBezTo>
                  <a:pt x="2197661" y="588982"/>
                  <a:pt x="1912649" y="565676"/>
                  <a:pt x="1808765" y="415844"/>
                </a:cubicBezTo>
                <a:cubicBezTo>
                  <a:pt x="1718201" y="277334"/>
                  <a:pt x="1855380" y="170787"/>
                  <a:pt x="2164365" y="80223"/>
                </a:cubicBezTo>
                <a:close/>
                <a:moveTo>
                  <a:pt x="1754169" y="0"/>
                </a:moveTo>
                <a:cubicBezTo>
                  <a:pt x="1583512" y="121444"/>
                  <a:pt x="1472387" y="145257"/>
                  <a:pt x="1482706" y="319088"/>
                </a:cubicBezTo>
                <a:cubicBezTo>
                  <a:pt x="1521601" y="597693"/>
                  <a:pt x="2021663" y="566738"/>
                  <a:pt x="1981975" y="869950"/>
                </a:cubicBezTo>
                <a:cubicBezTo>
                  <a:pt x="1922443" y="1034256"/>
                  <a:pt x="1841481" y="1069974"/>
                  <a:pt x="1593831" y="1158875"/>
                </a:cubicBezTo>
                <a:cubicBezTo>
                  <a:pt x="1753374" y="1049338"/>
                  <a:pt x="1798619" y="980281"/>
                  <a:pt x="1793856" y="827882"/>
                </a:cubicBezTo>
                <a:cubicBezTo>
                  <a:pt x="1793857" y="606424"/>
                  <a:pt x="1454132" y="578644"/>
                  <a:pt x="1330306" y="400050"/>
                </a:cubicBezTo>
                <a:cubicBezTo>
                  <a:pt x="1222356" y="234950"/>
                  <a:pt x="1385869" y="107950"/>
                  <a:pt x="17541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solidFill>
                <a:srgbClr val="57A7BD"/>
              </a:solidFill>
            </a:endParaRPr>
          </a:p>
        </p:txBody>
      </p:sp>
      <p:sp>
        <p:nvSpPr>
          <p:cNvPr id="65" name="Text Placeholder 1"/>
          <p:cNvSpPr txBox="1"/>
          <p:nvPr/>
        </p:nvSpPr>
        <p:spPr>
          <a:xfrm>
            <a:off x="2987675" y="2931795"/>
            <a:ext cx="3312160" cy="417830"/>
          </a:xfrm>
          <a:prstGeom prst="rect">
            <a:avLst/>
          </a:prstGeom>
        </p:spPr>
        <p:txBody>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indent="0" algn="ctr">
              <a:buNone/>
            </a:pPr>
            <a:r>
              <a:rPr lang="en-US" altLang="ko-KR" sz="1600" b="1" dirty="0">
                <a:solidFill>
                  <a:schemeClr val="bg1"/>
                </a:solidFill>
                <a:latin typeface="Comic Sans MS" charset="0"/>
                <a:cs typeface="Arial" pitchFamily="34" charset="0"/>
              </a:rPr>
              <a:t>Kontak Langsung dengan Produk</a:t>
            </a:r>
          </a:p>
        </p:txBody>
      </p:sp>
      <p:sp>
        <p:nvSpPr>
          <p:cNvPr id="66" name="TextBox 14"/>
          <p:cNvSpPr txBox="1"/>
          <p:nvPr/>
        </p:nvSpPr>
        <p:spPr>
          <a:xfrm>
            <a:off x="2339340" y="3291840"/>
            <a:ext cx="4272915" cy="1442720"/>
          </a:xfrm>
          <a:prstGeom prst="rect">
            <a:avLst/>
          </a:prstGeom>
          <a:noFill/>
        </p:spPr>
        <p:txBody>
          <a:bodyPr wrap="squar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altLang="ko-KR" sz="800" b="1" i="1" dirty="0">
                <a:solidFill>
                  <a:schemeClr val="bg1"/>
                </a:solidFill>
                <a:latin typeface="Comic Sans MS" charset="0"/>
                <a:cs typeface="Arial" pitchFamily="34" charset="0"/>
              </a:rPr>
              <a:t>Banyak metode yang digunakan agar konsumen melakukan kontak langsung dengan </a:t>
            </a:r>
          </a:p>
          <a:p>
            <a:pPr algn="ctr"/>
            <a:r>
              <a:rPr lang="en-US" altLang="ko-KR" sz="800" b="1" i="1" dirty="0">
                <a:solidFill>
                  <a:schemeClr val="bg1"/>
                </a:solidFill>
                <a:latin typeface="Comic Sans MS" charset="0"/>
                <a:cs typeface="Arial" pitchFamily="34" charset="0"/>
              </a:rPr>
              <a:t>produk.</a:t>
            </a:r>
          </a:p>
          <a:p>
            <a:pPr algn="ctr"/>
            <a:r>
              <a:rPr lang="en-US" altLang="ko-KR" sz="800" b="1" i="1" dirty="0">
                <a:solidFill>
                  <a:schemeClr val="bg1"/>
                </a:solidFill>
                <a:latin typeface="Comic Sans MS" charset="0"/>
                <a:cs typeface="Arial" pitchFamily="34" charset="0"/>
              </a:rPr>
              <a:t>Contohnya seperti melibatkan strategi push dengan menjual Produk Sepatu yang </a:t>
            </a:r>
          </a:p>
          <a:p>
            <a:pPr algn="ctr"/>
            <a:r>
              <a:rPr lang="en-US" altLang="ko-KR" sz="800" b="1" i="1" dirty="0">
                <a:solidFill>
                  <a:schemeClr val="bg1"/>
                </a:solidFill>
                <a:latin typeface="Comic Sans MS" charset="0"/>
                <a:cs typeface="Arial" pitchFamily="34" charset="0"/>
              </a:rPr>
              <a:t>didampingkan dengan Produk Kaos Kaki dalam 1 paket yang sama dengan diskon </a:t>
            </a:r>
          </a:p>
          <a:p>
            <a:pPr algn="ctr"/>
            <a:r>
              <a:rPr lang="en-US" altLang="ko-KR" sz="800" b="1" i="1" dirty="0">
                <a:solidFill>
                  <a:schemeClr val="bg1"/>
                </a:solidFill>
                <a:latin typeface="Comic Sans MS" charset="0"/>
                <a:cs typeface="Arial" pitchFamily="34" charset="0"/>
              </a:rPr>
              <a:t>dan insentif untuk meningkatkan penjualan.</a:t>
            </a:r>
          </a:p>
          <a:p>
            <a:pPr algn="ctr"/>
            <a:r>
              <a:rPr lang="en-US" altLang="ko-KR" sz="800" b="1" i="1" dirty="0">
                <a:solidFill>
                  <a:schemeClr val="bg1"/>
                </a:solidFill>
                <a:latin typeface="Comic Sans MS" charset="0"/>
                <a:cs typeface="Arial" pitchFamily="34" charset="0"/>
              </a:rPr>
              <a:t>- Setelah calon pembeli berada didalam toko, biasanya diperlukan tiga perilaku </a:t>
            </a:r>
          </a:p>
          <a:p>
            <a:pPr algn="ctr"/>
            <a:r>
              <a:rPr lang="en-US" altLang="ko-KR" sz="800" b="1" i="1" dirty="0">
                <a:solidFill>
                  <a:schemeClr val="bg1"/>
                </a:solidFill>
                <a:latin typeface="Comic Sans MS" charset="0"/>
                <a:cs typeface="Arial" pitchFamily="34" charset="0"/>
              </a:rPr>
              <a:t>agar </a:t>
            </a:r>
          </a:p>
          <a:p>
            <a:pPr algn="ctr"/>
            <a:r>
              <a:rPr lang="en-US" altLang="ko-KR" sz="800" b="1" i="1" dirty="0">
                <a:solidFill>
                  <a:schemeClr val="bg1"/>
                </a:solidFill>
                <a:latin typeface="Comic Sans MS" charset="0"/>
                <a:cs typeface="Arial" pitchFamily="34" charset="0"/>
              </a:rPr>
              <a:t>pembelian dapat terjadi:</a:t>
            </a:r>
          </a:p>
          <a:p>
            <a:pPr algn="ctr"/>
            <a:r>
              <a:rPr lang="en-US" altLang="ko-KR" sz="800" b="1" i="1" dirty="0">
                <a:solidFill>
                  <a:schemeClr val="bg1"/>
                </a:solidFill>
                <a:latin typeface="Comic Sans MS" charset="0"/>
                <a:cs typeface="Arial" pitchFamily="34" charset="0"/>
              </a:rPr>
              <a:t>(1)Calon pembeli menemukan produk di toko,</a:t>
            </a:r>
          </a:p>
          <a:p>
            <a:pPr algn="ctr"/>
            <a:r>
              <a:rPr lang="en-US" altLang="ko-KR" sz="800" b="1" i="1" dirty="0">
                <a:solidFill>
                  <a:schemeClr val="bg1"/>
                </a:solidFill>
                <a:latin typeface="Comic Sans MS" charset="0"/>
                <a:cs typeface="Arial" pitchFamily="34" charset="0"/>
              </a:rPr>
              <a:t>(2)Calon pembeli secara fisik mendapatkan/mengambil produk, dan</a:t>
            </a:r>
          </a:p>
          <a:p>
            <a:pPr algn="ctr"/>
            <a:r>
              <a:rPr lang="en-US" altLang="ko-KR" sz="800" b="1" i="1" dirty="0">
                <a:solidFill>
                  <a:schemeClr val="bg1"/>
                </a:solidFill>
                <a:latin typeface="Comic Sans MS" charset="0"/>
                <a:cs typeface="Arial" pitchFamily="34" charset="0"/>
              </a:rPr>
              <a:t>(3)Calon pembeli mengambil produk untuk dibawa dan dibayar ke kasir.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val 18"/>
          <p:cNvSpPr/>
          <p:nvPr/>
        </p:nvSpPr>
        <p:spPr>
          <a:xfrm flipH="1">
            <a:off x="1504173" y="631286"/>
            <a:ext cx="1080000" cy="1080000"/>
          </a:xfrm>
          <a:prstGeom prst="ellipse">
            <a:avLst/>
          </a:prstGeom>
          <a:solidFill>
            <a:schemeClr val="accent4">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p:cNvSpPr/>
          <p:nvPr/>
        </p:nvSpPr>
        <p:spPr>
          <a:xfrm flipH="1">
            <a:off x="1052234" y="991286"/>
            <a:ext cx="1260000" cy="1260000"/>
          </a:xfrm>
          <a:prstGeom prst="ellipse">
            <a:avLst/>
          </a:prstGeom>
          <a:solidFill>
            <a:schemeClr val="accent2">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p:cNvSpPr/>
          <p:nvPr/>
        </p:nvSpPr>
        <p:spPr>
          <a:xfrm flipH="1">
            <a:off x="1592234" y="1419782"/>
            <a:ext cx="1440000" cy="1440000"/>
          </a:xfrm>
          <a:prstGeom prst="ellipse">
            <a:avLst/>
          </a:prstGeom>
          <a:solidFill>
            <a:schemeClr val="accent4">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p:cNvSpPr/>
          <p:nvPr/>
        </p:nvSpPr>
        <p:spPr>
          <a:xfrm flipH="1">
            <a:off x="2377237" y="1711286"/>
            <a:ext cx="1800000" cy="1800000"/>
          </a:xfrm>
          <a:prstGeom prst="ellipse">
            <a:avLst/>
          </a:prstGeom>
          <a:solidFill>
            <a:schemeClr val="accent2">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6475644" y="631286"/>
            <a:ext cx="1080000" cy="1080000"/>
          </a:xfrm>
          <a:prstGeom prst="ellipse">
            <a:avLst/>
          </a:prstGeom>
          <a:solidFill>
            <a:schemeClr val="accent4">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6747583" y="991286"/>
            <a:ext cx="1260000" cy="1260000"/>
          </a:xfrm>
          <a:prstGeom prst="ellipse">
            <a:avLst/>
          </a:prstGeom>
          <a:solidFill>
            <a:schemeClr val="accent2">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6027583" y="1419782"/>
            <a:ext cx="1440000" cy="1440000"/>
          </a:xfrm>
          <a:prstGeom prst="ellipse">
            <a:avLst/>
          </a:prstGeom>
          <a:solidFill>
            <a:schemeClr val="accent4">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4882580" y="1711286"/>
            <a:ext cx="1800000" cy="1800000"/>
          </a:xfrm>
          <a:prstGeom prst="ellipse">
            <a:avLst/>
          </a:prstGeom>
          <a:solidFill>
            <a:schemeClr val="accent2">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3574829" y="1743878"/>
            <a:ext cx="1980000" cy="1980000"/>
          </a:xfrm>
          <a:prstGeom prst="ellipse">
            <a:avLst/>
          </a:prstGeom>
          <a:solidFill>
            <a:schemeClr val="accent1">
              <a:alpha val="80000"/>
            </a:schemeClr>
          </a:soli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7" name="Group 26"/>
          <p:cNvGrpSpPr/>
          <p:nvPr/>
        </p:nvGrpSpPr>
        <p:grpSpPr>
          <a:xfrm>
            <a:off x="3419339" y="3651663"/>
            <a:ext cx="2416550" cy="1327914"/>
            <a:chOff x="1062658" y="3986014"/>
            <a:chExt cx="1728192" cy="1327914"/>
          </a:xfrm>
        </p:grpSpPr>
        <p:sp>
          <p:nvSpPr>
            <p:cNvPr id="28" name="TextBox 27"/>
            <p:cNvSpPr txBox="1"/>
            <p:nvPr/>
          </p:nvSpPr>
          <p:spPr>
            <a:xfrm>
              <a:off x="1062658" y="3986014"/>
              <a:ext cx="1728192" cy="304800"/>
            </a:xfrm>
            <a:prstGeom prst="rect">
              <a:avLst/>
            </a:prstGeom>
            <a:noFill/>
          </p:spPr>
          <p:txBody>
            <a:bodyPr wrap="square" rtlCol="0">
              <a:spAutoFit/>
            </a:bodyPr>
            <a:lstStyle/>
            <a:p>
              <a:pPr algn="ctr"/>
              <a:r>
                <a:rPr lang="en-US" altLang="ko-KR" sz="1400" b="1" dirty="0">
                  <a:solidFill>
                    <a:schemeClr val="bg1"/>
                  </a:solidFill>
                  <a:cs typeface="Arial" pitchFamily="34" charset="0"/>
                </a:rPr>
                <a:t>Konsumsi dan Disposisi</a:t>
              </a:r>
            </a:p>
          </p:txBody>
        </p:sp>
        <p:sp>
          <p:nvSpPr>
            <p:cNvPr id="29" name="TextBox 28"/>
            <p:cNvSpPr txBox="1"/>
            <p:nvPr/>
          </p:nvSpPr>
          <p:spPr>
            <a:xfrm>
              <a:off x="1062658" y="4236968"/>
              <a:ext cx="1728192" cy="1076960"/>
            </a:xfrm>
            <a:prstGeom prst="rect">
              <a:avLst/>
            </a:prstGeom>
            <a:noFill/>
          </p:spPr>
          <p:txBody>
            <a:bodyPr wrap="square" rtlCol="0">
              <a:spAutoFit/>
            </a:bodyPr>
            <a:lstStyle/>
            <a:p>
              <a:pPr algn="ctr"/>
              <a:r>
                <a:rPr lang="en-US" altLang="ko-KR" sz="800" b="1" i="1" dirty="0">
                  <a:solidFill>
                    <a:schemeClr val="bg1"/>
                  </a:solidFill>
                  <a:latin typeface="Comic Sans MS" charset="0"/>
                  <a:cs typeface="Arial" pitchFamily="34" charset="0"/>
                </a:rPr>
                <a:t>Meskipun konsumsi dan penggunaan terlihat </a:t>
              </a:r>
            </a:p>
            <a:p>
              <a:pPr algn="ctr"/>
              <a:r>
                <a:rPr lang="en-US" altLang="ko-KR" sz="800" b="1" i="1" dirty="0">
                  <a:solidFill>
                    <a:schemeClr val="bg1"/>
                  </a:solidFill>
                  <a:latin typeface="Comic Sans MS" charset="0"/>
                  <a:cs typeface="Arial" pitchFamily="34" charset="0"/>
                </a:rPr>
                <a:t>seperti perilaku yang sangat sederhana </a:t>
              </a:r>
            </a:p>
            <a:p>
              <a:pPr algn="ctr"/>
              <a:r>
                <a:rPr lang="en-US" altLang="ko-KR" sz="800" b="1" i="1" dirty="0">
                  <a:solidFill>
                    <a:schemeClr val="bg1"/>
                  </a:solidFill>
                  <a:latin typeface="Comic Sans MS" charset="0"/>
                  <a:cs typeface="Arial" pitchFamily="34" charset="0"/>
                </a:rPr>
                <a:t>untuk digambarkan, nyatanya tidak. Hal ini </a:t>
              </a:r>
            </a:p>
            <a:p>
              <a:pPr algn="ctr"/>
              <a:r>
                <a:rPr lang="en-US" altLang="ko-KR" sz="800" b="1" i="1" dirty="0">
                  <a:solidFill>
                    <a:schemeClr val="bg1"/>
                  </a:solidFill>
                  <a:latin typeface="Comic Sans MS" charset="0"/>
                  <a:cs typeface="Arial" pitchFamily="34" charset="0"/>
                </a:rPr>
                <a:t>karena adanya perbedaan besar dalam sifat berbagai produk dan jasa.</a:t>
              </a:r>
            </a:p>
            <a:p>
              <a:pPr algn="ctr"/>
              <a:r>
                <a:rPr lang="en-US" altLang="ko-KR" sz="800" b="1" i="1" dirty="0">
                  <a:solidFill>
                    <a:schemeClr val="bg1"/>
                  </a:solidFill>
                  <a:latin typeface="Comic Sans MS" charset="0"/>
                  <a:cs typeface="Arial" pitchFamily="34" charset="0"/>
                </a:rPr>
                <a:t>- Perhatian pemasaran utama dalam hal ini </a:t>
              </a:r>
            </a:p>
            <a:p>
              <a:pPr algn="ctr"/>
              <a:r>
                <a:rPr lang="en-US" altLang="ko-KR" sz="800" b="1" i="1" dirty="0">
                  <a:solidFill>
                    <a:schemeClr val="bg1"/>
                  </a:solidFill>
                  <a:latin typeface="Comic Sans MS" charset="0"/>
                  <a:cs typeface="Arial" pitchFamily="34" charset="0"/>
                </a:rPr>
                <a:t>adalah meningkatkan kemungkinan konsumen untuk melakukan pembelian kembali.  </a:t>
              </a:r>
            </a:p>
          </p:txBody>
        </p:sp>
      </p:grpSp>
      <p:grpSp>
        <p:nvGrpSpPr>
          <p:cNvPr id="30" name="Group 29"/>
          <p:cNvGrpSpPr/>
          <p:nvPr/>
        </p:nvGrpSpPr>
        <p:grpSpPr>
          <a:xfrm>
            <a:off x="6732383" y="2283831"/>
            <a:ext cx="2416550" cy="2397889"/>
            <a:chOff x="1062658" y="3986014"/>
            <a:chExt cx="1728192" cy="2397889"/>
          </a:xfrm>
        </p:grpSpPr>
        <p:sp>
          <p:nvSpPr>
            <p:cNvPr id="31" name="TextBox 30"/>
            <p:cNvSpPr txBox="1"/>
            <p:nvPr/>
          </p:nvSpPr>
          <p:spPr>
            <a:xfrm>
              <a:off x="1062658" y="3986014"/>
              <a:ext cx="1728192" cy="365760"/>
            </a:xfrm>
            <a:prstGeom prst="rect">
              <a:avLst/>
            </a:prstGeom>
            <a:noFill/>
          </p:spPr>
          <p:txBody>
            <a:bodyPr wrap="square" rtlCol="0">
              <a:spAutoFit/>
            </a:bodyPr>
            <a:lstStyle/>
            <a:p>
              <a:pPr algn="ctr"/>
              <a:r>
                <a:rPr lang="en-US" altLang="ko-KR" b="1" dirty="0">
                  <a:solidFill>
                    <a:schemeClr val="bg1"/>
                  </a:solidFill>
                  <a:cs typeface="Arial" pitchFamily="34" charset="0"/>
                </a:rPr>
                <a:t>	Komunikasi</a:t>
              </a:r>
            </a:p>
          </p:txBody>
        </p:sp>
        <p:sp>
          <p:nvSpPr>
            <p:cNvPr id="32" name="TextBox 31"/>
            <p:cNvSpPr txBox="1"/>
            <p:nvPr/>
          </p:nvSpPr>
          <p:spPr>
            <a:xfrm>
              <a:off x="1062658" y="4346188"/>
              <a:ext cx="1728192" cy="2037715"/>
            </a:xfrm>
            <a:prstGeom prst="rect">
              <a:avLst/>
            </a:prstGeom>
            <a:noFill/>
          </p:spPr>
          <p:txBody>
            <a:bodyPr wrap="square" rtlCol="0">
              <a:spAutoFit/>
            </a:bodyPr>
            <a:lstStyle/>
            <a:p>
              <a:pPr algn="ctr"/>
              <a:r>
                <a:rPr lang="en-US" altLang="ko-KR" sz="900" b="1" i="1" dirty="0">
                  <a:solidFill>
                    <a:schemeClr val="bg1"/>
                  </a:solidFill>
                  <a:latin typeface="Comic Sans MS" charset="0"/>
                  <a:cs typeface="Arial" pitchFamily="34" charset="0"/>
                </a:rPr>
                <a:t>Dari Konsumen ke Penjual</a:t>
              </a:r>
            </a:p>
            <a:p>
              <a:pPr algn="ctr"/>
              <a:r>
                <a:rPr lang="en-US" altLang="ko-KR" sz="900" b="1" i="1" dirty="0">
                  <a:solidFill>
                    <a:schemeClr val="bg1"/>
                  </a:solidFill>
                  <a:latin typeface="Comic Sans MS" charset="0"/>
                  <a:cs typeface="Arial" pitchFamily="34" charset="0"/>
                </a:rPr>
                <a:t>Dalam jenis ini, Penjual menginginkan </a:t>
              </a:r>
            </a:p>
            <a:p>
              <a:pPr algn="ctr"/>
              <a:r>
                <a:rPr lang="en-US" altLang="ko-KR" sz="900" b="1" i="1" dirty="0">
                  <a:solidFill>
                    <a:schemeClr val="bg1"/>
                  </a:solidFill>
                  <a:latin typeface="Comic Sans MS" charset="0"/>
                  <a:cs typeface="Arial" pitchFamily="34" charset="0"/>
                </a:rPr>
                <a:t>informasi tentang konsumen dalam </a:t>
              </a:r>
            </a:p>
            <a:p>
              <a:pPr algn="ctr"/>
              <a:r>
                <a:rPr lang="en-US" altLang="ko-KR" sz="900" b="1" i="1" dirty="0">
                  <a:solidFill>
                    <a:schemeClr val="bg1"/>
                  </a:solidFill>
                  <a:latin typeface="Comic Sans MS" charset="0"/>
                  <a:cs typeface="Arial" pitchFamily="34" charset="0"/>
                </a:rPr>
                <a:t>menilai kualitas strategi pemasaran </a:t>
              </a:r>
            </a:p>
            <a:p>
              <a:pPr algn="ctr"/>
              <a:r>
                <a:rPr lang="en-US" altLang="ko-KR" sz="900" b="1" i="1" dirty="0">
                  <a:solidFill>
                    <a:schemeClr val="bg1"/>
                  </a:solidFill>
                  <a:latin typeface="Comic Sans MS" charset="0"/>
                  <a:cs typeface="Arial" pitchFamily="34" charset="0"/>
                </a:rPr>
                <a:t>mereka dan keberhasilan segmen pasar.</a:t>
              </a:r>
            </a:p>
            <a:p>
              <a:pPr algn="ctr"/>
              <a:endParaRPr lang="en-US" altLang="ko-KR" sz="1000" b="1" i="1" dirty="0">
                <a:solidFill>
                  <a:schemeClr val="bg1"/>
                </a:solidFill>
                <a:latin typeface="Comic Sans MS" charset="0"/>
                <a:cs typeface="Arial" pitchFamily="34" charset="0"/>
              </a:endParaRPr>
            </a:p>
            <a:p>
              <a:pPr algn="ctr"/>
              <a:r>
                <a:rPr lang="en-US" altLang="ko-KR" sz="900" b="1" i="1" dirty="0">
                  <a:solidFill>
                    <a:schemeClr val="bg1"/>
                  </a:solidFill>
                  <a:latin typeface="Comic Sans MS" charset="0"/>
                  <a:cs typeface="Arial" pitchFamily="34" charset="0"/>
                </a:rPr>
                <a:t>- Dari Konsumen ke Konsumen. </a:t>
              </a:r>
            </a:p>
            <a:p>
              <a:pPr algn="ctr"/>
              <a:r>
                <a:rPr lang="en-US" altLang="ko-KR" sz="900" b="1" i="1" dirty="0">
                  <a:solidFill>
                    <a:schemeClr val="bg1"/>
                  </a:solidFill>
                  <a:latin typeface="Comic Sans MS" charset="0"/>
                  <a:cs typeface="Arial" pitchFamily="34" charset="0"/>
                </a:rPr>
                <a:t>Penjual juga ingin konsumen untuk </a:t>
              </a:r>
            </a:p>
            <a:p>
              <a:pPr algn="ctr"/>
              <a:r>
                <a:rPr lang="en-US" altLang="ko-KR" sz="900" b="1" i="1" dirty="0">
                  <a:solidFill>
                    <a:schemeClr val="bg1"/>
                  </a:solidFill>
                  <a:latin typeface="Comic Sans MS" charset="0"/>
                  <a:cs typeface="Arial" pitchFamily="34" charset="0"/>
                </a:rPr>
                <a:t>memberi tahu dan menyebarkan produk/jasa mereka kepada teman, dan juga kerabat dari sang Konsumen. Produk yang efektif dan memiliki kinerja yang baik </a:t>
              </a:r>
            </a:p>
            <a:p>
              <a:pPr algn="ctr"/>
              <a:r>
                <a:rPr lang="en-US" altLang="ko-KR" sz="900" b="1" i="1" dirty="0">
                  <a:solidFill>
                    <a:schemeClr val="bg1"/>
                  </a:solidFill>
                  <a:latin typeface="Comic Sans MS" charset="0"/>
                  <a:cs typeface="Arial" pitchFamily="34" charset="0"/>
                </a:rPr>
                <a:t>sangat mungkin mendorong konsumen </a:t>
              </a:r>
            </a:p>
            <a:p>
              <a:pPr algn="ctr"/>
              <a:r>
                <a:rPr lang="en-US" altLang="ko-KR" sz="900" b="1" i="1" dirty="0">
                  <a:solidFill>
                    <a:schemeClr val="bg1"/>
                  </a:solidFill>
                  <a:latin typeface="Comic Sans MS" charset="0"/>
                  <a:cs typeface="Arial" pitchFamily="34" charset="0"/>
                </a:rPr>
                <a:t>untuk melakukan hal ini.</a:t>
              </a:r>
            </a:p>
          </p:txBody>
        </p:sp>
      </p:grpSp>
      <p:grpSp>
        <p:nvGrpSpPr>
          <p:cNvPr id="33" name="Group 32"/>
          <p:cNvGrpSpPr/>
          <p:nvPr/>
        </p:nvGrpSpPr>
        <p:grpSpPr>
          <a:xfrm>
            <a:off x="467609" y="3364455"/>
            <a:ext cx="2422900" cy="1560959"/>
            <a:chOff x="1058117" y="3986014"/>
            <a:chExt cx="1732733" cy="1560959"/>
          </a:xfrm>
        </p:grpSpPr>
        <p:sp>
          <p:nvSpPr>
            <p:cNvPr id="34" name="TextBox 33"/>
            <p:cNvSpPr txBox="1"/>
            <p:nvPr/>
          </p:nvSpPr>
          <p:spPr>
            <a:xfrm>
              <a:off x="1062658" y="3986014"/>
              <a:ext cx="1728192" cy="322580"/>
            </a:xfrm>
            <a:prstGeom prst="rect">
              <a:avLst/>
            </a:prstGeom>
            <a:noFill/>
          </p:spPr>
          <p:txBody>
            <a:bodyPr wrap="square" rtlCol="0">
              <a:spAutoFit/>
            </a:bodyPr>
            <a:lstStyle/>
            <a:p>
              <a:pPr algn="ctr"/>
              <a:r>
                <a:rPr lang="en-US" altLang="ko-KR" sz="1400" b="1" i="1" dirty="0">
                  <a:solidFill>
                    <a:schemeClr val="bg1"/>
                  </a:solidFill>
                  <a:latin typeface="Comic Sans MS" charset="0"/>
                  <a:cs typeface="Arial" pitchFamily="34" charset="0"/>
                </a:rPr>
                <a:t>Transaksi</a:t>
              </a:r>
            </a:p>
          </p:txBody>
        </p:sp>
        <p:sp>
          <p:nvSpPr>
            <p:cNvPr id="35" name="TextBox 34"/>
            <p:cNvSpPr txBox="1"/>
            <p:nvPr/>
          </p:nvSpPr>
          <p:spPr>
            <a:xfrm>
              <a:off x="1058117" y="4224268"/>
              <a:ext cx="1728192" cy="1322705"/>
            </a:xfrm>
            <a:prstGeom prst="rect">
              <a:avLst/>
            </a:prstGeom>
            <a:noFill/>
          </p:spPr>
          <p:txBody>
            <a:bodyPr wrap="square" rtlCol="0">
              <a:spAutoFit/>
            </a:bodyPr>
            <a:lstStyle/>
            <a:p>
              <a:pPr algn="ctr"/>
              <a:r>
                <a:rPr lang="en-US" altLang="ko-KR" sz="1000" b="1" i="1" dirty="0">
                  <a:solidFill>
                    <a:schemeClr val="bg1"/>
                  </a:solidFill>
                  <a:latin typeface="Comic Sans MS" charset="0"/>
                  <a:cs typeface="Arial" pitchFamily="34" charset="0"/>
                </a:rPr>
                <a:t>Dalam arti makro, memfasilitasi </a:t>
              </a:r>
            </a:p>
            <a:p>
              <a:pPr algn="ctr"/>
              <a:r>
                <a:rPr lang="en-US" altLang="ko-KR" sz="1000" b="1" i="1" dirty="0">
                  <a:solidFill>
                    <a:schemeClr val="bg1"/>
                  </a:solidFill>
                  <a:latin typeface="Comic Sans MS" charset="0"/>
                  <a:cs typeface="Arial" pitchFamily="34" charset="0"/>
                </a:rPr>
                <a:t>pertukaran/transaksi adalah tujuan </a:t>
              </a:r>
            </a:p>
            <a:p>
              <a:pPr algn="ctr"/>
              <a:r>
                <a:rPr lang="en-US" altLang="ko-KR" sz="1000" b="1" i="1" dirty="0">
                  <a:solidFill>
                    <a:schemeClr val="bg1"/>
                  </a:solidFill>
                  <a:latin typeface="Comic Sans MS" charset="0"/>
                  <a:cs typeface="Arial" pitchFamily="34" charset="0"/>
                </a:rPr>
                <a:t>utama pemasaran.</a:t>
              </a:r>
            </a:p>
            <a:p>
              <a:pPr algn="ctr"/>
              <a:r>
                <a:rPr lang="en-US" altLang="ko-KR" sz="1000" b="1" i="1" dirty="0">
                  <a:solidFill>
                    <a:schemeClr val="bg1"/>
                  </a:solidFill>
                  <a:latin typeface="Comic Sans MS" charset="0"/>
                  <a:cs typeface="Arial" pitchFamily="34" charset="0"/>
                </a:rPr>
                <a:t>- Dalam arti mikro, hal yang </a:t>
              </a:r>
            </a:p>
            <a:p>
              <a:pPr algn="ctr"/>
              <a:r>
                <a:rPr lang="en-US" altLang="ko-KR" sz="1000" b="1" i="1" dirty="0">
                  <a:solidFill>
                    <a:schemeClr val="bg1"/>
                  </a:solidFill>
                  <a:latin typeface="Comic Sans MS" charset="0"/>
                  <a:cs typeface="Arial" pitchFamily="34" charset="0"/>
                </a:rPr>
                <a:t>melibatkan transaksi ialah di mana dana/uang yang dimiliki konsumen ditukar dengan produk dan jasa yang disediakan penjual.</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entagon 5"/>
          <p:cNvSpPr/>
          <p:nvPr/>
        </p:nvSpPr>
        <p:spPr>
          <a:xfrm>
            <a:off x="4801630" y="2283902"/>
            <a:ext cx="3910322" cy="1656000"/>
          </a:xfrm>
          <a:custGeom>
            <a:avLst/>
            <a:gdLst/>
            <a:ahLst/>
            <a:cxnLst/>
            <a:rect l="l" t="t" r="r" b="b"/>
            <a:pathLst>
              <a:path w="3910322" h="1656000">
                <a:moveTo>
                  <a:pt x="184" y="0"/>
                </a:moveTo>
                <a:lnTo>
                  <a:pt x="3082322" y="0"/>
                </a:lnTo>
                <a:lnTo>
                  <a:pt x="3910322" y="828000"/>
                </a:lnTo>
                <a:lnTo>
                  <a:pt x="3082322" y="1656000"/>
                </a:lnTo>
                <a:lnTo>
                  <a:pt x="0" y="1656000"/>
                </a:lnTo>
                <a:lnTo>
                  <a:pt x="828092" y="827908"/>
                </a:lnTo>
                <a:close/>
              </a:path>
            </a:pathLst>
          </a:custGeom>
          <a:solidFill>
            <a:schemeClr val="bg1">
              <a:alpha val="50000"/>
            </a:schemeClr>
          </a:solidFill>
          <a:ln w="698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4" name="Pentagon 3"/>
          <p:cNvSpPr/>
          <p:nvPr/>
        </p:nvSpPr>
        <p:spPr>
          <a:xfrm>
            <a:off x="-5630" y="2283718"/>
            <a:ext cx="5364088" cy="1656184"/>
          </a:xfrm>
          <a:prstGeom prst="homePlate">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10" name="Rounded Rectangle 27"/>
          <p:cNvSpPr/>
          <p:nvPr/>
        </p:nvSpPr>
        <p:spPr>
          <a:xfrm>
            <a:off x="627810" y="2623545"/>
            <a:ext cx="331579" cy="254696"/>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grpSp>
        <p:nvGrpSpPr>
          <p:cNvPr id="11" name="Group 10"/>
          <p:cNvGrpSpPr/>
          <p:nvPr/>
        </p:nvGrpSpPr>
        <p:grpSpPr>
          <a:xfrm>
            <a:off x="1043940" y="2537460"/>
            <a:ext cx="3843655" cy="1421280"/>
            <a:chOff x="1062658" y="3986014"/>
            <a:chExt cx="1728192" cy="1421163"/>
          </a:xfrm>
        </p:grpSpPr>
        <p:sp>
          <p:nvSpPr>
            <p:cNvPr id="12" name="TextBox 11"/>
            <p:cNvSpPr txBox="1"/>
            <p:nvPr/>
          </p:nvSpPr>
          <p:spPr>
            <a:xfrm>
              <a:off x="1062658" y="3986014"/>
              <a:ext cx="1728192" cy="322553"/>
            </a:xfrm>
            <a:prstGeom prst="rect">
              <a:avLst/>
            </a:prstGeom>
            <a:noFill/>
          </p:spPr>
          <p:txBody>
            <a:bodyPr wrap="square" rtlCol="0">
              <a:spAutoFit/>
            </a:bodyPr>
            <a:lstStyle/>
            <a:p>
              <a:r>
                <a:rPr lang="en-US" altLang="ko-KR" sz="1400" b="1" dirty="0">
                  <a:solidFill>
                    <a:schemeClr val="accent1"/>
                  </a:solidFill>
                  <a:latin typeface="Comic Sans MS" charset="0"/>
                  <a:cs typeface="Arial" pitchFamily="34" charset="0"/>
                </a:rPr>
                <a:t>Implikasi Pemasaran</a:t>
              </a:r>
            </a:p>
          </p:txBody>
        </p:sp>
        <p:sp>
          <p:nvSpPr>
            <p:cNvPr id="13" name="TextBox 12"/>
            <p:cNvSpPr txBox="1"/>
            <p:nvPr/>
          </p:nvSpPr>
          <p:spPr>
            <a:xfrm>
              <a:off x="1062658" y="4236968"/>
              <a:ext cx="1728192" cy="1170209"/>
            </a:xfrm>
            <a:prstGeom prst="rect">
              <a:avLst/>
            </a:prstGeom>
            <a:noFill/>
          </p:spPr>
          <p:txBody>
            <a:bodyPr wrap="square" rtlCol="0">
              <a:spAutoFit/>
            </a:bodyPr>
            <a:lstStyle/>
            <a:p>
              <a:r>
                <a:rPr lang="en-US" altLang="ko-KR" sz="1000" b="1" i="1" dirty="0">
                  <a:solidFill>
                    <a:schemeClr val="accent1"/>
                  </a:solidFill>
                  <a:latin typeface="Comic Sans MS" charset="0"/>
                  <a:cs typeface="Arial" pitchFamily="34" charset="0"/>
                </a:rPr>
                <a:t>Model perilaku konsumen yang terbuka memiliki beberapa </a:t>
              </a:r>
            </a:p>
            <a:p>
              <a:r>
                <a:rPr lang="en-US" altLang="ko-KR" sz="1000" b="1" i="1" dirty="0">
                  <a:solidFill>
                    <a:schemeClr val="accent1"/>
                  </a:solidFill>
                  <a:latin typeface="Comic Sans MS" charset="0"/>
                  <a:cs typeface="Arial" pitchFamily="34" charset="0"/>
                </a:rPr>
                <a:t>implikasi bagi pemasar. </a:t>
              </a:r>
            </a:p>
            <a:p>
              <a:r>
                <a:rPr lang="en-US" altLang="ko-KR" sz="1000" b="1" i="1" dirty="0">
                  <a:solidFill>
                    <a:schemeClr val="accent1"/>
                  </a:solidFill>
                  <a:latin typeface="Comic Sans MS" charset="0"/>
                  <a:cs typeface="Arial" pitchFamily="34" charset="0"/>
                </a:rPr>
                <a:t>- Pertama, manajer pemasaran perlu mempertimbangkan </a:t>
              </a:r>
            </a:p>
            <a:p>
              <a:r>
                <a:rPr lang="en-US" altLang="ko-KR" sz="1000" b="1" i="1" dirty="0">
                  <a:solidFill>
                    <a:schemeClr val="accent1"/>
                  </a:solidFill>
                  <a:latin typeface="Comic Sans MS" charset="0"/>
                  <a:cs typeface="Arial" pitchFamily="34" charset="0"/>
                </a:rPr>
                <a:t>dengan cermat perilaku apa yang diperlukan bagi konsumen untuk membeli dan menggunakan produk yang  memiliki </a:t>
              </a:r>
            </a:p>
            <a:p>
              <a:r>
                <a:rPr lang="en-US" altLang="ko-KR" sz="1000" b="1" i="1" dirty="0">
                  <a:solidFill>
                    <a:schemeClr val="accent1"/>
                  </a:solidFill>
                  <a:latin typeface="Comic Sans MS" charset="0"/>
                  <a:cs typeface="Arial" pitchFamily="34" charset="0"/>
                </a:rPr>
                <a:t>implikasi yang jelas untuk menawarkan produk di toko/</a:t>
              </a:r>
            </a:p>
            <a:p>
              <a:r>
                <a:rPr lang="en-US" altLang="ko-KR" sz="1000" b="1" i="1" dirty="0">
                  <a:solidFill>
                    <a:schemeClr val="accent1"/>
                  </a:solidFill>
                  <a:latin typeface="Comic Sans MS" charset="0"/>
                  <a:cs typeface="Arial" pitchFamily="34" charset="0"/>
                </a:rPr>
                <a:t>outlet yang sesuai.</a:t>
              </a:r>
            </a:p>
          </p:txBody>
        </p:sp>
      </p:grpSp>
      <p:sp>
        <p:nvSpPr>
          <p:cNvPr id="19" name="TextBox 18"/>
          <p:cNvSpPr txBox="1"/>
          <p:nvPr/>
        </p:nvSpPr>
        <p:spPr>
          <a:xfrm>
            <a:off x="5580380" y="2644140"/>
            <a:ext cx="2595245" cy="1017905"/>
          </a:xfrm>
          <a:prstGeom prst="rect">
            <a:avLst/>
          </a:prstGeom>
          <a:noFill/>
        </p:spPr>
        <p:txBody>
          <a:bodyPr wrap="square" rtlCol="0">
            <a:spAutoFit/>
          </a:bodyPr>
          <a:lstStyle/>
          <a:p>
            <a:r>
              <a:rPr lang="en-US" altLang="ko-KR" sz="1000" b="1" i="1" dirty="0">
                <a:solidFill>
                  <a:schemeClr val="bg1"/>
                </a:solidFill>
                <a:latin typeface="Comic Sans MS" charset="0"/>
                <a:cs typeface="Arial" pitchFamily="34" charset="0"/>
              </a:rPr>
              <a:t>Kedua, dari segi pembahasan harus </a:t>
            </a:r>
          </a:p>
          <a:p>
            <a:r>
              <a:rPr lang="en-US" altLang="ko-KR" sz="1000" b="1" i="1" dirty="0">
                <a:solidFill>
                  <a:schemeClr val="bg1"/>
                </a:solidFill>
                <a:latin typeface="Comic Sans MS" charset="0"/>
                <a:cs typeface="Arial" pitchFamily="34" charset="0"/>
              </a:rPr>
              <a:t>jelas bahwa strategi dan taktik </a:t>
            </a:r>
          </a:p>
          <a:p>
            <a:r>
              <a:rPr lang="en-US" altLang="ko-KR" sz="1000" b="1" i="1" dirty="0">
                <a:solidFill>
                  <a:schemeClr val="bg1"/>
                </a:solidFill>
                <a:latin typeface="Comic Sans MS" charset="0"/>
                <a:cs typeface="Arial" pitchFamily="34" charset="0"/>
              </a:rPr>
              <a:t>pemasaran dirancang untuk mengubah perilaku konsumen secara terbuka </a:t>
            </a:r>
          </a:p>
          <a:p>
            <a:r>
              <a:rPr lang="en-US" altLang="ko-KR" sz="1000" b="1" i="1" dirty="0">
                <a:solidFill>
                  <a:schemeClr val="bg1"/>
                </a:solidFill>
                <a:latin typeface="Comic Sans MS" charset="0"/>
                <a:cs typeface="Arial" pitchFamily="34" charset="0"/>
              </a:rPr>
              <a:t>dengan mengubah satu atau lebih </a:t>
            </a:r>
          </a:p>
          <a:p>
            <a:r>
              <a:rPr lang="en-US" altLang="ko-KR" sz="1000" b="1" i="1" dirty="0">
                <a:solidFill>
                  <a:schemeClr val="bg1"/>
                </a:solidFill>
                <a:latin typeface="Comic Sans MS" charset="0"/>
                <a:cs typeface="Arial" pitchFamily="34" charset="0"/>
              </a:rPr>
              <a:t>aspek dari lingkungan Hidup.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p:cNvSpPr txBox="1"/>
          <p:nvPr/>
        </p:nvSpPr>
        <p:spPr>
          <a:xfrm>
            <a:off x="571472" y="1571618"/>
            <a:ext cx="7175150" cy="1656184"/>
          </a:xfrm>
          <a:prstGeom prst="rect">
            <a:avLst/>
          </a:prstGeom>
        </p:spPr>
        <p:txBody>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id-ID" sz="1400" b="1" i="1" dirty="0">
                <a:latin typeface="Comic Sans MS" pitchFamily="66" charset="0"/>
              </a:rPr>
              <a:t>Strategi pemasaran yang tepat merupakan faktor yang penting bagi perusahaan untuk masa yang akan datang dan terus bertahan. Karena strategi akan menjadi petunjuk atau pedoman bagi perusahaan dalam usahanya untuk mencapai tujuan. (Cv &amp; Digital, 2012)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0" y="428610"/>
            <a:ext cx="9144000" cy="1214446"/>
          </a:xfrm>
        </p:spPr>
        <p:txBody>
          <a:bodyPr/>
          <a:lstStyle/>
          <a:p>
            <a:r>
              <a:rPr lang="en-US" sz="1600" b="1" dirty="0" err="1">
                <a:latin typeface="Comic Sans MS" pitchFamily="66" charset="0"/>
              </a:rPr>
              <a:t>Perilaku</a:t>
            </a:r>
            <a:r>
              <a:rPr lang="id-ID" sz="1600" b="1" dirty="0">
                <a:latin typeface="Comic Sans MS" pitchFamily="66" charset="0"/>
              </a:rPr>
              <a:t> </a:t>
            </a:r>
            <a:r>
              <a:rPr lang="en-US" sz="1600" b="1" dirty="0" err="1">
                <a:latin typeface="Comic Sans MS" pitchFamily="66" charset="0"/>
              </a:rPr>
              <a:t>konsumen</a:t>
            </a:r>
            <a:r>
              <a:rPr lang="id-ID" sz="1600" b="1" dirty="0">
                <a:latin typeface="Comic Sans MS" pitchFamily="66" charset="0"/>
              </a:rPr>
              <a:t> </a:t>
            </a:r>
            <a:r>
              <a:rPr lang="en-US" sz="1600" b="1" dirty="0" err="1">
                <a:latin typeface="Comic Sans MS" pitchFamily="66" charset="0"/>
              </a:rPr>
              <a:t>didefinisikan</a:t>
            </a:r>
            <a:r>
              <a:rPr lang="id-ID" sz="1600" b="1" dirty="0">
                <a:latin typeface="Comic Sans MS" pitchFamily="66" charset="0"/>
              </a:rPr>
              <a:t> </a:t>
            </a:r>
            <a:r>
              <a:rPr lang="en-US" sz="1600" b="1" dirty="0" err="1">
                <a:latin typeface="Comic Sans MS" pitchFamily="66" charset="0"/>
              </a:rPr>
              <a:t>sebagai</a:t>
            </a:r>
            <a:r>
              <a:rPr lang="id-ID" sz="1600" b="1" dirty="0">
                <a:latin typeface="Comic Sans MS" pitchFamily="66" charset="0"/>
              </a:rPr>
              <a:t> </a:t>
            </a:r>
            <a:r>
              <a:rPr lang="en-US" sz="1600" b="1" dirty="0" err="1">
                <a:latin typeface="Comic Sans MS" pitchFamily="66" charset="0"/>
              </a:rPr>
              <a:t>tindakan-tindakan</a:t>
            </a:r>
            <a:r>
              <a:rPr lang="id-ID" sz="1600" b="1" dirty="0">
                <a:latin typeface="Comic Sans MS" pitchFamily="66" charset="0"/>
              </a:rPr>
              <a:t> </a:t>
            </a:r>
            <a:r>
              <a:rPr lang="en-US" sz="1600" b="1" dirty="0" err="1">
                <a:latin typeface="Comic Sans MS" pitchFamily="66" charset="0"/>
              </a:rPr>
              <a:t>individu</a:t>
            </a:r>
            <a:r>
              <a:rPr lang="en-US" sz="1600" b="1" dirty="0">
                <a:latin typeface="Comic Sans MS" pitchFamily="66" charset="0"/>
              </a:rPr>
              <a:t> yang </a:t>
            </a:r>
            <a:r>
              <a:rPr lang="en-US" sz="1600" b="1" dirty="0" err="1">
                <a:latin typeface="Comic Sans MS" pitchFamily="66" charset="0"/>
              </a:rPr>
              <a:t>secara</a:t>
            </a:r>
            <a:r>
              <a:rPr lang="id-ID" sz="1600" b="1" dirty="0">
                <a:latin typeface="Comic Sans MS" pitchFamily="66" charset="0"/>
              </a:rPr>
              <a:t> </a:t>
            </a:r>
            <a:r>
              <a:rPr lang="en-US" sz="1600" b="1" dirty="0" err="1">
                <a:latin typeface="Comic Sans MS" pitchFamily="66" charset="0"/>
              </a:rPr>
              <a:t>langsung</a:t>
            </a:r>
            <a:r>
              <a:rPr lang="id-ID" sz="1600" b="1" dirty="0">
                <a:latin typeface="Comic Sans MS" pitchFamily="66" charset="0"/>
              </a:rPr>
              <a:t> </a:t>
            </a:r>
          </a:p>
          <a:p>
            <a:r>
              <a:rPr lang="en-US" sz="1600" b="1" dirty="0" err="1">
                <a:latin typeface="Comic Sans MS" pitchFamily="66" charset="0"/>
              </a:rPr>
              <a:t>Terlibat</a:t>
            </a:r>
            <a:r>
              <a:rPr lang="id-ID" sz="1600" b="1" dirty="0">
                <a:latin typeface="Comic Sans MS" pitchFamily="66" charset="0"/>
              </a:rPr>
              <a:t> </a:t>
            </a:r>
            <a:r>
              <a:rPr lang="en-US" sz="1600" b="1" dirty="0" err="1">
                <a:latin typeface="Comic Sans MS" pitchFamily="66" charset="0"/>
              </a:rPr>
              <a:t>dalam</a:t>
            </a:r>
            <a:r>
              <a:rPr lang="id-ID" sz="1600" b="1" dirty="0">
                <a:latin typeface="Comic Sans MS" pitchFamily="66" charset="0"/>
              </a:rPr>
              <a:t> </a:t>
            </a:r>
            <a:r>
              <a:rPr lang="en-US" sz="1600" b="1" dirty="0" err="1">
                <a:latin typeface="Comic Sans MS" pitchFamily="66" charset="0"/>
              </a:rPr>
              <a:t>usaha</a:t>
            </a:r>
            <a:r>
              <a:rPr lang="id-ID" sz="1600" b="1" dirty="0">
                <a:latin typeface="Comic Sans MS" pitchFamily="66" charset="0"/>
              </a:rPr>
              <a:t> </a:t>
            </a:r>
            <a:r>
              <a:rPr lang="en-US" sz="1600" b="1" dirty="0" err="1">
                <a:latin typeface="Comic Sans MS" pitchFamily="66" charset="0"/>
              </a:rPr>
              <a:t>memperoleh</a:t>
            </a:r>
            <a:r>
              <a:rPr lang="id-ID" sz="1600" b="1" dirty="0">
                <a:latin typeface="Comic Sans MS" pitchFamily="66" charset="0"/>
              </a:rPr>
              <a:t> </a:t>
            </a:r>
            <a:r>
              <a:rPr lang="en-US" sz="1600" b="1" dirty="0" err="1">
                <a:latin typeface="Comic Sans MS" pitchFamily="66" charset="0"/>
              </a:rPr>
              <a:t>dan</a:t>
            </a:r>
            <a:r>
              <a:rPr lang="id-ID" sz="1600" b="1" dirty="0">
                <a:latin typeface="Comic Sans MS" pitchFamily="66" charset="0"/>
              </a:rPr>
              <a:t> </a:t>
            </a:r>
            <a:r>
              <a:rPr lang="en-US" sz="1600" b="1" dirty="0" err="1">
                <a:latin typeface="Comic Sans MS" pitchFamily="66" charset="0"/>
              </a:rPr>
              <a:t>menggunakan</a:t>
            </a:r>
            <a:r>
              <a:rPr lang="id-ID" sz="1600" b="1" dirty="0">
                <a:latin typeface="Comic Sans MS" pitchFamily="66" charset="0"/>
              </a:rPr>
              <a:t> </a:t>
            </a:r>
            <a:r>
              <a:rPr lang="en-US" sz="1600" b="1" dirty="0" err="1">
                <a:latin typeface="Comic Sans MS" pitchFamily="66" charset="0"/>
              </a:rPr>
              <a:t>barang-barang</a:t>
            </a:r>
            <a:r>
              <a:rPr lang="id-ID" sz="1600" b="1" dirty="0">
                <a:latin typeface="Comic Sans MS" pitchFamily="66" charset="0"/>
              </a:rPr>
              <a:t> </a:t>
            </a:r>
            <a:r>
              <a:rPr lang="en-US" sz="1600" b="1" dirty="0" err="1">
                <a:latin typeface="Comic Sans MS" pitchFamily="66" charset="0"/>
              </a:rPr>
              <a:t>jasa</a:t>
            </a:r>
            <a:r>
              <a:rPr lang="id-ID" sz="1600" b="1" dirty="0">
                <a:latin typeface="Comic Sans MS" pitchFamily="66" charset="0"/>
              </a:rPr>
              <a:t> </a:t>
            </a:r>
            <a:r>
              <a:rPr lang="en-US" sz="1600" b="1" dirty="0" err="1">
                <a:latin typeface="Comic Sans MS" pitchFamily="66" charset="0"/>
              </a:rPr>
              <a:t>ekonomis</a:t>
            </a:r>
            <a:r>
              <a:rPr lang="id-ID" sz="1600" b="1" dirty="0">
                <a:latin typeface="Comic Sans MS" pitchFamily="66" charset="0"/>
              </a:rPr>
              <a:t> </a:t>
            </a:r>
          </a:p>
          <a:p>
            <a:r>
              <a:rPr lang="en-US" sz="1600" b="1" dirty="0" err="1">
                <a:latin typeface="Comic Sans MS" pitchFamily="66" charset="0"/>
              </a:rPr>
              <a:t>termasuk</a:t>
            </a:r>
            <a:r>
              <a:rPr lang="en-US" sz="1600" b="1" dirty="0">
                <a:latin typeface="Comic Sans MS" pitchFamily="66" charset="0"/>
              </a:rPr>
              <a:t> </a:t>
            </a:r>
            <a:r>
              <a:rPr lang="en-US" sz="1600" b="1" dirty="0" err="1">
                <a:latin typeface="Comic Sans MS" pitchFamily="66" charset="0"/>
              </a:rPr>
              <a:t>proses</a:t>
            </a:r>
            <a:r>
              <a:rPr lang="en-US" sz="1600" b="1" dirty="0">
                <a:latin typeface="Comic Sans MS" pitchFamily="66" charset="0"/>
              </a:rPr>
              <a:t> </a:t>
            </a:r>
            <a:r>
              <a:rPr lang="en-US" sz="1600" b="1" dirty="0" err="1">
                <a:latin typeface="Comic Sans MS" pitchFamily="66" charset="0"/>
              </a:rPr>
              <a:t>pengambilan</a:t>
            </a:r>
            <a:r>
              <a:rPr lang="id-ID" sz="1600" b="1" dirty="0">
                <a:latin typeface="Comic Sans MS" pitchFamily="66" charset="0"/>
              </a:rPr>
              <a:t> </a:t>
            </a:r>
            <a:r>
              <a:rPr lang="en-US" sz="1600" b="1" dirty="0" err="1">
                <a:latin typeface="Comic Sans MS" pitchFamily="66" charset="0"/>
              </a:rPr>
              <a:t>keputusan</a:t>
            </a:r>
            <a:r>
              <a:rPr lang="en-US" sz="1600" b="1" dirty="0">
                <a:latin typeface="Comic Sans MS" pitchFamily="66" charset="0"/>
              </a:rPr>
              <a:t> yang </a:t>
            </a:r>
            <a:r>
              <a:rPr lang="en-US" sz="1600" b="1" dirty="0" err="1">
                <a:latin typeface="Comic Sans MS" pitchFamily="66" charset="0"/>
              </a:rPr>
              <a:t>mendahului</a:t>
            </a:r>
            <a:r>
              <a:rPr lang="id-ID" sz="1600" b="1" dirty="0">
                <a:latin typeface="Comic Sans MS" pitchFamily="66" charset="0"/>
              </a:rPr>
              <a:t> </a:t>
            </a:r>
            <a:r>
              <a:rPr lang="en-US" sz="1600" b="1" dirty="0" err="1">
                <a:latin typeface="Comic Sans MS" pitchFamily="66" charset="0"/>
              </a:rPr>
              <a:t>dan</a:t>
            </a:r>
            <a:r>
              <a:rPr lang="id-ID" sz="1600" b="1" dirty="0">
                <a:latin typeface="Comic Sans MS" pitchFamily="66" charset="0"/>
              </a:rPr>
              <a:t> </a:t>
            </a:r>
            <a:r>
              <a:rPr lang="en-US" sz="1600" b="1" dirty="0" err="1">
                <a:latin typeface="Comic Sans MS" pitchFamily="66" charset="0"/>
              </a:rPr>
              <a:t>menentukan</a:t>
            </a:r>
            <a:r>
              <a:rPr lang="id-ID" sz="1600" b="1" dirty="0">
                <a:latin typeface="Comic Sans MS" pitchFamily="66" charset="0"/>
              </a:rPr>
              <a:t> </a:t>
            </a:r>
            <a:r>
              <a:rPr lang="en-US" sz="1600" b="1" dirty="0" err="1">
                <a:latin typeface="Comic Sans MS" pitchFamily="66" charset="0"/>
              </a:rPr>
              <a:t>tindakan</a:t>
            </a:r>
            <a:r>
              <a:rPr lang="en-US" sz="1600" b="1" dirty="0">
                <a:latin typeface="Comic Sans MS" pitchFamily="66" charset="0"/>
              </a:rPr>
              <a:t>-</a:t>
            </a:r>
            <a:r>
              <a:rPr lang="id-ID" sz="1600" b="1" dirty="0">
                <a:latin typeface="Comic Sans MS" pitchFamily="66" charset="0"/>
              </a:rPr>
              <a:t> </a:t>
            </a:r>
          </a:p>
          <a:p>
            <a:r>
              <a:rPr lang="en-US" sz="1600" b="1" dirty="0" err="1">
                <a:latin typeface="Comic Sans MS" pitchFamily="66" charset="0"/>
              </a:rPr>
              <a:t>Tindakan</a:t>
            </a:r>
            <a:r>
              <a:rPr lang="id-ID" sz="1600" b="1" dirty="0">
                <a:latin typeface="Comic Sans MS" pitchFamily="66" charset="0"/>
              </a:rPr>
              <a:t> </a:t>
            </a:r>
            <a:r>
              <a:rPr lang="en-US" sz="1600" b="1" dirty="0" err="1">
                <a:latin typeface="Comic Sans MS" pitchFamily="66" charset="0"/>
              </a:rPr>
              <a:t>tersebut</a:t>
            </a:r>
            <a:r>
              <a:rPr lang="en-US" sz="1600" dirty="0">
                <a:latin typeface="Comic Sans MS" pitchFamily="66" charset="0"/>
              </a:rPr>
              <a:t>.</a:t>
            </a:r>
            <a:r>
              <a:rPr lang="id-ID" sz="1600" dirty="0">
                <a:latin typeface="Comic Sans MS" pitchFamily="66" charset="0"/>
              </a:rPr>
              <a:t>(</a:t>
            </a:r>
            <a:r>
              <a:rPr lang="id-ID" sz="1600" i="1" dirty="0">
                <a:latin typeface="Comic Sans MS" pitchFamily="66" charset="0"/>
              </a:rPr>
              <a:t>Ilmu Perilaku Konsumen</a:t>
            </a:r>
            <a:r>
              <a:rPr lang="id-ID" sz="1600" dirty="0">
                <a:latin typeface="Comic Sans MS" pitchFamily="66" charset="0"/>
              </a:rPr>
              <a:t>, n.d.)</a:t>
            </a:r>
          </a:p>
          <a:p>
            <a:pPr lvl="0"/>
            <a:endParaRPr lang="en-US" altLang="ko-KR" sz="1600" dirty="0">
              <a:latin typeface="Comic Sans MS" pitchFamily="66" charset="0"/>
            </a:endParaRPr>
          </a:p>
        </p:txBody>
      </p:sp>
      <p:sp>
        <p:nvSpPr>
          <p:cNvPr id="4" name="Freeform 3"/>
          <p:cNvSpPr/>
          <p:nvPr/>
        </p:nvSpPr>
        <p:spPr>
          <a:xfrm>
            <a:off x="-29680" y="1611100"/>
            <a:ext cx="8545108" cy="2095162"/>
          </a:xfrm>
          <a:custGeom>
            <a:avLst/>
            <a:gdLst>
              <a:gd name="connsiteX0" fmla="*/ 6702732 w 8527613"/>
              <a:gd name="connsiteY0" fmla="*/ 0 h 1932318"/>
              <a:gd name="connsiteX1" fmla="*/ 7289327 w 8527613"/>
              <a:gd name="connsiteY1" fmla="*/ 1190446 h 1932318"/>
              <a:gd name="connsiteX2" fmla="*/ 8199872 w 8527613"/>
              <a:gd name="connsiteY2" fmla="*/ 354402 h 1932318"/>
              <a:gd name="connsiteX3" fmla="*/ 8063738 w 8527613"/>
              <a:gd name="connsiteY3" fmla="*/ 218268 h 1932318"/>
              <a:gd name="connsiteX4" fmla="*/ 8527613 w 8527613"/>
              <a:gd name="connsiteY4" fmla="*/ 35564 h 1932318"/>
              <a:gd name="connsiteX5" fmla="*/ 8438753 w 8527613"/>
              <a:gd name="connsiteY5" fmla="*/ 593283 h 1932318"/>
              <a:gd name="connsiteX6" fmla="*/ 8307071 w 8527613"/>
              <a:gd name="connsiteY6" fmla="*/ 461601 h 1932318"/>
              <a:gd name="connsiteX7" fmla="*/ 7375593 w 8527613"/>
              <a:gd name="connsiteY7" fmla="*/ 1544129 h 1932318"/>
              <a:gd name="connsiteX8" fmla="*/ 6737237 w 8527613"/>
              <a:gd name="connsiteY8" fmla="*/ 129398 h 1932318"/>
              <a:gd name="connsiteX9" fmla="*/ 767759 w 8527613"/>
              <a:gd name="connsiteY9" fmla="*/ 1932318 h 1932318"/>
              <a:gd name="connsiteX10" fmla="*/ 7 w 8527613"/>
              <a:gd name="connsiteY10" fmla="*/ 1104182 h 1932318"/>
              <a:gd name="connsiteX11" fmla="*/ 6702732 w 8527613"/>
              <a:gd name="connsiteY11" fmla="*/ 0 h 1932318"/>
              <a:gd name="connsiteX0-1" fmla="*/ 6703554 w 8528435"/>
              <a:gd name="connsiteY0-2" fmla="*/ 0 h 2303254"/>
              <a:gd name="connsiteX1-3" fmla="*/ 7290149 w 8528435"/>
              <a:gd name="connsiteY1-4" fmla="*/ 1190446 h 2303254"/>
              <a:gd name="connsiteX2-5" fmla="*/ 8200694 w 8528435"/>
              <a:gd name="connsiteY2-6" fmla="*/ 354402 h 2303254"/>
              <a:gd name="connsiteX3-7" fmla="*/ 8064560 w 8528435"/>
              <a:gd name="connsiteY3-8" fmla="*/ 218268 h 2303254"/>
              <a:gd name="connsiteX4-9" fmla="*/ 8528435 w 8528435"/>
              <a:gd name="connsiteY4-10" fmla="*/ 35564 h 2303254"/>
              <a:gd name="connsiteX5-11" fmla="*/ 8439575 w 8528435"/>
              <a:gd name="connsiteY5-12" fmla="*/ 593283 h 2303254"/>
              <a:gd name="connsiteX6-13" fmla="*/ 8307893 w 8528435"/>
              <a:gd name="connsiteY6-14" fmla="*/ 461601 h 2303254"/>
              <a:gd name="connsiteX7-15" fmla="*/ 7376415 w 8528435"/>
              <a:gd name="connsiteY7-16" fmla="*/ 1544129 h 2303254"/>
              <a:gd name="connsiteX8-17" fmla="*/ 6738059 w 8528435"/>
              <a:gd name="connsiteY8-18" fmla="*/ 129398 h 2303254"/>
              <a:gd name="connsiteX9-19" fmla="*/ 830 w 8528435"/>
              <a:gd name="connsiteY9-20" fmla="*/ 2303254 h 2303254"/>
              <a:gd name="connsiteX10-21" fmla="*/ 829 w 8528435"/>
              <a:gd name="connsiteY10-22" fmla="*/ 1104182 h 2303254"/>
              <a:gd name="connsiteX11-23" fmla="*/ 6703554 w 8528435"/>
              <a:gd name="connsiteY11-24" fmla="*/ 0 h 2303254"/>
              <a:gd name="connsiteX0-25" fmla="*/ 6720227 w 8545108"/>
              <a:gd name="connsiteY0-26" fmla="*/ 0 h 2303254"/>
              <a:gd name="connsiteX1-27" fmla="*/ 7306822 w 8545108"/>
              <a:gd name="connsiteY1-28" fmla="*/ 1190446 h 2303254"/>
              <a:gd name="connsiteX2-29" fmla="*/ 8217367 w 8545108"/>
              <a:gd name="connsiteY2-30" fmla="*/ 354402 h 2303254"/>
              <a:gd name="connsiteX3-31" fmla="*/ 8081233 w 8545108"/>
              <a:gd name="connsiteY3-32" fmla="*/ 218268 h 2303254"/>
              <a:gd name="connsiteX4-33" fmla="*/ 8545108 w 8545108"/>
              <a:gd name="connsiteY4-34" fmla="*/ 35564 h 2303254"/>
              <a:gd name="connsiteX5-35" fmla="*/ 8456248 w 8545108"/>
              <a:gd name="connsiteY5-36" fmla="*/ 593283 h 2303254"/>
              <a:gd name="connsiteX6-37" fmla="*/ 8324566 w 8545108"/>
              <a:gd name="connsiteY6-38" fmla="*/ 461601 h 2303254"/>
              <a:gd name="connsiteX7-39" fmla="*/ 7393088 w 8545108"/>
              <a:gd name="connsiteY7-40" fmla="*/ 1544129 h 2303254"/>
              <a:gd name="connsiteX8-41" fmla="*/ 6754732 w 8545108"/>
              <a:gd name="connsiteY8-42" fmla="*/ 129398 h 2303254"/>
              <a:gd name="connsiteX9-43" fmla="*/ 17503 w 8545108"/>
              <a:gd name="connsiteY9-44" fmla="*/ 2303254 h 2303254"/>
              <a:gd name="connsiteX10-45" fmla="*/ 249 w 8545108"/>
              <a:gd name="connsiteY10-46" fmla="*/ 897148 h 2303254"/>
              <a:gd name="connsiteX11-47" fmla="*/ 6720227 w 8545108"/>
              <a:gd name="connsiteY11-48" fmla="*/ 0 h 2303254"/>
              <a:gd name="connsiteX0-49" fmla="*/ 6720227 w 8545108"/>
              <a:gd name="connsiteY0-50" fmla="*/ 0 h 2303254"/>
              <a:gd name="connsiteX1-51" fmla="*/ 7306822 w 8545108"/>
              <a:gd name="connsiteY1-52" fmla="*/ 1190446 h 2303254"/>
              <a:gd name="connsiteX2-53" fmla="*/ 8217367 w 8545108"/>
              <a:gd name="connsiteY2-54" fmla="*/ 354402 h 2303254"/>
              <a:gd name="connsiteX3-55" fmla="*/ 8081233 w 8545108"/>
              <a:gd name="connsiteY3-56" fmla="*/ 218268 h 2303254"/>
              <a:gd name="connsiteX4-57" fmla="*/ 8545108 w 8545108"/>
              <a:gd name="connsiteY4-58" fmla="*/ 35564 h 2303254"/>
              <a:gd name="connsiteX5-59" fmla="*/ 8456248 w 8545108"/>
              <a:gd name="connsiteY5-60" fmla="*/ 593283 h 2303254"/>
              <a:gd name="connsiteX6-61" fmla="*/ 8324566 w 8545108"/>
              <a:gd name="connsiteY6-62" fmla="*/ 461601 h 2303254"/>
              <a:gd name="connsiteX7-63" fmla="*/ 7393088 w 8545108"/>
              <a:gd name="connsiteY7-64" fmla="*/ 1544129 h 2303254"/>
              <a:gd name="connsiteX8-65" fmla="*/ 6771985 w 8545108"/>
              <a:gd name="connsiteY8-66" fmla="*/ 345058 h 2303254"/>
              <a:gd name="connsiteX9-67" fmla="*/ 17503 w 8545108"/>
              <a:gd name="connsiteY9-68" fmla="*/ 2303254 h 2303254"/>
              <a:gd name="connsiteX10-69" fmla="*/ 249 w 8545108"/>
              <a:gd name="connsiteY10-70" fmla="*/ 897148 h 2303254"/>
              <a:gd name="connsiteX11-71" fmla="*/ 6720227 w 8545108"/>
              <a:gd name="connsiteY11-72" fmla="*/ 0 h 2303254"/>
              <a:gd name="connsiteX0-73" fmla="*/ 6780612 w 8545108"/>
              <a:gd name="connsiteY0-74" fmla="*/ 197350 h 2267690"/>
              <a:gd name="connsiteX1-75" fmla="*/ 7306822 w 8545108"/>
              <a:gd name="connsiteY1-76" fmla="*/ 1154882 h 2267690"/>
              <a:gd name="connsiteX2-77" fmla="*/ 8217367 w 8545108"/>
              <a:gd name="connsiteY2-78" fmla="*/ 318838 h 2267690"/>
              <a:gd name="connsiteX3-79" fmla="*/ 8081233 w 8545108"/>
              <a:gd name="connsiteY3-80" fmla="*/ 182704 h 2267690"/>
              <a:gd name="connsiteX4-81" fmla="*/ 8545108 w 8545108"/>
              <a:gd name="connsiteY4-82" fmla="*/ 0 h 2267690"/>
              <a:gd name="connsiteX5-83" fmla="*/ 8456248 w 8545108"/>
              <a:gd name="connsiteY5-84" fmla="*/ 557719 h 2267690"/>
              <a:gd name="connsiteX6-85" fmla="*/ 8324566 w 8545108"/>
              <a:gd name="connsiteY6-86" fmla="*/ 426037 h 2267690"/>
              <a:gd name="connsiteX7-87" fmla="*/ 7393088 w 8545108"/>
              <a:gd name="connsiteY7-88" fmla="*/ 1508565 h 2267690"/>
              <a:gd name="connsiteX8-89" fmla="*/ 6771985 w 8545108"/>
              <a:gd name="connsiteY8-90" fmla="*/ 309494 h 2267690"/>
              <a:gd name="connsiteX9-91" fmla="*/ 17503 w 8545108"/>
              <a:gd name="connsiteY9-92" fmla="*/ 2267690 h 2267690"/>
              <a:gd name="connsiteX10-93" fmla="*/ 249 w 8545108"/>
              <a:gd name="connsiteY10-94" fmla="*/ 861584 h 2267690"/>
              <a:gd name="connsiteX11-95" fmla="*/ 6780612 w 8545108"/>
              <a:gd name="connsiteY11-96" fmla="*/ 197350 h 2267690"/>
              <a:gd name="connsiteX0-97" fmla="*/ 6780612 w 8545108"/>
              <a:gd name="connsiteY0-98" fmla="*/ 197350 h 2095162"/>
              <a:gd name="connsiteX1-99" fmla="*/ 7306822 w 8545108"/>
              <a:gd name="connsiteY1-100" fmla="*/ 1154882 h 2095162"/>
              <a:gd name="connsiteX2-101" fmla="*/ 8217367 w 8545108"/>
              <a:gd name="connsiteY2-102" fmla="*/ 318838 h 2095162"/>
              <a:gd name="connsiteX3-103" fmla="*/ 8081233 w 8545108"/>
              <a:gd name="connsiteY3-104" fmla="*/ 182704 h 2095162"/>
              <a:gd name="connsiteX4-105" fmla="*/ 8545108 w 8545108"/>
              <a:gd name="connsiteY4-106" fmla="*/ 0 h 2095162"/>
              <a:gd name="connsiteX5-107" fmla="*/ 8456248 w 8545108"/>
              <a:gd name="connsiteY5-108" fmla="*/ 557719 h 2095162"/>
              <a:gd name="connsiteX6-109" fmla="*/ 8324566 w 8545108"/>
              <a:gd name="connsiteY6-110" fmla="*/ 426037 h 2095162"/>
              <a:gd name="connsiteX7-111" fmla="*/ 7393088 w 8545108"/>
              <a:gd name="connsiteY7-112" fmla="*/ 1508565 h 2095162"/>
              <a:gd name="connsiteX8-113" fmla="*/ 6771985 w 8545108"/>
              <a:gd name="connsiteY8-114" fmla="*/ 309494 h 2095162"/>
              <a:gd name="connsiteX9-115" fmla="*/ 17503 w 8545108"/>
              <a:gd name="connsiteY9-116" fmla="*/ 2095162 h 2095162"/>
              <a:gd name="connsiteX10-117" fmla="*/ 249 w 8545108"/>
              <a:gd name="connsiteY10-118" fmla="*/ 861584 h 2095162"/>
              <a:gd name="connsiteX11-119" fmla="*/ 6780612 w 8545108"/>
              <a:gd name="connsiteY11-120" fmla="*/ 197350 h 2095162"/>
            </a:gdLst>
            <a:ahLst/>
            <a:cxnLst>
              <a:cxn ang="0">
                <a:pos x="connsiteX0-97" y="connsiteY0-98"/>
              </a:cxn>
              <a:cxn ang="0">
                <a:pos x="connsiteX1-99" y="connsiteY1-100"/>
              </a:cxn>
              <a:cxn ang="0">
                <a:pos x="connsiteX2-101" y="connsiteY2-102"/>
              </a:cxn>
              <a:cxn ang="0">
                <a:pos x="connsiteX3-103" y="connsiteY3-104"/>
              </a:cxn>
              <a:cxn ang="0">
                <a:pos x="connsiteX4-105" y="connsiteY4-106"/>
              </a:cxn>
              <a:cxn ang="0">
                <a:pos x="connsiteX5-107" y="connsiteY5-108"/>
              </a:cxn>
              <a:cxn ang="0">
                <a:pos x="connsiteX6-109" y="connsiteY6-110"/>
              </a:cxn>
              <a:cxn ang="0">
                <a:pos x="connsiteX7-111" y="connsiteY7-112"/>
              </a:cxn>
              <a:cxn ang="0">
                <a:pos x="connsiteX8-113" y="connsiteY8-114"/>
              </a:cxn>
              <a:cxn ang="0">
                <a:pos x="connsiteX9-115" y="connsiteY9-116"/>
              </a:cxn>
              <a:cxn ang="0">
                <a:pos x="connsiteX10-117" y="connsiteY10-118"/>
              </a:cxn>
              <a:cxn ang="0">
                <a:pos x="connsiteX11-119" y="connsiteY11-120"/>
              </a:cxn>
            </a:cxnLst>
            <a:rect l="l" t="t" r="r" b="b"/>
            <a:pathLst>
              <a:path w="8545108" h="2095162">
                <a:moveTo>
                  <a:pt x="6780612" y="197350"/>
                </a:moveTo>
                <a:lnTo>
                  <a:pt x="7306822" y="1154882"/>
                </a:lnTo>
                <a:lnTo>
                  <a:pt x="8217367" y="318838"/>
                </a:lnTo>
                <a:lnTo>
                  <a:pt x="8081233" y="182704"/>
                </a:lnTo>
                <a:lnTo>
                  <a:pt x="8545108" y="0"/>
                </a:lnTo>
                <a:lnTo>
                  <a:pt x="8456248" y="557719"/>
                </a:lnTo>
                <a:lnTo>
                  <a:pt x="8324566" y="426037"/>
                </a:lnTo>
                <a:lnTo>
                  <a:pt x="7393088" y="1508565"/>
                </a:lnTo>
                <a:lnTo>
                  <a:pt x="6771985" y="309494"/>
                </a:lnTo>
                <a:lnTo>
                  <a:pt x="17503" y="2095162"/>
                </a:lnTo>
                <a:cubicBezTo>
                  <a:pt x="20378" y="1706973"/>
                  <a:pt x="-2626" y="1249773"/>
                  <a:pt x="249" y="861584"/>
                </a:cubicBezTo>
                <a:lnTo>
                  <a:pt x="6780612" y="197350"/>
                </a:lnTo>
                <a:close/>
              </a:path>
            </a:pathLst>
          </a:cu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19" name="Oval 18"/>
          <p:cNvSpPr/>
          <p:nvPr/>
        </p:nvSpPr>
        <p:spPr>
          <a:xfrm>
            <a:off x="683568" y="1761710"/>
            <a:ext cx="1260000" cy="1260000"/>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0" name="Oval 19"/>
          <p:cNvSpPr/>
          <p:nvPr/>
        </p:nvSpPr>
        <p:spPr>
          <a:xfrm>
            <a:off x="2378709" y="1507109"/>
            <a:ext cx="1080000" cy="1080000"/>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1" name="Oval 20"/>
          <p:cNvSpPr/>
          <p:nvPr/>
        </p:nvSpPr>
        <p:spPr>
          <a:xfrm>
            <a:off x="3929058" y="1500180"/>
            <a:ext cx="900000" cy="900000"/>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2" name="Oval 21"/>
          <p:cNvSpPr/>
          <p:nvPr/>
        </p:nvSpPr>
        <p:spPr>
          <a:xfrm>
            <a:off x="5214942" y="1500180"/>
            <a:ext cx="720000" cy="720000"/>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3" name="Oval 21"/>
          <p:cNvSpPr>
            <a:spLocks noChangeAspect="1"/>
          </p:cNvSpPr>
          <p:nvPr/>
        </p:nvSpPr>
        <p:spPr>
          <a:xfrm>
            <a:off x="2725160" y="1862339"/>
            <a:ext cx="387098" cy="390332"/>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24" name="Rectangle 9"/>
          <p:cNvSpPr/>
          <p:nvPr/>
        </p:nvSpPr>
        <p:spPr>
          <a:xfrm>
            <a:off x="4214810" y="1785932"/>
            <a:ext cx="298013" cy="278966"/>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1" fmla="*/ 833935 w 3239999"/>
              <a:gd name="connsiteY0-2" fmla="*/ 22 h 3032924"/>
              <a:gd name="connsiteX1-3" fmla="*/ 1576606 w 3239999"/>
              <a:gd name="connsiteY1-4" fmla="*/ 402054 h 3032924"/>
              <a:gd name="connsiteX2-5" fmla="*/ 1576606 w 3239999"/>
              <a:gd name="connsiteY2-6" fmla="*/ 430441 h 3032924"/>
              <a:gd name="connsiteX3-7" fmla="*/ 1576606 w 3239999"/>
              <a:gd name="connsiteY3-8" fmla="*/ 526981 h 3032924"/>
              <a:gd name="connsiteX4-9" fmla="*/ 1576606 w 3239999"/>
              <a:gd name="connsiteY4-10" fmla="*/ 2765302 h 3032924"/>
              <a:gd name="connsiteX5-11" fmla="*/ 378630 w 3239999"/>
              <a:gd name="connsiteY5-12" fmla="*/ 2472117 h 3032924"/>
              <a:gd name="connsiteX6-13" fmla="*/ 384918 w 3239999"/>
              <a:gd name="connsiteY6-14" fmla="*/ 526981 h 3032924"/>
              <a:gd name="connsiteX7-15" fmla="*/ 239143 w 3239999"/>
              <a:gd name="connsiteY7-16" fmla="*/ 526981 h 3032924"/>
              <a:gd name="connsiteX8-17" fmla="*/ 239143 w 3239999"/>
              <a:gd name="connsiteY8-18" fmla="*/ 2776423 h 3032924"/>
              <a:gd name="connsiteX9-19" fmla="*/ 1576606 w 3239999"/>
              <a:gd name="connsiteY9-20" fmla="*/ 2776423 h 3032924"/>
              <a:gd name="connsiteX10-21" fmla="*/ 1576606 w 3239999"/>
              <a:gd name="connsiteY10-22" fmla="*/ 2778202 h 3032924"/>
              <a:gd name="connsiteX11-23" fmla="*/ 1663394 w 3239999"/>
              <a:gd name="connsiteY11-24" fmla="*/ 2778202 h 3032924"/>
              <a:gd name="connsiteX12-25" fmla="*/ 1663394 w 3239999"/>
              <a:gd name="connsiteY12-26" fmla="*/ 2776423 h 3032924"/>
              <a:gd name="connsiteX13-27" fmla="*/ 3000856 w 3239999"/>
              <a:gd name="connsiteY13-28" fmla="*/ 2776423 h 3032924"/>
              <a:gd name="connsiteX14-29" fmla="*/ 3000856 w 3239999"/>
              <a:gd name="connsiteY14-30" fmla="*/ 526981 h 3032924"/>
              <a:gd name="connsiteX15-31" fmla="*/ 2855082 w 3239999"/>
              <a:gd name="connsiteY15-32" fmla="*/ 526981 h 3032924"/>
              <a:gd name="connsiteX16-33" fmla="*/ 2861369 w 3239999"/>
              <a:gd name="connsiteY16-34" fmla="*/ 2472117 h 3032924"/>
              <a:gd name="connsiteX17-35" fmla="*/ 1663394 w 3239999"/>
              <a:gd name="connsiteY17-36" fmla="*/ 2765302 h 3032924"/>
              <a:gd name="connsiteX18-37" fmla="*/ 1663394 w 3239999"/>
              <a:gd name="connsiteY18-38" fmla="*/ 526981 h 3032924"/>
              <a:gd name="connsiteX19-39" fmla="*/ 1663394 w 3239999"/>
              <a:gd name="connsiteY19-40" fmla="*/ 430441 h 3032924"/>
              <a:gd name="connsiteX20-41" fmla="*/ 1663394 w 3239999"/>
              <a:gd name="connsiteY20-42" fmla="*/ 402054 h 3032924"/>
              <a:gd name="connsiteX21-43" fmla="*/ 2406065 w 3239999"/>
              <a:gd name="connsiteY21-44" fmla="*/ 22 h 3032924"/>
              <a:gd name="connsiteX22-45" fmla="*/ 2853673 w 3239999"/>
              <a:gd name="connsiteY22-46" fmla="*/ 91100 h 3032924"/>
              <a:gd name="connsiteX23-47" fmla="*/ 2854770 w 3239999"/>
              <a:gd name="connsiteY23-48" fmla="*/ 430441 h 3032924"/>
              <a:gd name="connsiteX24-49" fmla="*/ 3120669 w 3239999"/>
              <a:gd name="connsiteY24-50" fmla="*/ 428517 h 3032924"/>
              <a:gd name="connsiteX25-51" fmla="*/ 3120669 w 3239999"/>
              <a:gd name="connsiteY25-52" fmla="*/ 738345 h 3032924"/>
              <a:gd name="connsiteX26-53" fmla="*/ 3239999 w 3239999"/>
              <a:gd name="connsiteY26-54" fmla="*/ 738345 h 3032924"/>
              <a:gd name="connsiteX27-55" fmla="*/ 3239999 w 3239999"/>
              <a:gd name="connsiteY27-56" fmla="*/ 3032924 h 3032924"/>
              <a:gd name="connsiteX28-57" fmla="*/ 0 w 3239999"/>
              <a:gd name="connsiteY28-58" fmla="*/ 3032924 h 3032924"/>
              <a:gd name="connsiteX29-59" fmla="*/ 0 w 3239999"/>
              <a:gd name="connsiteY29-60" fmla="*/ 738345 h 3032924"/>
              <a:gd name="connsiteX30-61" fmla="*/ 102477 w 3239999"/>
              <a:gd name="connsiteY30-62" fmla="*/ 738345 h 3032924"/>
              <a:gd name="connsiteX31-63" fmla="*/ 102477 w 3239999"/>
              <a:gd name="connsiteY31-64" fmla="*/ 428517 h 3032924"/>
              <a:gd name="connsiteX32-65" fmla="*/ 385229 w 3239999"/>
              <a:gd name="connsiteY32-66" fmla="*/ 430441 h 3032924"/>
              <a:gd name="connsiteX33-67" fmla="*/ 386326 w 3239999"/>
              <a:gd name="connsiteY33-68" fmla="*/ 91100 h 3032924"/>
              <a:gd name="connsiteX34-69" fmla="*/ 833935 w 3239999"/>
              <a:gd name="connsiteY34-70" fmla="*/ 22 h 3032924"/>
              <a:gd name="connsiteX0-71" fmla="*/ 833935 w 3239999"/>
              <a:gd name="connsiteY0-72" fmla="*/ 22 h 3032924"/>
              <a:gd name="connsiteX1-73" fmla="*/ 1576606 w 3239999"/>
              <a:gd name="connsiteY1-74" fmla="*/ 402054 h 3032924"/>
              <a:gd name="connsiteX2-75" fmla="*/ 1576606 w 3239999"/>
              <a:gd name="connsiteY2-76" fmla="*/ 430441 h 3032924"/>
              <a:gd name="connsiteX3-77" fmla="*/ 1576606 w 3239999"/>
              <a:gd name="connsiteY3-78" fmla="*/ 526981 h 3032924"/>
              <a:gd name="connsiteX4-79" fmla="*/ 1576606 w 3239999"/>
              <a:gd name="connsiteY4-80" fmla="*/ 2765302 h 3032924"/>
              <a:gd name="connsiteX5-81" fmla="*/ 378630 w 3239999"/>
              <a:gd name="connsiteY5-82" fmla="*/ 2472117 h 3032924"/>
              <a:gd name="connsiteX6-83" fmla="*/ 384918 w 3239999"/>
              <a:gd name="connsiteY6-84" fmla="*/ 526981 h 3032924"/>
              <a:gd name="connsiteX7-85" fmla="*/ 239143 w 3239999"/>
              <a:gd name="connsiteY7-86" fmla="*/ 526981 h 3032924"/>
              <a:gd name="connsiteX8-87" fmla="*/ 239143 w 3239999"/>
              <a:gd name="connsiteY8-88" fmla="*/ 2776423 h 3032924"/>
              <a:gd name="connsiteX9-89" fmla="*/ 1576606 w 3239999"/>
              <a:gd name="connsiteY9-90" fmla="*/ 2776423 h 3032924"/>
              <a:gd name="connsiteX10-91" fmla="*/ 1576606 w 3239999"/>
              <a:gd name="connsiteY10-92" fmla="*/ 2778202 h 3032924"/>
              <a:gd name="connsiteX11-93" fmla="*/ 1663394 w 3239999"/>
              <a:gd name="connsiteY11-94" fmla="*/ 2778202 h 3032924"/>
              <a:gd name="connsiteX12-95" fmla="*/ 1663394 w 3239999"/>
              <a:gd name="connsiteY12-96" fmla="*/ 2776423 h 3032924"/>
              <a:gd name="connsiteX13-97" fmla="*/ 3000856 w 3239999"/>
              <a:gd name="connsiteY13-98" fmla="*/ 2776423 h 3032924"/>
              <a:gd name="connsiteX14-99" fmla="*/ 3000856 w 3239999"/>
              <a:gd name="connsiteY14-100" fmla="*/ 526981 h 3032924"/>
              <a:gd name="connsiteX15-101" fmla="*/ 2855082 w 3239999"/>
              <a:gd name="connsiteY15-102" fmla="*/ 526981 h 3032924"/>
              <a:gd name="connsiteX16-103" fmla="*/ 2861369 w 3239999"/>
              <a:gd name="connsiteY16-104" fmla="*/ 2472117 h 3032924"/>
              <a:gd name="connsiteX17-105" fmla="*/ 1663394 w 3239999"/>
              <a:gd name="connsiteY17-106" fmla="*/ 2765302 h 3032924"/>
              <a:gd name="connsiteX18-107" fmla="*/ 1663394 w 3239999"/>
              <a:gd name="connsiteY18-108" fmla="*/ 526981 h 3032924"/>
              <a:gd name="connsiteX19-109" fmla="*/ 1663394 w 3239999"/>
              <a:gd name="connsiteY19-110" fmla="*/ 430441 h 3032924"/>
              <a:gd name="connsiteX20-111" fmla="*/ 1663394 w 3239999"/>
              <a:gd name="connsiteY20-112" fmla="*/ 402054 h 3032924"/>
              <a:gd name="connsiteX21-113" fmla="*/ 2406065 w 3239999"/>
              <a:gd name="connsiteY21-114" fmla="*/ 22 h 3032924"/>
              <a:gd name="connsiteX22-115" fmla="*/ 2853673 w 3239999"/>
              <a:gd name="connsiteY22-116" fmla="*/ 91100 h 3032924"/>
              <a:gd name="connsiteX23-117" fmla="*/ 2854770 w 3239999"/>
              <a:gd name="connsiteY23-118" fmla="*/ 430441 h 3032924"/>
              <a:gd name="connsiteX24-119" fmla="*/ 3120669 w 3239999"/>
              <a:gd name="connsiteY24-120" fmla="*/ 428517 h 3032924"/>
              <a:gd name="connsiteX25-121" fmla="*/ 3120669 w 3239999"/>
              <a:gd name="connsiteY25-122" fmla="*/ 738345 h 3032924"/>
              <a:gd name="connsiteX26-123" fmla="*/ 3239999 w 3239999"/>
              <a:gd name="connsiteY26-124" fmla="*/ 738345 h 3032924"/>
              <a:gd name="connsiteX27-125" fmla="*/ 3239999 w 3239999"/>
              <a:gd name="connsiteY27-126" fmla="*/ 3032924 h 3032924"/>
              <a:gd name="connsiteX28-127" fmla="*/ 0 w 3239999"/>
              <a:gd name="connsiteY28-128" fmla="*/ 3032924 h 3032924"/>
              <a:gd name="connsiteX29-129" fmla="*/ 0 w 3239999"/>
              <a:gd name="connsiteY29-130" fmla="*/ 738345 h 3032924"/>
              <a:gd name="connsiteX30-131" fmla="*/ 102477 w 3239999"/>
              <a:gd name="connsiteY30-132" fmla="*/ 738345 h 3032924"/>
              <a:gd name="connsiteX31-133" fmla="*/ 102477 w 3239999"/>
              <a:gd name="connsiteY31-134" fmla="*/ 428517 h 3032924"/>
              <a:gd name="connsiteX32-135" fmla="*/ 385229 w 3239999"/>
              <a:gd name="connsiteY32-136" fmla="*/ 430441 h 3032924"/>
              <a:gd name="connsiteX33-137" fmla="*/ 386326 w 3239999"/>
              <a:gd name="connsiteY33-138" fmla="*/ 91100 h 3032924"/>
              <a:gd name="connsiteX34-139" fmla="*/ 833935 w 3239999"/>
              <a:gd name="connsiteY34-140" fmla="*/ 22 h 3032924"/>
              <a:gd name="connsiteX0-141" fmla="*/ 1576606 w 3239999"/>
              <a:gd name="connsiteY0-142" fmla="*/ 2778202 h 3032924"/>
              <a:gd name="connsiteX1-143" fmla="*/ 1663394 w 3239999"/>
              <a:gd name="connsiteY1-144" fmla="*/ 2778202 h 3032924"/>
              <a:gd name="connsiteX2-145" fmla="*/ 1663394 w 3239999"/>
              <a:gd name="connsiteY2-146" fmla="*/ 2776423 h 3032924"/>
              <a:gd name="connsiteX3-147" fmla="*/ 3000856 w 3239999"/>
              <a:gd name="connsiteY3-148" fmla="*/ 2776423 h 3032924"/>
              <a:gd name="connsiteX4-149" fmla="*/ 3000856 w 3239999"/>
              <a:gd name="connsiteY4-150" fmla="*/ 526981 h 3032924"/>
              <a:gd name="connsiteX5-151" fmla="*/ 2855082 w 3239999"/>
              <a:gd name="connsiteY5-152" fmla="*/ 526981 h 3032924"/>
              <a:gd name="connsiteX6-153" fmla="*/ 2861369 w 3239999"/>
              <a:gd name="connsiteY6-154" fmla="*/ 2472117 h 3032924"/>
              <a:gd name="connsiteX7-155" fmla="*/ 1663394 w 3239999"/>
              <a:gd name="connsiteY7-156" fmla="*/ 2765302 h 3032924"/>
              <a:gd name="connsiteX8-157" fmla="*/ 1663394 w 3239999"/>
              <a:gd name="connsiteY8-158" fmla="*/ 526981 h 3032924"/>
              <a:gd name="connsiteX9-159" fmla="*/ 1663394 w 3239999"/>
              <a:gd name="connsiteY9-160" fmla="*/ 430441 h 3032924"/>
              <a:gd name="connsiteX10-161" fmla="*/ 1663394 w 3239999"/>
              <a:gd name="connsiteY10-162" fmla="*/ 402054 h 3032924"/>
              <a:gd name="connsiteX11-163" fmla="*/ 2406065 w 3239999"/>
              <a:gd name="connsiteY11-164" fmla="*/ 22 h 3032924"/>
              <a:gd name="connsiteX12-165" fmla="*/ 2853673 w 3239999"/>
              <a:gd name="connsiteY12-166" fmla="*/ 91100 h 3032924"/>
              <a:gd name="connsiteX13-167" fmla="*/ 2854770 w 3239999"/>
              <a:gd name="connsiteY13-168" fmla="*/ 430441 h 3032924"/>
              <a:gd name="connsiteX14-169" fmla="*/ 3120669 w 3239999"/>
              <a:gd name="connsiteY14-170" fmla="*/ 428517 h 3032924"/>
              <a:gd name="connsiteX15-171" fmla="*/ 3120669 w 3239999"/>
              <a:gd name="connsiteY15-172" fmla="*/ 738345 h 3032924"/>
              <a:gd name="connsiteX16-173" fmla="*/ 3239999 w 3239999"/>
              <a:gd name="connsiteY16-174" fmla="*/ 738345 h 3032924"/>
              <a:gd name="connsiteX17-175" fmla="*/ 3239999 w 3239999"/>
              <a:gd name="connsiteY17-176" fmla="*/ 3032924 h 3032924"/>
              <a:gd name="connsiteX18-177" fmla="*/ 0 w 3239999"/>
              <a:gd name="connsiteY18-178" fmla="*/ 3032924 h 3032924"/>
              <a:gd name="connsiteX19-179" fmla="*/ 0 w 3239999"/>
              <a:gd name="connsiteY19-180" fmla="*/ 738345 h 3032924"/>
              <a:gd name="connsiteX20-181" fmla="*/ 102477 w 3239999"/>
              <a:gd name="connsiteY20-182" fmla="*/ 738345 h 3032924"/>
              <a:gd name="connsiteX21-183" fmla="*/ 102477 w 3239999"/>
              <a:gd name="connsiteY21-184" fmla="*/ 428517 h 3032924"/>
              <a:gd name="connsiteX22-185" fmla="*/ 385229 w 3239999"/>
              <a:gd name="connsiteY22-186" fmla="*/ 430441 h 3032924"/>
              <a:gd name="connsiteX23-187" fmla="*/ 386326 w 3239999"/>
              <a:gd name="connsiteY23-188" fmla="*/ 91100 h 3032924"/>
              <a:gd name="connsiteX24-189" fmla="*/ 833935 w 3239999"/>
              <a:gd name="connsiteY24-190" fmla="*/ 22 h 3032924"/>
              <a:gd name="connsiteX25-191" fmla="*/ 1576606 w 3239999"/>
              <a:gd name="connsiteY25-192" fmla="*/ 402054 h 3032924"/>
              <a:gd name="connsiteX26-193" fmla="*/ 1576606 w 3239999"/>
              <a:gd name="connsiteY26-194" fmla="*/ 430441 h 3032924"/>
              <a:gd name="connsiteX27-195" fmla="*/ 1576606 w 3239999"/>
              <a:gd name="connsiteY27-196" fmla="*/ 526981 h 3032924"/>
              <a:gd name="connsiteX28-197" fmla="*/ 1576606 w 3239999"/>
              <a:gd name="connsiteY28-198" fmla="*/ 2765302 h 3032924"/>
              <a:gd name="connsiteX29-199" fmla="*/ 378630 w 3239999"/>
              <a:gd name="connsiteY29-200" fmla="*/ 2472117 h 3032924"/>
              <a:gd name="connsiteX30-201" fmla="*/ 384918 w 3239999"/>
              <a:gd name="connsiteY30-202" fmla="*/ 526981 h 3032924"/>
              <a:gd name="connsiteX31-203" fmla="*/ 239143 w 3239999"/>
              <a:gd name="connsiteY31-204" fmla="*/ 526981 h 3032924"/>
              <a:gd name="connsiteX32-205" fmla="*/ 239143 w 3239999"/>
              <a:gd name="connsiteY32-206" fmla="*/ 2776423 h 3032924"/>
              <a:gd name="connsiteX33-207" fmla="*/ 1576606 w 3239999"/>
              <a:gd name="connsiteY33-208" fmla="*/ 2776423 h 3032924"/>
              <a:gd name="connsiteX34-209" fmla="*/ 1668046 w 3239999"/>
              <a:gd name="connsiteY34-210" fmla="*/ 2869642 h 3032924"/>
              <a:gd name="connsiteX0-211" fmla="*/ 1576606 w 3239999"/>
              <a:gd name="connsiteY0-212" fmla="*/ 2778202 h 3032924"/>
              <a:gd name="connsiteX1-213" fmla="*/ 1663394 w 3239999"/>
              <a:gd name="connsiteY1-214" fmla="*/ 2778202 h 3032924"/>
              <a:gd name="connsiteX2-215" fmla="*/ 1663394 w 3239999"/>
              <a:gd name="connsiteY2-216" fmla="*/ 2776423 h 3032924"/>
              <a:gd name="connsiteX3-217" fmla="*/ 3000856 w 3239999"/>
              <a:gd name="connsiteY3-218" fmla="*/ 2776423 h 3032924"/>
              <a:gd name="connsiteX4-219" fmla="*/ 3000856 w 3239999"/>
              <a:gd name="connsiteY4-220" fmla="*/ 526981 h 3032924"/>
              <a:gd name="connsiteX5-221" fmla="*/ 2855082 w 3239999"/>
              <a:gd name="connsiteY5-222" fmla="*/ 526981 h 3032924"/>
              <a:gd name="connsiteX6-223" fmla="*/ 2861369 w 3239999"/>
              <a:gd name="connsiteY6-224" fmla="*/ 2472117 h 3032924"/>
              <a:gd name="connsiteX7-225" fmla="*/ 1663394 w 3239999"/>
              <a:gd name="connsiteY7-226" fmla="*/ 2765302 h 3032924"/>
              <a:gd name="connsiteX8-227" fmla="*/ 1663394 w 3239999"/>
              <a:gd name="connsiteY8-228" fmla="*/ 526981 h 3032924"/>
              <a:gd name="connsiteX9-229" fmla="*/ 1663394 w 3239999"/>
              <a:gd name="connsiteY9-230" fmla="*/ 430441 h 3032924"/>
              <a:gd name="connsiteX10-231" fmla="*/ 1663394 w 3239999"/>
              <a:gd name="connsiteY10-232" fmla="*/ 402054 h 3032924"/>
              <a:gd name="connsiteX11-233" fmla="*/ 2406065 w 3239999"/>
              <a:gd name="connsiteY11-234" fmla="*/ 22 h 3032924"/>
              <a:gd name="connsiteX12-235" fmla="*/ 2853673 w 3239999"/>
              <a:gd name="connsiteY12-236" fmla="*/ 91100 h 3032924"/>
              <a:gd name="connsiteX13-237" fmla="*/ 2854770 w 3239999"/>
              <a:gd name="connsiteY13-238" fmla="*/ 430441 h 3032924"/>
              <a:gd name="connsiteX14-239" fmla="*/ 3120669 w 3239999"/>
              <a:gd name="connsiteY14-240" fmla="*/ 428517 h 3032924"/>
              <a:gd name="connsiteX15-241" fmla="*/ 3120669 w 3239999"/>
              <a:gd name="connsiteY15-242" fmla="*/ 738345 h 3032924"/>
              <a:gd name="connsiteX16-243" fmla="*/ 3239999 w 3239999"/>
              <a:gd name="connsiteY16-244" fmla="*/ 738345 h 3032924"/>
              <a:gd name="connsiteX17-245" fmla="*/ 3239999 w 3239999"/>
              <a:gd name="connsiteY17-246" fmla="*/ 3032924 h 3032924"/>
              <a:gd name="connsiteX18-247" fmla="*/ 0 w 3239999"/>
              <a:gd name="connsiteY18-248" fmla="*/ 3032924 h 3032924"/>
              <a:gd name="connsiteX19-249" fmla="*/ 0 w 3239999"/>
              <a:gd name="connsiteY19-250" fmla="*/ 738345 h 3032924"/>
              <a:gd name="connsiteX20-251" fmla="*/ 102477 w 3239999"/>
              <a:gd name="connsiteY20-252" fmla="*/ 738345 h 3032924"/>
              <a:gd name="connsiteX21-253" fmla="*/ 102477 w 3239999"/>
              <a:gd name="connsiteY21-254" fmla="*/ 428517 h 3032924"/>
              <a:gd name="connsiteX22-255" fmla="*/ 385229 w 3239999"/>
              <a:gd name="connsiteY22-256" fmla="*/ 430441 h 3032924"/>
              <a:gd name="connsiteX23-257" fmla="*/ 386326 w 3239999"/>
              <a:gd name="connsiteY23-258" fmla="*/ 91100 h 3032924"/>
              <a:gd name="connsiteX24-259" fmla="*/ 833935 w 3239999"/>
              <a:gd name="connsiteY24-260" fmla="*/ 22 h 3032924"/>
              <a:gd name="connsiteX25-261" fmla="*/ 1576606 w 3239999"/>
              <a:gd name="connsiteY25-262" fmla="*/ 402054 h 3032924"/>
              <a:gd name="connsiteX26-263" fmla="*/ 1576606 w 3239999"/>
              <a:gd name="connsiteY26-264" fmla="*/ 430441 h 3032924"/>
              <a:gd name="connsiteX27-265" fmla="*/ 1576606 w 3239999"/>
              <a:gd name="connsiteY27-266" fmla="*/ 526981 h 3032924"/>
              <a:gd name="connsiteX28-267" fmla="*/ 1576606 w 3239999"/>
              <a:gd name="connsiteY28-268" fmla="*/ 2765302 h 3032924"/>
              <a:gd name="connsiteX29-269" fmla="*/ 378630 w 3239999"/>
              <a:gd name="connsiteY29-270" fmla="*/ 2472117 h 3032924"/>
              <a:gd name="connsiteX30-271" fmla="*/ 384918 w 3239999"/>
              <a:gd name="connsiteY30-272" fmla="*/ 526981 h 3032924"/>
              <a:gd name="connsiteX31-273" fmla="*/ 239143 w 3239999"/>
              <a:gd name="connsiteY31-274" fmla="*/ 526981 h 3032924"/>
              <a:gd name="connsiteX32-275" fmla="*/ 239143 w 3239999"/>
              <a:gd name="connsiteY32-276" fmla="*/ 2776423 h 3032924"/>
              <a:gd name="connsiteX33-277" fmla="*/ 1576606 w 3239999"/>
              <a:gd name="connsiteY33-278" fmla="*/ 2776423 h 3032924"/>
              <a:gd name="connsiteX34-279" fmla="*/ 1668046 w 3239999"/>
              <a:gd name="connsiteY34-280" fmla="*/ 2869642 h 3032924"/>
              <a:gd name="connsiteX0-281" fmla="*/ 1576606 w 3239999"/>
              <a:gd name="connsiteY0-282" fmla="*/ 2778202 h 3032924"/>
              <a:gd name="connsiteX1-283" fmla="*/ 1663394 w 3239999"/>
              <a:gd name="connsiteY1-284" fmla="*/ 2778202 h 3032924"/>
              <a:gd name="connsiteX2-285" fmla="*/ 1663394 w 3239999"/>
              <a:gd name="connsiteY2-286" fmla="*/ 2776423 h 3032924"/>
              <a:gd name="connsiteX3-287" fmla="*/ 3000856 w 3239999"/>
              <a:gd name="connsiteY3-288" fmla="*/ 2776423 h 3032924"/>
              <a:gd name="connsiteX4-289" fmla="*/ 3000856 w 3239999"/>
              <a:gd name="connsiteY4-290" fmla="*/ 526981 h 3032924"/>
              <a:gd name="connsiteX5-291" fmla="*/ 2855082 w 3239999"/>
              <a:gd name="connsiteY5-292" fmla="*/ 526981 h 3032924"/>
              <a:gd name="connsiteX6-293" fmla="*/ 2861369 w 3239999"/>
              <a:gd name="connsiteY6-294" fmla="*/ 2472117 h 3032924"/>
              <a:gd name="connsiteX7-295" fmla="*/ 1663394 w 3239999"/>
              <a:gd name="connsiteY7-296" fmla="*/ 2765302 h 3032924"/>
              <a:gd name="connsiteX8-297" fmla="*/ 1663394 w 3239999"/>
              <a:gd name="connsiteY8-298" fmla="*/ 526981 h 3032924"/>
              <a:gd name="connsiteX9-299" fmla="*/ 1663394 w 3239999"/>
              <a:gd name="connsiteY9-300" fmla="*/ 430441 h 3032924"/>
              <a:gd name="connsiteX10-301" fmla="*/ 1663394 w 3239999"/>
              <a:gd name="connsiteY10-302" fmla="*/ 402054 h 3032924"/>
              <a:gd name="connsiteX11-303" fmla="*/ 2406065 w 3239999"/>
              <a:gd name="connsiteY11-304" fmla="*/ 22 h 3032924"/>
              <a:gd name="connsiteX12-305" fmla="*/ 2853673 w 3239999"/>
              <a:gd name="connsiteY12-306" fmla="*/ 91100 h 3032924"/>
              <a:gd name="connsiteX13-307" fmla="*/ 2854770 w 3239999"/>
              <a:gd name="connsiteY13-308" fmla="*/ 430441 h 3032924"/>
              <a:gd name="connsiteX14-309" fmla="*/ 3120669 w 3239999"/>
              <a:gd name="connsiteY14-310" fmla="*/ 428517 h 3032924"/>
              <a:gd name="connsiteX15-311" fmla="*/ 3120669 w 3239999"/>
              <a:gd name="connsiteY15-312" fmla="*/ 738345 h 3032924"/>
              <a:gd name="connsiteX16-313" fmla="*/ 3239999 w 3239999"/>
              <a:gd name="connsiteY16-314" fmla="*/ 738345 h 3032924"/>
              <a:gd name="connsiteX17-315" fmla="*/ 3239999 w 3239999"/>
              <a:gd name="connsiteY17-316" fmla="*/ 3032924 h 3032924"/>
              <a:gd name="connsiteX18-317" fmla="*/ 0 w 3239999"/>
              <a:gd name="connsiteY18-318" fmla="*/ 3032924 h 3032924"/>
              <a:gd name="connsiteX19-319" fmla="*/ 0 w 3239999"/>
              <a:gd name="connsiteY19-320" fmla="*/ 738345 h 3032924"/>
              <a:gd name="connsiteX20-321" fmla="*/ 102477 w 3239999"/>
              <a:gd name="connsiteY20-322" fmla="*/ 738345 h 3032924"/>
              <a:gd name="connsiteX21-323" fmla="*/ 102477 w 3239999"/>
              <a:gd name="connsiteY21-324" fmla="*/ 428517 h 3032924"/>
              <a:gd name="connsiteX22-325" fmla="*/ 385229 w 3239999"/>
              <a:gd name="connsiteY22-326" fmla="*/ 430441 h 3032924"/>
              <a:gd name="connsiteX23-327" fmla="*/ 386326 w 3239999"/>
              <a:gd name="connsiteY23-328" fmla="*/ 91100 h 3032924"/>
              <a:gd name="connsiteX24-329" fmla="*/ 833935 w 3239999"/>
              <a:gd name="connsiteY24-330" fmla="*/ 22 h 3032924"/>
              <a:gd name="connsiteX25-331" fmla="*/ 1576606 w 3239999"/>
              <a:gd name="connsiteY25-332" fmla="*/ 402054 h 3032924"/>
              <a:gd name="connsiteX26-333" fmla="*/ 1576606 w 3239999"/>
              <a:gd name="connsiteY26-334" fmla="*/ 430441 h 3032924"/>
              <a:gd name="connsiteX27-335" fmla="*/ 1576606 w 3239999"/>
              <a:gd name="connsiteY27-336" fmla="*/ 526981 h 3032924"/>
              <a:gd name="connsiteX28-337" fmla="*/ 1576606 w 3239999"/>
              <a:gd name="connsiteY28-338" fmla="*/ 2765302 h 3032924"/>
              <a:gd name="connsiteX29-339" fmla="*/ 378630 w 3239999"/>
              <a:gd name="connsiteY29-340" fmla="*/ 2472117 h 3032924"/>
              <a:gd name="connsiteX30-341" fmla="*/ 384918 w 3239999"/>
              <a:gd name="connsiteY30-342" fmla="*/ 526981 h 3032924"/>
              <a:gd name="connsiteX31-343" fmla="*/ 239143 w 3239999"/>
              <a:gd name="connsiteY31-344" fmla="*/ 526981 h 3032924"/>
              <a:gd name="connsiteX32-345" fmla="*/ 239143 w 3239999"/>
              <a:gd name="connsiteY32-346" fmla="*/ 2776423 h 3032924"/>
              <a:gd name="connsiteX33-347" fmla="*/ 1576606 w 3239999"/>
              <a:gd name="connsiteY33-348" fmla="*/ 2776423 h 3032924"/>
              <a:gd name="connsiteX34-349" fmla="*/ 1668046 w 3239999"/>
              <a:gd name="connsiteY34-350" fmla="*/ 2869642 h 3032924"/>
              <a:gd name="connsiteX0-351" fmla="*/ 1576606 w 3239999"/>
              <a:gd name="connsiteY0-352" fmla="*/ 2778202 h 3032924"/>
              <a:gd name="connsiteX1-353" fmla="*/ 1663394 w 3239999"/>
              <a:gd name="connsiteY1-354" fmla="*/ 2778202 h 3032924"/>
              <a:gd name="connsiteX2-355" fmla="*/ 1663394 w 3239999"/>
              <a:gd name="connsiteY2-356" fmla="*/ 2776423 h 3032924"/>
              <a:gd name="connsiteX3-357" fmla="*/ 3000856 w 3239999"/>
              <a:gd name="connsiteY3-358" fmla="*/ 2776423 h 3032924"/>
              <a:gd name="connsiteX4-359" fmla="*/ 3000856 w 3239999"/>
              <a:gd name="connsiteY4-360" fmla="*/ 526981 h 3032924"/>
              <a:gd name="connsiteX5-361" fmla="*/ 2855082 w 3239999"/>
              <a:gd name="connsiteY5-362" fmla="*/ 526981 h 3032924"/>
              <a:gd name="connsiteX6-363" fmla="*/ 2861369 w 3239999"/>
              <a:gd name="connsiteY6-364" fmla="*/ 2472117 h 3032924"/>
              <a:gd name="connsiteX7-365" fmla="*/ 1663394 w 3239999"/>
              <a:gd name="connsiteY7-366" fmla="*/ 2765302 h 3032924"/>
              <a:gd name="connsiteX8-367" fmla="*/ 1663394 w 3239999"/>
              <a:gd name="connsiteY8-368" fmla="*/ 526981 h 3032924"/>
              <a:gd name="connsiteX9-369" fmla="*/ 1663394 w 3239999"/>
              <a:gd name="connsiteY9-370" fmla="*/ 430441 h 3032924"/>
              <a:gd name="connsiteX10-371" fmla="*/ 1663394 w 3239999"/>
              <a:gd name="connsiteY10-372" fmla="*/ 402054 h 3032924"/>
              <a:gd name="connsiteX11-373" fmla="*/ 2406065 w 3239999"/>
              <a:gd name="connsiteY11-374" fmla="*/ 22 h 3032924"/>
              <a:gd name="connsiteX12-375" fmla="*/ 2853673 w 3239999"/>
              <a:gd name="connsiteY12-376" fmla="*/ 91100 h 3032924"/>
              <a:gd name="connsiteX13-377" fmla="*/ 2854770 w 3239999"/>
              <a:gd name="connsiteY13-378" fmla="*/ 430441 h 3032924"/>
              <a:gd name="connsiteX14-379" fmla="*/ 3120669 w 3239999"/>
              <a:gd name="connsiteY14-380" fmla="*/ 428517 h 3032924"/>
              <a:gd name="connsiteX15-381" fmla="*/ 3120669 w 3239999"/>
              <a:gd name="connsiteY15-382" fmla="*/ 738345 h 3032924"/>
              <a:gd name="connsiteX16-383" fmla="*/ 3239999 w 3239999"/>
              <a:gd name="connsiteY16-384" fmla="*/ 738345 h 3032924"/>
              <a:gd name="connsiteX17-385" fmla="*/ 3239999 w 3239999"/>
              <a:gd name="connsiteY17-386" fmla="*/ 3032924 h 3032924"/>
              <a:gd name="connsiteX18-387" fmla="*/ 0 w 3239999"/>
              <a:gd name="connsiteY18-388" fmla="*/ 3032924 h 3032924"/>
              <a:gd name="connsiteX19-389" fmla="*/ 0 w 3239999"/>
              <a:gd name="connsiteY19-390" fmla="*/ 738345 h 3032924"/>
              <a:gd name="connsiteX20-391" fmla="*/ 102477 w 3239999"/>
              <a:gd name="connsiteY20-392" fmla="*/ 738345 h 3032924"/>
              <a:gd name="connsiteX21-393" fmla="*/ 102477 w 3239999"/>
              <a:gd name="connsiteY21-394" fmla="*/ 428517 h 3032924"/>
              <a:gd name="connsiteX22-395" fmla="*/ 385229 w 3239999"/>
              <a:gd name="connsiteY22-396" fmla="*/ 430441 h 3032924"/>
              <a:gd name="connsiteX23-397" fmla="*/ 386326 w 3239999"/>
              <a:gd name="connsiteY23-398" fmla="*/ 91100 h 3032924"/>
              <a:gd name="connsiteX24-399" fmla="*/ 833935 w 3239999"/>
              <a:gd name="connsiteY24-400" fmla="*/ 22 h 3032924"/>
              <a:gd name="connsiteX25-401" fmla="*/ 1576606 w 3239999"/>
              <a:gd name="connsiteY25-402" fmla="*/ 402054 h 3032924"/>
              <a:gd name="connsiteX26-403" fmla="*/ 1576606 w 3239999"/>
              <a:gd name="connsiteY26-404" fmla="*/ 430441 h 3032924"/>
              <a:gd name="connsiteX27-405" fmla="*/ 1576606 w 3239999"/>
              <a:gd name="connsiteY27-406" fmla="*/ 526981 h 3032924"/>
              <a:gd name="connsiteX28-407" fmla="*/ 1576606 w 3239999"/>
              <a:gd name="connsiteY28-408" fmla="*/ 2765302 h 3032924"/>
              <a:gd name="connsiteX29-409" fmla="*/ 378630 w 3239999"/>
              <a:gd name="connsiteY29-410" fmla="*/ 2472117 h 3032924"/>
              <a:gd name="connsiteX30-411" fmla="*/ 384918 w 3239999"/>
              <a:gd name="connsiteY30-412" fmla="*/ 526981 h 3032924"/>
              <a:gd name="connsiteX31-413" fmla="*/ 239143 w 3239999"/>
              <a:gd name="connsiteY31-414" fmla="*/ 526981 h 3032924"/>
              <a:gd name="connsiteX32-415" fmla="*/ 239143 w 3239999"/>
              <a:gd name="connsiteY32-416" fmla="*/ 2776423 h 3032924"/>
              <a:gd name="connsiteX33-417" fmla="*/ 1576606 w 3239999"/>
              <a:gd name="connsiteY33-418" fmla="*/ 2776423 h 3032924"/>
              <a:gd name="connsiteX34-419" fmla="*/ 1668046 w 3239999"/>
              <a:gd name="connsiteY34-420" fmla="*/ 2869642 h 3032924"/>
              <a:gd name="connsiteX0-421" fmla="*/ 1576606 w 3239999"/>
              <a:gd name="connsiteY0-422" fmla="*/ 2778202 h 3032924"/>
              <a:gd name="connsiteX1-423" fmla="*/ 1663394 w 3239999"/>
              <a:gd name="connsiteY1-424" fmla="*/ 2778202 h 3032924"/>
              <a:gd name="connsiteX2-425" fmla="*/ 1663394 w 3239999"/>
              <a:gd name="connsiteY2-426" fmla="*/ 2776423 h 3032924"/>
              <a:gd name="connsiteX3-427" fmla="*/ 3000856 w 3239999"/>
              <a:gd name="connsiteY3-428" fmla="*/ 2776423 h 3032924"/>
              <a:gd name="connsiteX4-429" fmla="*/ 3000856 w 3239999"/>
              <a:gd name="connsiteY4-430" fmla="*/ 526981 h 3032924"/>
              <a:gd name="connsiteX5-431" fmla="*/ 2855082 w 3239999"/>
              <a:gd name="connsiteY5-432" fmla="*/ 526981 h 3032924"/>
              <a:gd name="connsiteX6-433" fmla="*/ 2861369 w 3239999"/>
              <a:gd name="connsiteY6-434" fmla="*/ 2472117 h 3032924"/>
              <a:gd name="connsiteX7-435" fmla="*/ 1663394 w 3239999"/>
              <a:gd name="connsiteY7-436" fmla="*/ 2765302 h 3032924"/>
              <a:gd name="connsiteX8-437" fmla="*/ 1663394 w 3239999"/>
              <a:gd name="connsiteY8-438" fmla="*/ 526981 h 3032924"/>
              <a:gd name="connsiteX9-439" fmla="*/ 1663394 w 3239999"/>
              <a:gd name="connsiteY9-440" fmla="*/ 430441 h 3032924"/>
              <a:gd name="connsiteX10-441" fmla="*/ 1663394 w 3239999"/>
              <a:gd name="connsiteY10-442" fmla="*/ 402054 h 3032924"/>
              <a:gd name="connsiteX11-443" fmla="*/ 2406065 w 3239999"/>
              <a:gd name="connsiteY11-444" fmla="*/ 22 h 3032924"/>
              <a:gd name="connsiteX12-445" fmla="*/ 2853673 w 3239999"/>
              <a:gd name="connsiteY12-446" fmla="*/ 91100 h 3032924"/>
              <a:gd name="connsiteX13-447" fmla="*/ 2854770 w 3239999"/>
              <a:gd name="connsiteY13-448" fmla="*/ 430441 h 3032924"/>
              <a:gd name="connsiteX14-449" fmla="*/ 3120669 w 3239999"/>
              <a:gd name="connsiteY14-450" fmla="*/ 428517 h 3032924"/>
              <a:gd name="connsiteX15-451" fmla="*/ 3120669 w 3239999"/>
              <a:gd name="connsiteY15-452" fmla="*/ 738345 h 3032924"/>
              <a:gd name="connsiteX16-453" fmla="*/ 3239999 w 3239999"/>
              <a:gd name="connsiteY16-454" fmla="*/ 738345 h 3032924"/>
              <a:gd name="connsiteX17-455" fmla="*/ 3239999 w 3239999"/>
              <a:gd name="connsiteY17-456" fmla="*/ 3032924 h 3032924"/>
              <a:gd name="connsiteX18-457" fmla="*/ 0 w 3239999"/>
              <a:gd name="connsiteY18-458" fmla="*/ 3032924 h 3032924"/>
              <a:gd name="connsiteX19-459" fmla="*/ 0 w 3239999"/>
              <a:gd name="connsiteY19-460" fmla="*/ 738345 h 3032924"/>
              <a:gd name="connsiteX20-461" fmla="*/ 102477 w 3239999"/>
              <a:gd name="connsiteY20-462" fmla="*/ 738345 h 3032924"/>
              <a:gd name="connsiteX21-463" fmla="*/ 102477 w 3239999"/>
              <a:gd name="connsiteY21-464" fmla="*/ 428517 h 3032924"/>
              <a:gd name="connsiteX22-465" fmla="*/ 385229 w 3239999"/>
              <a:gd name="connsiteY22-466" fmla="*/ 430441 h 3032924"/>
              <a:gd name="connsiteX23-467" fmla="*/ 386326 w 3239999"/>
              <a:gd name="connsiteY23-468" fmla="*/ 91100 h 3032924"/>
              <a:gd name="connsiteX24-469" fmla="*/ 833935 w 3239999"/>
              <a:gd name="connsiteY24-470" fmla="*/ 22 h 3032924"/>
              <a:gd name="connsiteX25-471" fmla="*/ 1576606 w 3239999"/>
              <a:gd name="connsiteY25-472" fmla="*/ 402054 h 3032924"/>
              <a:gd name="connsiteX26-473" fmla="*/ 1576606 w 3239999"/>
              <a:gd name="connsiteY26-474" fmla="*/ 430441 h 3032924"/>
              <a:gd name="connsiteX27-475" fmla="*/ 1576606 w 3239999"/>
              <a:gd name="connsiteY27-476" fmla="*/ 526981 h 3032924"/>
              <a:gd name="connsiteX28-477" fmla="*/ 1576606 w 3239999"/>
              <a:gd name="connsiteY28-478" fmla="*/ 2765302 h 3032924"/>
              <a:gd name="connsiteX29-479" fmla="*/ 378630 w 3239999"/>
              <a:gd name="connsiteY29-480" fmla="*/ 2472117 h 3032924"/>
              <a:gd name="connsiteX30-481" fmla="*/ 384918 w 3239999"/>
              <a:gd name="connsiteY30-482" fmla="*/ 526981 h 3032924"/>
              <a:gd name="connsiteX31-483" fmla="*/ 239143 w 3239999"/>
              <a:gd name="connsiteY31-484" fmla="*/ 526981 h 3032924"/>
              <a:gd name="connsiteX32-485" fmla="*/ 239143 w 3239999"/>
              <a:gd name="connsiteY32-486" fmla="*/ 2776423 h 3032924"/>
              <a:gd name="connsiteX33-487" fmla="*/ 1576606 w 3239999"/>
              <a:gd name="connsiteY33-488" fmla="*/ 2776423 h 3032924"/>
              <a:gd name="connsiteX34-489" fmla="*/ 1668046 w 3239999"/>
              <a:gd name="connsiteY34-490" fmla="*/ 2869642 h 3032924"/>
              <a:gd name="connsiteX0-491" fmla="*/ 1576606 w 3239999"/>
              <a:gd name="connsiteY0-492" fmla="*/ 2778202 h 3032924"/>
              <a:gd name="connsiteX1-493" fmla="*/ 1663394 w 3239999"/>
              <a:gd name="connsiteY1-494" fmla="*/ 2778202 h 3032924"/>
              <a:gd name="connsiteX2-495" fmla="*/ 1663394 w 3239999"/>
              <a:gd name="connsiteY2-496" fmla="*/ 2776423 h 3032924"/>
              <a:gd name="connsiteX3-497" fmla="*/ 3000856 w 3239999"/>
              <a:gd name="connsiteY3-498" fmla="*/ 2776423 h 3032924"/>
              <a:gd name="connsiteX4-499" fmla="*/ 3000856 w 3239999"/>
              <a:gd name="connsiteY4-500" fmla="*/ 526981 h 3032924"/>
              <a:gd name="connsiteX5-501" fmla="*/ 2855082 w 3239999"/>
              <a:gd name="connsiteY5-502" fmla="*/ 526981 h 3032924"/>
              <a:gd name="connsiteX6-503" fmla="*/ 2861369 w 3239999"/>
              <a:gd name="connsiteY6-504" fmla="*/ 2472117 h 3032924"/>
              <a:gd name="connsiteX7-505" fmla="*/ 1663394 w 3239999"/>
              <a:gd name="connsiteY7-506" fmla="*/ 2765302 h 3032924"/>
              <a:gd name="connsiteX8-507" fmla="*/ 1663394 w 3239999"/>
              <a:gd name="connsiteY8-508" fmla="*/ 526981 h 3032924"/>
              <a:gd name="connsiteX9-509" fmla="*/ 1663394 w 3239999"/>
              <a:gd name="connsiteY9-510" fmla="*/ 430441 h 3032924"/>
              <a:gd name="connsiteX10-511" fmla="*/ 1663394 w 3239999"/>
              <a:gd name="connsiteY10-512" fmla="*/ 402054 h 3032924"/>
              <a:gd name="connsiteX11-513" fmla="*/ 2406065 w 3239999"/>
              <a:gd name="connsiteY11-514" fmla="*/ 22 h 3032924"/>
              <a:gd name="connsiteX12-515" fmla="*/ 2853673 w 3239999"/>
              <a:gd name="connsiteY12-516" fmla="*/ 91100 h 3032924"/>
              <a:gd name="connsiteX13-517" fmla="*/ 2854770 w 3239999"/>
              <a:gd name="connsiteY13-518" fmla="*/ 430441 h 3032924"/>
              <a:gd name="connsiteX14-519" fmla="*/ 3120669 w 3239999"/>
              <a:gd name="connsiteY14-520" fmla="*/ 428517 h 3032924"/>
              <a:gd name="connsiteX15-521" fmla="*/ 3120669 w 3239999"/>
              <a:gd name="connsiteY15-522" fmla="*/ 738345 h 3032924"/>
              <a:gd name="connsiteX16-523" fmla="*/ 3239999 w 3239999"/>
              <a:gd name="connsiteY16-524" fmla="*/ 738345 h 3032924"/>
              <a:gd name="connsiteX17-525" fmla="*/ 3239999 w 3239999"/>
              <a:gd name="connsiteY17-526" fmla="*/ 3032924 h 3032924"/>
              <a:gd name="connsiteX18-527" fmla="*/ 0 w 3239999"/>
              <a:gd name="connsiteY18-528" fmla="*/ 3032924 h 3032924"/>
              <a:gd name="connsiteX19-529" fmla="*/ 0 w 3239999"/>
              <a:gd name="connsiteY19-530" fmla="*/ 738345 h 3032924"/>
              <a:gd name="connsiteX20-531" fmla="*/ 102477 w 3239999"/>
              <a:gd name="connsiteY20-532" fmla="*/ 738345 h 3032924"/>
              <a:gd name="connsiteX21-533" fmla="*/ 102477 w 3239999"/>
              <a:gd name="connsiteY21-534" fmla="*/ 428517 h 3032924"/>
              <a:gd name="connsiteX22-535" fmla="*/ 385229 w 3239999"/>
              <a:gd name="connsiteY22-536" fmla="*/ 430441 h 3032924"/>
              <a:gd name="connsiteX23-537" fmla="*/ 386326 w 3239999"/>
              <a:gd name="connsiteY23-538" fmla="*/ 91100 h 3032924"/>
              <a:gd name="connsiteX24-539" fmla="*/ 833935 w 3239999"/>
              <a:gd name="connsiteY24-540" fmla="*/ 22 h 3032924"/>
              <a:gd name="connsiteX25-541" fmla="*/ 1576606 w 3239999"/>
              <a:gd name="connsiteY25-542" fmla="*/ 402054 h 3032924"/>
              <a:gd name="connsiteX26-543" fmla="*/ 1576606 w 3239999"/>
              <a:gd name="connsiteY26-544" fmla="*/ 430441 h 3032924"/>
              <a:gd name="connsiteX27-545" fmla="*/ 1576606 w 3239999"/>
              <a:gd name="connsiteY27-546" fmla="*/ 526981 h 3032924"/>
              <a:gd name="connsiteX28-547" fmla="*/ 1576606 w 3239999"/>
              <a:gd name="connsiteY28-548" fmla="*/ 2765302 h 3032924"/>
              <a:gd name="connsiteX29-549" fmla="*/ 378630 w 3239999"/>
              <a:gd name="connsiteY29-550" fmla="*/ 2472117 h 3032924"/>
              <a:gd name="connsiteX30-551" fmla="*/ 384918 w 3239999"/>
              <a:gd name="connsiteY30-552" fmla="*/ 526981 h 3032924"/>
              <a:gd name="connsiteX31-553" fmla="*/ 239143 w 3239999"/>
              <a:gd name="connsiteY31-554" fmla="*/ 526981 h 3032924"/>
              <a:gd name="connsiteX32-555" fmla="*/ 239143 w 3239999"/>
              <a:gd name="connsiteY32-556" fmla="*/ 2776423 h 3032924"/>
              <a:gd name="connsiteX33-557" fmla="*/ 1576606 w 3239999"/>
              <a:gd name="connsiteY33-558" fmla="*/ 2776423 h 3032924"/>
              <a:gd name="connsiteX34-559" fmla="*/ 1668046 w 3239999"/>
              <a:gd name="connsiteY34-560" fmla="*/ 2869642 h 3032924"/>
              <a:gd name="connsiteX0-561" fmla="*/ 1576606 w 3239999"/>
              <a:gd name="connsiteY0-562" fmla="*/ 2778202 h 3032924"/>
              <a:gd name="connsiteX1-563" fmla="*/ 1663394 w 3239999"/>
              <a:gd name="connsiteY1-564" fmla="*/ 2778202 h 3032924"/>
              <a:gd name="connsiteX2-565" fmla="*/ 1663394 w 3239999"/>
              <a:gd name="connsiteY2-566" fmla="*/ 2776423 h 3032924"/>
              <a:gd name="connsiteX3-567" fmla="*/ 3000856 w 3239999"/>
              <a:gd name="connsiteY3-568" fmla="*/ 2776423 h 3032924"/>
              <a:gd name="connsiteX4-569" fmla="*/ 3000856 w 3239999"/>
              <a:gd name="connsiteY4-570" fmla="*/ 526981 h 3032924"/>
              <a:gd name="connsiteX5-571" fmla="*/ 2855082 w 3239999"/>
              <a:gd name="connsiteY5-572" fmla="*/ 526981 h 3032924"/>
              <a:gd name="connsiteX6-573" fmla="*/ 2861369 w 3239999"/>
              <a:gd name="connsiteY6-574" fmla="*/ 2472117 h 3032924"/>
              <a:gd name="connsiteX7-575" fmla="*/ 1663394 w 3239999"/>
              <a:gd name="connsiteY7-576" fmla="*/ 2765302 h 3032924"/>
              <a:gd name="connsiteX8-577" fmla="*/ 1663394 w 3239999"/>
              <a:gd name="connsiteY8-578" fmla="*/ 526981 h 3032924"/>
              <a:gd name="connsiteX9-579" fmla="*/ 1663394 w 3239999"/>
              <a:gd name="connsiteY9-580" fmla="*/ 430441 h 3032924"/>
              <a:gd name="connsiteX10-581" fmla="*/ 1663394 w 3239999"/>
              <a:gd name="connsiteY10-582" fmla="*/ 402054 h 3032924"/>
              <a:gd name="connsiteX11-583" fmla="*/ 2406065 w 3239999"/>
              <a:gd name="connsiteY11-584" fmla="*/ 22 h 3032924"/>
              <a:gd name="connsiteX12-585" fmla="*/ 2853673 w 3239999"/>
              <a:gd name="connsiteY12-586" fmla="*/ 91100 h 3032924"/>
              <a:gd name="connsiteX13-587" fmla="*/ 2854770 w 3239999"/>
              <a:gd name="connsiteY13-588" fmla="*/ 430441 h 3032924"/>
              <a:gd name="connsiteX14-589" fmla="*/ 3120669 w 3239999"/>
              <a:gd name="connsiteY14-590" fmla="*/ 428517 h 3032924"/>
              <a:gd name="connsiteX15-591" fmla="*/ 3120669 w 3239999"/>
              <a:gd name="connsiteY15-592" fmla="*/ 738345 h 3032924"/>
              <a:gd name="connsiteX16-593" fmla="*/ 3239999 w 3239999"/>
              <a:gd name="connsiteY16-594" fmla="*/ 738345 h 3032924"/>
              <a:gd name="connsiteX17-595" fmla="*/ 3239999 w 3239999"/>
              <a:gd name="connsiteY17-596" fmla="*/ 3032924 h 3032924"/>
              <a:gd name="connsiteX18-597" fmla="*/ 0 w 3239999"/>
              <a:gd name="connsiteY18-598" fmla="*/ 3032924 h 3032924"/>
              <a:gd name="connsiteX19-599" fmla="*/ 0 w 3239999"/>
              <a:gd name="connsiteY19-600" fmla="*/ 738345 h 3032924"/>
              <a:gd name="connsiteX20-601" fmla="*/ 102477 w 3239999"/>
              <a:gd name="connsiteY20-602" fmla="*/ 738345 h 3032924"/>
              <a:gd name="connsiteX21-603" fmla="*/ 102477 w 3239999"/>
              <a:gd name="connsiteY21-604" fmla="*/ 428517 h 3032924"/>
              <a:gd name="connsiteX22-605" fmla="*/ 385229 w 3239999"/>
              <a:gd name="connsiteY22-606" fmla="*/ 430441 h 3032924"/>
              <a:gd name="connsiteX23-607" fmla="*/ 386326 w 3239999"/>
              <a:gd name="connsiteY23-608" fmla="*/ 91100 h 3032924"/>
              <a:gd name="connsiteX24-609" fmla="*/ 833935 w 3239999"/>
              <a:gd name="connsiteY24-610" fmla="*/ 22 h 3032924"/>
              <a:gd name="connsiteX25-611" fmla="*/ 1576606 w 3239999"/>
              <a:gd name="connsiteY25-612" fmla="*/ 402054 h 3032924"/>
              <a:gd name="connsiteX26-613" fmla="*/ 1576606 w 3239999"/>
              <a:gd name="connsiteY26-614" fmla="*/ 430441 h 3032924"/>
              <a:gd name="connsiteX27-615" fmla="*/ 1576606 w 3239999"/>
              <a:gd name="connsiteY27-616" fmla="*/ 526981 h 3032924"/>
              <a:gd name="connsiteX28-617" fmla="*/ 1576606 w 3239999"/>
              <a:gd name="connsiteY28-618" fmla="*/ 2765302 h 3032924"/>
              <a:gd name="connsiteX29-619" fmla="*/ 378630 w 3239999"/>
              <a:gd name="connsiteY29-620" fmla="*/ 2472117 h 3032924"/>
              <a:gd name="connsiteX30-621" fmla="*/ 384918 w 3239999"/>
              <a:gd name="connsiteY30-622" fmla="*/ 526981 h 3032924"/>
              <a:gd name="connsiteX31-623" fmla="*/ 239143 w 3239999"/>
              <a:gd name="connsiteY31-624" fmla="*/ 526981 h 3032924"/>
              <a:gd name="connsiteX32-625" fmla="*/ 239143 w 3239999"/>
              <a:gd name="connsiteY32-626" fmla="*/ 2776423 h 3032924"/>
              <a:gd name="connsiteX33-627" fmla="*/ 1576606 w 3239999"/>
              <a:gd name="connsiteY33-628" fmla="*/ 2776423 h 3032924"/>
              <a:gd name="connsiteX34-629" fmla="*/ 1668046 w 3239999"/>
              <a:gd name="connsiteY34-630" fmla="*/ 2869642 h 3032924"/>
              <a:gd name="connsiteX0-631" fmla="*/ 1576606 w 3239999"/>
              <a:gd name="connsiteY0-632" fmla="*/ 2778202 h 3032924"/>
              <a:gd name="connsiteX1-633" fmla="*/ 1663394 w 3239999"/>
              <a:gd name="connsiteY1-634" fmla="*/ 2778202 h 3032924"/>
              <a:gd name="connsiteX2-635" fmla="*/ 1663394 w 3239999"/>
              <a:gd name="connsiteY2-636" fmla="*/ 2776423 h 3032924"/>
              <a:gd name="connsiteX3-637" fmla="*/ 3000856 w 3239999"/>
              <a:gd name="connsiteY3-638" fmla="*/ 2776423 h 3032924"/>
              <a:gd name="connsiteX4-639" fmla="*/ 3000856 w 3239999"/>
              <a:gd name="connsiteY4-640" fmla="*/ 526981 h 3032924"/>
              <a:gd name="connsiteX5-641" fmla="*/ 2855082 w 3239999"/>
              <a:gd name="connsiteY5-642" fmla="*/ 526981 h 3032924"/>
              <a:gd name="connsiteX6-643" fmla="*/ 2861369 w 3239999"/>
              <a:gd name="connsiteY6-644" fmla="*/ 2472117 h 3032924"/>
              <a:gd name="connsiteX7-645" fmla="*/ 1663394 w 3239999"/>
              <a:gd name="connsiteY7-646" fmla="*/ 2765302 h 3032924"/>
              <a:gd name="connsiteX8-647" fmla="*/ 1663394 w 3239999"/>
              <a:gd name="connsiteY8-648" fmla="*/ 526981 h 3032924"/>
              <a:gd name="connsiteX9-649" fmla="*/ 1663394 w 3239999"/>
              <a:gd name="connsiteY9-650" fmla="*/ 430441 h 3032924"/>
              <a:gd name="connsiteX10-651" fmla="*/ 1663394 w 3239999"/>
              <a:gd name="connsiteY10-652" fmla="*/ 402054 h 3032924"/>
              <a:gd name="connsiteX11-653" fmla="*/ 2406065 w 3239999"/>
              <a:gd name="connsiteY11-654" fmla="*/ 22 h 3032924"/>
              <a:gd name="connsiteX12-655" fmla="*/ 2853673 w 3239999"/>
              <a:gd name="connsiteY12-656" fmla="*/ 91100 h 3032924"/>
              <a:gd name="connsiteX13-657" fmla="*/ 2854770 w 3239999"/>
              <a:gd name="connsiteY13-658" fmla="*/ 430441 h 3032924"/>
              <a:gd name="connsiteX14-659" fmla="*/ 3120669 w 3239999"/>
              <a:gd name="connsiteY14-660" fmla="*/ 428517 h 3032924"/>
              <a:gd name="connsiteX15-661" fmla="*/ 3120669 w 3239999"/>
              <a:gd name="connsiteY15-662" fmla="*/ 738345 h 3032924"/>
              <a:gd name="connsiteX16-663" fmla="*/ 3239999 w 3239999"/>
              <a:gd name="connsiteY16-664" fmla="*/ 738345 h 3032924"/>
              <a:gd name="connsiteX17-665" fmla="*/ 3239999 w 3239999"/>
              <a:gd name="connsiteY17-666" fmla="*/ 3032924 h 3032924"/>
              <a:gd name="connsiteX18-667" fmla="*/ 0 w 3239999"/>
              <a:gd name="connsiteY18-668" fmla="*/ 3032924 h 3032924"/>
              <a:gd name="connsiteX19-669" fmla="*/ 0 w 3239999"/>
              <a:gd name="connsiteY19-670" fmla="*/ 738345 h 3032924"/>
              <a:gd name="connsiteX20-671" fmla="*/ 102477 w 3239999"/>
              <a:gd name="connsiteY20-672" fmla="*/ 738345 h 3032924"/>
              <a:gd name="connsiteX21-673" fmla="*/ 102477 w 3239999"/>
              <a:gd name="connsiteY21-674" fmla="*/ 428517 h 3032924"/>
              <a:gd name="connsiteX22-675" fmla="*/ 385229 w 3239999"/>
              <a:gd name="connsiteY22-676" fmla="*/ 430441 h 3032924"/>
              <a:gd name="connsiteX23-677" fmla="*/ 386326 w 3239999"/>
              <a:gd name="connsiteY23-678" fmla="*/ 91100 h 3032924"/>
              <a:gd name="connsiteX24-679" fmla="*/ 833935 w 3239999"/>
              <a:gd name="connsiteY24-680" fmla="*/ 22 h 3032924"/>
              <a:gd name="connsiteX25-681" fmla="*/ 1576606 w 3239999"/>
              <a:gd name="connsiteY25-682" fmla="*/ 402054 h 3032924"/>
              <a:gd name="connsiteX26-683" fmla="*/ 1576606 w 3239999"/>
              <a:gd name="connsiteY26-684" fmla="*/ 430441 h 3032924"/>
              <a:gd name="connsiteX27-685" fmla="*/ 1576606 w 3239999"/>
              <a:gd name="connsiteY27-686" fmla="*/ 526981 h 3032924"/>
              <a:gd name="connsiteX28-687" fmla="*/ 1576606 w 3239999"/>
              <a:gd name="connsiteY28-688" fmla="*/ 2765302 h 3032924"/>
              <a:gd name="connsiteX29-689" fmla="*/ 378630 w 3239999"/>
              <a:gd name="connsiteY29-690" fmla="*/ 2472117 h 3032924"/>
              <a:gd name="connsiteX30-691" fmla="*/ 384918 w 3239999"/>
              <a:gd name="connsiteY30-692" fmla="*/ 526981 h 3032924"/>
              <a:gd name="connsiteX31-693" fmla="*/ 239143 w 3239999"/>
              <a:gd name="connsiteY31-694" fmla="*/ 526981 h 3032924"/>
              <a:gd name="connsiteX32-695" fmla="*/ 239143 w 3239999"/>
              <a:gd name="connsiteY32-696" fmla="*/ 2776423 h 3032924"/>
              <a:gd name="connsiteX33-697" fmla="*/ 1576606 w 3239999"/>
              <a:gd name="connsiteY33-698" fmla="*/ 2776423 h 3032924"/>
              <a:gd name="connsiteX34-699" fmla="*/ 1668046 w 3239999"/>
              <a:gd name="connsiteY34-700" fmla="*/ 2869642 h 3032924"/>
              <a:gd name="connsiteX0-701" fmla="*/ 1576606 w 3239999"/>
              <a:gd name="connsiteY0-702" fmla="*/ 2778202 h 3032924"/>
              <a:gd name="connsiteX1-703" fmla="*/ 1663394 w 3239999"/>
              <a:gd name="connsiteY1-704" fmla="*/ 2778202 h 3032924"/>
              <a:gd name="connsiteX2-705" fmla="*/ 1663394 w 3239999"/>
              <a:gd name="connsiteY2-706" fmla="*/ 2776423 h 3032924"/>
              <a:gd name="connsiteX3-707" fmla="*/ 3000856 w 3239999"/>
              <a:gd name="connsiteY3-708" fmla="*/ 2776423 h 3032924"/>
              <a:gd name="connsiteX4-709" fmla="*/ 3000856 w 3239999"/>
              <a:gd name="connsiteY4-710" fmla="*/ 526981 h 3032924"/>
              <a:gd name="connsiteX5-711" fmla="*/ 2855082 w 3239999"/>
              <a:gd name="connsiteY5-712" fmla="*/ 526981 h 3032924"/>
              <a:gd name="connsiteX6-713" fmla="*/ 2861369 w 3239999"/>
              <a:gd name="connsiteY6-714" fmla="*/ 2472117 h 3032924"/>
              <a:gd name="connsiteX7-715" fmla="*/ 1663394 w 3239999"/>
              <a:gd name="connsiteY7-716" fmla="*/ 2765302 h 3032924"/>
              <a:gd name="connsiteX8-717" fmla="*/ 1663394 w 3239999"/>
              <a:gd name="connsiteY8-718" fmla="*/ 526981 h 3032924"/>
              <a:gd name="connsiteX9-719" fmla="*/ 1663394 w 3239999"/>
              <a:gd name="connsiteY9-720" fmla="*/ 430441 h 3032924"/>
              <a:gd name="connsiteX10-721" fmla="*/ 1663394 w 3239999"/>
              <a:gd name="connsiteY10-722" fmla="*/ 402054 h 3032924"/>
              <a:gd name="connsiteX11-723" fmla="*/ 2406065 w 3239999"/>
              <a:gd name="connsiteY11-724" fmla="*/ 22 h 3032924"/>
              <a:gd name="connsiteX12-725" fmla="*/ 2853673 w 3239999"/>
              <a:gd name="connsiteY12-726" fmla="*/ 91100 h 3032924"/>
              <a:gd name="connsiteX13-727" fmla="*/ 2854770 w 3239999"/>
              <a:gd name="connsiteY13-728" fmla="*/ 430441 h 3032924"/>
              <a:gd name="connsiteX14-729" fmla="*/ 3120669 w 3239999"/>
              <a:gd name="connsiteY14-730" fmla="*/ 428517 h 3032924"/>
              <a:gd name="connsiteX15-731" fmla="*/ 3120669 w 3239999"/>
              <a:gd name="connsiteY15-732" fmla="*/ 738345 h 3032924"/>
              <a:gd name="connsiteX16-733" fmla="*/ 3239999 w 3239999"/>
              <a:gd name="connsiteY16-734" fmla="*/ 738345 h 3032924"/>
              <a:gd name="connsiteX17-735" fmla="*/ 3239999 w 3239999"/>
              <a:gd name="connsiteY17-736" fmla="*/ 3032924 h 3032924"/>
              <a:gd name="connsiteX18-737" fmla="*/ 0 w 3239999"/>
              <a:gd name="connsiteY18-738" fmla="*/ 3032924 h 3032924"/>
              <a:gd name="connsiteX19-739" fmla="*/ 0 w 3239999"/>
              <a:gd name="connsiteY19-740" fmla="*/ 738345 h 3032924"/>
              <a:gd name="connsiteX20-741" fmla="*/ 102477 w 3239999"/>
              <a:gd name="connsiteY20-742" fmla="*/ 738345 h 3032924"/>
              <a:gd name="connsiteX21-743" fmla="*/ 102477 w 3239999"/>
              <a:gd name="connsiteY21-744" fmla="*/ 428517 h 3032924"/>
              <a:gd name="connsiteX22-745" fmla="*/ 385229 w 3239999"/>
              <a:gd name="connsiteY22-746" fmla="*/ 430441 h 3032924"/>
              <a:gd name="connsiteX23-747" fmla="*/ 386326 w 3239999"/>
              <a:gd name="connsiteY23-748" fmla="*/ 91100 h 3032924"/>
              <a:gd name="connsiteX24-749" fmla="*/ 833935 w 3239999"/>
              <a:gd name="connsiteY24-750" fmla="*/ 22 h 3032924"/>
              <a:gd name="connsiteX25-751" fmla="*/ 1576606 w 3239999"/>
              <a:gd name="connsiteY25-752" fmla="*/ 402054 h 3032924"/>
              <a:gd name="connsiteX26-753" fmla="*/ 1576606 w 3239999"/>
              <a:gd name="connsiteY26-754" fmla="*/ 430441 h 3032924"/>
              <a:gd name="connsiteX27-755" fmla="*/ 1576606 w 3239999"/>
              <a:gd name="connsiteY27-756" fmla="*/ 526981 h 3032924"/>
              <a:gd name="connsiteX28-757" fmla="*/ 1576606 w 3239999"/>
              <a:gd name="connsiteY28-758" fmla="*/ 2765302 h 3032924"/>
              <a:gd name="connsiteX29-759" fmla="*/ 378630 w 3239999"/>
              <a:gd name="connsiteY29-760" fmla="*/ 2472117 h 3032924"/>
              <a:gd name="connsiteX30-761" fmla="*/ 384918 w 3239999"/>
              <a:gd name="connsiteY30-762" fmla="*/ 526981 h 3032924"/>
              <a:gd name="connsiteX31-763" fmla="*/ 239143 w 3239999"/>
              <a:gd name="connsiteY31-764" fmla="*/ 526981 h 3032924"/>
              <a:gd name="connsiteX32-765" fmla="*/ 239143 w 3239999"/>
              <a:gd name="connsiteY32-766" fmla="*/ 2776423 h 3032924"/>
              <a:gd name="connsiteX33-767" fmla="*/ 1576606 w 3239999"/>
              <a:gd name="connsiteY33-768" fmla="*/ 2776423 h 3032924"/>
              <a:gd name="connsiteX34-769" fmla="*/ 1668046 w 3239999"/>
              <a:gd name="connsiteY34-770" fmla="*/ 2869642 h 3032924"/>
              <a:gd name="connsiteX0-771" fmla="*/ 1576606 w 3239999"/>
              <a:gd name="connsiteY0-772" fmla="*/ 2778202 h 3032924"/>
              <a:gd name="connsiteX1-773" fmla="*/ 1663394 w 3239999"/>
              <a:gd name="connsiteY1-774" fmla="*/ 2778202 h 3032924"/>
              <a:gd name="connsiteX2-775" fmla="*/ 1663394 w 3239999"/>
              <a:gd name="connsiteY2-776" fmla="*/ 2776423 h 3032924"/>
              <a:gd name="connsiteX3-777" fmla="*/ 3000856 w 3239999"/>
              <a:gd name="connsiteY3-778" fmla="*/ 2776423 h 3032924"/>
              <a:gd name="connsiteX4-779" fmla="*/ 3000856 w 3239999"/>
              <a:gd name="connsiteY4-780" fmla="*/ 526981 h 3032924"/>
              <a:gd name="connsiteX5-781" fmla="*/ 2855082 w 3239999"/>
              <a:gd name="connsiteY5-782" fmla="*/ 526981 h 3032924"/>
              <a:gd name="connsiteX6-783" fmla="*/ 2861369 w 3239999"/>
              <a:gd name="connsiteY6-784" fmla="*/ 2472117 h 3032924"/>
              <a:gd name="connsiteX7-785" fmla="*/ 1663394 w 3239999"/>
              <a:gd name="connsiteY7-786" fmla="*/ 2765302 h 3032924"/>
              <a:gd name="connsiteX8-787" fmla="*/ 1663394 w 3239999"/>
              <a:gd name="connsiteY8-788" fmla="*/ 526981 h 3032924"/>
              <a:gd name="connsiteX9-789" fmla="*/ 1663394 w 3239999"/>
              <a:gd name="connsiteY9-790" fmla="*/ 430441 h 3032924"/>
              <a:gd name="connsiteX10-791" fmla="*/ 1663394 w 3239999"/>
              <a:gd name="connsiteY10-792" fmla="*/ 402054 h 3032924"/>
              <a:gd name="connsiteX11-793" fmla="*/ 2406065 w 3239999"/>
              <a:gd name="connsiteY11-794" fmla="*/ 22 h 3032924"/>
              <a:gd name="connsiteX12-795" fmla="*/ 2853673 w 3239999"/>
              <a:gd name="connsiteY12-796" fmla="*/ 91100 h 3032924"/>
              <a:gd name="connsiteX13-797" fmla="*/ 2854770 w 3239999"/>
              <a:gd name="connsiteY13-798" fmla="*/ 430441 h 3032924"/>
              <a:gd name="connsiteX14-799" fmla="*/ 3120669 w 3239999"/>
              <a:gd name="connsiteY14-800" fmla="*/ 428517 h 3032924"/>
              <a:gd name="connsiteX15-801" fmla="*/ 3120669 w 3239999"/>
              <a:gd name="connsiteY15-802" fmla="*/ 738345 h 3032924"/>
              <a:gd name="connsiteX16-803" fmla="*/ 3239999 w 3239999"/>
              <a:gd name="connsiteY16-804" fmla="*/ 738345 h 3032924"/>
              <a:gd name="connsiteX17-805" fmla="*/ 3239999 w 3239999"/>
              <a:gd name="connsiteY17-806" fmla="*/ 3032924 h 3032924"/>
              <a:gd name="connsiteX18-807" fmla="*/ 0 w 3239999"/>
              <a:gd name="connsiteY18-808" fmla="*/ 3032924 h 3032924"/>
              <a:gd name="connsiteX19-809" fmla="*/ 0 w 3239999"/>
              <a:gd name="connsiteY19-810" fmla="*/ 738345 h 3032924"/>
              <a:gd name="connsiteX20-811" fmla="*/ 102477 w 3239999"/>
              <a:gd name="connsiteY20-812" fmla="*/ 738345 h 3032924"/>
              <a:gd name="connsiteX21-813" fmla="*/ 102477 w 3239999"/>
              <a:gd name="connsiteY21-814" fmla="*/ 428517 h 3032924"/>
              <a:gd name="connsiteX22-815" fmla="*/ 385229 w 3239999"/>
              <a:gd name="connsiteY22-816" fmla="*/ 430441 h 3032924"/>
              <a:gd name="connsiteX23-817" fmla="*/ 386326 w 3239999"/>
              <a:gd name="connsiteY23-818" fmla="*/ 91100 h 3032924"/>
              <a:gd name="connsiteX24-819" fmla="*/ 833935 w 3239999"/>
              <a:gd name="connsiteY24-820" fmla="*/ 22 h 3032924"/>
              <a:gd name="connsiteX25-821" fmla="*/ 1576606 w 3239999"/>
              <a:gd name="connsiteY25-822" fmla="*/ 402054 h 3032924"/>
              <a:gd name="connsiteX26-823" fmla="*/ 1576606 w 3239999"/>
              <a:gd name="connsiteY26-824" fmla="*/ 430441 h 3032924"/>
              <a:gd name="connsiteX27-825" fmla="*/ 1576606 w 3239999"/>
              <a:gd name="connsiteY27-826" fmla="*/ 526981 h 3032924"/>
              <a:gd name="connsiteX28-827" fmla="*/ 1576606 w 3239999"/>
              <a:gd name="connsiteY28-828" fmla="*/ 2765302 h 3032924"/>
              <a:gd name="connsiteX29-829" fmla="*/ 378630 w 3239999"/>
              <a:gd name="connsiteY29-830" fmla="*/ 2472117 h 3032924"/>
              <a:gd name="connsiteX30-831" fmla="*/ 384918 w 3239999"/>
              <a:gd name="connsiteY30-832" fmla="*/ 526981 h 3032924"/>
              <a:gd name="connsiteX31-833" fmla="*/ 239143 w 3239999"/>
              <a:gd name="connsiteY31-834" fmla="*/ 526981 h 3032924"/>
              <a:gd name="connsiteX32-835" fmla="*/ 239143 w 3239999"/>
              <a:gd name="connsiteY32-836" fmla="*/ 2776423 h 3032924"/>
              <a:gd name="connsiteX33-837" fmla="*/ 1576606 w 3239999"/>
              <a:gd name="connsiteY33-838" fmla="*/ 2776423 h 3032924"/>
              <a:gd name="connsiteX34-839" fmla="*/ 1668046 w 3239999"/>
              <a:gd name="connsiteY34-840" fmla="*/ 2869642 h 3032924"/>
              <a:gd name="connsiteX0-841" fmla="*/ 1576606 w 3239999"/>
              <a:gd name="connsiteY0-842" fmla="*/ 2778202 h 3032924"/>
              <a:gd name="connsiteX1-843" fmla="*/ 1663394 w 3239999"/>
              <a:gd name="connsiteY1-844" fmla="*/ 2778202 h 3032924"/>
              <a:gd name="connsiteX2-845" fmla="*/ 1663394 w 3239999"/>
              <a:gd name="connsiteY2-846" fmla="*/ 2776423 h 3032924"/>
              <a:gd name="connsiteX3-847" fmla="*/ 3000856 w 3239999"/>
              <a:gd name="connsiteY3-848" fmla="*/ 2776423 h 3032924"/>
              <a:gd name="connsiteX4-849" fmla="*/ 3000856 w 3239999"/>
              <a:gd name="connsiteY4-850" fmla="*/ 526981 h 3032924"/>
              <a:gd name="connsiteX5-851" fmla="*/ 2855082 w 3239999"/>
              <a:gd name="connsiteY5-852" fmla="*/ 526981 h 3032924"/>
              <a:gd name="connsiteX6-853" fmla="*/ 2861369 w 3239999"/>
              <a:gd name="connsiteY6-854" fmla="*/ 2472117 h 3032924"/>
              <a:gd name="connsiteX7-855" fmla="*/ 1663394 w 3239999"/>
              <a:gd name="connsiteY7-856" fmla="*/ 2765302 h 3032924"/>
              <a:gd name="connsiteX8-857" fmla="*/ 1663394 w 3239999"/>
              <a:gd name="connsiteY8-858" fmla="*/ 526981 h 3032924"/>
              <a:gd name="connsiteX9-859" fmla="*/ 1663394 w 3239999"/>
              <a:gd name="connsiteY9-860" fmla="*/ 430441 h 3032924"/>
              <a:gd name="connsiteX10-861" fmla="*/ 1663394 w 3239999"/>
              <a:gd name="connsiteY10-862" fmla="*/ 402054 h 3032924"/>
              <a:gd name="connsiteX11-863" fmla="*/ 2406065 w 3239999"/>
              <a:gd name="connsiteY11-864" fmla="*/ 22 h 3032924"/>
              <a:gd name="connsiteX12-865" fmla="*/ 2853673 w 3239999"/>
              <a:gd name="connsiteY12-866" fmla="*/ 91100 h 3032924"/>
              <a:gd name="connsiteX13-867" fmla="*/ 2854770 w 3239999"/>
              <a:gd name="connsiteY13-868" fmla="*/ 430441 h 3032924"/>
              <a:gd name="connsiteX14-869" fmla="*/ 3120669 w 3239999"/>
              <a:gd name="connsiteY14-870" fmla="*/ 428517 h 3032924"/>
              <a:gd name="connsiteX15-871" fmla="*/ 3120669 w 3239999"/>
              <a:gd name="connsiteY15-872" fmla="*/ 738345 h 3032924"/>
              <a:gd name="connsiteX16-873" fmla="*/ 3239999 w 3239999"/>
              <a:gd name="connsiteY16-874" fmla="*/ 738345 h 3032924"/>
              <a:gd name="connsiteX17-875" fmla="*/ 3239999 w 3239999"/>
              <a:gd name="connsiteY17-876" fmla="*/ 3032924 h 3032924"/>
              <a:gd name="connsiteX18-877" fmla="*/ 0 w 3239999"/>
              <a:gd name="connsiteY18-878" fmla="*/ 3032924 h 3032924"/>
              <a:gd name="connsiteX19-879" fmla="*/ 0 w 3239999"/>
              <a:gd name="connsiteY19-880" fmla="*/ 738345 h 3032924"/>
              <a:gd name="connsiteX20-881" fmla="*/ 102477 w 3239999"/>
              <a:gd name="connsiteY20-882" fmla="*/ 738345 h 3032924"/>
              <a:gd name="connsiteX21-883" fmla="*/ 102477 w 3239999"/>
              <a:gd name="connsiteY21-884" fmla="*/ 428517 h 3032924"/>
              <a:gd name="connsiteX22-885" fmla="*/ 385229 w 3239999"/>
              <a:gd name="connsiteY22-886" fmla="*/ 430441 h 3032924"/>
              <a:gd name="connsiteX23-887" fmla="*/ 386326 w 3239999"/>
              <a:gd name="connsiteY23-888" fmla="*/ 91100 h 3032924"/>
              <a:gd name="connsiteX24-889" fmla="*/ 833935 w 3239999"/>
              <a:gd name="connsiteY24-890" fmla="*/ 22 h 3032924"/>
              <a:gd name="connsiteX25-891" fmla="*/ 1576606 w 3239999"/>
              <a:gd name="connsiteY25-892" fmla="*/ 402054 h 3032924"/>
              <a:gd name="connsiteX26-893" fmla="*/ 1576606 w 3239999"/>
              <a:gd name="connsiteY26-894" fmla="*/ 430441 h 3032924"/>
              <a:gd name="connsiteX27-895" fmla="*/ 1576606 w 3239999"/>
              <a:gd name="connsiteY27-896" fmla="*/ 526981 h 3032924"/>
              <a:gd name="connsiteX28-897" fmla="*/ 1576606 w 3239999"/>
              <a:gd name="connsiteY28-898" fmla="*/ 2765302 h 3032924"/>
              <a:gd name="connsiteX29-899" fmla="*/ 378630 w 3239999"/>
              <a:gd name="connsiteY29-900" fmla="*/ 2472117 h 3032924"/>
              <a:gd name="connsiteX30-901" fmla="*/ 384918 w 3239999"/>
              <a:gd name="connsiteY30-902" fmla="*/ 526981 h 3032924"/>
              <a:gd name="connsiteX31-903" fmla="*/ 239143 w 3239999"/>
              <a:gd name="connsiteY31-904" fmla="*/ 526981 h 3032924"/>
              <a:gd name="connsiteX32-905" fmla="*/ 239143 w 3239999"/>
              <a:gd name="connsiteY32-906" fmla="*/ 2776423 h 3032924"/>
              <a:gd name="connsiteX33-907" fmla="*/ 1576606 w 3239999"/>
              <a:gd name="connsiteY33-908" fmla="*/ 2776423 h 3032924"/>
              <a:gd name="connsiteX34-909" fmla="*/ 1668046 w 3239999"/>
              <a:gd name="connsiteY34-910" fmla="*/ 2869642 h 3032924"/>
              <a:gd name="connsiteX0-911" fmla="*/ 1576606 w 3239999"/>
              <a:gd name="connsiteY0-912" fmla="*/ 2778202 h 3032924"/>
              <a:gd name="connsiteX1-913" fmla="*/ 1663394 w 3239999"/>
              <a:gd name="connsiteY1-914" fmla="*/ 2778202 h 3032924"/>
              <a:gd name="connsiteX2-915" fmla="*/ 1663394 w 3239999"/>
              <a:gd name="connsiteY2-916" fmla="*/ 2776423 h 3032924"/>
              <a:gd name="connsiteX3-917" fmla="*/ 3000856 w 3239999"/>
              <a:gd name="connsiteY3-918" fmla="*/ 2776423 h 3032924"/>
              <a:gd name="connsiteX4-919" fmla="*/ 3000856 w 3239999"/>
              <a:gd name="connsiteY4-920" fmla="*/ 526981 h 3032924"/>
              <a:gd name="connsiteX5-921" fmla="*/ 2855082 w 3239999"/>
              <a:gd name="connsiteY5-922" fmla="*/ 526981 h 3032924"/>
              <a:gd name="connsiteX6-923" fmla="*/ 2861369 w 3239999"/>
              <a:gd name="connsiteY6-924" fmla="*/ 2472117 h 3032924"/>
              <a:gd name="connsiteX7-925" fmla="*/ 1663394 w 3239999"/>
              <a:gd name="connsiteY7-926" fmla="*/ 2765302 h 3032924"/>
              <a:gd name="connsiteX8-927" fmla="*/ 1663394 w 3239999"/>
              <a:gd name="connsiteY8-928" fmla="*/ 526981 h 3032924"/>
              <a:gd name="connsiteX9-929" fmla="*/ 1663394 w 3239999"/>
              <a:gd name="connsiteY9-930" fmla="*/ 430441 h 3032924"/>
              <a:gd name="connsiteX10-931" fmla="*/ 1663394 w 3239999"/>
              <a:gd name="connsiteY10-932" fmla="*/ 402054 h 3032924"/>
              <a:gd name="connsiteX11-933" fmla="*/ 2406065 w 3239999"/>
              <a:gd name="connsiteY11-934" fmla="*/ 22 h 3032924"/>
              <a:gd name="connsiteX12-935" fmla="*/ 2853673 w 3239999"/>
              <a:gd name="connsiteY12-936" fmla="*/ 91100 h 3032924"/>
              <a:gd name="connsiteX13-937" fmla="*/ 2854770 w 3239999"/>
              <a:gd name="connsiteY13-938" fmla="*/ 430441 h 3032924"/>
              <a:gd name="connsiteX14-939" fmla="*/ 3120669 w 3239999"/>
              <a:gd name="connsiteY14-940" fmla="*/ 428517 h 3032924"/>
              <a:gd name="connsiteX15-941" fmla="*/ 3120669 w 3239999"/>
              <a:gd name="connsiteY15-942" fmla="*/ 738345 h 3032924"/>
              <a:gd name="connsiteX16-943" fmla="*/ 3239999 w 3239999"/>
              <a:gd name="connsiteY16-944" fmla="*/ 738345 h 3032924"/>
              <a:gd name="connsiteX17-945" fmla="*/ 3239999 w 3239999"/>
              <a:gd name="connsiteY17-946" fmla="*/ 3032924 h 3032924"/>
              <a:gd name="connsiteX18-947" fmla="*/ 0 w 3239999"/>
              <a:gd name="connsiteY18-948" fmla="*/ 3032924 h 3032924"/>
              <a:gd name="connsiteX19-949" fmla="*/ 0 w 3239999"/>
              <a:gd name="connsiteY19-950" fmla="*/ 738345 h 3032924"/>
              <a:gd name="connsiteX20-951" fmla="*/ 102477 w 3239999"/>
              <a:gd name="connsiteY20-952" fmla="*/ 738345 h 3032924"/>
              <a:gd name="connsiteX21-953" fmla="*/ 102477 w 3239999"/>
              <a:gd name="connsiteY21-954" fmla="*/ 428517 h 3032924"/>
              <a:gd name="connsiteX22-955" fmla="*/ 385229 w 3239999"/>
              <a:gd name="connsiteY22-956" fmla="*/ 430441 h 3032924"/>
              <a:gd name="connsiteX23-957" fmla="*/ 386326 w 3239999"/>
              <a:gd name="connsiteY23-958" fmla="*/ 91100 h 3032924"/>
              <a:gd name="connsiteX24-959" fmla="*/ 833935 w 3239999"/>
              <a:gd name="connsiteY24-960" fmla="*/ 22 h 3032924"/>
              <a:gd name="connsiteX25-961" fmla="*/ 1576606 w 3239999"/>
              <a:gd name="connsiteY25-962" fmla="*/ 402054 h 3032924"/>
              <a:gd name="connsiteX26-963" fmla="*/ 1576606 w 3239999"/>
              <a:gd name="connsiteY26-964" fmla="*/ 430441 h 3032924"/>
              <a:gd name="connsiteX27-965" fmla="*/ 1576606 w 3239999"/>
              <a:gd name="connsiteY27-966" fmla="*/ 526981 h 3032924"/>
              <a:gd name="connsiteX28-967" fmla="*/ 1576606 w 3239999"/>
              <a:gd name="connsiteY28-968" fmla="*/ 2765302 h 3032924"/>
              <a:gd name="connsiteX29-969" fmla="*/ 378630 w 3239999"/>
              <a:gd name="connsiteY29-970" fmla="*/ 2472117 h 3032924"/>
              <a:gd name="connsiteX30-971" fmla="*/ 384918 w 3239999"/>
              <a:gd name="connsiteY30-972" fmla="*/ 526981 h 3032924"/>
              <a:gd name="connsiteX31-973" fmla="*/ 239143 w 3239999"/>
              <a:gd name="connsiteY31-974" fmla="*/ 526981 h 3032924"/>
              <a:gd name="connsiteX32-975" fmla="*/ 239143 w 3239999"/>
              <a:gd name="connsiteY32-976" fmla="*/ 2776423 h 3032924"/>
              <a:gd name="connsiteX33-977" fmla="*/ 1576606 w 3239999"/>
              <a:gd name="connsiteY33-978" fmla="*/ 2776423 h 3032924"/>
              <a:gd name="connsiteX34-979" fmla="*/ 1668046 w 3239999"/>
              <a:gd name="connsiteY34-980" fmla="*/ 2869642 h 3032924"/>
              <a:gd name="connsiteX0-981" fmla="*/ 1576606 w 3239999"/>
              <a:gd name="connsiteY0-982" fmla="*/ 2778202 h 3032924"/>
              <a:gd name="connsiteX1-983" fmla="*/ 1663394 w 3239999"/>
              <a:gd name="connsiteY1-984" fmla="*/ 2778202 h 3032924"/>
              <a:gd name="connsiteX2-985" fmla="*/ 1663394 w 3239999"/>
              <a:gd name="connsiteY2-986" fmla="*/ 2776423 h 3032924"/>
              <a:gd name="connsiteX3-987" fmla="*/ 3000856 w 3239999"/>
              <a:gd name="connsiteY3-988" fmla="*/ 2776423 h 3032924"/>
              <a:gd name="connsiteX4-989" fmla="*/ 3000856 w 3239999"/>
              <a:gd name="connsiteY4-990" fmla="*/ 526981 h 3032924"/>
              <a:gd name="connsiteX5-991" fmla="*/ 2855082 w 3239999"/>
              <a:gd name="connsiteY5-992" fmla="*/ 526981 h 3032924"/>
              <a:gd name="connsiteX6-993" fmla="*/ 2861369 w 3239999"/>
              <a:gd name="connsiteY6-994" fmla="*/ 2472117 h 3032924"/>
              <a:gd name="connsiteX7-995" fmla="*/ 1663394 w 3239999"/>
              <a:gd name="connsiteY7-996" fmla="*/ 2765302 h 3032924"/>
              <a:gd name="connsiteX8-997" fmla="*/ 1663394 w 3239999"/>
              <a:gd name="connsiteY8-998" fmla="*/ 526981 h 3032924"/>
              <a:gd name="connsiteX9-999" fmla="*/ 1663394 w 3239999"/>
              <a:gd name="connsiteY9-1000" fmla="*/ 430441 h 3032924"/>
              <a:gd name="connsiteX10-1001" fmla="*/ 1663394 w 3239999"/>
              <a:gd name="connsiteY10-1002" fmla="*/ 402054 h 3032924"/>
              <a:gd name="connsiteX11-1003" fmla="*/ 2406065 w 3239999"/>
              <a:gd name="connsiteY11-1004" fmla="*/ 22 h 3032924"/>
              <a:gd name="connsiteX12-1005" fmla="*/ 2853673 w 3239999"/>
              <a:gd name="connsiteY12-1006" fmla="*/ 91100 h 3032924"/>
              <a:gd name="connsiteX13-1007" fmla="*/ 2854770 w 3239999"/>
              <a:gd name="connsiteY13-1008" fmla="*/ 430441 h 3032924"/>
              <a:gd name="connsiteX14-1009" fmla="*/ 3120669 w 3239999"/>
              <a:gd name="connsiteY14-1010" fmla="*/ 428517 h 3032924"/>
              <a:gd name="connsiteX15-1011" fmla="*/ 3120669 w 3239999"/>
              <a:gd name="connsiteY15-1012" fmla="*/ 738345 h 3032924"/>
              <a:gd name="connsiteX16-1013" fmla="*/ 3239999 w 3239999"/>
              <a:gd name="connsiteY16-1014" fmla="*/ 738345 h 3032924"/>
              <a:gd name="connsiteX17-1015" fmla="*/ 3239999 w 3239999"/>
              <a:gd name="connsiteY17-1016" fmla="*/ 3032924 h 3032924"/>
              <a:gd name="connsiteX18-1017" fmla="*/ 0 w 3239999"/>
              <a:gd name="connsiteY18-1018" fmla="*/ 3032924 h 3032924"/>
              <a:gd name="connsiteX19-1019" fmla="*/ 0 w 3239999"/>
              <a:gd name="connsiteY19-1020" fmla="*/ 738345 h 3032924"/>
              <a:gd name="connsiteX20-1021" fmla="*/ 102477 w 3239999"/>
              <a:gd name="connsiteY20-1022" fmla="*/ 738345 h 3032924"/>
              <a:gd name="connsiteX21-1023" fmla="*/ 102477 w 3239999"/>
              <a:gd name="connsiteY21-1024" fmla="*/ 428517 h 3032924"/>
              <a:gd name="connsiteX22-1025" fmla="*/ 385229 w 3239999"/>
              <a:gd name="connsiteY22-1026" fmla="*/ 430441 h 3032924"/>
              <a:gd name="connsiteX23-1027" fmla="*/ 386326 w 3239999"/>
              <a:gd name="connsiteY23-1028" fmla="*/ 91100 h 3032924"/>
              <a:gd name="connsiteX24-1029" fmla="*/ 833935 w 3239999"/>
              <a:gd name="connsiteY24-1030" fmla="*/ 22 h 3032924"/>
              <a:gd name="connsiteX25-1031" fmla="*/ 1576606 w 3239999"/>
              <a:gd name="connsiteY25-1032" fmla="*/ 402054 h 3032924"/>
              <a:gd name="connsiteX26-1033" fmla="*/ 1576606 w 3239999"/>
              <a:gd name="connsiteY26-1034" fmla="*/ 430441 h 3032924"/>
              <a:gd name="connsiteX27-1035" fmla="*/ 1576606 w 3239999"/>
              <a:gd name="connsiteY27-1036" fmla="*/ 526981 h 3032924"/>
              <a:gd name="connsiteX28-1037" fmla="*/ 1576606 w 3239999"/>
              <a:gd name="connsiteY28-1038" fmla="*/ 2765302 h 3032924"/>
              <a:gd name="connsiteX29-1039" fmla="*/ 378630 w 3239999"/>
              <a:gd name="connsiteY29-1040" fmla="*/ 2472117 h 3032924"/>
              <a:gd name="connsiteX30-1041" fmla="*/ 384918 w 3239999"/>
              <a:gd name="connsiteY30-1042" fmla="*/ 526981 h 3032924"/>
              <a:gd name="connsiteX31-1043" fmla="*/ 239143 w 3239999"/>
              <a:gd name="connsiteY31-1044" fmla="*/ 526981 h 3032924"/>
              <a:gd name="connsiteX32-1045" fmla="*/ 239143 w 3239999"/>
              <a:gd name="connsiteY32-1046" fmla="*/ 2776423 h 3032924"/>
              <a:gd name="connsiteX33-1047" fmla="*/ 1576606 w 3239999"/>
              <a:gd name="connsiteY33-1048" fmla="*/ 2776423 h 3032924"/>
              <a:gd name="connsiteX34-1049" fmla="*/ 1668046 w 3239999"/>
              <a:gd name="connsiteY34-1050" fmla="*/ 2869642 h 3032924"/>
              <a:gd name="connsiteX0-1051" fmla="*/ 1576606 w 3239999"/>
              <a:gd name="connsiteY0-1052" fmla="*/ 2778202 h 3032924"/>
              <a:gd name="connsiteX1-1053" fmla="*/ 1663394 w 3239999"/>
              <a:gd name="connsiteY1-1054" fmla="*/ 2778202 h 3032924"/>
              <a:gd name="connsiteX2-1055" fmla="*/ 1663394 w 3239999"/>
              <a:gd name="connsiteY2-1056" fmla="*/ 2776423 h 3032924"/>
              <a:gd name="connsiteX3-1057" fmla="*/ 3000856 w 3239999"/>
              <a:gd name="connsiteY3-1058" fmla="*/ 2776423 h 3032924"/>
              <a:gd name="connsiteX4-1059" fmla="*/ 3000856 w 3239999"/>
              <a:gd name="connsiteY4-1060" fmla="*/ 526981 h 3032924"/>
              <a:gd name="connsiteX5-1061" fmla="*/ 2855082 w 3239999"/>
              <a:gd name="connsiteY5-1062" fmla="*/ 526981 h 3032924"/>
              <a:gd name="connsiteX6-1063" fmla="*/ 2861369 w 3239999"/>
              <a:gd name="connsiteY6-1064" fmla="*/ 2472117 h 3032924"/>
              <a:gd name="connsiteX7-1065" fmla="*/ 1663394 w 3239999"/>
              <a:gd name="connsiteY7-1066" fmla="*/ 2765302 h 3032924"/>
              <a:gd name="connsiteX8-1067" fmla="*/ 1663394 w 3239999"/>
              <a:gd name="connsiteY8-1068" fmla="*/ 526981 h 3032924"/>
              <a:gd name="connsiteX9-1069" fmla="*/ 1663394 w 3239999"/>
              <a:gd name="connsiteY9-1070" fmla="*/ 430441 h 3032924"/>
              <a:gd name="connsiteX10-1071" fmla="*/ 1663394 w 3239999"/>
              <a:gd name="connsiteY10-1072" fmla="*/ 402054 h 3032924"/>
              <a:gd name="connsiteX11-1073" fmla="*/ 2406065 w 3239999"/>
              <a:gd name="connsiteY11-1074" fmla="*/ 22 h 3032924"/>
              <a:gd name="connsiteX12-1075" fmla="*/ 2853673 w 3239999"/>
              <a:gd name="connsiteY12-1076" fmla="*/ 91100 h 3032924"/>
              <a:gd name="connsiteX13-1077" fmla="*/ 2854770 w 3239999"/>
              <a:gd name="connsiteY13-1078" fmla="*/ 430441 h 3032924"/>
              <a:gd name="connsiteX14-1079" fmla="*/ 3120669 w 3239999"/>
              <a:gd name="connsiteY14-1080" fmla="*/ 428517 h 3032924"/>
              <a:gd name="connsiteX15-1081" fmla="*/ 3120669 w 3239999"/>
              <a:gd name="connsiteY15-1082" fmla="*/ 738345 h 3032924"/>
              <a:gd name="connsiteX16-1083" fmla="*/ 3239999 w 3239999"/>
              <a:gd name="connsiteY16-1084" fmla="*/ 738345 h 3032924"/>
              <a:gd name="connsiteX17-1085" fmla="*/ 3239999 w 3239999"/>
              <a:gd name="connsiteY17-1086" fmla="*/ 3032924 h 3032924"/>
              <a:gd name="connsiteX18-1087" fmla="*/ 0 w 3239999"/>
              <a:gd name="connsiteY18-1088" fmla="*/ 3032924 h 3032924"/>
              <a:gd name="connsiteX19-1089" fmla="*/ 0 w 3239999"/>
              <a:gd name="connsiteY19-1090" fmla="*/ 738345 h 3032924"/>
              <a:gd name="connsiteX20-1091" fmla="*/ 102477 w 3239999"/>
              <a:gd name="connsiteY20-1092" fmla="*/ 738345 h 3032924"/>
              <a:gd name="connsiteX21-1093" fmla="*/ 102477 w 3239999"/>
              <a:gd name="connsiteY21-1094" fmla="*/ 428517 h 3032924"/>
              <a:gd name="connsiteX22-1095" fmla="*/ 385229 w 3239999"/>
              <a:gd name="connsiteY22-1096" fmla="*/ 430441 h 3032924"/>
              <a:gd name="connsiteX23-1097" fmla="*/ 386326 w 3239999"/>
              <a:gd name="connsiteY23-1098" fmla="*/ 91100 h 3032924"/>
              <a:gd name="connsiteX24-1099" fmla="*/ 833935 w 3239999"/>
              <a:gd name="connsiteY24-1100" fmla="*/ 22 h 3032924"/>
              <a:gd name="connsiteX25-1101" fmla="*/ 1576606 w 3239999"/>
              <a:gd name="connsiteY25-1102" fmla="*/ 402054 h 3032924"/>
              <a:gd name="connsiteX26-1103" fmla="*/ 1576606 w 3239999"/>
              <a:gd name="connsiteY26-1104" fmla="*/ 430441 h 3032924"/>
              <a:gd name="connsiteX27-1105" fmla="*/ 1576606 w 3239999"/>
              <a:gd name="connsiteY27-1106" fmla="*/ 526981 h 3032924"/>
              <a:gd name="connsiteX28-1107" fmla="*/ 1576606 w 3239999"/>
              <a:gd name="connsiteY28-1108" fmla="*/ 2765302 h 3032924"/>
              <a:gd name="connsiteX29-1109" fmla="*/ 378630 w 3239999"/>
              <a:gd name="connsiteY29-1110" fmla="*/ 2472117 h 3032924"/>
              <a:gd name="connsiteX30-1111" fmla="*/ 384918 w 3239999"/>
              <a:gd name="connsiteY30-1112" fmla="*/ 526981 h 3032924"/>
              <a:gd name="connsiteX31-1113" fmla="*/ 239143 w 3239999"/>
              <a:gd name="connsiteY31-1114" fmla="*/ 526981 h 3032924"/>
              <a:gd name="connsiteX32-1115" fmla="*/ 239143 w 3239999"/>
              <a:gd name="connsiteY32-1116" fmla="*/ 2776423 h 3032924"/>
              <a:gd name="connsiteX33-1117" fmla="*/ 1576606 w 3239999"/>
              <a:gd name="connsiteY33-1118" fmla="*/ 2776423 h 3032924"/>
              <a:gd name="connsiteX0-1119" fmla="*/ 1576606 w 3239999"/>
              <a:gd name="connsiteY0-1120" fmla="*/ 2778202 h 3032924"/>
              <a:gd name="connsiteX1-1121" fmla="*/ 1663394 w 3239999"/>
              <a:gd name="connsiteY1-1122" fmla="*/ 2778202 h 3032924"/>
              <a:gd name="connsiteX2-1123" fmla="*/ 1663394 w 3239999"/>
              <a:gd name="connsiteY2-1124" fmla="*/ 2776423 h 3032924"/>
              <a:gd name="connsiteX3-1125" fmla="*/ 3000856 w 3239999"/>
              <a:gd name="connsiteY3-1126" fmla="*/ 2776423 h 3032924"/>
              <a:gd name="connsiteX4-1127" fmla="*/ 3000856 w 3239999"/>
              <a:gd name="connsiteY4-1128" fmla="*/ 526981 h 3032924"/>
              <a:gd name="connsiteX5-1129" fmla="*/ 2855082 w 3239999"/>
              <a:gd name="connsiteY5-1130" fmla="*/ 526981 h 3032924"/>
              <a:gd name="connsiteX6-1131" fmla="*/ 2861369 w 3239999"/>
              <a:gd name="connsiteY6-1132" fmla="*/ 2472117 h 3032924"/>
              <a:gd name="connsiteX7-1133" fmla="*/ 1663394 w 3239999"/>
              <a:gd name="connsiteY7-1134" fmla="*/ 2765302 h 3032924"/>
              <a:gd name="connsiteX8-1135" fmla="*/ 1663394 w 3239999"/>
              <a:gd name="connsiteY8-1136" fmla="*/ 526981 h 3032924"/>
              <a:gd name="connsiteX9-1137" fmla="*/ 1663394 w 3239999"/>
              <a:gd name="connsiteY9-1138" fmla="*/ 430441 h 3032924"/>
              <a:gd name="connsiteX10-1139" fmla="*/ 1663394 w 3239999"/>
              <a:gd name="connsiteY10-1140" fmla="*/ 402054 h 3032924"/>
              <a:gd name="connsiteX11-1141" fmla="*/ 2406065 w 3239999"/>
              <a:gd name="connsiteY11-1142" fmla="*/ 22 h 3032924"/>
              <a:gd name="connsiteX12-1143" fmla="*/ 2853673 w 3239999"/>
              <a:gd name="connsiteY12-1144" fmla="*/ 91100 h 3032924"/>
              <a:gd name="connsiteX13-1145" fmla="*/ 2854770 w 3239999"/>
              <a:gd name="connsiteY13-1146" fmla="*/ 430441 h 3032924"/>
              <a:gd name="connsiteX14-1147" fmla="*/ 3120669 w 3239999"/>
              <a:gd name="connsiteY14-1148" fmla="*/ 428517 h 3032924"/>
              <a:gd name="connsiteX15-1149" fmla="*/ 3120669 w 3239999"/>
              <a:gd name="connsiteY15-1150" fmla="*/ 738345 h 3032924"/>
              <a:gd name="connsiteX16-1151" fmla="*/ 3239999 w 3239999"/>
              <a:gd name="connsiteY16-1152" fmla="*/ 738345 h 3032924"/>
              <a:gd name="connsiteX17-1153" fmla="*/ 3239999 w 3239999"/>
              <a:gd name="connsiteY17-1154" fmla="*/ 3032924 h 3032924"/>
              <a:gd name="connsiteX18-1155" fmla="*/ 0 w 3239999"/>
              <a:gd name="connsiteY18-1156" fmla="*/ 3032924 h 3032924"/>
              <a:gd name="connsiteX19-1157" fmla="*/ 0 w 3239999"/>
              <a:gd name="connsiteY19-1158" fmla="*/ 738345 h 3032924"/>
              <a:gd name="connsiteX20-1159" fmla="*/ 102477 w 3239999"/>
              <a:gd name="connsiteY20-1160" fmla="*/ 738345 h 3032924"/>
              <a:gd name="connsiteX21-1161" fmla="*/ 102477 w 3239999"/>
              <a:gd name="connsiteY21-1162" fmla="*/ 428517 h 3032924"/>
              <a:gd name="connsiteX22-1163" fmla="*/ 385229 w 3239999"/>
              <a:gd name="connsiteY22-1164" fmla="*/ 430441 h 3032924"/>
              <a:gd name="connsiteX23-1165" fmla="*/ 386326 w 3239999"/>
              <a:gd name="connsiteY23-1166" fmla="*/ 91100 h 3032924"/>
              <a:gd name="connsiteX24-1167" fmla="*/ 833935 w 3239999"/>
              <a:gd name="connsiteY24-1168" fmla="*/ 22 h 3032924"/>
              <a:gd name="connsiteX25-1169" fmla="*/ 1576606 w 3239999"/>
              <a:gd name="connsiteY25-1170" fmla="*/ 402054 h 3032924"/>
              <a:gd name="connsiteX26-1171" fmla="*/ 1576606 w 3239999"/>
              <a:gd name="connsiteY26-1172" fmla="*/ 430441 h 3032924"/>
              <a:gd name="connsiteX27-1173" fmla="*/ 1576606 w 3239999"/>
              <a:gd name="connsiteY27-1174" fmla="*/ 526981 h 3032924"/>
              <a:gd name="connsiteX28-1175" fmla="*/ 1576606 w 3239999"/>
              <a:gd name="connsiteY28-1176" fmla="*/ 2765302 h 3032924"/>
              <a:gd name="connsiteX29-1177" fmla="*/ 378630 w 3239999"/>
              <a:gd name="connsiteY29-1178" fmla="*/ 2472117 h 3032924"/>
              <a:gd name="connsiteX30-1179" fmla="*/ 384918 w 3239999"/>
              <a:gd name="connsiteY30-1180" fmla="*/ 526981 h 3032924"/>
              <a:gd name="connsiteX31-1181" fmla="*/ 239143 w 3239999"/>
              <a:gd name="connsiteY31-1182" fmla="*/ 526981 h 3032924"/>
              <a:gd name="connsiteX32-1183" fmla="*/ 239143 w 3239999"/>
              <a:gd name="connsiteY32-1184" fmla="*/ 2776423 h 3032924"/>
              <a:gd name="connsiteX33-1185" fmla="*/ 1576606 w 3239999"/>
              <a:gd name="connsiteY33-1186" fmla="*/ 2776423 h 3032924"/>
              <a:gd name="connsiteX0-1187" fmla="*/ 1576606 w 3239999"/>
              <a:gd name="connsiteY0-1188" fmla="*/ 2778202 h 3032924"/>
              <a:gd name="connsiteX1-1189" fmla="*/ 1663394 w 3239999"/>
              <a:gd name="connsiteY1-1190" fmla="*/ 2778202 h 3032924"/>
              <a:gd name="connsiteX2-1191" fmla="*/ 1663394 w 3239999"/>
              <a:gd name="connsiteY2-1192" fmla="*/ 2776423 h 3032924"/>
              <a:gd name="connsiteX3-1193" fmla="*/ 3000856 w 3239999"/>
              <a:gd name="connsiteY3-1194" fmla="*/ 2776423 h 3032924"/>
              <a:gd name="connsiteX4-1195" fmla="*/ 3000856 w 3239999"/>
              <a:gd name="connsiteY4-1196" fmla="*/ 526981 h 3032924"/>
              <a:gd name="connsiteX5-1197" fmla="*/ 2855082 w 3239999"/>
              <a:gd name="connsiteY5-1198" fmla="*/ 526981 h 3032924"/>
              <a:gd name="connsiteX6-1199" fmla="*/ 2861369 w 3239999"/>
              <a:gd name="connsiteY6-1200" fmla="*/ 2472117 h 3032924"/>
              <a:gd name="connsiteX7-1201" fmla="*/ 1663394 w 3239999"/>
              <a:gd name="connsiteY7-1202" fmla="*/ 2765302 h 3032924"/>
              <a:gd name="connsiteX8-1203" fmla="*/ 1663394 w 3239999"/>
              <a:gd name="connsiteY8-1204" fmla="*/ 526981 h 3032924"/>
              <a:gd name="connsiteX9-1205" fmla="*/ 1663394 w 3239999"/>
              <a:gd name="connsiteY9-1206" fmla="*/ 430441 h 3032924"/>
              <a:gd name="connsiteX10-1207" fmla="*/ 1663394 w 3239999"/>
              <a:gd name="connsiteY10-1208" fmla="*/ 402054 h 3032924"/>
              <a:gd name="connsiteX11-1209" fmla="*/ 2406065 w 3239999"/>
              <a:gd name="connsiteY11-1210" fmla="*/ 22 h 3032924"/>
              <a:gd name="connsiteX12-1211" fmla="*/ 2853673 w 3239999"/>
              <a:gd name="connsiteY12-1212" fmla="*/ 91100 h 3032924"/>
              <a:gd name="connsiteX13-1213" fmla="*/ 2854770 w 3239999"/>
              <a:gd name="connsiteY13-1214" fmla="*/ 430441 h 3032924"/>
              <a:gd name="connsiteX14-1215" fmla="*/ 3120669 w 3239999"/>
              <a:gd name="connsiteY14-1216" fmla="*/ 428517 h 3032924"/>
              <a:gd name="connsiteX15-1217" fmla="*/ 3120669 w 3239999"/>
              <a:gd name="connsiteY15-1218" fmla="*/ 738345 h 3032924"/>
              <a:gd name="connsiteX16-1219" fmla="*/ 3239999 w 3239999"/>
              <a:gd name="connsiteY16-1220" fmla="*/ 738345 h 3032924"/>
              <a:gd name="connsiteX17-1221" fmla="*/ 3239999 w 3239999"/>
              <a:gd name="connsiteY17-1222" fmla="*/ 3032924 h 3032924"/>
              <a:gd name="connsiteX18-1223" fmla="*/ 0 w 3239999"/>
              <a:gd name="connsiteY18-1224" fmla="*/ 3032924 h 3032924"/>
              <a:gd name="connsiteX19-1225" fmla="*/ 0 w 3239999"/>
              <a:gd name="connsiteY19-1226" fmla="*/ 738345 h 3032924"/>
              <a:gd name="connsiteX20-1227" fmla="*/ 102477 w 3239999"/>
              <a:gd name="connsiteY20-1228" fmla="*/ 738345 h 3032924"/>
              <a:gd name="connsiteX21-1229" fmla="*/ 102477 w 3239999"/>
              <a:gd name="connsiteY21-1230" fmla="*/ 428517 h 3032924"/>
              <a:gd name="connsiteX22-1231" fmla="*/ 385229 w 3239999"/>
              <a:gd name="connsiteY22-1232" fmla="*/ 430441 h 3032924"/>
              <a:gd name="connsiteX23-1233" fmla="*/ 386326 w 3239999"/>
              <a:gd name="connsiteY23-1234" fmla="*/ 91100 h 3032924"/>
              <a:gd name="connsiteX24-1235" fmla="*/ 833935 w 3239999"/>
              <a:gd name="connsiteY24-1236" fmla="*/ 22 h 3032924"/>
              <a:gd name="connsiteX25-1237" fmla="*/ 1576606 w 3239999"/>
              <a:gd name="connsiteY25-1238" fmla="*/ 402054 h 3032924"/>
              <a:gd name="connsiteX26-1239" fmla="*/ 1576606 w 3239999"/>
              <a:gd name="connsiteY26-1240" fmla="*/ 430441 h 3032924"/>
              <a:gd name="connsiteX27-1241" fmla="*/ 1576606 w 3239999"/>
              <a:gd name="connsiteY27-1242" fmla="*/ 526981 h 3032924"/>
              <a:gd name="connsiteX28-1243" fmla="*/ 1576606 w 3239999"/>
              <a:gd name="connsiteY28-1244" fmla="*/ 2765302 h 3032924"/>
              <a:gd name="connsiteX29-1245" fmla="*/ 378630 w 3239999"/>
              <a:gd name="connsiteY29-1246" fmla="*/ 2472117 h 3032924"/>
              <a:gd name="connsiteX30-1247" fmla="*/ 384918 w 3239999"/>
              <a:gd name="connsiteY30-1248" fmla="*/ 526981 h 3032924"/>
              <a:gd name="connsiteX31-1249" fmla="*/ 239143 w 3239999"/>
              <a:gd name="connsiteY31-1250" fmla="*/ 526981 h 3032924"/>
              <a:gd name="connsiteX32-1251" fmla="*/ 239143 w 3239999"/>
              <a:gd name="connsiteY32-1252" fmla="*/ 2776423 h 3032924"/>
              <a:gd name="connsiteX33-1253" fmla="*/ 1576606 w 3239999"/>
              <a:gd name="connsiteY33-1254" fmla="*/ 2776423 h 3032924"/>
              <a:gd name="connsiteX0-1255" fmla="*/ 1576606 w 3239999"/>
              <a:gd name="connsiteY0-1256" fmla="*/ 2778202 h 3032924"/>
              <a:gd name="connsiteX1-1257" fmla="*/ 1663394 w 3239999"/>
              <a:gd name="connsiteY1-1258" fmla="*/ 2778202 h 3032924"/>
              <a:gd name="connsiteX2-1259" fmla="*/ 1663394 w 3239999"/>
              <a:gd name="connsiteY2-1260" fmla="*/ 2776423 h 3032924"/>
              <a:gd name="connsiteX3-1261" fmla="*/ 3000856 w 3239999"/>
              <a:gd name="connsiteY3-1262" fmla="*/ 2776423 h 3032924"/>
              <a:gd name="connsiteX4-1263" fmla="*/ 3000856 w 3239999"/>
              <a:gd name="connsiteY4-1264" fmla="*/ 526981 h 3032924"/>
              <a:gd name="connsiteX5-1265" fmla="*/ 2855082 w 3239999"/>
              <a:gd name="connsiteY5-1266" fmla="*/ 526981 h 3032924"/>
              <a:gd name="connsiteX6-1267" fmla="*/ 2861369 w 3239999"/>
              <a:gd name="connsiteY6-1268" fmla="*/ 2472117 h 3032924"/>
              <a:gd name="connsiteX7-1269" fmla="*/ 1663394 w 3239999"/>
              <a:gd name="connsiteY7-1270" fmla="*/ 2765302 h 3032924"/>
              <a:gd name="connsiteX8-1271" fmla="*/ 1663394 w 3239999"/>
              <a:gd name="connsiteY8-1272" fmla="*/ 526981 h 3032924"/>
              <a:gd name="connsiteX9-1273" fmla="*/ 1663394 w 3239999"/>
              <a:gd name="connsiteY9-1274" fmla="*/ 430441 h 3032924"/>
              <a:gd name="connsiteX10-1275" fmla="*/ 1663394 w 3239999"/>
              <a:gd name="connsiteY10-1276" fmla="*/ 402054 h 3032924"/>
              <a:gd name="connsiteX11-1277" fmla="*/ 2406065 w 3239999"/>
              <a:gd name="connsiteY11-1278" fmla="*/ 22 h 3032924"/>
              <a:gd name="connsiteX12-1279" fmla="*/ 2853673 w 3239999"/>
              <a:gd name="connsiteY12-1280" fmla="*/ 91100 h 3032924"/>
              <a:gd name="connsiteX13-1281" fmla="*/ 2854770 w 3239999"/>
              <a:gd name="connsiteY13-1282" fmla="*/ 430441 h 3032924"/>
              <a:gd name="connsiteX14-1283" fmla="*/ 3120669 w 3239999"/>
              <a:gd name="connsiteY14-1284" fmla="*/ 428517 h 3032924"/>
              <a:gd name="connsiteX15-1285" fmla="*/ 3120669 w 3239999"/>
              <a:gd name="connsiteY15-1286" fmla="*/ 738345 h 3032924"/>
              <a:gd name="connsiteX16-1287" fmla="*/ 3239999 w 3239999"/>
              <a:gd name="connsiteY16-1288" fmla="*/ 738345 h 3032924"/>
              <a:gd name="connsiteX17-1289" fmla="*/ 3239999 w 3239999"/>
              <a:gd name="connsiteY17-1290" fmla="*/ 3032924 h 3032924"/>
              <a:gd name="connsiteX18-1291" fmla="*/ 0 w 3239999"/>
              <a:gd name="connsiteY18-1292" fmla="*/ 3032924 h 3032924"/>
              <a:gd name="connsiteX19-1293" fmla="*/ 0 w 3239999"/>
              <a:gd name="connsiteY19-1294" fmla="*/ 738345 h 3032924"/>
              <a:gd name="connsiteX20-1295" fmla="*/ 102477 w 3239999"/>
              <a:gd name="connsiteY20-1296" fmla="*/ 738345 h 3032924"/>
              <a:gd name="connsiteX21-1297" fmla="*/ 102477 w 3239999"/>
              <a:gd name="connsiteY21-1298" fmla="*/ 428517 h 3032924"/>
              <a:gd name="connsiteX22-1299" fmla="*/ 385229 w 3239999"/>
              <a:gd name="connsiteY22-1300" fmla="*/ 430441 h 3032924"/>
              <a:gd name="connsiteX23-1301" fmla="*/ 386326 w 3239999"/>
              <a:gd name="connsiteY23-1302" fmla="*/ 91100 h 3032924"/>
              <a:gd name="connsiteX24-1303" fmla="*/ 833935 w 3239999"/>
              <a:gd name="connsiteY24-1304" fmla="*/ 22 h 3032924"/>
              <a:gd name="connsiteX25-1305" fmla="*/ 1576606 w 3239999"/>
              <a:gd name="connsiteY25-1306" fmla="*/ 402054 h 3032924"/>
              <a:gd name="connsiteX26-1307" fmla="*/ 1576606 w 3239999"/>
              <a:gd name="connsiteY26-1308" fmla="*/ 430441 h 3032924"/>
              <a:gd name="connsiteX27-1309" fmla="*/ 1576606 w 3239999"/>
              <a:gd name="connsiteY27-1310" fmla="*/ 526981 h 3032924"/>
              <a:gd name="connsiteX28-1311" fmla="*/ 1576606 w 3239999"/>
              <a:gd name="connsiteY28-1312" fmla="*/ 2765302 h 3032924"/>
              <a:gd name="connsiteX29-1313" fmla="*/ 378630 w 3239999"/>
              <a:gd name="connsiteY29-1314" fmla="*/ 2472117 h 3032924"/>
              <a:gd name="connsiteX30-1315" fmla="*/ 384918 w 3239999"/>
              <a:gd name="connsiteY30-1316" fmla="*/ 526981 h 3032924"/>
              <a:gd name="connsiteX31-1317" fmla="*/ 239143 w 3239999"/>
              <a:gd name="connsiteY31-1318" fmla="*/ 526981 h 3032924"/>
              <a:gd name="connsiteX32-1319" fmla="*/ 239143 w 3239999"/>
              <a:gd name="connsiteY32-1320" fmla="*/ 2776423 h 3032924"/>
              <a:gd name="connsiteX33-1321" fmla="*/ 1576606 w 3239999"/>
              <a:gd name="connsiteY33-1322" fmla="*/ 2776423 h 3032924"/>
              <a:gd name="connsiteX0-1323" fmla="*/ 1576606 w 3239999"/>
              <a:gd name="connsiteY0-1324" fmla="*/ 2778202 h 3032924"/>
              <a:gd name="connsiteX1-1325" fmla="*/ 1663394 w 3239999"/>
              <a:gd name="connsiteY1-1326" fmla="*/ 2778202 h 3032924"/>
              <a:gd name="connsiteX2-1327" fmla="*/ 1663394 w 3239999"/>
              <a:gd name="connsiteY2-1328" fmla="*/ 2776423 h 3032924"/>
              <a:gd name="connsiteX3-1329" fmla="*/ 3000856 w 3239999"/>
              <a:gd name="connsiteY3-1330" fmla="*/ 2776423 h 3032924"/>
              <a:gd name="connsiteX4-1331" fmla="*/ 3000856 w 3239999"/>
              <a:gd name="connsiteY4-1332" fmla="*/ 526981 h 3032924"/>
              <a:gd name="connsiteX5-1333" fmla="*/ 2855082 w 3239999"/>
              <a:gd name="connsiteY5-1334" fmla="*/ 526981 h 3032924"/>
              <a:gd name="connsiteX6-1335" fmla="*/ 2861369 w 3239999"/>
              <a:gd name="connsiteY6-1336" fmla="*/ 2472117 h 3032924"/>
              <a:gd name="connsiteX7-1337" fmla="*/ 1663394 w 3239999"/>
              <a:gd name="connsiteY7-1338" fmla="*/ 2765302 h 3032924"/>
              <a:gd name="connsiteX8-1339" fmla="*/ 1663394 w 3239999"/>
              <a:gd name="connsiteY8-1340" fmla="*/ 526981 h 3032924"/>
              <a:gd name="connsiteX9-1341" fmla="*/ 1663394 w 3239999"/>
              <a:gd name="connsiteY9-1342" fmla="*/ 430441 h 3032924"/>
              <a:gd name="connsiteX10-1343" fmla="*/ 1663394 w 3239999"/>
              <a:gd name="connsiteY10-1344" fmla="*/ 402054 h 3032924"/>
              <a:gd name="connsiteX11-1345" fmla="*/ 2406065 w 3239999"/>
              <a:gd name="connsiteY11-1346" fmla="*/ 22 h 3032924"/>
              <a:gd name="connsiteX12-1347" fmla="*/ 2853673 w 3239999"/>
              <a:gd name="connsiteY12-1348" fmla="*/ 91100 h 3032924"/>
              <a:gd name="connsiteX13-1349" fmla="*/ 2854770 w 3239999"/>
              <a:gd name="connsiteY13-1350" fmla="*/ 430441 h 3032924"/>
              <a:gd name="connsiteX14-1351" fmla="*/ 3120669 w 3239999"/>
              <a:gd name="connsiteY14-1352" fmla="*/ 428517 h 3032924"/>
              <a:gd name="connsiteX15-1353" fmla="*/ 3120669 w 3239999"/>
              <a:gd name="connsiteY15-1354" fmla="*/ 738345 h 3032924"/>
              <a:gd name="connsiteX16-1355" fmla="*/ 3239999 w 3239999"/>
              <a:gd name="connsiteY16-1356" fmla="*/ 738345 h 3032924"/>
              <a:gd name="connsiteX17-1357" fmla="*/ 3239999 w 3239999"/>
              <a:gd name="connsiteY17-1358" fmla="*/ 3032924 h 3032924"/>
              <a:gd name="connsiteX18-1359" fmla="*/ 0 w 3239999"/>
              <a:gd name="connsiteY18-1360" fmla="*/ 3032924 h 3032924"/>
              <a:gd name="connsiteX19-1361" fmla="*/ 0 w 3239999"/>
              <a:gd name="connsiteY19-1362" fmla="*/ 738345 h 3032924"/>
              <a:gd name="connsiteX20-1363" fmla="*/ 102477 w 3239999"/>
              <a:gd name="connsiteY20-1364" fmla="*/ 738345 h 3032924"/>
              <a:gd name="connsiteX21-1365" fmla="*/ 102477 w 3239999"/>
              <a:gd name="connsiteY21-1366" fmla="*/ 428517 h 3032924"/>
              <a:gd name="connsiteX22-1367" fmla="*/ 385229 w 3239999"/>
              <a:gd name="connsiteY22-1368" fmla="*/ 430441 h 3032924"/>
              <a:gd name="connsiteX23-1369" fmla="*/ 386326 w 3239999"/>
              <a:gd name="connsiteY23-1370" fmla="*/ 91100 h 3032924"/>
              <a:gd name="connsiteX24-1371" fmla="*/ 833935 w 3239999"/>
              <a:gd name="connsiteY24-1372" fmla="*/ 22 h 3032924"/>
              <a:gd name="connsiteX25-1373" fmla="*/ 1576606 w 3239999"/>
              <a:gd name="connsiteY25-1374" fmla="*/ 402054 h 3032924"/>
              <a:gd name="connsiteX26-1375" fmla="*/ 1576606 w 3239999"/>
              <a:gd name="connsiteY26-1376" fmla="*/ 430441 h 3032924"/>
              <a:gd name="connsiteX27-1377" fmla="*/ 1576606 w 3239999"/>
              <a:gd name="connsiteY27-1378" fmla="*/ 526981 h 3032924"/>
              <a:gd name="connsiteX28-1379" fmla="*/ 1576606 w 3239999"/>
              <a:gd name="connsiteY28-1380" fmla="*/ 2765302 h 3032924"/>
              <a:gd name="connsiteX29-1381" fmla="*/ 378630 w 3239999"/>
              <a:gd name="connsiteY29-1382" fmla="*/ 2472117 h 3032924"/>
              <a:gd name="connsiteX30-1383" fmla="*/ 384918 w 3239999"/>
              <a:gd name="connsiteY30-1384" fmla="*/ 526981 h 3032924"/>
              <a:gd name="connsiteX31-1385" fmla="*/ 239143 w 3239999"/>
              <a:gd name="connsiteY31-1386" fmla="*/ 526981 h 3032924"/>
              <a:gd name="connsiteX32-1387" fmla="*/ 229618 w 3239999"/>
              <a:gd name="connsiteY32-1388" fmla="*/ 2690698 h 3032924"/>
              <a:gd name="connsiteX33-1389" fmla="*/ 1576606 w 3239999"/>
              <a:gd name="connsiteY33-1390" fmla="*/ 2776423 h 3032924"/>
              <a:gd name="connsiteX0-1391" fmla="*/ 1576606 w 3239999"/>
              <a:gd name="connsiteY0-1392" fmla="*/ 2778202 h 3032924"/>
              <a:gd name="connsiteX1-1393" fmla="*/ 1663394 w 3239999"/>
              <a:gd name="connsiteY1-1394" fmla="*/ 2778202 h 3032924"/>
              <a:gd name="connsiteX2-1395" fmla="*/ 1663394 w 3239999"/>
              <a:gd name="connsiteY2-1396" fmla="*/ 2776423 h 3032924"/>
              <a:gd name="connsiteX3-1397" fmla="*/ 2991331 w 3239999"/>
              <a:gd name="connsiteY3-1398" fmla="*/ 2709748 h 3032924"/>
              <a:gd name="connsiteX4-1399" fmla="*/ 3000856 w 3239999"/>
              <a:gd name="connsiteY4-1400" fmla="*/ 526981 h 3032924"/>
              <a:gd name="connsiteX5-1401" fmla="*/ 2855082 w 3239999"/>
              <a:gd name="connsiteY5-1402" fmla="*/ 526981 h 3032924"/>
              <a:gd name="connsiteX6-1403" fmla="*/ 2861369 w 3239999"/>
              <a:gd name="connsiteY6-1404" fmla="*/ 2472117 h 3032924"/>
              <a:gd name="connsiteX7-1405" fmla="*/ 1663394 w 3239999"/>
              <a:gd name="connsiteY7-1406" fmla="*/ 2765302 h 3032924"/>
              <a:gd name="connsiteX8-1407" fmla="*/ 1663394 w 3239999"/>
              <a:gd name="connsiteY8-1408" fmla="*/ 526981 h 3032924"/>
              <a:gd name="connsiteX9-1409" fmla="*/ 1663394 w 3239999"/>
              <a:gd name="connsiteY9-1410" fmla="*/ 430441 h 3032924"/>
              <a:gd name="connsiteX10-1411" fmla="*/ 1663394 w 3239999"/>
              <a:gd name="connsiteY10-1412" fmla="*/ 402054 h 3032924"/>
              <a:gd name="connsiteX11-1413" fmla="*/ 2406065 w 3239999"/>
              <a:gd name="connsiteY11-1414" fmla="*/ 22 h 3032924"/>
              <a:gd name="connsiteX12-1415" fmla="*/ 2853673 w 3239999"/>
              <a:gd name="connsiteY12-1416" fmla="*/ 91100 h 3032924"/>
              <a:gd name="connsiteX13-1417" fmla="*/ 2854770 w 3239999"/>
              <a:gd name="connsiteY13-1418" fmla="*/ 430441 h 3032924"/>
              <a:gd name="connsiteX14-1419" fmla="*/ 3120669 w 3239999"/>
              <a:gd name="connsiteY14-1420" fmla="*/ 428517 h 3032924"/>
              <a:gd name="connsiteX15-1421" fmla="*/ 3120669 w 3239999"/>
              <a:gd name="connsiteY15-1422" fmla="*/ 738345 h 3032924"/>
              <a:gd name="connsiteX16-1423" fmla="*/ 3239999 w 3239999"/>
              <a:gd name="connsiteY16-1424" fmla="*/ 738345 h 3032924"/>
              <a:gd name="connsiteX17-1425" fmla="*/ 3239999 w 3239999"/>
              <a:gd name="connsiteY17-1426" fmla="*/ 3032924 h 3032924"/>
              <a:gd name="connsiteX18-1427" fmla="*/ 0 w 3239999"/>
              <a:gd name="connsiteY18-1428" fmla="*/ 3032924 h 3032924"/>
              <a:gd name="connsiteX19-1429" fmla="*/ 0 w 3239999"/>
              <a:gd name="connsiteY19-1430" fmla="*/ 738345 h 3032924"/>
              <a:gd name="connsiteX20-1431" fmla="*/ 102477 w 3239999"/>
              <a:gd name="connsiteY20-1432" fmla="*/ 738345 h 3032924"/>
              <a:gd name="connsiteX21-1433" fmla="*/ 102477 w 3239999"/>
              <a:gd name="connsiteY21-1434" fmla="*/ 428517 h 3032924"/>
              <a:gd name="connsiteX22-1435" fmla="*/ 385229 w 3239999"/>
              <a:gd name="connsiteY22-1436" fmla="*/ 430441 h 3032924"/>
              <a:gd name="connsiteX23-1437" fmla="*/ 386326 w 3239999"/>
              <a:gd name="connsiteY23-1438" fmla="*/ 91100 h 3032924"/>
              <a:gd name="connsiteX24-1439" fmla="*/ 833935 w 3239999"/>
              <a:gd name="connsiteY24-1440" fmla="*/ 22 h 3032924"/>
              <a:gd name="connsiteX25-1441" fmla="*/ 1576606 w 3239999"/>
              <a:gd name="connsiteY25-1442" fmla="*/ 402054 h 3032924"/>
              <a:gd name="connsiteX26-1443" fmla="*/ 1576606 w 3239999"/>
              <a:gd name="connsiteY26-1444" fmla="*/ 430441 h 3032924"/>
              <a:gd name="connsiteX27-1445" fmla="*/ 1576606 w 3239999"/>
              <a:gd name="connsiteY27-1446" fmla="*/ 526981 h 3032924"/>
              <a:gd name="connsiteX28-1447" fmla="*/ 1576606 w 3239999"/>
              <a:gd name="connsiteY28-1448" fmla="*/ 2765302 h 3032924"/>
              <a:gd name="connsiteX29-1449" fmla="*/ 378630 w 3239999"/>
              <a:gd name="connsiteY29-1450" fmla="*/ 2472117 h 3032924"/>
              <a:gd name="connsiteX30-1451" fmla="*/ 384918 w 3239999"/>
              <a:gd name="connsiteY30-1452" fmla="*/ 526981 h 3032924"/>
              <a:gd name="connsiteX31-1453" fmla="*/ 239143 w 3239999"/>
              <a:gd name="connsiteY31-1454" fmla="*/ 526981 h 3032924"/>
              <a:gd name="connsiteX32-1455" fmla="*/ 229618 w 3239999"/>
              <a:gd name="connsiteY32-1456" fmla="*/ 2690698 h 3032924"/>
              <a:gd name="connsiteX33-1457" fmla="*/ 1576606 w 3239999"/>
              <a:gd name="connsiteY33-1458" fmla="*/ 2776423 h 3032924"/>
            </a:gdLst>
            <a:ahLst/>
            <a:cxnLst>
              <a:cxn ang="0">
                <a:pos x="connsiteX0-1391" y="connsiteY0-1392"/>
              </a:cxn>
              <a:cxn ang="0">
                <a:pos x="connsiteX1-1393" y="connsiteY1-1394"/>
              </a:cxn>
              <a:cxn ang="0">
                <a:pos x="connsiteX2-1395" y="connsiteY2-1396"/>
              </a:cxn>
              <a:cxn ang="0">
                <a:pos x="connsiteX3-1397" y="connsiteY3-1398"/>
              </a:cxn>
              <a:cxn ang="0">
                <a:pos x="connsiteX4-1399" y="connsiteY4-1400"/>
              </a:cxn>
              <a:cxn ang="0">
                <a:pos x="connsiteX5-1401" y="connsiteY5-1402"/>
              </a:cxn>
              <a:cxn ang="0">
                <a:pos x="connsiteX6-1403" y="connsiteY6-1404"/>
              </a:cxn>
              <a:cxn ang="0">
                <a:pos x="connsiteX7-1405" y="connsiteY7-1406"/>
              </a:cxn>
              <a:cxn ang="0">
                <a:pos x="connsiteX8-1407" y="connsiteY8-1408"/>
              </a:cxn>
              <a:cxn ang="0">
                <a:pos x="connsiteX9-1409" y="connsiteY9-1410"/>
              </a:cxn>
              <a:cxn ang="0">
                <a:pos x="connsiteX10-1411" y="connsiteY10-1412"/>
              </a:cxn>
              <a:cxn ang="0">
                <a:pos x="connsiteX11-1413" y="connsiteY11-1414"/>
              </a:cxn>
              <a:cxn ang="0">
                <a:pos x="connsiteX12-1415" y="connsiteY12-1416"/>
              </a:cxn>
              <a:cxn ang="0">
                <a:pos x="connsiteX13-1417" y="connsiteY13-1418"/>
              </a:cxn>
              <a:cxn ang="0">
                <a:pos x="connsiteX14-1419" y="connsiteY14-1420"/>
              </a:cxn>
              <a:cxn ang="0">
                <a:pos x="connsiteX15-1421" y="connsiteY15-1422"/>
              </a:cxn>
              <a:cxn ang="0">
                <a:pos x="connsiteX16-1423" y="connsiteY16-1424"/>
              </a:cxn>
              <a:cxn ang="0">
                <a:pos x="connsiteX17-1425" y="connsiteY17-1426"/>
              </a:cxn>
              <a:cxn ang="0">
                <a:pos x="connsiteX18-1427" y="connsiteY18-1428"/>
              </a:cxn>
              <a:cxn ang="0">
                <a:pos x="connsiteX19-1429" y="connsiteY19-1430"/>
              </a:cxn>
              <a:cxn ang="0">
                <a:pos x="connsiteX20-1431" y="connsiteY20-1432"/>
              </a:cxn>
              <a:cxn ang="0">
                <a:pos x="connsiteX21-1433" y="connsiteY21-1434"/>
              </a:cxn>
              <a:cxn ang="0">
                <a:pos x="connsiteX22-1435" y="connsiteY22-1436"/>
              </a:cxn>
              <a:cxn ang="0">
                <a:pos x="connsiteX23-1437" y="connsiteY23-1438"/>
              </a:cxn>
              <a:cxn ang="0">
                <a:pos x="connsiteX24-1439" y="connsiteY24-1440"/>
              </a:cxn>
              <a:cxn ang="0">
                <a:pos x="connsiteX25-1441" y="connsiteY25-1442"/>
              </a:cxn>
              <a:cxn ang="0">
                <a:pos x="connsiteX26-1443" y="connsiteY26-1444"/>
              </a:cxn>
              <a:cxn ang="0">
                <a:pos x="connsiteX27-1445" y="connsiteY27-1446"/>
              </a:cxn>
              <a:cxn ang="0">
                <a:pos x="connsiteX28-1447" y="connsiteY28-1448"/>
              </a:cxn>
              <a:cxn ang="0">
                <a:pos x="connsiteX29-1449" y="connsiteY29-1450"/>
              </a:cxn>
              <a:cxn ang="0">
                <a:pos x="connsiteX30-1451" y="connsiteY30-1452"/>
              </a:cxn>
              <a:cxn ang="0">
                <a:pos x="connsiteX31-1453" y="connsiteY31-1454"/>
              </a:cxn>
              <a:cxn ang="0">
                <a:pos x="connsiteX32-1455" y="connsiteY32-1456"/>
              </a:cxn>
              <a:cxn ang="0">
                <a:pos x="connsiteX33-1457" y="connsiteY33-1458"/>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5" name="Rounded Rectangle 27"/>
          <p:cNvSpPr/>
          <p:nvPr/>
        </p:nvSpPr>
        <p:spPr>
          <a:xfrm>
            <a:off x="1041215" y="2198433"/>
            <a:ext cx="503240" cy="386554"/>
          </a:xfrm>
          <a:custGeom>
            <a:avLst/>
            <a:gdLst/>
            <a:ahLst/>
            <a:cxnLst/>
            <a:rect l="l" t="t" r="r" b="b"/>
            <a:pathLst>
              <a:path w="3186824" h="2447912">
                <a:moveTo>
                  <a:pt x="1917737" y="1021643"/>
                </a:moveTo>
                <a:cubicBezTo>
                  <a:pt x="2188548" y="1021643"/>
                  <a:pt x="2408083" y="1241178"/>
                  <a:pt x="2408083" y="1511989"/>
                </a:cubicBezTo>
                <a:cubicBezTo>
                  <a:pt x="2408083" y="1782800"/>
                  <a:pt x="2188548" y="2002335"/>
                  <a:pt x="1917737" y="2002335"/>
                </a:cubicBezTo>
                <a:cubicBezTo>
                  <a:pt x="1646926" y="2002335"/>
                  <a:pt x="1427391" y="1782800"/>
                  <a:pt x="1427391" y="1511989"/>
                </a:cubicBezTo>
                <a:cubicBezTo>
                  <a:pt x="1427391" y="1241178"/>
                  <a:pt x="1646926" y="1021643"/>
                  <a:pt x="1917737" y="1021643"/>
                </a:cubicBezTo>
                <a:close/>
                <a:moveTo>
                  <a:pt x="1917737" y="827913"/>
                </a:moveTo>
                <a:cubicBezTo>
                  <a:pt x="1539932" y="827913"/>
                  <a:pt x="1233661" y="1134184"/>
                  <a:pt x="1233661" y="1511989"/>
                </a:cubicBezTo>
                <a:cubicBezTo>
                  <a:pt x="1233661" y="1889794"/>
                  <a:pt x="1539932" y="2196065"/>
                  <a:pt x="1917737" y="2196065"/>
                </a:cubicBezTo>
                <a:cubicBezTo>
                  <a:pt x="2295542" y="2196065"/>
                  <a:pt x="2601813" y="1889794"/>
                  <a:pt x="2601813" y="1511989"/>
                </a:cubicBezTo>
                <a:cubicBezTo>
                  <a:pt x="2601813" y="1134184"/>
                  <a:pt x="2295542" y="827913"/>
                  <a:pt x="1917737" y="827913"/>
                </a:cubicBezTo>
                <a:close/>
                <a:moveTo>
                  <a:pt x="1112286" y="675885"/>
                </a:moveTo>
                <a:lnTo>
                  <a:pt x="1112286" y="830188"/>
                </a:lnTo>
                <a:lnTo>
                  <a:pt x="1328310" y="830188"/>
                </a:lnTo>
                <a:lnTo>
                  <a:pt x="1328310" y="675885"/>
                </a:lnTo>
                <a:close/>
                <a:moveTo>
                  <a:pt x="2586084" y="626422"/>
                </a:moveTo>
                <a:lnTo>
                  <a:pt x="2586084" y="830188"/>
                </a:lnTo>
                <a:lnTo>
                  <a:pt x="3001340" y="830188"/>
                </a:lnTo>
                <a:lnTo>
                  <a:pt x="3001340" y="626422"/>
                </a:lnTo>
                <a:close/>
                <a:moveTo>
                  <a:pt x="1593701" y="108218"/>
                </a:moveTo>
                <a:lnTo>
                  <a:pt x="1593701" y="432905"/>
                </a:lnTo>
                <a:lnTo>
                  <a:pt x="2241773" y="432905"/>
                </a:lnTo>
                <a:lnTo>
                  <a:pt x="2241773" y="108218"/>
                </a:lnTo>
                <a:close/>
                <a:moveTo>
                  <a:pt x="1452512" y="0"/>
                </a:moveTo>
                <a:lnTo>
                  <a:pt x="2382963" y="0"/>
                </a:lnTo>
                <a:cubicBezTo>
                  <a:pt x="2433311" y="0"/>
                  <a:pt x="2474127" y="40816"/>
                  <a:pt x="2474127" y="91164"/>
                </a:cubicBezTo>
                <a:lnTo>
                  <a:pt x="2474127" y="432905"/>
                </a:lnTo>
                <a:lnTo>
                  <a:pt x="2933014" y="432905"/>
                </a:lnTo>
                <a:cubicBezTo>
                  <a:pt x="3073189" y="432905"/>
                  <a:pt x="3186824" y="546540"/>
                  <a:pt x="3186824" y="686715"/>
                </a:cubicBezTo>
                <a:lnTo>
                  <a:pt x="3186824" y="2194102"/>
                </a:lnTo>
                <a:cubicBezTo>
                  <a:pt x="3186824" y="2334277"/>
                  <a:pt x="3073189" y="2447912"/>
                  <a:pt x="2933014" y="2447912"/>
                </a:cubicBezTo>
                <a:lnTo>
                  <a:pt x="253810" y="2447912"/>
                </a:lnTo>
                <a:cubicBezTo>
                  <a:pt x="113635" y="2447912"/>
                  <a:pt x="0" y="2334277"/>
                  <a:pt x="0" y="2194102"/>
                </a:cubicBezTo>
                <a:lnTo>
                  <a:pt x="0" y="686715"/>
                </a:lnTo>
                <a:cubicBezTo>
                  <a:pt x="0" y="546540"/>
                  <a:pt x="113635" y="432905"/>
                  <a:pt x="253810" y="432905"/>
                </a:cubicBezTo>
                <a:lnTo>
                  <a:pt x="307082" y="432905"/>
                </a:lnTo>
                <a:lnTo>
                  <a:pt x="307082" y="313169"/>
                </a:lnTo>
                <a:cubicBezTo>
                  <a:pt x="307082" y="287995"/>
                  <a:pt x="327490" y="267587"/>
                  <a:pt x="352664" y="267587"/>
                </a:cubicBezTo>
                <a:lnTo>
                  <a:pt x="817888" y="267587"/>
                </a:lnTo>
                <a:cubicBezTo>
                  <a:pt x="843062" y="267587"/>
                  <a:pt x="863470" y="287995"/>
                  <a:pt x="863470" y="313169"/>
                </a:cubicBezTo>
                <a:lnTo>
                  <a:pt x="863470" y="432905"/>
                </a:lnTo>
                <a:lnTo>
                  <a:pt x="1361348" y="432905"/>
                </a:lnTo>
                <a:lnTo>
                  <a:pt x="1361348" y="91164"/>
                </a:lnTo>
                <a:cubicBezTo>
                  <a:pt x="1361348" y="40816"/>
                  <a:pt x="1402164" y="0"/>
                  <a:pt x="145251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26" name="Rounded Rectangle 7"/>
          <p:cNvSpPr/>
          <p:nvPr/>
        </p:nvSpPr>
        <p:spPr>
          <a:xfrm>
            <a:off x="5429256" y="1714494"/>
            <a:ext cx="295600" cy="255098"/>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p:nvPr/>
        </p:nvGraphicFramePr>
        <p:xfrm>
          <a:off x="829079" y="1385240"/>
          <a:ext cx="1542927" cy="1394005"/>
        </p:xfrm>
        <a:graphic>
          <a:graphicData uri="http://schemas.openxmlformats.org/drawingml/2006/chart">
            <c:chart xmlns:c="http://schemas.openxmlformats.org/drawingml/2006/chart" xmlns:r="http://schemas.openxmlformats.org/officeDocument/2006/relationships" r:id="rId3"/>
          </a:graphicData>
        </a:graphic>
      </p:graphicFrame>
      <p:sp>
        <p:nvSpPr>
          <p:cNvPr id="13" name="Oval 7"/>
          <p:cNvSpPr/>
          <p:nvPr/>
        </p:nvSpPr>
        <p:spPr>
          <a:xfrm>
            <a:off x="1394419" y="1876005"/>
            <a:ext cx="412245" cy="412245"/>
          </a:xfrm>
          <a:custGeom>
            <a:avLst/>
            <a:gdLst/>
            <a:ahLst/>
            <a:cxnLst/>
            <a:rect l="l" t="t" r="r" b="b"/>
            <a:pathLst>
              <a:path w="3240000" h="3240000">
                <a:moveTo>
                  <a:pt x="1415334" y="1947658"/>
                </a:moveTo>
                <a:lnTo>
                  <a:pt x="838053" y="2871852"/>
                </a:lnTo>
                <a:cubicBezTo>
                  <a:pt x="1312591" y="3168264"/>
                  <a:pt x="1913932" y="3170879"/>
                  <a:pt x="2391030" y="2878606"/>
                </a:cubicBezTo>
                <a:lnTo>
                  <a:pt x="1821709" y="1949263"/>
                </a:lnTo>
                <a:cubicBezTo>
                  <a:pt x="1763478" y="1986502"/>
                  <a:pt x="1694174" y="2007350"/>
                  <a:pt x="1620000" y="2007350"/>
                </a:cubicBezTo>
                <a:cubicBezTo>
                  <a:pt x="1544621" y="2007350"/>
                  <a:pt x="1474270" y="1985818"/>
                  <a:pt x="1415334" y="1947658"/>
                </a:cubicBezTo>
                <a:close/>
                <a:moveTo>
                  <a:pt x="1620001" y="1350973"/>
                </a:moveTo>
                <a:cubicBezTo>
                  <a:pt x="1471421" y="1350973"/>
                  <a:pt x="1350973" y="1471421"/>
                  <a:pt x="1350973" y="1620001"/>
                </a:cubicBezTo>
                <a:cubicBezTo>
                  <a:pt x="1350973" y="1768581"/>
                  <a:pt x="1471421" y="1889029"/>
                  <a:pt x="1620001" y="1889029"/>
                </a:cubicBezTo>
                <a:cubicBezTo>
                  <a:pt x="1768581" y="1889029"/>
                  <a:pt x="1889029" y="1768581"/>
                  <a:pt x="1889029" y="1620001"/>
                </a:cubicBezTo>
                <a:cubicBezTo>
                  <a:pt x="1889029" y="1471421"/>
                  <a:pt x="1768581" y="1350973"/>
                  <a:pt x="1620001" y="1350973"/>
                </a:cubicBezTo>
                <a:close/>
                <a:moveTo>
                  <a:pt x="2324470" y="322965"/>
                </a:moveTo>
                <a:lnTo>
                  <a:pt x="1804044" y="1281148"/>
                </a:lnTo>
                <a:cubicBezTo>
                  <a:pt x="1925507" y="1345192"/>
                  <a:pt x="2007350" y="1473038"/>
                  <a:pt x="2007350" y="1620000"/>
                </a:cubicBezTo>
                <a:lnTo>
                  <a:pt x="2005998" y="1633413"/>
                </a:lnTo>
                <a:lnTo>
                  <a:pt x="3095109" y="1671260"/>
                </a:lnTo>
                <a:cubicBezTo>
                  <a:pt x="3114541" y="1112092"/>
                  <a:pt x="2816135" y="590008"/>
                  <a:pt x="2324470" y="322965"/>
                </a:cubicBezTo>
                <a:close/>
                <a:moveTo>
                  <a:pt x="926838" y="316888"/>
                </a:moveTo>
                <a:cubicBezTo>
                  <a:pt x="432869" y="579644"/>
                  <a:pt x="129933" y="1099113"/>
                  <a:pt x="144500" y="1658429"/>
                </a:cubicBezTo>
                <a:lnTo>
                  <a:pt x="1233664" y="1630062"/>
                </a:lnTo>
                <a:cubicBezTo>
                  <a:pt x="1232693" y="1626734"/>
                  <a:pt x="1232650" y="1623372"/>
                  <a:pt x="1232650" y="1620000"/>
                </a:cubicBezTo>
                <a:cubicBezTo>
                  <a:pt x="1232650" y="1471836"/>
                  <a:pt x="1315838" y="1343102"/>
                  <a:pt x="1438904" y="1279548"/>
                </a:cubicBezTo>
                <a:close/>
                <a:moveTo>
                  <a:pt x="1620000" y="0"/>
                </a:moveTo>
                <a:cubicBezTo>
                  <a:pt x="2514701" y="0"/>
                  <a:pt x="3240000" y="725299"/>
                  <a:pt x="3240000" y="1620000"/>
                </a:cubicBezTo>
                <a:cubicBezTo>
                  <a:pt x="3240000" y="2514701"/>
                  <a:pt x="2514701" y="3240000"/>
                  <a:pt x="1620000" y="3240000"/>
                </a:cubicBezTo>
                <a:cubicBezTo>
                  <a:pt x="725299" y="3240000"/>
                  <a:pt x="0" y="2514701"/>
                  <a:pt x="0" y="1620000"/>
                </a:cubicBezTo>
                <a:cubicBezTo>
                  <a:pt x="0" y="725299"/>
                  <a:pt x="725299" y="0"/>
                  <a:pt x="1620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14" name="Oval 21"/>
          <p:cNvSpPr>
            <a:spLocks noChangeAspect="1"/>
          </p:cNvSpPr>
          <p:nvPr/>
        </p:nvSpPr>
        <p:spPr>
          <a:xfrm>
            <a:off x="3314791" y="1851670"/>
            <a:ext cx="457096" cy="460915"/>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graphicFrame>
        <p:nvGraphicFramePr>
          <p:cNvPr id="15" name="Chart 14"/>
          <p:cNvGraphicFramePr/>
          <p:nvPr/>
        </p:nvGraphicFramePr>
        <p:xfrm>
          <a:off x="4582996" y="2051078"/>
          <a:ext cx="3884069" cy="1261714"/>
        </p:xfrm>
        <a:graphic>
          <a:graphicData uri="http://schemas.openxmlformats.org/drawingml/2006/chart">
            <c:chart xmlns:c="http://schemas.openxmlformats.org/drawingml/2006/chart" xmlns:r="http://schemas.openxmlformats.org/officeDocument/2006/relationships" r:id="rId4"/>
          </a:graphicData>
        </a:graphic>
      </p:graphicFrame>
      <p:sp>
        <p:nvSpPr>
          <p:cNvPr id="24" name="TextBox 23"/>
          <p:cNvSpPr txBox="1"/>
          <p:nvPr/>
        </p:nvSpPr>
        <p:spPr>
          <a:xfrm>
            <a:off x="714348" y="3214692"/>
            <a:ext cx="7868002" cy="1754326"/>
          </a:xfrm>
          <a:prstGeom prst="rect">
            <a:avLst/>
          </a:prstGeom>
          <a:noFill/>
        </p:spPr>
        <p:txBody>
          <a:bodyPr wrap="square" rtlCol="0">
            <a:spAutoFit/>
          </a:bodyPr>
          <a:lstStyle/>
          <a:p>
            <a:pPr algn="ctr"/>
            <a:r>
              <a:rPr lang="en-US" b="1" i="1" dirty="0" err="1">
                <a:latin typeface="Comic Sans MS" pitchFamily="66" charset="0"/>
              </a:rPr>
              <a:t>Kebutuhan</a:t>
            </a:r>
            <a:r>
              <a:rPr lang="id-ID" b="1" i="1" dirty="0">
                <a:latin typeface="Comic Sans MS" pitchFamily="66" charset="0"/>
              </a:rPr>
              <a:t> </a:t>
            </a:r>
            <a:r>
              <a:rPr lang="en-US" b="1" i="1" dirty="0" err="1">
                <a:latin typeface="Comic Sans MS" pitchFamily="66" charset="0"/>
              </a:rPr>
              <a:t>dan</a:t>
            </a:r>
            <a:r>
              <a:rPr lang="id-ID" b="1" i="1" dirty="0">
                <a:latin typeface="Comic Sans MS" pitchFamily="66" charset="0"/>
              </a:rPr>
              <a:t> </a:t>
            </a:r>
            <a:r>
              <a:rPr lang="en-US" b="1" i="1" dirty="0" err="1">
                <a:latin typeface="Comic Sans MS" pitchFamily="66" charset="0"/>
              </a:rPr>
              <a:t>keinginan</a:t>
            </a:r>
            <a:r>
              <a:rPr lang="id-ID" b="1" i="1" dirty="0">
                <a:latin typeface="Comic Sans MS" pitchFamily="66" charset="0"/>
              </a:rPr>
              <a:t> </a:t>
            </a:r>
            <a:r>
              <a:rPr lang="en-US" b="1" i="1" dirty="0" err="1">
                <a:latin typeface="Comic Sans MS" pitchFamily="66" charset="0"/>
              </a:rPr>
              <a:t>konsumen</a:t>
            </a:r>
            <a:r>
              <a:rPr lang="id-ID" b="1" i="1" dirty="0">
                <a:latin typeface="Comic Sans MS" pitchFamily="66" charset="0"/>
              </a:rPr>
              <a:t> </a:t>
            </a:r>
            <a:r>
              <a:rPr lang="en-US" b="1" i="1" dirty="0" err="1">
                <a:latin typeface="Comic Sans MS" pitchFamily="66" charset="0"/>
              </a:rPr>
              <a:t>sangat</a:t>
            </a:r>
            <a:r>
              <a:rPr lang="id-ID" b="1" i="1" dirty="0">
                <a:latin typeface="Comic Sans MS" pitchFamily="66" charset="0"/>
              </a:rPr>
              <a:t> </a:t>
            </a:r>
            <a:r>
              <a:rPr lang="en-US" b="1" i="1" dirty="0" err="1">
                <a:latin typeface="Comic Sans MS" pitchFamily="66" charset="0"/>
              </a:rPr>
              <a:t>bervariasi</a:t>
            </a:r>
            <a:r>
              <a:rPr lang="id-ID" b="1" i="1" dirty="0">
                <a:latin typeface="Comic Sans MS" pitchFamily="66" charset="0"/>
              </a:rPr>
              <a:t> </a:t>
            </a:r>
            <a:r>
              <a:rPr lang="en-US" b="1" i="1" dirty="0" err="1">
                <a:latin typeface="Comic Sans MS" pitchFamily="66" charset="0"/>
              </a:rPr>
              <a:t>dan</a:t>
            </a:r>
            <a:r>
              <a:rPr lang="id-ID" b="1" i="1" dirty="0">
                <a:latin typeface="Comic Sans MS" pitchFamily="66" charset="0"/>
              </a:rPr>
              <a:t> </a:t>
            </a:r>
            <a:r>
              <a:rPr lang="en-US" b="1" i="1" dirty="0" err="1">
                <a:latin typeface="Comic Sans MS" pitchFamily="66" charset="0"/>
              </a:rPr>
              <a:t>dapat</a:t>
            </a:r>
            <a:r>
              <a:rPr lang="id-ID" b="1" i="1" dirty="0">
                <a:latin typeface="Comic Sans MS" pitchFamily="66" charset="0"/>
              </a:rPr>
              <a:t> </a:t>
            </a:r>
          </a:p>
          <a:p>
            <a:pPr algn="ctr"/>
            <a:r>
              <a:rPr lang="en-US" b="1" i="1" dirty="0" err="1">
                <a:latin typeface="Comic Sans MS" pitchFamily="66" charset="0"/>
              </a:rPr>
              <a:t>Berubah</a:t>
            </a:r>
            <a:r>
              <a:rPr lang="id-ID" b="1" i="1" dirty="0">
                <a:latin typeface="Comic Sans MS" pitchFamily="66" charset="0"/>
              </a:rPr>
              <a:t> </a:t>
            </a:r>
            <a:r>
              <a:rPr lang="en-US" b="1" i="1" dirty="0" err="1">
                <a:latin typeface="Comic Sans MS" pitchFamily="66" charset="0"/>
              </a:rPr>
              <a:t>ubah</a:t>
            </a:r>
            <a:r>
              <a:rPr lang="id-ID" b="1" i="1" dirty="0">
                <a:latin typeface="Comic Sans MS" pitchFamily="66" charset="0"/>
              </a:rPr>
              <a:t> </a:t>
            </a:r>
            <a:r>
              <a:rPr lang="en-US" b="1" i="1" dirty="0" err="1">
                <a:latin typeface="Comic Sans MS" pitchFamily="66" charset="0"/>
              </a:rPr>
              <a:t>karena</a:t>
            </a:r>
            <a:r>
              <a:rPr lang="id-ID" b="1" i="1" dirty="0">
                <a:latin typeface="Comic Sans MS" pitchFamily="66" charset="0"/>
              </a:rPr>
              <a:t> </a:t>
            </a:r>
            <a:r>
              <a:rPr lang="en-US" b="1" i="1" dirty="0" err="1">
                <a:latin typeface="Comic Sans MS" pitchFamily="66" charset="0"/>
              </a:rPr>
              <a:t>adanya</a:t>
            </a:r>
            <a:r>
              <a:rPr lang="id-ID" b="1" i="1" dirty="0">
                <a:latin typeface="Comic Sans MS" pitchFamily="66" charset="0"/>
              </a:rPr>
              <a:t> </a:t>
            </a:r>
            <a:r>
              <a:rPr lang="en-US" b="1" i="1" dirty="0" err="1">
                <a:latin typeface="Comic Sans MS" pitchFamily="66" charset="0"/>
              </a:rPr>
              <a:t>faktor-faktor</a:t>
            </a:r>
            <a:r>
              <a:rPr lang="en-US" b="1" i="1" dirty="0">
                <a:latin typeface="Comic Sans MS" pitchFamily="66" charset="0"/>
              </a:rPr>
              <a:t> yang </a:t>
            </a:r>
            <a:r>
              <a:rPr lang="en-US" b="1" i="1" dirty="0" err="1">
                <a:latin typeface="Comic Sans MS" pitchFamily="66" charset="0"/>
              </a:rPr>
              <a:t>mempengaruhi</a:t>
            </a:r>
            <a:r>
              <a:rPr lang="id-ID" b="1" i="1" dirty="0">
                <a:latin typeface="Comic Sans MS" pitchFamily="66" charset="0"/>
              </a:rPr>
              <a:t> </a:t>
            </a:r>
          </a:p>
          <a:p>
            <a:pPr algn="ctr"/>
            <a:r>
              <a:rPr lang="en-US" b="1" i="1" dirty="0" err="1">
                <a:latin typeface="Comic Sans MS" pitchFamily="66" charset="0"/>
              </a:rPr>
              <a:t>Konsumen</a:t>
            </a:r>
            <a:r>
              <a:rPr lang="id-ID" b="1" i="1" dirty="0">
                <a:latin typeface="Comic Sans MS" pitchFamily="66" charset="0"/>
              </a:rPr>
              <a:t> </a:t>
            </a:r>
            <a:r>
              <a:rPr lang="en-US" b="1" i="1" dirty="0" err="1">
                <a:latin typeface="Comic Sans MS" pitchFamily="66" charset="0"/>
              </a:rPr>
              <a:t>dalam</a:t>
            </a:r>
            <a:r>
              <a:rPr lang="id-ID" b="1" i="1" dirty="0">
                <a:latin typeface="Comic Sans MS" pitchFamily="66" charset="0"/>
              </a:rPr>
              <a:t> </a:t>
            </a:r>
            <a:r>
              <a:rPr lang="en-US" b="1" i="1" dirty="0" err="1">
                <a:latin typeface="Comic Sans MS" pitchFamily="66" charset="0"/>
              </a:rPr>
              <a:t>melakukan</a:t>
            </a:r>
            <a:r>
              <a:rPr lang="id-ID" b="1" i="1" dirty="0">
                <a:latin typeface="Comic Sans MS" pitchFamily="66" charset="0"/>
              </a:rPr>
              <a:t> </a:t>
            </a:r>
            <a:r>
              <a:rPr lang="en-US" b="1" i="1" dirty="0" err="1">
                <a:latin typeface="Comic Sans MS" pitchFamily="66" charset="0"/>
              </a:rPr>
              <a:t>pembelian</a:t>
            </a:r>
            <a:r>
              <a:rPr lang="en-US" b="1" i="1" dirty="0">
                <a:latin typeface="Comic Sans MS" pitchFamily="66" charset="0"/>
              </a:rPr>
              <a:t>. </a:t>
            </a:r>
            <a:r>
              <a:rPr lang="en-US" b="1" i="1" dirty="0" err="1">
                <a:latin typeface="Comic Sans MS" pitchFamily="66" charset="0"/>
              </a:rPr>
              <a:t>Oleh</a:t>
            </a:r>
            <a:r>
              <a:rPr lang="id-ID" b="1" i="1" dirty="0">
                <a:latin typeface="Comic Sans MS" pitchFamily="66" charset="0"/>
              </a:rPr>
              <a:t> </a:t>
            </a:r>
            <a:r>
              <a:rPr lang="en-US" b="1" i="1" dirty="0" err="1">
                <a:latin typeface="Comic Sans MS" pitchFamily="66" charset="0"/>
              </a:rPr>
              <a:t>karenaitu</a:t>
            </a:r>
            <a:r>
              <a:rPr lang="en-US" b="1" i="1" dirty="0">
                <a:latin typeface="Comic Sans MS" pitchFamily="66" charset="0"/>
              </a:rPr>
              <a:t>, </a:t>
            </a:r>
            <a:r>
              <a:rPr lang="en-US" b="1" i="1" dirty="0" err="1">
                <a:latin typeface="Comic Sans MS" pitchFamily="66" charset="0"/>
              </a:rPr>
              <a:t>seorang</a:t>
            </a:r>
            <a:r>
              <a:rPr lang="id-ID" b="1" i="1" dirty="0">
                <a:latin typeface="Comic Sans MS" pitchFamily="66" charset="0"/>
              </a:rPr>
              <a:t> </a:t>
            </a:r>
          </a:p>
          <a:p>
            <a:pPr algn="ctr"/>
            <a:r>
              <a:rPr lang="en-US" b="1" i="1" dirty="0" err="1">
                <a:latin typeface="Comic Sans MS" pitchFamily="66" charset="0"/>
              </a:rPr>
              <a:t>Pemasar</a:t>
            </a:r>
            <a:r>
              <a:rPr lang="id-ID" b="1" i="1" dirty="0">
                <a:latin typeface="Comic Sans MS" pitchFamily="66" charset="0"/>
              </a:rPr>
              <a:t> </a:t>
            </a:r>
            <a:r>
              <a:rPr lang="en-US" b="1" i="1" dirty="0" err="1">
                <a:latin typeface="Comic Sans MS" pitchFamily="66" charset="0"/>
              </a:rPr>
              <a:t>perlu</a:t>
            </a:r>
            <a:r>
              <a:rPr lang="id-ID" b="1" i="1" dirty="0">
                <a:latin typeface="Comic Sans MS" pitchFamily="66" charset="0"/>
              </a:rPr>
              <a:t> </a:t>
            </a:r>
            <a:r>
              <a:rPr lang="en-US" b="1" i="1" dirty="0" err="1">
                <a:latin typeface="Comic Sans MS" pitchFamily="66" charset="0"/>
              </a:rPr>
              <a:t>untuk</a:t>
            </a:r>
            <a:r>
              <a:rPr lang="id-ID" b="1" i="1" dirty="0">
                <a:latin typeface="Comic Sans MS" pitchFamily="66" charset="0"/>
              </a:rPr>
              <a:t> </a:t>
            </a:r>
            <a:r>
              <a:rPr lang="en-US" b="1" i="1" dirty="0" err="1">
                <a:latin typeface="Comic Sans MS" pitchFamily="66" charset="0"/>
              </a:rPr>
              <a:t>memahami</a:t>
            </a:r>
            <a:r>
              <a:rPr lang="id-ID" b="1" i="1" dirty="0">
                <a:latin typeface="Comic Sans MS" pitchFamily="66" charset="0"/>
              </a:rPr>
              <a:t> </a:t>
            </a:r>
            <a:r>
              <a:rPr lang="en-US" b="1" i="1" dirty="0" err="1">
                <a:latin typeface="Comic Sans MS" pitchFamily="66" charset="0"/>
              </a:rPr>
              <a:t>perilaku</a:t>
            </a:r>
            <a:r>
              <a:rPr lang="id-ID" b="1" i="1" dirty="0">
                <a:latin typeface="Comic Sans MS" pitchFamily="66" charset="0"/>
              </a:rPr>
              <a:t> </a:t>
            </a:r>
            <a:r>
              <a:rPr lang="en-US" b="1" i="1" dirty="0" err="1">
                <a:latin typeface="Comic Sans MS" pitchFamily="66" charset="0"/>
              </a:rPr>
              <a:t>konsumen</a:t>
            </a:r>
            <a:r>
              <a:rPr lang="id-ID" b="1" i="1" dirty="0">
                <a:latin typeface="Comic Sans MS" pitchFamily="66" charset="0"/>
              </a:rPr>
              <a:t> </a:t>
            </a:r>
            <a:r>
              <a:rPr lang="en-US" b="1" i="1" dirty="0" err="1">
                <a:latin typeface="Comic Sans MS" pitchFamily="66" charset="0"/>
              </a:rPr>
              <a:t>supaya</a:t>
            </a:r>
            <a:r>
              <a:rPr lang="id-ID" b="1" i="1" dirty="0">
                <a:latin typeface="Comic Sans MS" pitchFamily="66" charset="0"/>
              </a:rPr>
              <a:t> </a:t>
            </a:r>
            <a:r>
              <a:rPr lang="en-US" b="1" i="1" dirty="0" err="1">
                <a:latin typeface="Comic Sans MS" pitchFamily="66" charset="0"/>
              </a:rPr>
              <a:t>kegiatan</a:t>
            </a:r>
            <a:r>
              <a:rPr lang="id-ID" b="1" i="1" dirty="0">
                <a:latin typeface="Comic Sans MS" pitchFamily="66" charset="0"/>
              </a:rPr>
              <a:t> </a:t>
            </a:r>
          </a:p>
          <a:p>
            <a:pPr algn="ctr"/>
            <a:r>
              <a:rPr lang="en-US" b="1" i="1" dirty="0" err="1">
                <a:latin typeface="Comic Sans MS" pitchFamily="66" charset="0"/>
              </a:rPr>
              <a:t>pemasaran</a:t>
            </a:r>
            <a:r>
              <a:rPr lang="en-US" b="1" i="1" dirty="0">
                <a:latin typeface="Comic Sans MS" pitchFamily="66" charset="0"/>
              </a:rPr>
              <a:t> yang </a:t>
            </a:r>
            <a:r>
              <a:rPr lang="en-US" b="1" i="1" dirty="0" err="1">
                <a:latin typeface="Comic Sans MS" pitchFamily="66" charset="0"/>
              </a:rPr>
              <a:t>dilaksanakan</a:t>
            </a:r>
            <a:r>
              <a:rPr lang="id-ID" b="1" i="1" dirty="0">
                <a:latin typeface="Comic Sans MS" pitchFamily="66" charset="0"/>
              </a:rPr>
              <a:t> </a:t>
            </a:r>
            <a:r>
              <a:rPr lang="en-US" b="1" i="1" dirty="0" err="1">
                <a:latin typeface="Comic Sans MS" pitchFamily="66" charset="0"/>
              </a:rPr>
              <a:t>dapat</a:t>
            </a:r>
            <a:r>
              <a:rPr lang="id-ID" b="1" i="1" dirty="0">
                <a:latin typeface="Comic Sans MS" pitchFamily="66" charset="0"/>
              </a:rPr>
              <a:t> </a:t>
            </a:r>
            <a:r>
              <a:rPr lang="en-US" b="1" i="1" dirty="0" err="1">
                <a:latin typeface="Comic Sans MS" pitchFamily="66" charset="0"/>
              </a:rPr>
              <a:t>berjalan</a:t>
            </a:r>
            <a:r>
              <a:rPr lang="id-ID" b="1" i="1" dirty="0">
                <a:latin typeface="Comic Sans MS" pitchFamily="66" charset="0"/>
              </a:rPr>
              <a:t> </a:t>
            </a:r>
            <a:r>
              <a:rPr lang="en-US" b="1" i="1" dirty="0" err="1">
                <a:latin typeface="Comic Sans MS" pitchFamily="66" charset="0"/>
              </a:rPr>
              <a:t>secara</a:t>
            </a:r>
            <a:r>
              <a:rPr lang="id-ID" b="1" i="1" dirty="0">
                <a:latin typeface="Comic Sans MS" pitchFamily="66" charset="0"/>
              </a:rPr>
              <a:t> </a:t>
            </a:r>
            <a:r>
              <a:rPr lang="en-US" b="1" i="1" dirty="0" err="1">
                <a:latin typeface="Comic Sans MS" pitchFamily="66" charset="0"/>
              </a:rPr>
              <a:t>efektif</a:t>
            </a:r>
            <a:r>
              <a:rPr lang="id-ID" b="1" i="1" dirty="0">
                <a:latin typeface="Comic Sans MS" pitchFamily="66" charset="0"/>
              </a:rPr>
              <a:t> </a:t>
            </a:r>
            <a:r>
              <a:rPr lang="en-US" b="1" i="1" dirty="0" err="1">
                <a:latin typeface="Comic Sans MS" pitchFamily="66" charset="0"/>
              </a:rPr>
              <a:t>dan</a:t>
            </a:r>
            <a:r>
              <a:rPr lang="id-ID" b="1" i="1" dirty="0">
                <a:latin typeface="Comic Sans MS" pitchFamily="66" charset="0"/>
              </a:rPr>
              <a:t> </a:t>
            </a:r>
          </a:p>
          <a:p>
            <a:pPr algn="ctr"/>
            <a:r>
              <a:rPr lang="en-US" b="1" i="1" dirty="0" err="1">
                <a:latin typeface="Comic Sans MS" pitchFamily="66" charset="0"/>
              </a:rPr>
              <a:t>efisien</a:t>
            </a:r>
            <a:r>
              <a:rPr lang="en-US" b="1" i="1" dirty="0">
                <a:latin typeface="Comic Sans MS" pitchFamily="66" charset="0"/>
              </a:rPr>
              <a:t>.</a:t>
            </a:r>
            <a:r>
              <a:rPr lang="id-ID" b="1" i="1" dirty="0">
                <a:latin typeface="Comic Sans MS" pitchFamily="66" charset="0"/>
              </a:rPr>
              <a:t>(Malang, n.d.)</a:t>
            </a:r>
          </a:p>
        </p:txBody>
      </p:sp>
      <p:graphicFrame>
        <p:nvGraphicFramePr>
          <p:cNvPr id="25" name="Chart 4"/>
          <p:cNvGraphicFramePr/>
          <p:nvPr/>
        </p:nvGraphicFramePr>
        <p:xfrm>
          <a:off x="2796953" y="1385240"/>
          <a:ext cx="1542927" cy="1394005"/>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6084169" y="867108"/>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9" name="Oval 8"/>
          <p:cNvSpPr/>
          <p:nvPr/>
        </p:nvSpPr>
        <p:spPr>
          <a:xfrm>
            <a:off x="6084169" y="2266465"/>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10" name="Oval 9"/>
          <p:cNvSpPr/>
          <p:nvPr/>
        </p:nvSpPr>
        <p:spPr>
          <a:xfrm>
            <a:off x="6084169" y="3665821"/>
            <a:ext cx="576064"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20" name="Oval 21"/>
          <p:cNvSpPr>
            <a:spLocks noChangeAspect="1"/>
          </p:cNvSpPr>
          <p:nvPr/>
        </p:nvSpPr>
        <p:spPr>
          <a:xfrm>
            <a:off x="6204972" y="3785227"/>
            <a:ext cx="334457" cy="337251"/>
          </a:xfrm>
          <a:custGeom>
            <a:avLst/>
            <a:gdLst/>
            <a:ahLst/>
            <a:cxnLst/>
            <a:rect l="l" t="t" r="r" b="b"/>
            <a:pathLst>
              <a:path w="1652142" h="1665940">
                <a:moveTo>
                  <a:pt x="898689" y="548008"/>
                </a:moveTo>
                <a:cubicBezTo>
                  <a:pt x="737950" y="504938"/>
                  <a:pt x="572731" y="600328"/>
                  <a:pt x="529661" y="761066"/>
                </a:cubicBezTo>
                <a:cubicBezTo>
                  <a:pt x="486591" y="921805"/>
                  <a:pt x="581980" y="1087025"/>
                  <a:pt x="742719" y="1130094"/>
                </a:cubicBezTo>
                <a:cubicBezTo>
                  <a:pt x="903458" y="1173164"/>
                  <a:pt x="1068677" y="1077775"/>
                  <a:pt x="1111747" y="917036"/>
                </a:cubicBezTo>
                <a:cubicBezTo>
                  <a:pt x="1154817" y="756297"/>
                  <a:pt x="1059428" y="591077"/>
                  <a:pt x="898689" y="548008"/>
                </a:cubicBezTo>
                <a:close/>
                <a:moveTo>
                  <a:pt x="952303" y="347916"/>
                </a:moveTo>
                <a:cubicBezTo>
                  <a:pt x="1223549" y="420596"/>
                  <a:pt x="1384519" y="699404"/>
                  <a:pt x="1311839" y="970650"/>
                </a:cubicBezTo>
                <a:cubicBezTo>
                  <a:pt x="1239159" y="1241896"/>
                  <a:pt x="960351" y="1402866"/>
                  <a:pt x="689105" y="1330186"/>
                </a:cubicBezTo>
                <a:cubicBezTo>
                  <a:pt x="417859" y="1257506"/>
                  <a:pt x="256889" y="978698"/>
                  <a:pt x="329569" y="707451"/>
                </a:cubicBezTo>
                <a:cubicBezTo>
                  <a:pt x="402249" y="436205"/>
                  <a:pt x="681057" y="275235"/>
                  <a:pt x="952303" y="347916"/>
                </a:cubicBezTo>
                <a:close/>
                <a:moveTo>
                  <a:pt x="971799" y="275155"/>
                </a:moveTo>
                <a:cubicBezTo>
                  <a:pt x="660368" y="191707"/>
                  <a:pt x="340256" y="376524"/>
                  <a:pt x="256808" y="687955"/>
                </a:cubicBezTo>
                <a:cubicBezTo>
                  <a:pt x="173361" y="999387"/>
                  <a:pt x="358178" y="1319499"/>
                  <a:pt x="669609" y="1402947"/>
                </a:cubicBezTo>
                <a:cubicBezTo>
                  <a:pt x="981040" y="1486395"/>
                  <a:pt x="1301152" y="1301577"/>
                  <a:pt x="1384600" y="990146"/>
                </a:cubicBezTo>
                <a:cubicBezTo>
                  <a:pt x="1468047" y="678715"/>
                  <a:pt x="1283230" y="358603"/>
                  <a:pt x="971799" y="275155"/>
                </a:cubicBezTo>
                <a:close/>
                <a:moveTo>
                  <a:pt x="1652142" y="394531"/>
                </a:moveTo>
                <a:lnTo>
                  <a:pt x="1649662" y="403784"/>
                </a:lnTo>
                <a:lnTo>
                  <a:pt x="1647140" y="399895"/>
                </a:lnTo>
                <a:close/>
                <a:moveTo>
                  <a:pt x="1158157" y="65026"/>
                </a:moveTo>
                <a:lnTo>
                  <a:pt x="1154679" y="271718"/>
                </a:lnTo>
                <a:lnTo>
                  <a:pt x="1148331" y="270017"/>
                </a:lnTo>
                <a:cubicBezTo>
                  <a:pt x="1200055" y="299127"/>
                  <a:pt x="1246804" y="334821"/>
                  <a:pt x="1286346" y="377149"/>
                </a:cubicBezTo>
                <a:lnTo>
                  <a:pt x="1470353" y="331395"/>
                </a:lnTo>
                <a:lnTo>
                  <a:pt x="1588305" y="553229"/>
                </a:lnTo>
                <a:lnTo>
                  <a:pt x="1457194" y="671432"/>
                </a:lnTo>
                <a:cubicBezTo>
                  <a:pt x="1473630" y="731297"/>
                  <a:pt x="1481376" y="793983"/>
                  <a:pt x="1478595" y="857704"/>
                </a:cubicBezTo>
                <a:lnTo>
                  <a:pt x="1642362" y="948616"/>
                </a:lnTo>
                <a:lnTo>
                  <a:pt x="1577335" y="1191298"/>
                </a:lnTo>
                <a:lnTo>
                  <a:pt x="1378614" y="1187955"/>
                </a:lnTo>
                <a:cubicBezTo>
                  <a:pt x="1353489" y="1229936"/>
                  <a:pt x="1323048" y="1267799"/>
                  <a:pt x="1288939" y="1301599"/>
                </a:cubicBezTo>
                <a:lnTo>
                  <a:pt x="1354201" y="1471932"/>
                </a:lnTo>
                <a:lnTo>
                  <a:pt x="1148396" y="1616039"/>
                </a:lnTo>
                <a:lnTo>
                  <a:pt x="992294" y="1480516"/>
                </a:lnTo>
                <a:lnTo>
                  <a:pt x="1011291" y="1467215"/>
                </a:lnTo>
                <a:cubicBezTo>
                  <a:pt x="951500" y="1486565"/>
                  <a:pt x="888271" y="1495869"/>
                  <a:pt x="823805" y="1495510"/>
                </a:cubicBezTo>
                <a:lnTo>
                  <a:pt x="729193" y="1665940"/>
                </a:lnTo>
                <a:lnTo>
                  <a:pt x="486511" y="1600914"/>
                </a:lnTo>
                <a:lnTo>
                  <a:pt x="489790" y="1406012"/>
                </a:lnTo>
                <a:cubicBezTo>
                  <a:pt x="438364" y="1376702"/>
                  <a:pt x="391917" y="1340859"/>
                  <a:pt x="352658" y="1298452"/>
                </a:cubicBezTo>
                <a:lnTo>
                  <a:pt x="355803" y="1305197"/>
                </a:lnTo>
                <a:lnTo>
                  <a:pt x="152856" y="1344512"/>
                </a:lnTo>
                <a:lnTo>
                  <a:pt x="46675" y="1116809"/>
                </a:lnTo>
                <a:lnTo>
                  <a:pt x="183929" y="1005520"/>
                </a:lnTo>
                <a:cubicBezTo>
                  <a:pt x="169279" y="951824"/>
                  <a:pt x="161626" y="895865"/>
                  <a:pt x="161615" y="838915"/>
                </a:cubicBezTo>
                <a:lnTo>
                  <a:pt x="0" y="749197"/>
                </a:lnTo>
                <a:lnTo>
                  <a:pt x="65026" y="506515"/>
                </a:lnTo>
                <a:lnTo>
                  <a:pt x="250227" y="509630"/>
                </a:lnTo>
                <a:cubicBezTo>
                  <a:pt x="275353" y="465291"/>
                  <a:pt x="305693" y="424864"/>
                  <a:pt x="340015" y="388679"/>
                </a:cubicBezTo>
                <a:lnTo>
                  <a:pt x="277984" y="197357"/>
                </a:lnTo>
                <a:lnTo>
                  <a:pt x="491050" y="64219"/>
                </a:lnTo>
                <a:lnTo>
                  <a:pt x="639843" y="207726"/>
                </a:lnTo>
                <a:lnTo>
                  <a:pt x="638348" y="208660"/>
                </a:lnTo>
                <a:cubicBezTo>
                  <a:pt x="696840" y="190256"/>
                  <a:pt x="758594" y="181748"/>
                  <a:pt x="821488" y="182440"/>
                </a:cubicBezTo>
                <a:lnTo>
                  <a:pt x="815140" y="180739"/>
                </a:lnTo>
                <a:lnTo>
                  <a:pt x="91547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21" name="Rectangle 9"/>
          <p:cNvSpPr/>
          <p:nvPr/>
        </p:nvSpPr>
        <p:spPr>
          <a:xfrm>
            <a:off x="6221926" y="2413826"/>
            <a:ext cx="300550" cy="281341"/>
          </a:xfrm>
          <a:custGeom>
            <a:avLst/>
            <a:gdLst>
              <a:gd name="connsiteX0" fmla="*/ 833935 w 3239999"/>
              <a:gd name="connsiteY0" fmla="*/ 22 h 3032924"/>
              <a:gd name="connsiteX1" fmla="*/ 1576606 w 3239999"/>
              <a:gd name="connsiteY1" fmla="*/ 402054 h 3032924"/>
              <a:gd name="connsiteX2" fmla="*/ 1576606 w 3239999"/>
              <a:gd name="connsiteY2" fmla="*/ 430441 h 3032924"/>
              <a:gd name="connsiteX3" fmla="*/ 1576606 w 3239999"/>
              <a:gd name="connsiteY3" fmla="*/ 526981 h 3032924"/>
              <a:gd name="connsiteX4" fmla="*/ 1576606 w 3239999"/>
              <a:gd name="connsiteY4" fmla="*/ 2765302 h 3032924"/>
              <a:gd name="connsiteX5" fmla="*/ 378630 w 3239999"/>
              <a:gd name="connsiteY5" fmla="*/ 2472117 h 3032924"/>
              <a:gd name="connsiteX6" fmla="*/ 384918 w 3239999"/>
              <a:gd name="connsiteY6" fmla="*/ 526981 h 3032924"/>
              <a:gd name="connsiteX7" fmla="*/ 239143 w 3239999"/>
              <a:gd name="connsiteY7" fmla="*/ 526981 h 3032924"/>
              <a:gd name="connsiteX8" fmla="*/ 239143 w 3239999"/>
              <a:gd name="connsiteY8" fmla="*/ 2776423 h 3032924"/>
              <a:gd name="connsiteX9" fmla="*/ 1576606 w 3239999"/>
              <a:gd name="connsiteY9" fmla="*/ 2776423 h 3032924"/>
              <a:gd name="connsiteX10" fmla="*/ 1576606 w 3239999"/>
              <a:gd name="connsiteY10" fmla="*/ 2778202 h 3032924"/>
              <a:gd name="connsiteX11" fmla="*/ 1663394 w 3239999"/>
              <a:gd name="connsiteY11" fmla="*/ 2778202 h 3032924"/>
              <a:gd name="connsiteX12" fmla="*/ 1663394 w 3239999"/>
              <a:gd name="connsiteY12" fmla="*/ 2776423 h 3032924"/>
              <a:gd name="connsiteX13" fmla="*/ 3000856 w 3239999"/>
              <a:gd name="connsiteY13" fmla="*/ 2776423 h 3032924"/>
              <a:gd name="connsiteX14" fmla="*/ 3000856 w 3239999"/>
              <a:gd name="connsiteY14" fmla="*/ 526981 h 3032924"/>
              <a:gd name="connsiteX15" fmla="*/ 2855082 w 3239999"/>
              <a:gd name="connsiteY15" fmla="*/ 526981 h 3032924"/>
              <a:gd name="connsiteX16" fmla="*/ 2861369 w 3239999"/>
              <a:gd name="connsiteY16" fmla="*/ 2472117 h 3032924"/>
              <a:gd name="connsiteX17" fmla="*/ 1663394 w 3239999"/>
              <a:gd name="connsiteY17" fmla="*/ 2765302 h 3032924"/>
              <a:gd name="connsiteX18" fmla="*/ 1663394 w 3239999"/>
              <a:gd name="connsiteY18" fmla="*/ 526981 h 3032924"/>
              <a:gd name="connsiteX19" fmla="*/ 1663394 w 3239999"/>
              <a:gd name="connsiteY19" fmla="*/ 430441 h 3032924"/>
              <a:gd name="connsiteX20" fmla="*/ 1663394 w 3239999"/>
              <a:gd name="connsiteY20" fmla="*/ 402054 h 3032924"/>
              <a:gd name="connsiteX21" fmla="*/ 2406065 w 3239999"/>
              <a:gd name="connsiteY21" fmla="*/ 22 h 3032924"/>
              <a:gd name="connsiteX22" fmla="*/ 2853673 w 3239999"/>
              <a:gd name="connsiteY22" fmla="*/ 91100 h 3032924"/>
              <a:gd name="connsiteX23" fmla="*/ 2854770 w 3239999"/>
              <a:gd name="connsiteY23" fmla="*/ 430441 h 3032924"/>
              <a:gd name="connsiteX24" fmla="*/ 3120669 w 3239999"/>
              <a:gd name="connsiteY24" fmla="*/ 428517 h 3032924"/>
              <a:gd name="connsiteX25" fmla="*/ 3120669 w 3239999"/>
              <a:gd name="connsiteY25" fmla="*/ 738345 h 3032924"/>
              <a:gd name="connsiteX26" fmla="*/ 3239999 w 3239999"/>
              <a:gd name="connsiteY26" fmla="*/ 738345 h 3032924"/>
              <a:gd name="connsiteX27" fmla="*/ 3239999 w 3239999"/>
              <a:gd name="connsiteY27" fmla="*/ 3032924 h 3032924"/>
              <a:gd name="connsiteX28" fmla="*/ 0 w 3239999"/>
              <a:gd name="connsiteY28" fmla="*/ 3032924 h 3032924"/>
              <a:gd name="connsiteX29" fmla="*/ 0 w 3239999"/>
              <a:gd name="connsiteY29" fmla="*/ 738345 h 3032924"/>
              <a:gd name="connsiteX30" fmla="*/ 102477 w 3239999"/>
              <a:gd name="connsiteY30" fmla="*/ 738345 h 3032924"/>
              <a:gd name="connsiteX31" fmla="*/ 102477 w 3239999"/>
              <a:gd name="connsiteY31" fmla="*/ 428517 h 3032924"/>
              <a:gd name="connsiteX32" fmla="*/ 385229 w 3239999"/>
              <a:gd name="connsiteY32" fmla="*/ 430441 h 3032924"/>
              <a:gd name="connsiteX33" fmla="*/ 386326 w 3239999"/>
              <a:gd name="connsiteY33" fmla="*/ 91100 h 3032924"/>
              <a:gd name="connsiteX34" fmla="*/ 833935 w 3239999"/>
              <a:gd name="connsiteY34" fmla="*/ 22 h 3032924"/>
              <a:gd name="connsiteX0-1" fmla="*/ 833935 w 3239999"/>
              <a:gd name="connsiteY0-2" fmla="*/ 22 h 3032924"/>
              <a:gd name="connsiteX1-3" fmla="*/ 1576606 w 3239999"/>
              <a:gd name="connsiteY1-4" fmla="*/ 402054 h 3032924"/>
              <a:gd name="connsiteX2-5" fmla="*/ 1576606 w 3239999"/>
              <a:gd name="connsiteY2-6" fmla="*/ 430441 h 3032924"/>
              <a:gd name="connsiteX3-7" fmla="*/ 1576606 w 3239999"/>
              <a:gd name="connsiteY3-8" fmla="*/ 526981 h 3032924"/>
              <a:gd name="connsiteX4-9" fmla="*/ 1576606 w 3239999"/>
              <a:gd name="connsiteY4-10" fmla="*/ 2765302 h 3032924"/>
              <a:gd name="connsiteX5-11" fmla="*/ 378630 w 3239999"/>
              <a:gd name="connsiteY5-12" fmla="*/ 2472117 h 3032924"/>
              <a:gd name="connsiteX6-13" fmla="*/ 384918 w 3239999"/>
              <a:gd name="connsiteY6-14" fmla="*/ 526981 h 3032924"/>
              <a:gd name="connsiteX7-15" fmla="*/ 239143 w 3239999"/>
              <a:gd name="connsiteY7-16" fmla="*/ 526981 h 3032924"/>
              <a:gd name="connsiteX8-17" fmla="*/ 239143 w 3239999"/>
              <a:gd name="connsiteY8-18" fmla="*/ 2776423 h 3032924"/>
              <a:gd name="connsiteX9-19" fmla="*/ 1576606 w 3239999"/>
              <a:gd name="connsiteY9-20" fmla="*/ 2776423 h 3032924"/>
              <a:gd name="connsiteX10-21" fmla="*/ 1576606 w 3239999"/>
              <a:gd name="connsiteY10-22" fmla="*/ 2778202 h 3032924"/>
              <a:gd name="connsiteX11-23" fmla="*/ 1663394 w 3239999"/>
              <a:gd name="connsiteY11-24" fmla="*/ 2778202 h 3032924"/>
              <a:gd name="connsiteX12-25" fmla="*/ 1663394 w 3239999"/>
              <a:gd name="connsiteY12-26" fmla="*/ 2776423 h 3032924"/>
              <a:gd name="connsiteX13-27" fmla="*/ 3000856 w 3239999"/>
              <a:gd name="connsiteY13-28" fmla="*/ 2776423 h 3032924"/>
              <a:gd name="connsiteX14-29" fmla="*/ 3000856 w 3239999"/>
              <a:gd name="connsiteY14-30" fmla="*/ 526981 h 3032924"/>
              <a:gd name="connsiteX15-31" fmla="*/ 2855082 w 3239999"/>
              <a:gd name="connsiteY15-32" fmla="*/ 526981 h 3032924"/>
              <a:gd name="connsiteX16-33" fmla="*/ 2861369 w 3239999"/>
              <a:gd name="connsiteY16-34" fmla="*/ 2472117 h 3032924"/>
              <a:gd name="connsiteX17-35" fmla="*/ 1663394 w 3239999"/>
              <a:gd name="connsiteY17-36" fmla="*/ 2765302 h 3032924"/>
              <a:gd name="connsiteX18-37" fmla="*/ 1663394 w 3239999"/>
              <a:gd name="connsiteY18-38" fmla="*/ 526981 h 3032924"/>
              <a:gd name="connsiteX19-39" fmla="*/ 1663394 w 3239999"/>
              <a:gd name="connsiteY19-40" fmla="*/ 430441 h 3032924"/>
              <a:gd name="connsiteX20-41" fmla="*/ 1663394 w 3239999"/>
              <a:gd name="connsiteY20-42" fmla="*/ 402054 h 3032924"/>
              <a:gd name="connsiteX21-43" fmla="*/ 2406065 w 3239999"/>
              <a:gd name="connsiteY21-44" fmla="*/ 22 h 3032924"/>
              <a:gd name="connsiteX22-45" fmla="*/ 2853673 w 3239999"/>
              <a:gd name="connsiteY22-46" fmla="*/ 91100 h 3032924"/>
              <a:gd name="connsiteX23-47" fmla="*/ 2854770 w 3239999"/>
              <a:gd name="connsiteY23-48" fmla="*/ 430441 h 3032924"/>
              <a:gd name="connsiteX24-49" fmla="*/ 3120669 w 3239999"/>
              <a:gd name="connsiteY24-50" fmla="*/ 428517 h 3032924"/>
              <a:gd name="connsiteX25-51" fmla="*/ 3120669 w 3239999"/>
              <a:gd name="connsiteY25-52" fmla="*/ 738345 h 3032924"/>
              <a:gd name="connsiteX26-53" fmla="*/ 3239999 w 3239999"/>
              <a:gd name="connsiteY26-54" fmla="*/ 738345 h 3032924"/>
              <a:gd name="connsiteX27-55" fmla="*/ 3239999 w 3239999"/>
              <a:gd name="connsiteY27-56" fmla="*/ 3032924 h 3032924"/>
              <a:gd name="connsiteX28-57" fmla="*/ 0 w 3239999"/>
              <a:gd name="connsiteY28-58" fmla="*/ 3032924 h 3032924"/>
              <a:gd name="connsiteX29-59" fmla="*/ 0 w 3239999"/>
              <a:gd name="connsiteY29-60" fmla="*/ 738345 h 3032924"/>
              <a:gd name="connsiteX30-61" fmla="*/ 102477 w 3239999"/>
              <a:gd name="connsiteY30-62" fmla="*/ 738345 h 3032924"/>
              <a:gd name="connsiteX31-63" fmla="*/ 102477 w 3239999"/>
              <a:gd name="connsiteY31-64" fmla="*/ 428517 h 3032924"/>
              <a:gd name="connsiteX32-65" fmla="*/ 385229 w 3239999"/>
              <a:gd name="connsiteY32-66" fmla="*/ 430441 h 3032924"/>
              <a:gd name="connsiteX33-67" fmla="*/ 386326 w 3239999"/>
              <a:gd name="connsiteY33-68" fmla="*/ 91100 h 3032924"/>
              <a:gd name="connsiteX34-69" fmla="*/ 833935 w 3239999"/>
              <a:gd name="connsiteY34-70" fmla="*/ 22 h 3032924"/>
              <a:gd name="connsiteX0-71" fmla="*/ 833935 w 3239999"/>
              <a:gd name="connsiteY0-72" fmla="*/ 22 h 3032924"/>
              <a:gd name="connsiteX1-73" fmla="*/ 1576606 w 3239999"/>
              <a:gd name="connsiteY1-74" fmla="*/ 402054 h 3032924"/>
              <a:gd name="connsiteX2-75" fmla="*/ 1576606 w 3239999"/>
              <a:gd name="connsiteY2-76" fmla="*/ 430441 h 3032924"/>
              <a:gd name="connsiteX3-77" fmla="*/ 1576606 w 3239999"/>
              <a:gd name="connsiteY3-78" fmla="*/ 526981 h 3032924"/>
              <a:gd name="connsiteX4-79" fmla="*/ 1576606 w 3239999"/>
              <a:gd name="connsiteY4-80" fmla="*/ 2765302 h 3032924"/>
              <a:gd name="connsiteX5-81" fmla="*/ 378630 w 3239999"/>
              <a:gd name="connsiteY5-82" fmla="*/ 2472117 h 3032924"/>
              <a:gd name="connsiteX6-83" fmla="*/ 384918 w 3239999"/>
              <a:gd name="connsiteY6-84" fmla="*/ 526981 h 3032924"/>
              <a:gd name="connsiteX7-85" fmla="*/ 239143 w 3239999"/>
              <a:gd name="connsiteY7-86" fmla="*/ 526981 h 3032924"/>
              <a:gd name="connsiteX8-87" fmla="*/ 239143 w 3239999"/>
              <a:gd name="connsiteY8-88" fmla="*/ 2776423 h 3032924"/>
              <a:gd name="connsiteX9-89" fmla="*/ 1576606 w 3239999"/>
              <a:gd name="connsiteY9-90" fmla="*/ 2776423 h 3032924"/>
              <a:gd name="connsiteX10-91" fmla="*/ 1576606 w 3239999"/>
              <a:gd name="connsiteY10-92" fmla="*/ 2778202 h 3032924"/>
              <a:gd name="connsiteX11-93" fmla="*/ 1663394 w 3239999"/>
              <a:gd name="connsiteY11-94" fmla="*/ 2778202 h 3032924"/>
              <a:gd name="connsiteX12-95" fmla="*/ 1663394 w 3239999"/>
              <a:gd name="connsiteY12-96" fmla="*/ 2776423 h 3032924"/>
              <a:gd name="connsiteX13-97" fmla="*/ 3000856 w 3239999"/>
              <a:gd name="connsiteY13-98" fmla="*/ 2776423 h 3032924"/>
              <a:gd name="connsiteX14-99" fmla="*/ 3000856 w 3239999"/>
              <a:gd name="connsiteY14-100" fmla="*/ 526981 h 3032924"/>
              <a:gd name="connsiteX15-101" fmla="*/ 2855082 w 3239999"/>
              <a:gd name="connsiteY15-102" fmla="*/ 526981 h 3032924"/>
              <a:gd name="connsiteX16-103" fmla="*/ 2861369 w 3239999"/>
              <a:gd name="connsiteY16-104" fmla="*/ 2472117 h 3032924"/>
              <a:gd name="connsiteX17-105" fmla="*/ 1663394 w 3239999"/>
              <a:gd name="connsiteY17-106" fmla="*/ 2765302 h 3032924"/>
              <a:gd name="connsiteX18-107" fmla="*/ 1663394 w 3239999"/>
              <a:gd name="connsiteY18-108" fmla="*/ 526981 h 3032924"/>
              <a:gd name="connsiteX19-109" fmla="*/ 1663394 w 3239999"/>
              <a:gd name="connsiteY19-110" fmla="*/ 430441 h 3032924"/>
              <a:gd name="connsiteX20-111" fmla="*/ 1663394 w 3239999"/>
              <a:gd name="connsiteY20-112" fmla="*/ 402054 h 3032924"/>
              <a:gd name="connsiteX21-113" fmla="*/ 2406065 w 3239999"/>
              <a:gd name="connsiteY21-114" fmla="*/ 22 h 3032924"/>
              <a:gd name="connsiteX22-115" fmla="*/ 2853673 w 3239999"/>
              <a:gd name="connsiteY22-116" fmla="*/ 91100 h 3032924"/>
              <a:gd name="connsiteX23-117" fmla="*/ 2854770 w 3239999"/>
              <a:gd name="connsiteY23-118" fmla="*/ 430441 h 3032924"/>
              <a:gd name="connsiteX24-119" fmla="*/ 3120669 w 3239999"/>
              <a:gd name="connsiteY24-120" fmla="*/ 428517 h 3032924"/>
              <a:gd name="connsiteX25-121" fmla="*/ 3120669 w 3239999"/>
              <a:gd name="connsiteY25-122" fmla="*/ 738345 h 3032924"/>
              <a:gd name="connsiteX26-123" fmla="*/ 3239999 w 3239999"/>
              <a:gd name="connsiteY26-124" fmla="*/ 738345 h 3032924"/>
              <a:gd name="connsiteX27-125" fmla="*/ 3239999 w 3239999"/>
              <a:gd name="connsiteY27-126" fmla="*/ 3032924 h 3032924"/>
              <a:gd name="connsiteX28-127" fmla="*/ 0 w 3239999"/>
              <a:gd name="connsiteY28-128" fmla="*/ 3032924 h 3032924"/>
              <a:gd name="connsiteX29-129" fmla="*/ 0 w 3239999"/>
              <a:gd name="connsiteY29-130" fmla="*/ 738345 h 3032924"/>
              <a:gd name="connsiteX30-131" fmla="*/ 102477 w 3239999"/>
              <a:gd name="connsiteY30-132" fmla="*/ 738345 h 3032924"/>
              <a:gd name="connsiteX31-133" fmla="*/ 102477 w 3239999"/>
              <a:gd name="connsiteY31-134" fmla="*/ 428517 h 3032924"/>
              <a:gd name="connsiteX32-135" fmla="*/ 385229 w 3239999"/>
              <a:gd name="connsiteY32-136" fmla="*/ 430441 h 3032924"/>
              <a:gd name="connsiteX33-137" fmla="*/ 386326 w 3239999"/>
              <a:gd name="connsiteY33-138" fmla="*/ 91100 h 3032924"/>
              <a:gd name="connsiteX34-139" fmla="*/ 833935 w 3239999"/>
              <a:gd name="connsiteY34-140" fmla="*/ 22 h 3032924"/>
              <a:gd name="connsiteX0-141" fmla="*/ 1576606 w 3239999"/>
              <a:gd name="connsiteY0-142" fmla="*/ 2778202 h 3032924"/>
              <a:gd name="connsiteX1-143" fmla="*/ 1663394 w 3239999"/>
              <a:gd name="connsiteY1-144" fmla="*/ 2778202 h 3032924"/>
              <a:gd name="connsiteX2-145" fmla="*/ 1663394 w 3239999"/>
              <a:gd name="connsiteY2-146" fmla="*/ 2776423 h 3032924"/>
              <a:gd name="connsiteX3-147" fmla="*/ 3000856 w 3239999"/>
              <a:gd name="connsiteY3-148" fmla="*/ 2776423 h 3032924"/>
              <a:gd name="connsiteX4-149" fmla="*/ 3000856 w 3239999"/>
              <a:gd name="connsiteY4-150" fmla="*/ 526981 h 3032924"/>
              <a:gd name="connsiteX5-151" fmla="*/ 2855082 w 3239999"/>
              <a:gd name="connsiteY5-152" fmla="*/ 526981 h 3032924"/>
              <a:gd name="connsiteX6-153" fmla="*/ 2861369 w 3239999"/>
              <a:gd name="connsiteY6-154" fmla="*/ 2472117 h 3032924"/>
              <a:gd name="connsiteX7-155" fmla="*/ 1663394 w 3239999"/>
              <a:gd name="connsiteY7-156" fmla="*/ 2765302 h 3032924"/>
              <a:gd name="connsiteX8-157" fmla="*/ 1663394 w 3239999"/>
              <a:gd name="connsiteY8-158" fmla="*/ 526981 h 3032924"/>
              <a:gd name="connsiteX9-159" fmla="*/ 1663394 w 3239999"/>
              <a:gd name="connsiteY9-160" fmla="*/ 430441 h 3032924"/>
              <a:gd name="connsiteX10-161" fmla="*/ 1663394 w 3239999"/>
              <a:gd name="connsiteY10-162" fmla="*/ 402054 h 3032924"/>
              <a:gd name="connsiteX11-163" fmla="*/ 2406065 w 3239999"/>
              <a:gd name="connsiteY11-164" fmla="*/ 22 h 3032924"/>
              <a:gd name="connsiteX12-165" fmla="*/ 2853673 w 3239999"/>
              <a:gd name="connsiteY12-166" fmla="*/ 91100 h 3032924"/>
              <a:gd name="connsiteX13-167" fmla="*/ 2854770 w 3239999"/>
              <a:gd name="connsiteY13-168" fmla="*/ 430441 h 3032924"/>
              <a:gd name="connsiteX14-169" fmla="*/ 3120669 w 3239999"/>
              <a:gd name="connsiteY14-170" fmla="*/ 428517 h 3032924"/>
              <a:gd name="connsiteX15-171" fmla="*/ 3120669 w 3239999"/>
              <a:gd name="connsiteY15-172" fmla="*/ 738345 h 3032924"/>
              <a:gd name="connsiteX16-173" fmla="*/ 3239999 w 3239999"/>
              <a:gd name="connsiteY16-174" fmla="*/ 738345 h 3032924"/>
              <a:gd name="connsiteX17-175" fmla="*/ 3239999 w 3239999"/>
              <a:gd name="connsiteY17-176" fmla="*/ 3032924 h 3032924"/>
              <a:gd name="connsiteX18-177" fmla="*/ 0 w 3239999"/>
              <a:gd name="connsiteY18-178" fmla="*/ 3032924 h 3032924"/>
              <a:gd name="connsiteX19-179" fmla="*/ 0 w 3239999"/>
              <a:gd name="connsiteY19-180" fmla="*/ 738345 h 3032924"/>
              <a:gd name="connsiteX20-181" fmla="*/ 102477 w 3239999"/>
              <a:gd name="connsiteY20-182" fmla="*/ 738345 h 3032924"/>
              <a:gd name="connsiteX21-183" fmla="*/ 102477 w 3239999"/>
              <a:gd name="connsiteY21-184" fmla="*/ 428517 h 3032924"/>
              <a:gd name="connsiteX22-185" fmla="*/ 385229 w 3239999"/>
              <a:gd name="connsiteY22-186" fmla="*/ 430441 h 3032924"/>
              <a:gd name="connsiteX23-187" fmla="*/ 386326 w 3239999"/>
              <a:gd name="connsiteY23-188" fmla="*/ 91100 h 3032924"/>
              <a:gd name="connsiteX24-189" fmla="*/ 833935 w 3239999"/>
              <a:gd name="connsiteY24-190" fmla="*/ 22 h 3032924"/>
              <a:gd name="connsiteX25-191" fmla="*/ 1576606 w 3239999"/>
              <a:gd name="connsiteY25-192" fmla="*/ 402054 h 3032924"/>
              <a:gd name="connsiteX26-193" fmla="*/ 1576606 w 3239999"/>
              <a:gd name="connsiteY26-194" fmla="*/ 430441 h 3032924"/>
              <a:gd name="connsiteX27-195" fmla="*/ 1576606 w 3239999"/>
              <a:gd name="connsiteY27-196" fmla="*/ 526981 h 3032924"/>
              <a:gd name="connsiteX28-197" fmla="*/ 1576606 w 3239999"/>
              <a:gd name="connsiteY28-198" fmla="*/ 2765302 h 3032924"/>
              <a:gd name="connsiteX29-199" fmla="*/ 378630 w 3239999"/>
              <a:gd name="connsiteY29-200" fmla="*/ 2472117 h 3032924"/>
              <a:gd name="connsiteX30-201" fmla="*/ 384918 w 3239999"/>
              <a:gd name="connsiteY30-202" fmla="*/ 526981 h 3032924"/>
              <a:gd name="connsiteX31-203" fmla="*/ 239143 w 3239999"/>
              <a:gd name="connsiteY31-204" fmla="*/ 526981 h 3032924"/>
              <a:gd name="connsiteX32-205" fmla="*/ 239143 w 3239999"/>
              <a:gd name="connsiteY32-206" fmla="*/ 2776423 h 3032924"/>
              <a:gd name="connsiteX33-207" fmla="*/ 1576606 w 3239999"/>
              <a:gd name="connsiteY33-208" fmla="*/ 2776423 h 3032924"/>
              <a:gd name="connsiteX34-209" fmla="*/ 1668046 w 3239999"/>
              <a:gd name="connsiteY34-210" fmla="*/ 2869642 h 3032924"/>
              <a:gd name="connsiteX0-211" fmla="*/ 1576606 w 3239999"/>
              <a:gd name="connsiteY0-212" fmla="*/ 2778202 h 3032924"/>
              <a:gd name="connsiteX1-213" fmla="*/ 1663394 w 3239999"/>
              <a:gd name="connsiteY1-214" fmla="*/ 2778202 h 3032924"/>
              <a:gd name="connsiteX2-215" fmla="*/ 1663394 w 3239999"/>
              <a:gd name="connsiteY2-216" fmla="*/ 2776423 h 3032924"/>
              <a:gd name="connsiteX3-217" fmla="*/ 3000856 w 3239999"/>
              <a:gd name="connsiteY3-218" fmla="*/ 2776423 h 3032924"/>
              <a:gd name="connsiteX4-219" fmla="*/ 3000856 w 3239999"/>
              <a:gd name="connsiteY4-220" fmla="*/ 526981 h 3032924"/>
              <a:gd name="connsiteX5-221" fmla="*/ 2855082 w 3239999"/>
              <a:gd name="connsiteY5-222" fmla="*/ 526981 h 3032924"/>
              <a:gd name="connsiteX6-223" fmla="*/ 2861369 w 3239999"/>
              <a:gd name="connsiteY6-224" fmla="*/ 2472117 h 3032924"/>
              <a:gd name="connsiteX7-225" fmla="*/ 1663394 w 3239999"/>
              <a:gd name="connsiteY7-226" fmla="*/ 2765302 h 3032924"/>
              <a:gd name="connsiteX8-227" fmla="*/ 1663394 w 3239999"/>
              <a:gd name="connsiteY8-228" fmla="*/ 526981 h 3032924"/>
              <a:gd name="connsiteX9-229" fmla="*/ 1663394 w 3239999"/>
              <a:gd name="connsiteY9-230" fmla="*/ 430441 h 3032924"/>
              <a:gd name="connsiteX10-231" fmla="*/ 1663394 w 3239999"/>
              <a:gd name="connsiteY10-232" fmla="*/ 402054 h 3032924"/>
              <a:gd name="connsiteX11-233" fmla="*/ 2406065 w 3239999"/>
              <a:gd name="connsiteY11-234" fmla="*/ 22 h 3032924"/>
              <a:gd name="connsiteX12-235" fmla="*/ 2853673 w 3239999"/>
              <a:gd name="connsiteY12-236" fmla="*/ 91100 h 3032924"/>
              <a:gd name="connsiteX13-237" fmla="*/ 2854770 w 3239999"/>
              <a:gd name="connsiteY13-238" fmla="*/ 430441 h 3032924"/>
              <a:gd name="connsiteX14-239" fmla="*/ 3120669 w 3239999"/>
              <a:gd name="connsiteY14-240" fmla="*/ 428517 h 3032924"/>
              <a:gd name="connsiteX15-241" fmla="*/ 3120669 w 3239999"/>
              <a:gd name="connsiteY15-242" fmla="*/ 738345 h 3032924"/>
              <a:gd name="connsiteX16-243" fmla="*/ 3239999 w 3239999"/>
              <a:gd name="connsiteY16-244" fmla="*/ 738345 h 3032924"/>
              <a:gd name="connsiteX17-245" fmla="*/ 3239999 w 3239999"/>
              <a:gd name="connsiteY17-246" fmla="*/ 3032924 h 3032924"/>
              <a:gd name="connsiteX18-247" fmla="*/ 0 w 3239999"/>
              <a:gd name="connsiteY18-248" fmla="*/ 3032924 h 3032924"/>
              <a:gd name="connsiteX19-249" fmla="*/ 0 w 3239999"/>
              <a:gd name="connsiteY19-250" fmla="*/ 738345 h 3032924"/>
              <a:gd name="connsiteX20-251" fmla="*/ 102477 w 3239999"/>
              <a:gd name="connsiteY20-252" fmla="*/ 738345 h 3032924"/>
              <a:gd name="connsiteX21-253" fmla="*/ 102477 w 3239999"/>
              <a:gd name="connsiteY21-254" fmla="*/ 428517 h 3032924"/>
              <a:gd name="connsiteX22-255" fmla="*/ 385229 w 3239999"/>
              <a:gd name="connsiteY22-256" fmla="*/ 430441 h 3032924"/>
              <a:gd name="connsiteX23-257" fmla="*/ 386326 w 3239999"/>
              <a:gd name="connsiteY23-258" fmla="*/ 91100 h 3032924"/>
              <a:gd name="connsiteX24-259" fmla="*/ 833935 w 3239999"/>
              <a:gd name="connsiteY24-260" fmla="*/ 22 h 3032924"/>
              <a:gd name="connsiteX25-261" fmla="*/ 1576606 w 3239999"/>
              <a:gd name="connsiteY25-262" fmla="*/ 402054 h 3032924"/>
              <a:gd name="connsiteX26-263" fmla="*/ 1576606 w 3239999"/>
              <a:gd name="connsiteY26-264" fmla="*/ 430441 h 3032924"/>
              <a:gd name="connsiteX27-265" fmla="*/ 1576606 w 3239999"/>
              <a:gd name="connsiteY27-266" fmla="*/ 526981 h 3032924"/>
              <a:gd name="connsiteX28-267" fmla="*/ 1576606 w 3239999"/>
              <a:gd name="connsiteY28-268" fmla="*/ 2765302 h 3032924"/>
              <a:gd name="connsiteX29-269" fmla="*/ 378630 w 3239999"/>
              <a:gd name="connsiteY29-270" fmla="*/ 2472117 h 3032924"/>
              <a:gd name="connsiteX30-271" fmla="*/ 384918 w 3239999"/>
              <a:gd name="connsiteY30-272" fmla="*/ 526981 h 3032924"/>
              <a:gd name="connsiteX31-273" fmla="*/ 239143 w 3239999"/>
              <a:gd name="connsiteY31-274" fmla="*/ 526981 h 3032924"/>
              <a:gd name="connsiteX32-275" fmla="*/ 239143 w 3239999"/>
              <a:gd name="connsiteY32-276" fmla="*/ 2776423 h 3032924"/>
              <a:gd name="connsiteX33-277" fmla="*/ 1576606 w 3239999"/>
              <a:gd name="connsiteY33-278" fmla="*/ 2776423 h 3032924"/>
              <a:gd name="connsiteX34-279" fmla="*/ 1668046 w 3239999"/>
              <a:gd name="connsiteY34-280" fmla="*/ 2869642 h 3032924"/>
              <a:gd name="connsiteX0-281" fmla="*/ 1576606 w 3239999"/>
              <a:gd name="connsiteY0-282" fmla="*/ 2778202 h 3032924"/>
              <a:gd name="connsiteX1-283" fmla="*/ 1663394 w 3239999"/>
              <a:gd name="connsiteY1-284" fmla="*/ 2778202 h 3032924"/>
              <a:gd name="connsiteX2-285" fmla="*/ 1663394 w 3239999"/>
              <a:gd name="connsiteY2-286" fmla="*/ 2776423 h 3032924"/>
              <a:gd name="connsiteX3-287" fmla="*/ 3000856 w 3239999"/>
              <a:gd name="connsiteY3-288" fmla="*/ 2776423 h 3032924"/>
              <a:gd name="connsiteX4-289" fmla="*/ 3000856 w 3239999"/>
              <a:gd name="connsiteY4-290" fmla="*/ 526981 h 3032924"/>
              <a:gd name="connsiteX5-291" fmla="*/ 2855082 w 3239999"/>
              <a:gd name="connsiteY5-292" fmla="*/ 526981 h 3032924"/>
              <a:gd name="connsiteX6-293" fmla="*/ 2861369 w 3239999"/>
              <a:gd name="connsiteY6-294" fmla="*/ 2472117 h 3032924"/>
              <a:gd name="connsiteX7-295" fmla="*/ 1663394 w 3239999"/>
              <a:gd name="connsiteY7-296" fmla="*/ 2765302 h 3032924"/>
              <a:gd name="connsiteX8-297" fmla="*/ 1663394 w 3239999"/>
              <a:gd name="connsiteY8-298" fmla="*/ 526981 h 3032924"/>
              <a:gd name="connsiteX9-299" fmla="*/ 1663394 w 3239999"/>
              <a:gd name="connsiteY9-300" fmla="*/ 430441 h 3032924"/>
              <a:gd name="connsiteX10-301" fmla="*/ 1663394 w 3239999"/>
              <a:gd name="connsiteY10-302" fmla="*/ 402054 h 3032924"/>
              <a:gd name="connsiteX11-303" fmla="*/ 2406065 w 3239999"/>
              <a:gd name="connsiteY11-304" fmla="*/ 22 h 3032924"/>
              <a:gd name="connsiteX12-305" fmla="*/ 2853673 w 3239999"/>
              <a:gd name="connsiteY12-306" fmla="*/ 91100 h 3032924"/>
              <a:gd name="connsiteX13-307" fmla="*/ 2854770 w 3239999"/>
              <a:gd name="connsiteY13-308" fmla="*/ 430441 h 3032924"/>
              <a:gd name="connsiteX14-309" fmla="*/ 3120669 w 3239999"/>
              <a:gd name="connsiteY14-310" fmla="*/ 428517 h 3032924"/>
              <a:gd name="connsiteX15-311" fmla="*/ 3120669 w 3239999"/>
              <a:gd name="connsiteY15-312" fmla="*/ 738345 h 3032924"/>
              <a:gd name="connsiteX16-313" fmla="*/ 3239999 w 3239999"/>
              <a:gd name="connsiteY16-314" fmla="*/ 738345 h 3032924"/>
              <a:gd name="connsiteX17-315" fmla="*/ 3239999 w 3239999"/>
              <a:gd name="connsiteY17-316" fmla="*/ 3032924 h 3032924"/>
              <a:gd name="connsiteX18-317" fmla="*/ 0 w 3239999"/>
              <a:gd name="connsiteY18-318" fmla="*/ 3032924 h 3032924"/>
              <a:gd name="connsiteX19-319" fmla="*/ 0 w 3239999"/>
              <a:gd name="connsiteY19-320" fmla="*/ 738345 h 3032924"/>
              <a:gd name="connsiteX20-321" fmla="*/ 102477 w 3239999"/>
              <a:gd name="connsiteY20-322" fmla="*/ 738345 h 3032924"/>
              <a:gd name="connsiteX21-323" fmla="*/ 102477 w 3239999"/>
              <a:gd name="connsiteY21-324" fmla="*/ 428517 h 3032924"/>
              <a:gd name="connsiteX22-325" fmla="*/ 385229 w 3239999"/>
              <a:gd name="connsiteY22-326" fmla="*/ 430441 h 3032924"/>
              <a:gd name="connsiteX23-327" fmla="*/ 386326 w 3239999"/>
              <a:gd name="connsiteY23-328" fmla="*/ 91100 h 3032924"/>
              <a:gd name="connsiteX24-329" fmla="*/ 833935 w 3239999"/>
              <a:gd name="connsiteY24-330" fmla="*/ 22 h 3032924"/>
              <a:gd name="connsiteX25-331" fmla="*/ 1576606 w 3239999"/>
              <a:gd name="connsiteY25-332" fmla="*/ 402054 h 3032924"/>
              <a:gd name="connsiteX26-333" fmla="*/ 1576606 w 3239999"/>
              <a:gd name="connsiteY26-334" fmla="*/ 430441 h 3032924"/>
              <a:gd name="connsiteX27-335" fmla="*/ 1576606 w 3239999"/>
              <a:gd name="connsiteY27-336" fmla="*/ 526981 h 3032924"/>
              <a:gd name="connsiteX28-337" fmla="*/ 1576606 w 3239999"/>
              <a:gd name="connsiteY28-338" fmla="*/ 2765302 h 3032924"/>
              <a:gd name="connsiteX29-339" fmla="*/ 378630 w 3239999"/>
              <a:gd name="connsiteY29-340" fmla="*/ 2472117 h 3032924"/>
              <a:gd name="connsiteX30-341" fmla="*/ 384918 w 3239999"/>
              <a:gd name="connsiteY30-342" fmla="*/ 526981 h 3032924"/>
              <a:gd name="connsiteX31-343" fmla="*/ 239143 w 3239999"/>
              <a:gd name="connsiteY31-344" fmla="*/ 526981 h 3032924"/>
              <a:gd name="connsiteX32-345" fmla="*/ 239143 w 3239999"/>
              <a:gd name="connsiteY32-346" fmla="*/ 2776423 h 3032924"/>
              <a:gd name="connsiteX33-347" fmla="*/ 1576606 w 3239999"/>
              <a:gd name="connsiteY33-348" fmla="*/ 2776423 h 3032924"/>
              <a:gd name="connsiteX34-349" fmla="*/ 1668046 w 3239999"/>
              <a:gd name="connsiteY34-350" fmla="*/ 2869642 h 3032924"/>
              <a:gd name="connsiteX0-351" fmla="*/ 1576606 w 3239999"/>
              <a:gd name="connsiteY0-352" fmla="*/ 2778202 h 3032924"/>
              <a:gd name="connsiteX1-353" fmla="*/ 1663394 w 3239999"/>
              <a:gd name="connsiteY1-354" fmla="*/ 2778202 h 3032924"/>
              <a:gd name="connsiteX2-355" fmla="*/ 1663394 w 3239999"/>
              <a:gd name="connsiteY2-356" fmla="*/ 2776423 h 3032924"/>
              <a:gd name="connsiteX3-357" fmla="*/ 3000856 w 3239999"/>
              <a:gd name="connsiteY3-358" fmla="*/ 2776423 h 3032924"/>
              <a:gd name="connsiteX4-359" fmla="*/ 3000856 w 3239999"/>
              <a:gd name="connsiteY4-360" fmla="*/ 526981 h 3032924"/>
              <a:gd name="connsiteX5-361" fmla="*/ 2855082 w 3239999"/>
              <a:gd name="connsiteY5-362" fmla="*/ 526981 h 3032924"/>
              <a:gd name="connsiteX6-363" fmla="*/ 2861369 w 3239999"/>
              <a:gd name="connsiteY6-364" fmla="*/ 2472117 h 3032924"/>
              <a:gd name="connsiteX7-365" fmla="*/ 1663394 w 3239999"/>
              <a:gd name="connsiteY7-366" fmla="*/ 2765302 h 3032924"/>
              <a:gd name="connsiteX8-367" fmla="*/ 1663394 w 3239999"/>
              <a:gd name="connsiteY8-368" fmla="*/ 526981 h 3032924"/>
              <a:gd name="connsiteX9-369" fmla="*/ 1663394 w 3239999"/>
              <a:gd name="connsiteY9-370" fmla="*/ 430441 h 3032924"/>
              <a:gd name="connsiteX10-371" fmla="*/ 1663394 w 3239999"/>
              <a:gd name="connsiteY10-372" fmla="*/ 402054 h 3032924"/>
              <a:gd name="connsiteX11-373" fmla="*/ 2406065 w 3239999"/>
              <a:gd name="connsiteY11-374" fmla="*/ 22 h 3032924"/>
              <a:gd name="connsiteX12-375" fmla="*/ 2853673 w 3239999"/>
              <a:gd name="connsiteY12-376" fmla="*/ 91100 h 3032924"/>
              <a:gd name="connsiteX13-377" fmla="*/ 2854770 w 3239999"/>
              <a:gd name="connsiteY13-378" fmla="*/ 430441 h 3032924"/>
              <a:gd name="connsiteX14-379" fmla="*/ 3120669 w 3239999"/>
              <a:gd name="connsiteY14-380" fmla="*/ 428517 h 3032924"/>
              <a:gd name="connsiteX15-381" fmla="*/ 3120669 w 3239999"/>
              <a:gd name="connsiteY15-382" fmla="*/ 738345 h 3032924"/>
              <a:gd name="connsiteX16-383" fmla="*/ 3239999 w 3239999"/>
              <a:gd name="connsiteY16-384" fmla="*/ 738345 h 3032924"/>
              <a:gd name="connsiteX17-385" fmla="*/ 3239999 w 3239999"/>
              <a:gd name="connsiteY17-386" fmla="*/ 3032924 h 3032924"/>
              <a:gd name="connsiteX18-387" fmla="*/ 0 w 3239999"/>
              <a:gd name="connsiteY18-388" fmla="*/ 3032924 h 3032924"/>
              <a:gd name="connsiteX19-389" fmla="*/ 0 w 3239999"/>
              <a:gd name="connsiteY19-390" fmla="*/ 738345 h 3032924"/>
              <a:gd name="connsiteX20-391" fmla="*/ 102477 w 3239999"/>
              <a:gd name="connsiteY20-392" fmla="*/ 738345 h 3032924"/>
              <a:gd name="connsiteX21-393" fmla="*/ 102477 w 3239999"/>
              <a:gd name="connsiteY21-394" fmla="*/ 428517 h 3032924"/>
              <a:gd name="connsiteX22-395" fmla="*/ 385229 w 3239999"/>
              <a:gd name="connsiteY22-396" fmla="*/ 430441 h 3032924"/>
              <a:gd name="connsiteX23-397" fmla="*/ 386326 w 3239999"/>
              <a:gd name="connsiteY23-398" fmla="*/ 91100 h 3032924"/>
              <a:gd name="connsiteX24-399" fmla="*/ 833935 w 3239999"/>
              <a:gd name="connsiteY24-400" fmla="*/ 22 h 3032924"/>
              <a:gd name="connsiteX25-401" fmla="*/ 1576606 w 3239999"/>
              <a:gd name="connsiteY25-402" fmla="*/ 402054 h 3032924"/>
              <a:gd name="connsiteX26-403" fmla="*/ 1576606 w 3239999"/>
              <a:gd name="connsiteY26-404" fmla="*/ 430441 h 3032924"/>
              <a:gd name="connsiteX27-405" fmla="*/ 1576606 w 3239999"/>
              <a:gd name="connsiteY27-406" fmla="*/ 526981 h 3032924"/>
              <a:gd name="connsiteX28-407" fmla="*/ 1576606 w 3239999"/>
              <a:gd name="connsiteY28-408" fmla="*/ 2765302 h 3032924"/>
              <a:gd name="connsiteX29-409" fmla="*/ 378630 w 3239999"/>
              <a:gd name="connsiteY29-410" fmla="*/ 2472117 h 3032924"/>
              <a:gd name="connsiteX30-411" fmla="*/ 384918 w 3239999"/>
              <a:gd name="connsiteY30-412" fmla="*/ 526981 h 3032924"/>
              <a:gd name="connsiteX31-413" fmla="*/ 239143 w 3239999"/>
              <a:gd name="connsiteY31-414" fmla="*/ 526981 h 3032924"/>
              <a:gd name="connsiteX32-415" fmla="*/ 239143 w 3239999"/>
              <a:gd name="connsiteY32-416" fmla="*/ 2776423 h 3032924"/>
              <a:gd name="connsiteX33-417" fmla="*/ 1576606 w 3239999"/>
              <a:gd name="connsiteY33-418" fmla="*/ 2776423 h 3032924"/>
              <a:gd name="connsiteX34-419" fmla="*/ 1668046 w 3239999"/>
              <a:gd name="connsiteY34-420" fmla="*/ 2869642 h 3032924"/>
              <a:gd name="connsiteX0-421" fmla="*/ 1576606 w 3239999"/>
              <a:gd name="connsiteY0-422" fmla="*/ 2778202 h 3032924"/>
              <a:gd name="connsiteX1-423" fmla="*/ 1663394 w 3239999"/>
              <a:gd name="connsiteY1-424" fmla="*/ 2778202 h 3032924"/>
              <a:gd name="connsiteX2-425" fmla="*/ 1663394 w 3239999"/>
              <a:gd name="connsiteY2-426" fmla="*/ 2776423 h 3032924"/>
              <a:gd name="connsiteX3-427" fmla="*/ 3000856 w 3239999"/>
              <a:gd name="connsiteY3-428" fmla="*/ 2776423 h 3032924"/>
              <a:gd name="connsiteX4-429" fmla="*/ 3000856 w 3239999"/>
              <a:gd name="connsiteY4-430" fmla="*/ 526981 h 3032924"/>
              <a:gd name="connsiteX5-431" fmla="*/ 2855082 w 3239999"/>
              <a:gd name="connsiteY5-432" fmla="*/ 526981 h 3032924"/>
              <a:gd name="connsiteX6-433" fmla="*/ 2861369 w 3239999"/>
              <a:gd name="connsiteY6-434" fmla="*/ 2472117 h 3032924"/>
              <a:gd name="connsiteX7-435" fmla="*/ 1663394 w 3239999"/>
              <a:gd name="connsiteY7-436" fmla="*/ 2765302 h 3032924"/>
              <a:gd name="connsiteX8-437" fmla="*/ 1663394 w 3239999"/>
              <a:gd name="connsiteY8-438" fmla="*/ 526981 h 3032924"/>
              <a:gd name="connsiteX9-439" fmla="*/ 1663394 w 3239999"/>
              <a:gd name="connsiteY9-440" fmla="*/ 430441 h 3032924"/>
              <a:gd name="connsiteX10-441" fmla="*/ 1663394 w 3239999"/>
              <a:gd name="connsiteY10-442" fmla="*/ 402054 h 3032924"/>
              <a:gd name="connsiteX11-443" fmla="*/ 2406065 w 3239999"/>
              <a:gd name="connsiteY11-444" fmla="*/ 22 h 3032924"/>
              <a:gd name="connsiteX12-445" fmla="*/ 2853673 w 3239999"/>
              <a:gd name="connsiteY12-446" fmla="*/ 91100 h 3032924"/>
              <a:gd name="connsiteX13-447" fmla="*/ 2854770 w 3239999"/>
              <a:gd name="connsiteY13-448" fmla="*/ 430441 h 3032924"/>
              <a:gd name="connsiteX14-449" fmla="*/ 3120669 w 3239999"/>
              <a:gd name="connsiteY14-450" fmla="*/ 428517 h 3032924"/>
              <a:gd name="connsiteX15-451" fmla="*/ 3120669 w 3239999"/>
              <a:gd name="connsiteY15-452" fmla="*/ 738345 h 3032924"/>
              <a:gd name="connsiteX16-453" fmla="*/ 3239999 w 3239999"/>
              <a:gd name="connsiteY16-454" fmla="*/ 738345 h 3032924"/>
              <a:gd name="connsiteX17-455" fmla="*/ 3239999 w 3239999"/>
              <a:gd name="connsiteY17-456" fmla="*/ 3032924 h 3032924"/>
              <a:gd name="connsiteX18-457" fmla="*/ 0 w 3239999"/>
              <a:gd name="connsiteY18-458" fmla="*/ 3032924 h 3032924"/>
              <a:gd name="connsiteX19-459" fmla="*/ 0 w 3239999"/>
              <a:gd name="connsiteY19-460" fmla="*/ 738345 h 3032924"/>
              <a:gd name="connsiteX20-461" fmla="*/ 102477 w 3239999"/>
              <a:gd name="connsiteY20-462" fmla="*/ 738345 h 3032924"/>
              <a:gd name="connsiteX21-463" fmla="*/ 102477 w 3239999"/>
              <a:gd name="connsiteY21-464" fmla="*/ 428517 h 3032924"/>
              <a:gd name="connsiteX22-465" fmla="*/ 385229 w 3239999"/>
              <a:gd name="connsiteY22-466" fmla="*/ 430441 h 3032924"/>
              <a:gd name="connsiteX23-467" fmla="*/ 386326 w 3239999"/>
              <a:gd name="connsiteY23-468" fmla="*/ 91100 h 3032924"/>
              <a:gd name="connsiteX24-469" fmla="*/ 833935 w 3239999"/>
              <a:gd name="connsiteY24-470" fmla="*/ 22 h 3032924"/>
              <a:gd name="connsiteX25-471" fmla="*/ 1576606 w 3239999"/>
              <a:gd name="connsiteY25-472" fmla="*/ 402054 h 3032924"/>
              <a:gd name="connsiteX26-473" fmla="*/ 1576606 w 3239999"/>
              <a:gd name="connsiteY26-474" fmla="*/ 430441 h 3032924"/>
              <a:gd name="connsiteX27-475" fmla="*/ 1576606 w 3239999"/>
              <a:gd name="connsiteY27-476" fmla="*/ 526981 h 3032924"/>
              <a:gd name="connsiteX28-477" fmla="*/ 1576606 w 3239999"/>
              <a:gd name="connsiteY28-478" fmla="*/ 2765302 h 3032924"/>
              <a:gd name="connsiteX29-479" fmla="*/ 378630 w 3239999"/>
              <a:gd name="connsiteY29-480" fmla="*/ 2472117 h 3032924"/>
              <a:gd name="connsiteX30-481" fmla="*/ 384918 w 3239999"/>
              <a:gd name="connsiteY30-482" fmla="*/ 526981 h 3032924"/>
              <a:gd name="connsiteX31-483" fmla="*/ 239143 w 3239999"/>
              <a:gd name="connsiteY31-484" fmla="*/ 526981 h 3032924"/>
              <a:gd name="connsiteX32-485" fmla="*/ 239143 w 3239999"/>
              <a:gd name="connsiteY32-486" fmla="*/ 2776423 h 3032924"/>
              <a:gd name="connsiteX33-487" fmla="*/ 1576606 w 3239999"/>
              <a:gd name="connsiteY33-488" fmla="*/ 2776423 h 3032924"/>
              <a:gd name="connsiteX34-489" fmla="*/ 1668046 w 3239999"/>
              <a:gd name="connsiteY34-490" fmla="*/ 2869642 h 3032924"/>
              <a:gd name="connsiteX0-491" fmla="*/ 1576606 w 3239999"/>
              <a:gd name="connsiteY0-492" fmla="*/ 2778202 h 3032924"/>
              <a:gd name="connsiteX1-493" fmla="*/ 1663394 w 3239999"/>
              <a:gd name="connsiteY1-494" fmla="*/ 2778202 h 3032924"/>
              <a:gd name="connsiteX2-495" fmla="*/ 1663394 w 3239999"/>
              <a:gd name="connsiteY2-496" fmla="*/ 2776423 h 3032924"/>
              <a:gd name="connsiteX3-497" fmla="*/ 3000856 w 3239999"/>
              <a:gd name="connsiteY3-498" fmla="*/ 2776423 h 3032924"/>
              <a:gd name="connsiteX4-499" fmla="*/ 3000856 w 3239999"/>
              <a:gd name="connsiteY4-500" fmla="*/ 526981 h 3032924"/>
              <a:gd name="connsiteX5-501" fmla="*/ 2855082 w 3239999"/>
              <a:gd name="connsiteY5-502" fmla="*/ 526981 h 3032924"/>
              <a:gd name="connsiteX6-503" fmla="*/ 2861369 w 3239999"/>
              <a:gd name="connsiteY6-504" fmla="*/ 2472117 h 3032924"/>
              <a:gd name="connsiteX7-505" fmla="*/ 1663394 w 3239999"/>
              <a:gd name="connsiteY7-506" fmla="*/ 2765302 h 3032924"/>
              <a:gd name="connsiteX8-507" fmla="*/ 1663394 w 3239999"/>
              <a:gd name="connsiteY8-508" fmla="*/ 526981 h 3032924"/>
              <a:gd name="connsiteX9-509" fmla="*/ 1663394 w 3239999"/>
              <a:gd name="connsiteY9-510" fmla="*/ 430441 h 3032924"/>
              <a:gd name="connsiteX10-511" fmla="*/ 1663394 w 3239999"/>
              <a:gd name="connsiteY10-512" fmla="*/ 402054 h 3032924"/>
              <a:gd name="connsiteX11-513" fmla="*/ 2406065 w 3239999"/>
              <a:gd name="connsiteY11-514" fmla="*/ 22 h 3032924"/>
              <a:gd name="connsiteX12-515" fmla="*/ 2853673 w 3239999"/>
              <a:gd name="connsiteY12-516" fmla="*/ 91100 h 3032924"/>
              <a:gd name="connsiteX13-517" fmla="*/ 2854770 w 3239999"/>
              <a:gd name="connsiteY13-518" fmla="*/ 430441 h 3032924"/>
              <a:gd name="connsiteX14-519" fmla="*/ 3120669 w 3239999"/>
              <a:gd name="connsiteY14-520" fmla="*/ 428517 h 3032924"/>
              <a:gd name="connsiteX15-521" fmla="*/ 3120669 w 3239999"/>
              <a:gd name="connsiteY15-522" fmla="*/ 738345 h 3032924"/>
              <a:gd name="connsiteX16-523" fmla="*/ 3239999 w 3239999"/>
              <a:gd name="connsiteY16-524" fmla="*/ 738345 h 3032924"/>
              <a:gd name="connsiteX17-525" fmla="*/ 3239999 w 3239999"/>
              <a:gd name="connsiteY17-526" fmla="*/ 3032924 h 3032924"/>
              <a:gd name="connsiteX18-527" fmla="*/ 0 w 3239999"/>
              <a:gd name="connsiteY18-528" fmla="*/ 3032924 h 3032924"/>
              <a:gd name="connsiteX19-529" fmla="*/ 0 w 3239999"/>
              <a:gd name="connsiteY19-530" fmla="*/ 738345 h 3032924"/>
              <a:gd name="connsiteX20-531" fmla="*/ 102477 w 3239999"/>
              <a:gd name="connsiteY20-532" fmla="*/ 738345 h 3032924"/>
              <a:gd name="connsiteX21-533" fmla="*/ 102477 w 3239999"/>
              <a:gd name="connsiteY21-534" fmla="*/ 428517 h 3032924"/>
              <a:gd name="connsiteX22-535" fmla="*/ 385229 w 3239999"/>
              <a:gd name="connsiteY22-536" fmla="*/ 430441 h 3032924"/>
              <a:gd name="connsiteX23-537" fmla="*/ 386326 w 3239999"/>
              <a:gd name="connsiteY23-538" fmla="*/ 91100 h 3032924"/>
              <a:gd name="connsiteX24-539" fmla="*/ 833935 w 3239999"/>
              <a:gd name="connsiteY24-540" fmla="*/ 22 h 3032924"/>
              <a:gd name="connsiteX25-541" fmla="*/ 1576606 w 3239999"/>
              <a:gd name="connsiteY25-542" fmla="*/ 402054 h 3032924"/>
              <a:gd name="connsiteX26-543" fmla="*/ 1576606 w 3239999"/>
              <a:gd name="connsiteY26-544" fmla="*/ 430441 h 3032924"/>
              <a:gd name="connsiteX27-545" fmla="*/ 1576606 w 3239999"/>
              <a:gd name="connsiteY27-546" fmla="*/ 526981 h 3032924"/>
              <a:gd name="connsiteX28-547" fmla="*/ 1576606 w 3239999"/>
              <a:gd name="connsiteY28-548" fmla="*/ 2765302 h 3032924"/>
              <a:gd name="connsiteX29-549" fmla="*/ 378630 w 3239999"/>
              <a:gd name="connsiteY29-550" fmla="*/ 2472117 h 3032924"/>
              <a:gd name="connsiteX30-551" fmla="*/ 384918 w 3239999"/>
              <a:gd name="connsiteY30-552" fmla="*/ 526981 h 3032924"/>
              <a:gd name="connsiteX31-553" fmla="*/ 239143 w 3239999"/>
              <a:gd name="connsiteY31-554" fmla="*/ 526981 h 3032924"/>
              <a:gd name="connsiteX32-555" fmla="*/ 239143 w 3239999"/>
              <a:gd name="connsiteY32-556" fmla="*/ 2776423 h 3032924"/>
              <a:gd name="connsiteX33-557" fmla="*/ 1576606 w 3239999"/>
              <a:gd name="connsiteY33-558" fmla="*/ 2776423 h 3032924"/>
              <a:gd name="connsiteX34-559" fmla="*/ 1668046 w 3239999"/>
              <a:gd name="connsiteY34-560" fmla="*/ 2869642 h 3032924"/>
              <a:gd name="connsiteX0-561" fmla="*/ 1576606 w 3239999"/>
              <a:gd name="connsiteY0-562" fmla="*/ 2778202 h 3032924"/>
              <a:gd name="connsiteX1-563" fmla="*/ 1663394 w 3239999"/>
              <a:gd name="connsiteY1-564" fmla="*/ 2778202 h 3032924"/>
              <a:gd name="connsiteX2-565" fmla="*/ 1663394 w 3239999"/>
              <a:gd name="connsiteY2-566" fmla="*/ 2776423 h 3032924"/>
              <a:gd name="connsiteX3-567" fmla="*/ 3000856 w 3239999"/>
              <a:gd name="connsiteY3-568" fmla="*/ 2776423 h 3032924"/>
              <a:gd name="connsiteX4-569" fmla="*/ 3000856 w 3239999"/>
              <a:gd name="connsiteY4-570" fmla="*/ 526981 h 3032924"/>
              <a:gd name="connsiteX5-571" fmla="*/ 2855082 w 3239999"/>
              <a:gd name="connsiteY5-572" fmla="*/ 526981 h 3032924"/>
              <a:gd name="connsiteX6-573" fmla="*/ 2861369 w 3239999"/>
              <a:gd name="connsiteY6-574" fmla="*/ 2472117 h 3032924"/>
              <a:gd name="connsiteX7-575" fmla="*/ 1663394 w 3239999"/>
              <a:gd name="connsiteY7-576" fmla="*/ 2765302 h 3032924"/>
              <a:gd name="connsiteX8-577" fmla="*/ 1663394 w 3239999"/>
              <a:gd name="connsiteY8-578" fmla="*/ 526981 h 3032924"/>
              <a:gd name="connsiteX9-579" fmla="*/ 1663394 w 3239999"/>
              <a:gd name="connsiteY9-580" fmla="*/ 430441 h 3032924"/>
              <a:gd name="connsiteX10-581" fmla="*/ 1663394 w 3239999"/>
              <a:gd name="connsiteY10-582" fmla="*/ 402054 h 3032924"/>
              <a:gd name="connsiteX11-583" fmla="*/ 2406065 w 3239999"/>
              <a:gd name="connsiteY11-584" fmla="*/ 22 h 3032924"/>
              <a:gd name="connsiteX12-585" fmla="*/ 2853673 w 3239999"/>
              <a:gd name="connsiteY12-586" fmla="*/ 91100 h 3032924"/>
              <a:gd name="connsiteX13-587" fmla="*/ 2854770 w 3239999"/>
              <a:gd name="connsiteY13-588" fmla="*/ 430441 h 3032924"/>
              <a:gd name="connsiteX14-589" fmla="*/ 3120669 w 3239999"/>
              <a:gd name="connsiteY14-590" fmla="*/ 428517 h 3032924"/>
              <a:gd name="connsiteX15-591" fmla="*/ 3120669 w 3239999"/>
              <a:gd name="connsiteY15-592" fmla="*/ 738345 h 3032924"/>
              <a:gd name="connsiteX16-593" fmla="*/ 3239999 w 3239999"/>
              <a:gd name="connsiteY16-594" fmla="*/ 738345 h 3032924"/>
              <a:gd name="connsiteX17-595" fmla="*/ 3239999 w 3239999"/>
              <a:gd name="connsiteY17-596" fmla="*/ 3032924 h 3032924"/>
              <a:gd name="connsiteX18-597" fmla="*/ 0 w 3239999"/>
              <a:gd name="connsiteY18-598" fmla="*/ 3032924 h 3032924"/>
              <a:gd name="connsiteX19-599" fmla="*/ 0 w 3239999"/>
              <a:gd name="connsiteY19-600" fmla="*/ 738345 h 3032924"/>
              <a:gd name="connsiteX20-601" fmla="*/ 102477 w 3239999"/>
              <a:gd name="connsiteY20-602" fmla="*/ 738345 h 3032924"/>
              <a:gd name="connsiteX21-603" fmla="*/ 102477 w 3239999"/>
              <a:gd name="connsiteY21-604" fmla="*/ 428517 h 3032924"/>
              <a:gd name="connsiteX22-605" fmla="*/ 385229 w 3239999"/>
              <a:gd name="connsiteY22-606" fmla="*/ 430441 h 3032924"/>
              <a:gd name="connsiteX23-607" fmla="*/ 386326 w 3239999"/>
              <a:gd name="connsiteY23-608" fmla="*/ 91100 h 3032924"/>
              <a:gd name="connsiteX24-609" fmla="*/ 833935 w 3239999"/>
              <a:gd name="connsiteY24-610" fmla="*/ 22 h 3032924"/>
              <a:gd name="connsiteX25-611" fmla="*/ 1576606 w 3239999"/>
              <a:gd name="connsiteY25-612" fmla="*/ 402054 h 3032924"/>
              <a:gd name="connsiteX26-613" fmla="*/ 1576606 w 3239999"/>
              <a:gd name="connsiteY26-614" fmla="*/ 430441 h 3032924"/>
              <a:gd name="connsiteX27-615" fmla="*/ 1576606 w 3239999"/>
              <a:gd name="connsiteY27-616" fmla="*/ 526981 h 3032924"/>
              <a:gd name="connsiteX28-617" fmla="*/ 1576606 w 3239999"/>
              <a:gd name="connsiteY28-618" fmla="*/ 2765302 h 3032924"/>
              <a:gd name="connsiteX29-619" fmla="*/ 378630 w 3239999"/>
              <a:gd name="connsiteY29-620" fmla="*/ 2472117 h 3032924"/>
              <a:gd name="connsiteX30-621" fmla="*/ 384918 w 3239999"/>
              <a:gd name="connsiteY30-622" fmla="*/ 526981 h 3032924"/>
              <a:gd name="connsiteX31-623" fmla="*/ 239143 w 3239999"/>
              <a:gd name="connsiteY31-624" fmla="*/ 526981 h 3032924"/>
              <a:gd name="connsiteX32-625" fmla="*/ 239143 w 3239999"/>
              <a:gd name="connsiteY32-626" fmla="*/ 2776423 h 3032924"/>
              <a:gd name="connsiteX33-627" fmla="*/ 1576606 w 3239999"/>
              <a:gd name="connsiteY33-628" fmla="*/ 2776423 h 3032924"/>
              <a:gd name="connsiteX34-629" fmla="*/ 1668046 w 3239999"/>
              <a:gd name="connsiteY34-630" fmla="*/ 2869642 h 3032924"/>
              <a:gd name="connsiteX0-631" fmla="*/ 1576606 w 3239999"/>
              <a:gd name="connsiteY0-632" fmla="*/ 2778202 h 3032924"/>
              <a:gd name="connsiteX1-633" fmla="*/ 1663394 w 3239999"/>
              <a:gd name="connsiteY1-634" fmla="*/ 2778202 h 3032924"/>
              <a:gd name="connsiteX2-635" fmla="*/ 1663394 w 3239999"/>
              <a:gd name="connsiteY2-636" fmla="*/ 2776423 h 3032924"/>
              <a:gd name="connsiteX3-637" fmla="*/ 3000856 w 3239999"/>
              <a:gd name="connsiteY3-638" fmla="*/ 2776423 h 3032924"/>
              <a:gd name="connsiteX4-639" fmla="*/ 3000856 w 3239999"/>
              <a:gd name="connsiteY4-640" fmla="*/ 526981 h 3032924"/>
              <a:gd name="connsiteX5-641" fmla="*/ 2855082 w 3239999"/>
              <a:gd name="connsiteY5-642" fmla="*/ 526981 h 3032924"/>
              <a:gd name="connsiteX6-643" fmla="*/ 2861369 w 3239999"/>
              <a:gd name="connsiteY6-644" fmla="*/ 2472117 h 3032924"/>
              <a:gd name="connsiteX7-645" fmla="*/ 1663394 w 3239999"/>
              <a:gd name="connsiteY7-646" fmla="*/ 2765302 h 3032924"/>
              <a:gd name="connsiteX8-647" fmla="*/ 1663394 w 3239999"/>
              <a:gd name="connsiteY8-648" fmla="*/ 526981 h 3032924"/>
              <a:gd name="connsiteX9-649" fmla="*/ 1663394 w 3239999"/>
              <a:gd name="connsiteY9-650" fmla="*/ 430441 h 3032924"/>
              <a:gd name="connsiteX10-651" fmla="*/ 1663394 w 3239999"/>
              <a:gd name="connsiteY10-652" fmla="*/ 402054 h 3032924"/>
              <a:gd name="connsiteX11-653" fmla="*/ 2406065 w 3239999"/>
              <a:gd name="connsiteY11-654" fmla="*/ 22 h 3032924"/>
              <a:gd name="connsiteX12-655" fmla="*/ 2853673 w 3239999"/>
              <a:gd name="connsiteY12-656" fmla="*/ 91100 h 3032924"/>
              <a:gd name="connsiteX13-657" fmla="*/ 2854770 w 3239999"/>
              <a:gd name="connsiteY13-658" fmla="*/ 430441 h 3032924"/>
              <a:gd name="connsiteX14-659" fmla="*/ 3120669 w 3239999"/>
              <a:gd name="connsiteY14-660" fmla="*/ 428517 h 3032924"/>
              <a:gd name="connsiteX15-661" fmla="*/ 3120669 w 3239999"/>
              <a:gd name="connsiteY15-662" fmla="*/ 738345 h 3032924"/>
              <a:gd name="connsiteX16-663" fmla="*/ 3239999 w 3239999"/>
              <a:gd name="connsiteY16-664" fmla="*/ 738345 h 3032924"/>
              <a:gd name="connsiteX17-665" fmla="*/ 3239999 w 3239999"/>
              <a:gd name="connsiteY17-666" fmla="*/ 3032924 h 3032924"/>
              <a:gd name="connsiteX18-667" fmla="*/ 0 w 3239999"/>
              <a:gd name="connsiteY18-668" fmla="*/ 3032924 h 3032924"/>
              <a:gd name="connsiteX19-669" fmla="*/ 0 w 3239999"/>
              <a:gd name="connsiteY19-670" fmla="*/ 738345 h 3032924"/>
              <a:gd name="connsiteX20-671" fmla="*/ 102477 w 3239999"/>
              <a:gd name="connsiteY20-672" fmla="*/ 738345 h 3032924"/>
              <a:gd name="connsiteX21-673" fmla="*/ 102477 w 3239999"/>
              <a:gd name="connsiteY21-674" fmla="*/ 428517 h 3032924"/>
              <a:gd name="connsiteX22-675" fmla="*/ 385229 w 3239999"/>
              <a:gd name="connsiteY22-676" fmla="*/ 430441 h 3032924"/>
              <a:gd name="connsiteX23-677" fmla="*/ 386326 w 3239999"/>
              <a:gd name="connsiteY23-678" fmla="*/ 91100 h 3032924"/>
              <a:gd name="connsiteX24-679" fmla="*/ 833935 w 3239999"/>
              <a:gd name="connsiteY24-680" fmla="*/ 22 h 3032924"/>
              <a:gd name="connsiteX25-681" fmla="*/ 1576606 w 3239999"/>
              <a:gd name="connsiteY25-682" fmla="*/ 402054 h 3032924"/>
              <a:gd name="connsiteX26-683" fmla="*/ 1576606 w 3239999"/>
              <a:gd name="connsiteY26-684" fmla="*/ 430441 h 3032924"/>
              <a:gd name="connsiteX27-685" fmla="*/ 1576606 w 3239999"/>
              <a:gd name="connsiteY27-686" fmla="*/ 526981 h 3032924"/>
              <a:gd name="connsiteX28-687" fmla="*/ 1576606 w 3239999"/>
              <a:gd name="connsiteY28-688" fmla="*/ 2765302 h 3032924"/>
              <a:gd name="connsiteX29-689" fmla="*/ 378630 w 3239999"/>
              <a:gd name="connsiteY29-690" fmla="*/ 2472117 h 3032924"/>
              <a:gd name="connsiteX30-691" fmla="*/ 384918 w 3239999"/>
              <a:gd name="connsiteY30-692" fmla="*/ 526981 h 3032924"/>
              <a:gd name="connsiteX31-693" fmla="*/ 239143 w 3239999"/>
              <a:gd name="connsiteY31-694" fmla="*/ 526981 h 3032924"/>
              <a:gd name="connsiteX32-695" fmla="*/ 239143 w 3239999"/>
              <a:gd name="connsiteY32-696" fmla="*/ 2776423 h 3032924"/>
              <a:gd name="connsiteX33-697" fmla="*/ 1576606 w 3239999"/>
              <a:gd name="connsiteY33-698" fmla="*/ 2776423 h 3032924"/>
              <a:gd name="connsiteX34-699" fmla="*/ 1668046 w 3239999"/>
              <a:gd name="connsiteY34-700" fmla="*/ 2869642 h 3032924"/>
              <a:gd name="connsiteX0-701" fmla="*/ 1576606 w 3239999"/>
              <a:gd name="connsiteY0-702" fmla="*/ 2778202 h 3032924"/>
              <a:gd name="connsiteX1-703" fmla="*/ 1663394 w 3239999"/>
              <a:gd name="connsiteY1-704" fmla="*/ 2778202 h 3032924"/>
              <a:gd name="connsiteX2-705" fmla="*/ 1663394 w 3239999"/>
              <a:gd name="connsiteY2-706" fmla="*/ 2776423 h 3032924"/>
              <a:gd name="connsiteX3-707" fmla="*/ 3000856 w 3239999"/>
              <a:gd name="connsiteY3-708" fmla="*/ 2776423 h 3032924"/>
              <a:gd name="connsiteX4-709" fmla="*/ 3000856 w 3239999"/>
              <a:gd name="connsiteY4-710" fmla="*/ 526981 h 3032924"/>
              <a:gd name="connsiteX5-711" fmla="*/ 2855082 w 3239999"/>
              <a:gd name="connsiteY5-712" fmla="*/ 526981 h 3032924"/>
              <a:gd name="connsiteX6-713" fmla="*/ 2861369 w 3239999"/>
              <a:gd name="connsiteY6-714" fmla="*/ 2472117 h 3032924"/>
              <a:gd name="connsiteX7-715" fmla="*/ 1663394 w 3239999"/>
              <a:gd name="connsiteY7-716" fmla="*/ 2765302 h 3032924"/>
              <a:gd name="connsiteX8-717" fmla="*/ 1663394 w 3239999"/>
              <a:gd name="connsiteY8-718" fmla="*/ 526981 h 3032924"/>
              <a:gd name="connsiteX9-719" fmla="*/ 1663394 w 3239999"/>
              <a:gd name="connsiteY9-720" fmla="*/ 430441 h 3032924"/>
              <a:gd name="connsiteX10-721" fmla="*/ 1663394 w 3239999"/>
              <a:gd name="connsiteY10-722" fmla="*/ 402054 h 3032924"/>
              <a:gd name="connsiteX11-723" fmla="*/ 2406065 w 3239999"/>
              <a:gd name="connsiteY11-724" fmla="*/ 22 h 3032924"/>
              <a:gd name="connsiteX12-725" fmla="*/ 2853673 w 3239999"/>
              <a:gd name="connsiteY12-726" fmla="*/ 91100 h 3032924"/>
              <a:gd name="connsiteX13-727" fmla="*/ 2854770 w 3239999"/>
              <a:gd name="connsiteY13-728" fmla="*/ 430441 h 3032924"/>
              <a:gd name="connsiteX14-729" fmla="*/ 3120669 w 3239999"/>
              <a:gd name="connsiteY14-730" fmla="*/ 428517 h 3032924"/>
              <a:gd name="connsiteX15-731" fmla="*/ 3120669 w 3239999"/>
              <a:gd name="connsiteY15-732" fmla="*/ 738345 h 3032924"/>
              <a:gd name="connsiteX16-733" fmla="*/ 3239999 w 3239999"/>
              <a:gd name="connsiteY16-734" fmla="*/ 738345 h 3032924"/>
              <a:gd name="connsiteX17-735" fmla="*/ 3239999 w 3239999"/>
              <a:gd name="connsiteY17-736" fmla="*/ 3032924 h 3032924"/>
              <a:gd name="connsiteX18-737" fmla="*/ 0 w 3239999"/>
              <a:gd name="connsiteY18-738" fmla="*/ 3032924 h 3032924"/>
              <a:gd name="connsiteX19-739" fmla="*/ 0 w 3239999"/>
              <a:gd name="connsiteY19-740" fmla="*/ 738345 h 3032924"/>
              <a:gd name="connsiteX20-741" fmla="*/ 102477 w 3239999"/>
              <a:gd name="connsiteY20-742" fmla="*/ 738345 h 3032924"/>
              <a:gd name="connsiteX21-743" fmla="*/ 102477 w 3239999"/>
              <a:gd name="connsiteY21-744" fmla="*/ 428517 h 3032924"/>
              <a:gd name="connsiteX22-745" fmla="*/ 385229 w 3239999"/>
              <a:gd name="connsiteY22-746" fmla="*/ 430441 h 3032924"/>
              <a:gd name="connsiteX23-747" fmla="*/ 386326 w 3239999"/>
              <a:gd name="connsiteY23-748" fmla="*/ 91100 h 3032924"/>
              <a:gd name="connsiteX24-749" fmla="*/ 833935 w 3239999"/>
              <a:gd name="connsiteY24-750" fmla="*/ 22 h 3032924"/>
              <a:gd name="connsiteX25-751" fmla="*/ 1576606 w 3239999"/>
              <a:gd name="connsiteY25-752" fmla="*/ 402054 h 3032924"/>
              <a:gd name="connsiteX26-753" fmla="*/ 1576606 w 3239999"/>
              <a:gd name="connsiteY26-754" fmla="*/ 430441 h 3032924"/>
              <a:gd name="connsiteX27-755" fmla="*/ 1576606 w 3239999"/>
              <a:gd name="connsiteY27-756" fmla="*/ 526981 h 3032924"/>
              <a:gd name="connsiteX28-757" fmla="*/ 1576606 w 3239999"/>
              <a:gd name="connsiteY28-758" fmla="*/ 2765302 h 3032924"/>
              <a:gd name="connsiteX29-759" fmla="*/ 378630 w 3239999"/>
              <a:gd name="connsiteY29-760" fmla="*/ 2472117 h 3032924"/>
              <a:gd name="connsiteX30-761" fmla="*/ 384918 w 3239999"/>
              <a:gd name="connsiteY30-762" fmla="*/ 526981 h 3032924"/>
              <a:gd name="connsiteX31-763" fmla="*/ 239143 w 3239999"/>
              <a:gd name="connsiteY31-764" fmla="*/ 526981 h 3032924"/>
              <a:gd name="connsiteX32-765" fmla="*/ 239143 w 3239999"/>
              <a:gd name="connsiteY32-766" fmla="*/ 2776423 h 3032924"/>
              <a:gd name="connsiteX33-767" fmla="*/ 1576606 w 3239999"/>
              <a:gd name="connsiteY33-768" fmla="*/ 2776423 h 3032924"/>
              <a:gd name="connsiteX34-769" fmla="*/ 1668046 w 3239999"/>
              <a:gd name="connsiteY34-770" fmla="*/ 2869642 h 3032924"/>
              <a:gd name="connsiteX0-771" fmla="*/ 1576606 w 3239999"/>
              <a:gd name="connsiteY0-772" fmla="*/ 2778202 h 3032924"/>
              <a:gd name="connsiteX1-773" fmla="*/ 1663394 w 3239999"/>
              <a:gd name="connsiteY1-774" fmla="*/ 2778202 h 3032924"/>
              <a:gd name="connsiteX2-775" fmla="*/ 1663394 w 3239999"/>
              <a:gd name="connsiteY2-776" fmla="*/ 2776423 h 3032924"/>
              <a:gd name="connsiteX3-777" fmla="*/ 3000856 w 3239999"/>
              <a:gd name="connsiteY3-778" fmla="*/ 2776423 h 3032924"/>
              <a:gd name="connsiteX4-779" fmla="*/ 3000856 w 3239999"/>
              <a:gd name="connsiteY4-780" fmla="*/ 526981 h 3032924"/>
              <a:gd name="connsiteX5-781" fmla="*/ 2855082 w 3239999"/>
              <a:gd name="connsiteY5-782" fmla="*/ 526981 h 3032924"/>
              <a:gd name="connsiteX6-783" fmla="*/ 2861369 w 3239999"/>
              <a:gd name="connsiteY6-784" fmla="*/ 2472117 h 3032924"/>
              <a:gd name="connsiteX7-785" fmla="*/ 1663394 w 3239999"/>
              <a:gd name="connsiteY7-786" fmla="*/ 2765302 h 3032924"/>
              <a:gd name="connsiteX8-787" fmla="*/ 1663394 w 3239999"/>
              <a:gd name="connsiteY8-788" fmla="*/ 526981 h 3032924"/>
              <a:gd name="connsiteX9-789" fmla="*/ 1663394 w 3239999"/>
              <a:gd name="connsiteY9-790" fmla="*/ 430441 h 3032924"/>
              <a:gd name="connsiteX10-791" fmla="*/ 1663394 w 3239999"/>
              <a:gd name="connsiteY10-792" fmla="*/ 402054 h 3032924"/>
              <a:gd name="connsiteX11-793" fmla="*/ 2406065 w 3239999"/>
              <a:gd name="connsiteY11-794" fmla="*/ 22 h 3032924"/>
              <a:gd name="connsiteX12-795" fmla="*/ 2853673 w 3239999"/>
              <a:gd name="connsiteY12-796" fmla="*/ 91100 h 3032924"/>
              <a:gd name="connsiteX13-797" fmla="*/ 2854770 w 3239999"/>
              <a:gd name="connsiteY13-798" fmla="*/ 430441 h 3032924"/>
              <a:gd name="connsiteX14-799" fmla="*/ 3120669 w 3239999"/>
              <a:gd name="connsiteY14-800" fmla="*/ 428517 h 3032924"/>
              <a:gd name="connsiteX15-801" fmla="*/ 3120669 w 3239999"/>
              <a:gd name="connsiteY15-802" fmla="*/ 738345 h 3032924"/>
              <a:gd name="connsiteX16-803" fmla="*/ 3239999 w 3239999"/>
              <a:gd name="connsiteY16-804" fmla="*/ 738345 h 3032924"/>
              <a:gd name="connsiteX17-805" fmla="*/ 3239999 w 3239999"/>
              <a:gd name="connsiteY17-806" fmla="*/ 3032924 h 3032924"/>
              <a:gd name="connsiteX18-807" fmla="*/ 0 w 3239999"/>
              <a:gd name="connsiteY18-808" fmla="*/ 3032924 h 3032924"/>
              <a:gd name="connsiteX19-809" fmla="*/ 0 w 3239999"/>
              <a:gd name="connsiteY19-810" fmla="*/ 738345 h 3032924"/>
              <a:gd name="connsiteX20-811" fmla="*/ 102477 w 3239999"/>
              <a:gd name="connsiteY20-812" fmla="*/ 738345 h 3032924"/>
              <a:gd name="connsiteX21-813" fmla="*/ 102477 w 3239999"/>
              <a:gd name="connsiteY21-814" fmla="*/ 428517 h 3032924"/>
              <a:gd name="connsiteX22-815" fmla="*/ 385229 w 3239999"/>
              <a:gd name="connsiteY22-816" fmla="*/ 430441 h 3032924"/>
              <a:gd name="connsiteX23-817" fmla="*/ 386326 w 3239999"/>
              <a:gd name="connsiteY23-818" fmla="*/ 91100 h 3032924"/>
              <a:gd name="connsiteX24-819" fmla="*/ 833935 w 3239999"/>
              <a:gd name="connsiteY24-820" fmla="*/ 22 h 3032924"/>
              <a:gd name="connsiteX25-821" fmla="*/ 1576606 w 3239999"/>
              <a:gd name="connsiteY25-822" fmla="*/ 402054 h 3032924"/>
              <a:gd name="connsiteX26-823" fmla="*/ 1576606 w 3239999"/>
              <a:gd name="connsiteY26-824" fmla="*/ 430441 h 3032924"/>
              <a:gd name="connsiteX27-825" fmla="*/ 1576606 w 3239999"/>
              <a:gd name="connsiteY27-826" fmla="*/ 526981 h 3032924"/>
              <a:gd name="connsiteX28-827" fmla="*/ 1576606 w 3239999"/>
              <a:gd name="connsiteY28-828" fmla="*/ 2765302 h 3032924"/>
              <a:gd name="connsiteX29-829" fmla="*/ 378630 w 3239999"/>
              <a:gd name="connsiteY29-830" fmla="*/ 2472117 h 3032924"/>
              <a:gd name="connsiteX30-831" fmla="*/ 384918 w 3239999"/>
              <a:gd name="connsiteY30-832" fmla="*/ 526981 h 3032924"/>
              <a:gd name="connsiteX31-833" fmla="*/ 239143 w 3239999"/>
              <a:gd name="connsiteY31-834" fmla="*/ 526981 h 3032924"/>
              <a:gd name="connsiteX32-835" fmla="*/ 239143 w 3239999"/>
              <a:gd name="connsiteY32-836" fmla="*/ 2776423 h 3032924"/>
              <a:gd name="connsiteX33-837" fmla="*/ 1576606 w 3239999"/>
              <a:gd name="connsiteY33-838" fmla="*/ 2776423 h 3032924"/>
              <a:gd name="connsiteX34-839" fmla="*/ 1668046 w 3239999"/>
              <a:gd name="connsiteY34-840" fmla="*/ 2869642 h 3032924"/>
              <a:gd name="connsiteX0-841" fmla="*/ 1576606 w 3239999"/>
              <a:gd name="connsiteY0-842" fmla="*/ 2778202 h 3032924"/>
              <a:gd name="connsiteX1-843" fmla="*/ 1663394 w 3239999"/>
              <a:gd name="connsiteY1-844" fmla="*/ 2778202 h 3032924"/>
              <a:gd name="connsiteX2-845" fmla="*/ 1663394 w 3239999"/>
              <a:gd name="connsiteY2-846" fmla="*/ 2776423 h 3032924"/>
              <a:gd name="connsiteX3-847" fmla="*/ 3000856 w 3239999"/>
              <a:gd name="connsiteY3-848" fmla="*/ 2776423 h 3032924"/>
              <a:gd name="connsiteX4-849" fmla="*/ 3000856 w 3239999"/>
              <a:gd name="connsiteY4-850" fmla="*/ 526981 h 3032924"/>
              <a:gd name="connsiteX5-851" fmla="*/ 2855082 w 3239999"/>
              <a:gd name="connsiteY5-852" fmla="*/ 526981 h 3032924"/>
              <a:gd name="connsiteX6-853" fmla="*/ 2861369 w 3239999"/>
              <a:gd name="connsiteY6-854" fmla="*/ 2472117 h 3032924"/>
              <a:gd name="connsiteX7-855" fmla="*/ 1663394 w 3239999"/>
              <a:gd name="connsiteY7-856" fmla="*/ 2765302 h 3032924"/>
              <a:gd name="connsiteX8-857" fmla="*/ 1663394 w 3239999"/>
              <a:gd name="connsiteY8-858" fmla="*/ 526981 h 3032924"/>
              <a:gd name="connsiteX9-859" fmla="*/ 1663394 w 3239999"/>
              <a:gd name="connsiteY9-860" fmla="*/ 430441 h 3032924"/>
              <a:gd name="connsiteX10-861" fmla="*/ 1663394 w 3239999"/>
              <a:gd name="connsiteY10-862" fmla="*/ 402054 h 3032924"/>
              <a:gd name="connsiteX11-863" fmla="*/ 2406065 w 3239999"/>
              <a:gd name="connsiteY11-864" fmla="*/ 22 h 3032924"/>
              <a:gd name="connsiteX12-865" fmla="*/ 2853673 w 3239999"/>
              <a:gd name="connsiteY12-866" fmla="*/ 91100 h 3032924"/>
              <a:gd name="connsiteX13-867" fmla="*/ 2854770 w 3239999"/>
              <a:gd name="connsiteY13-868" fmla="*/ 430441 h 3032924"/>
              <a:gd name="connsiteX14-869" fmla="*/ 3120669 w 3239999"/>
              <a:gd name="connsiteY14-870" fmla="*/ 428517 h 3032924"/>
              <a:gd name="connsiteX15-871" fmla="*/ 3120669 w 3239999"/>
              <a:gd name="connsiteY15-872" fmla="*/ 738345 h 3032924"/>
              <a:gd name="connsiteX16-873" fmla="*/ 3239999 w 3239999"/>
              <a:gd name="connsiteY16-874" fmla="*/ 738345 h 3032924"/>
              <a:gd name="connsiteX17-875" fmla="*/ 3239999 w 3239999"/>
              <a:gd name="connsiteY17-876" fmla="*/ 3032924 h 3032924"/>
              <a:gd name="connsiteX18-877" fmla="*/ 0 w 3239999"/>
              <a:gd name="connsiteY18-878" fmla="*/ 3032924 h 3032924"/>
              <a:gd name="connsiteX19-879" fmla="*/ 0 w 3239999"/>
              <a:gd name="connsiteY19-880" fmla="*/ 738345 h 3032924"/>
              <a:gd name="connsiteX20-881" fmla="*/ 102477 w 3239999"/>
              <a:gd name="connsiteY20-882" fmla="*/ 738345 h 3032924"/>
              <a:gd name="connsiteX21-883" fmla="*/ 102477 w 3239999"/>
              <a:gd name="connsiteY21-884" fmla="*/ 428517 h 3032924"/>
              <a:gd name="connsiteX22-885" fmla="*/ 385229 w 3239999"/>
              <a:gd name="connsiteY22-886" fmla="*/ 430441 h 3032924"/>
              <a:gd name="connsiteX23-887" fmla="*/ 386326 w 3239999"/>
              <a:gd name="connsiteY23-888" fmla="*/ 91100 h 3032924"/>
              <a:gd name="connsiteX24-889" fmla="*/ 833935 w 3239999"/>
              <a:gd name="connsiteY24-890" fmla="*/ 22 h 3032924"/>
              <a:gd name="connsiteX25-891" fmla="*/ 1576606 w 3239999"/>
              <a:gd name="connsiteY25-892" fmla="*/ 402054 h 3032924"/>
              <a:gd name="connsiteX26-893" fmla="*/ 1576606 w 3239999"/>
              <a:gd name="connsiteY26-894" fmla="*/ 430441 h 3032924"/>
              <a:gd name="connsiteX27-895" fmla="*/ 1576606 w 3239999"/>
              <a:gd name="connsiteY27-896" fmla="*/ 526981 h 3032924"/>
              <a:gd name="connsiteX28-897" fmla="*/ 1576606 w 3239999"/>
              <a:gd name="connsiteY28-898" fmla="*/ 2765302 h 3032924"/>
              <a:gd name="connsiteX29-899" fmla="*/ 378630 w 3239999"/>
              <a:gd name="connsiteY29-900" fmla="*/ 2472117 h 3032924"/>
              <a:gd name="connsiteX30-901" fmla="*/ 384918 w 3239999"/>
              <a:gd name="connsiteY30-902" fmla="*/ 526981 h 3032924"/>
              <a:gd name="connsiteX31-903" fmla="*/ 239143 w 3239999"/>
              <a:gd name="connsiteY31-904" fmla="*/ 526981 h 3032924"/>
              <a:gd name="connsiteX32-905" fmla="*/ 239143 w 3239999"/>
              <a:gd name="connsiteY32-906" fmla="*/ 2776423 h 3032924"/>
              <a:gd name="connsiteX33-907" fmla="*/ 1576606 w 3239999"/>
              <a:gd name="connsiteY33-908" fmla="*/ 2776423 h 3032924"/>
              <a:gd name="connsiteX34-909" fmla="*/ 1668046 w 3239999"/>
              <a:gd name="connsiteY34-910" fmla="*/ 2869642 h 3032924"/>
              <a:gd name="connsiteX0-911" fmla="*/ 1576606 w 3239999"/>
              <a:gd name="connsiteY0-912" fmla="*/ 2778202 h 3032924"/>
              <a:gd name="connsiteX1-913" fmla="*/ 1663394 w 3239999"/>
              <a:gd name="connsiteY1-914" fmla="*/ 2778202 h 3032924"/>
              <a:gd name="connsiteX2-915" fmla="*/ 1663394 w 3239999"/>
              <a:gd name="connsiteY2-916" fmla="*/ 2776423 h 3032924"/>
              <a:gd name="connsiteX3-917" fmla="*/ 3000856 w 3239999"/>
              <a:gd name="connsiteY3-918" fmla="*/ 2776423 h 3032924"/>
              <a:gd name="connsiteX4-919" fmla="*/ 3000856 w 3239999"/>
              <a:gd name="connsiteY4-920" fmla="*/ 526981 h 3032924"/>
              <a:gd name="connsiteX5-921" fmla="*/ 2855082 w 3239999"/>
              <a:gd name="connsiteY5-922" fmla="*/ 526981 h 3032924"/>
              <a:gd name="connsiteX6-923" fmla="*/ 2861369 w 3239999"/>
              <a:gd name="connsiteY6-924" fmla="*/ 2472117 h 3032924"/>
              <a:gd name="connsiteX7-925" fmla="*/ 1663394 w 3239999"/>
              <a:gd name="connsiteY7-926" fmla="*/ 2765302 h 3032924"/>
              <a:gd name="connsiteX8-927" fmla="*/ 1663394 w 3239999"/>
              <a:gd name="connsiteY8-928" fmla="*/ 526981 h 3032924"/>
              <a:gd name="connsiteX9-929" fmla="*/ 1663394 w 3239999"/>
              <a:gd name="connsiteY9-930" fmla="*/ 430441 h 3032924"/>
              <a:gd name="connsiteX10-931" fmla="*/ 1663394 w 3239999"/>
              <a:gd name="connsiteY10-932" fmla="*/ 402054 h 3032924"/>
              <a:gd name="connsiteX11-933" fmla="*/ 2406065 w 3239999"/>
              <a:gd name="connsiteY11-934" fmla="*/ 22 h 3032924"/>
              <a:gd name="connsiteX12-935" fmla="*/ 2853673 w 3239999"/>
              <a:gd name="connsiteY12-936" fmla="*/ 91100 h 3032924"/>
              <a:gd name="connsiteX13-937" fmla="*/ 2854770 w 3239999"/>
              <a:gd name="connsiteY13-938" fmla="*/ 430441 h 3032924"/>
              <a:gd name="connsiteX14-939" fmla="*/ 3120669 w 3239999"/>
              <a:gd name="connsiteY14-940" fmla="*/ 428517 h 3032924"/>
              <a:gd name="connsiteX15-941" fmla="*/ 3120669 w 3239999"/>
              <a:gd name="connsiteY15-942" fmla="*/ 738345 h 3032924"/>
              <a:gd name="connsiteX16-943" fmla="*/ 3239999 w 3239999"/>
              <a:gd name="connsiteY16-944" fmla="*/ 738345 h 3032924"/>
              <a:gd name="connsiteX17-945" fmla="*/ 3239999 w 3239999"/>
              <a:gd name="connsiteY17-946" fmla="*/ 3032924 h 3032924"/>
              <a:gd name="connsiteX18-947" fmla="*/ 0 w 3239999"/>
              <a:gd name="connsiteY18-948" fmla="*/ 3032924 h 3032924"/>
              <a:gd name="connsiteX19-949" fmla="*/ 0 w 3239999"/>
              <a:gd name="connsiteY19-950" fmla="*/ 738345 h 3032924"/>
              <a:gd name="connsiteX20-951" fmla="*/ 102477 w 3239999"/>
              <a:gd name="connsiteY20-952" fmla="*/ 738345 h 3032924"/>
              <a:gd name="connsiteX21-953" fmla="*/ 102477 w 3239999"/>
              <a:gd name="connsiteY21-954" fmla="*/ 428517 h 3032924"/>
              <a:gd name="connsiteX22-955" fmla="*/ 385229 w 3239999"/>
              <a:gd name="connsiteY22-956" fmla="*/ 430441 h 3032924"/>
              <a:gd name="connsiteX23-957" fmla="*/ 386326 w 3239999"/>
              <a:gd name="connsiteY23-958" fmla="*/ 91100 h 3032924"/>
              <a:gd name="connsiteX24-959" fmla="*/ 833935 w 3239999"/>
              <a:gd name="connsiteY24-960" fmla="*/ 22 h 3032924"/>
              <a:gd name="connsiteX25-961" fmla="*/ 1576606 w 3239999"/>
              <a:gd name="connsiteY25-962" fmla="*/ 402054 h 3032924"/>
              <a:gd name="connsiteX26-963" fmla="*/ 1576606 w 3239999"/>
              <a:gd name="connsiteY26-964" fmla="*/ 430441 h 3032924"/>
              <a:gd name="connsiteX27-965" fmla="*/ 1576606 w 3239999"/>
              <a:gd name="connsiteY27-966" fmla="*/ 526981 h 3032924"/>
              <a:gd name="connsiteX28-967" fmla="*/ 1576606 w 3239999"/>
              <a:gd name="connsiteY28-968" fmla="*/ 2765302 h 3032924"/>
              <a:gd name="connsiteX29-969" fmla="*/ 378630 w 3239999"/>
              <a:gd name="connsiteY29-970" fmla="*/ 2472117 h 3032924"/>
              <a:gd name="connsiteX30-971" fmla="*/ 384918 w 3239999"/>
              <a:gd name="connsiteY30-972" fmla="*/ 526981 h 3032924"/>
              <a:gd name="connsiteX31-973" fmla="*/ 239143 w 3239999"/>
              <a:gd name="connsiteY31-974" fmla="*/ 526981 h 3032924"/>
              <a:gd name="connsiteX32-975" fmla="*/ 239143 w 3239999"/>
              <a:gd name="connsiteY32-976" fmla="*/ 2776423 h 3032924"/>
              <a:gd name="connsiteX33-977" fmla="*/ 1576606 w 3239999"/>
              <a:gd name="connsiteY33-978" fmla="*/ 2776423 h 3032924"/>
              <a:gd name="connsiteX34-979" fmla="*/ 1668046 w 3239999"/>
              <a:gd name="connsiteY34-980" fmla="*/ 2869642 h 3032924"/>
              <a:gd name="connsiteX0-981" fmla="*/ 1576606 w 3239999"/>
              <a:gd name="connsiteY0-982" fmla="*/ 2778202 h 3032924"/>
              <a:gd name="connsiteX1-983" fmla="*/ 1663394 w 3239999"/>
              <a:gd name="connsiteY1-984" fmla="*/ 2778202 h 3032924"/>
              <a:gd name="connsiteX2-985" fmla="*/ 1663394 w 3239999"/>
              <a:gd name="connsiteY2-986" fmla="*/ 2776423 h 3032924"/>
              <a:gd name="connsiteX3-987" fmla="*/ 3000856 w 3239999"/>
              <a:gd name="connsiteY3-988" fmla="*/ 2776423 h 3032924"/>
              <a:gd name="connsiteX4-989" fmla="*/ 3000856 w 3239999"/>
              <a:gd name="connsiteY4-990" fmla="*/ 526981 h 3032924"/>
              <a:gd name="connsiteX5-991" fmla="*/ 2855082 w 3239999"/>
              <a:gd name="connsiteY5-992" fmla="*/ 526981 h 3032924"/>
              <a:gd name="connsiteX6-993" fmla="*/ 2861369 w 3239999"/>
              <a:gd name="connsiteY6-994" fmla="*/ 2472117 h 3032924"/>
              <a:gd name="connsiteX7-995" fmla="*/ 1663394 w 3239999"/>
              <a:gd name="connsiteY7-996" fmla="*/ 2765302 h 3032924"/>
              <a:gd name="connsiteX8-997" fmla="*/ 1663394 w 3239999"/>
              <a:gd name="connsiteY8-998" fmla="*/ 526981 h 3032924"/>
              <a:gd name="connsiteX9-999" fmla="*/ 1663394 w 3239999"/>
              <a:gd name="connsiteY9-1000" fmla="*/ 430441 h 3032924"/>
              <a:gd name="connsiteX10-1001" fmla="*/ 1663394 w 3239999"/>
              <a:gd name="connsiteY10-1002" fmla="*/ 402054 h 3032924"/>
              <a:gd name="connsiteX11-1003" fmla="*/ 2406065 w 3239999"/>
              <a:gd name="connsiteY11-1004" fmla="*/ 22 h 3032924"/>
              <a:gd name="connsiteX12-1005" fmla="*/ 2853673 w 3239999"/>
              <a:gd name="connsiteY12-1006" fmla="*/ 91100 h 3032924"/>
              <a:gd name="connsiteX13-1007" fmla="*/ 2854770 w 3239999"/>
              <a:gd name="connsiteY13-1008" fmla="*/ 430441 h 3032924"/>
              <a:gd name="connsiteX14-1009" fmla="*/ 3120669 w 3239999"/>
              <a:gd name="connsiteY14-1010" fmla="*/ 428517 h 3032924"/>
              <a:gd name="connsiteX15-1011" fmla="*/ 3120669 w 3239999"/>
              <a:gd name="connsiteY15-1012" fmla="*/ 738345 h 3032924"/>
              <a:gd name="connsiteX16-1013" fmla="*/ 3239999 w 3239999"/>
              <a:gd name="connsiteY16-1014" fmla="*/ 738345 h 3032924"/>
              <a:gd name="connsiteX17-1015" fmla="*/ 3239999 w 3239999"/>
              <a:gd name="connsiteY17-1016" fmla="*/ 3032924 h 3032924"/>
              <a:gd name="connsiteX18-1017" fmla="*/ 0 w 3239999"/>
              <a:gd name="connsiteY18-1018" fmla="*/ 3032924 h 3032924"/>
              <a:gd name="connsiteX19-1019" fmla="*/ 0 w 3239999"/>
              <a:gd name="connsiteY19-1020" fmla="*/ 738345 h 3032924"/>
              <a:gd name="connsiteX20-1021" fmla="*/ 102477 w 3239999"/>
              <a:gd name="connsiteY20-1022" fmla="*/ 738345 h 3032924"/>
              <a:gd name="connsiteX21-1023" fmla="*/ 102477 w 3239999"/>
              <a:gd name="connsiteY21-1024" fmla="*/ 428517 h 3032924"/>
              <a:gd name="connsiteX22-1025" fmla="*/ 385229 w 3239999"/>
              <a:gd name="connsiteY22-1026" fmla="*/ 430441 h 3032924"/>
              <a:gd name="connsiteX23-1027" fmla="*/ 386326 w 3239999"/>
              <a:gd name="connsiteY23-1028" fmla="*/ 91100 h 3032924"/>
              <a:gd name="connsiteX24-1029" fmla="*/ 833935 w 3239999"/>
              <a:gd name="connsiteY24-1030" fmla="*/ 22 h 3032924"/>
              <a:gd name="connsiteX25-1031" fmla="*/ 1576606 w 3239999"/>
              <a:gd name="connsiteY25-1032" fmla="*/ 402054 h 3032924"/>
              <a:gd name="connsiteX26-1033" fmla="*/ 1576606 w 3239999"/>
              <a:gd name="connsiteY26-1034" fmla="*/ 430441 h 3032924"/>
              <a:gd name="connsiteX27-1035" fmla="*/ 1576606 w 3239999"/>
              <a:gd name="connsiteY27-1036" fmla="*/ 526981 h 3032924"/>
              <a:gd name="connsiteX28-1037" fmla="*/ 1576606 w 3239999"/>
              <a:gd name="connsiteY28-1038" fmla="*/ 2765302 h 3032924"/>
              <a:gd name="connsiteX29-1039" fmla="*/ 378630 w 3239999"/>
              <a:gd name="connsiteY29-1040" fmla="*/ 2472117 h 3032924"/>
              <a:gd name="connsiteX30-1041" fmla="*/ 384918 w 3239999"/>
              <a:gd name="connsiteY30-1042" fmla="*/ 526981 h 3032924"/>
              <a:gd name="connsiteX31-1043" fmla="*/ 239143 w 3239999"/>
              <a:gd name="connsiteY31-1044" fmla="*/ 526981 h 3032924"/>
              <a:gd name="connsiteX32-1045" fmla="*/ 239143 w 3239999"/>
              <a:gd name="connsiteY32-1046" fmla="*/ 2776423 h 3032924"/>
              <a:gd name="connsiteX33-1047" fmla="*/ 1576606 w 3239999"/>
              <a:gd name="connsiteY33-1048" fmla="*/ 2776423 h 3032924"/>
              <a:gd name="connsiteX34-1049" fmla="*/ 1668046 w 3239999"/>
              <a:gd name="connsiteY34-1050" fmla="*/ 2869642 h 3032924"/>
              <a:gd name="connsiteX0-1051" fmla="*/ 1576606 w 3239999"/>
              <a:gd name="connsiteY0-1052" fmla="*/ 2778202 h 3032924"/>
              <a:gd name="connsiteX1-1053" fmla="*/ 1663394 w 3239999"/>
              <a:gd name="connsiteY1-1054" fmla="*/ 2778202 h 3032924"/>
              <a:gd name="connsiteX2-1055" fmla="*/ 1663394 w 3239999"/>
              <a:gd name="connsiteY2-1056" fmla="*/ 2776423 h 3032924"/>
              <a:gd name="connsiteX3-1057" fmla="*/ 3000856 w 3239999"/>
              <a:gd name="connsiteY3-1058" fmla="*/ 2776423 h 3032924"/>
              <a:gd name="connsiteX4-1059" fmla="*/ 3000856 w 3239999"/>
              <a:gd name="connsiteY4-1060" fmla="*/ 526981 h 3032924"/>
              <a:gd name="connsiteX5-1061" fmla="*/ 2855082 w 3239999"/>
              <a:gd name="connsiteY5-1062" fmla="*/ 526981 h 3032924"/>
              <a:gd name="connsiteX6-1063" fmla="*/ 2861369 w 3239999"/>
              <a:gd name="connsiteY6-1064" fmla="*/ 2472117 h 3032924"/>
              <a:gd name="connsiteX7-1065" fmla="*/ 1663394 w 3239999"/>
              <a:gd name="connsiteY7-1066" fmla="*/ 2765302 h 3032924"/>
              <a:gd name="connsiteX8-1067" fmla="*/ 1663394 w 3239999"/>
              <a:gd name="connsiteY8-1068" fmla="*/ 526981 h 3032924"/>
              <a:gd name="connsiteX9-1069" fmla="*/ 1663394 w 3239999"/>
              <a:gd name="connsiteY9-1070" fmla="*/ 430441 h 3032924"/>
              <a:gd name="connsiteX10-1071" fmla="*/ 1663394 w 3239999"/>
              <a:gd name="connsiteY10-1072" fmla="*/ 402054 h 3032924"/>
              <a:gd name="connsiteX11-1073" fmla="*/ 2406065 w 3239999"/>
              <a:gd name="connsiteY11-1074" fmla="*/ 22 h 3032924"/>
              <a:gd name="connsiteX12-1075" fmla="*/ 2853673 w 3239999"/>
              <a:gd name="connsiteY12-1076" fmla="*/ 91100 h 3032924"/>
              <a:gd name="connsiteX13-1077" fmla="*/ 2854770 w 3239999"/>
              <a:gd name="connsiteY13-1078" fmla="*/ 430441 h 3032924"/>
              <a:gd name="connsiteX14-1079" fmla="*/ 3120669 w 3239999"/>
              <a:gd name="connsiteY14-1080" fmla="*/ 428517 h 3032924"/>
              <a:gd name="connsiteX15-1081" fmla="*/ 3120669 w 3239999"/>
              <a:gd name="connsiteY15-1082" fmla="*/ 738345 h 3032924"/>
              <a:gd name="connsiteX16-1083" fmla="*/ 3239999 w 3239999"/>
              <a:gd name="connsiteY16-1084" fmla="*/ 738345 h 3032924"/>
              <a:gd name="connsiteX17-1085" fmla="*/ 3239999 w 3239999"/>
              <a:gd name="connsiteY17-1086" fmla="*/ 3032924 h 3032924"/>
              <a:gd name="connsiteX18-1087" fmla="*/ 0 w 3239999"/>
              <a:gd name="connsiteY18-1088" fmla="*/ 3032924 h 3032924"/>
              <a:gd name="connsiteX19-1089" fmla="*/ 0 w 3239999"/>
              <a:gd name="connsiteY19-1090" fmla="*/ 738345 h 3032924"/>
              <a:gd name="connsiteX20-1091" fmla="*/ 102477 w 3239999"/>
              <a:gd name="connsiteY20-1092" fmla="*/ 738345 h 3032924"/>
              <a:gd name="connsiteX21-1093" fmla="*/ 102477 w 3239999"/>
              <a:gd name="connsiteY21-1094" fmla="*/ 428517 h 3032924"/>
              <a:gd name="connsiteX22-1095" fmla="*/ 385229 w 3239999"/>
              <a:gd name="connsiteY22-1096" fmla="*/ 430441 h 3032924"/>
              <a:gd name="connsiteX23-1097" fmla="*/ 386326 w 3239999"/>
              <a:gd name="connsiteY23-1098" fmla="*/ 91100 h 3032924"/>
              <a:gd name="connsiteX24-1099" fmla="*/ 833935 w 3239999"/>
              <a:gd name="connsiteY24-1100" fmla="*/ 22 h 3032924"/>
              <a:gd name="connsiteX25-1101" fmla="*/ 1576606 w 3239999"/>
              <a:gd name="connsiteY25-1102" fmla="*/ 402054 h 3032924"/>
              <a:gd name="connsiteX26-1103" fmla="*/ 1576606 w 3239999"/>
              <a:gd name="connsiteY26-1104" fmla="*/ 430441 h 3032924"/>
              <a:gd name="connsiteX27-1105" fmla="*/ 1576606 w 3239999"/>
              <a:gd name="connsiteY27-1106" fmla="*/ 526981 h 3032924"/>
              <a:gd name="connsiteX28-1107" fmla="*/ 1576606 w 3239999"/>
              <a:gd name="connsiteY28-1108" fmla="*/ 2765302 h 3032924"/>
              <a:gd name="connsiteX29-1109" fmla="*/ 378630 w 3239999"/>
              <a:gd name="connsiteY29-1110" fmla="*/ 2472117 h 3032924"/>
              <a:gd name="connsiteX30-1111" fmla="*/ 384918 w 3239999"/>
              <a:gd name="connsiteY30-1112" fmla="*/ 526981 h 3032924"/>
              <a:gd name="connsiteX31-1113" fmla="*/ 239143 w 3239999"/>
              <a:gd name="connsiteY31-1114" fmla="*/ 526981 h 3032924"/>
              <a:gd name="connsiteX32-1115" fmla="*/ 239143 w 3239999"/>
              <a:gd name="connsiteY32-1116" fmla="*/ 2776423 h 3032924"/>
              <a:gd name="connsiteX33-1117" fmla="*/ 1576606 w 3239999"/>
              <a:gd name="connsiteY33-1118" fmla="*/ 2776423 h 3032924"/>
              <a:gd name="connsiteX0-1119" fmla="*/ 1576606 w 3239999"/>
              <a:gd name="connsiteY0-1120" fmla="*/ 2778202 h 3032924"/>
              <a:gd name="connsiteX1-1121" fmla="*/ 1663394 w 3239999"/>
              <a:gd name="connsiteY1-1122" fmla="*/ 2778202 h 3032924"/>
              <a:gd name="connsiteX2-1123" fmla="*/ 1663394 w 3239999"/>
              <a:gd name="connsiteY2-1124" fmla="*/ 2776423 h 3032924"/>
              <a:gd name="connsiteX3-1125" fmla="*/ 3000856 w 3239999"/>
              <a:gd name="connsiteY3-1126" fmla="*/ 2776423 h 3032924"/>
              <a:gd name="connsiteX4-1127" fmla="*/ 3000856 w 3239999"/>
              <a:gd name="connsiteY4-1128" fmla="*/ 526981 h 3032924"/>
              <a:gd name="connsiteX5-1129" fmla="*/ 2855082 w 3239999"/>
              <a:gd name="connsiteY5-1130" fmla="*/ 526981 h 3032924"/>
              <a:gd name="connsiteX6-1131" fmla="*/ 2861369 w 3239999"/>
              <a:gd name="connsiteY6-1132" fmla="*/ 2472117 h 3032924"/>
              <a:gd name="connsiteX7-1133" fmla="*/ 1663394 w 3239999"/>
              <a:gd name="connsiteY7-1134" fmla="*/ 2765302 h 3032924"/>
              <a:gd name="connsiteX8-1135" fmla="*/ 1663394 w 3239999"/>
              <a:gd name="connsiteY8-1136" fmla="*/ 526981 h 3032924"/>
              <a:gd name="connsiteX9-1137" fmla="*/ 1663394 w 3239999"/>
              <a:gd name="connsiteY9-1138" fmla="*/ 430441 h 3032924"/>
              <a:gd name="connsiteX10-1139" fmla="*/ 1663394 w 3239999"/>
              <a:gd name="connsiteY10-1140" fmla="*/ 402054 h 3032924"/>
              <a:gd name="connsiteX11-1141" fmla="*/ 2406065 w 3239999"/>
              <a:gd name="connsiteY11-1142" fmla="*/ 22 h 3032924"/>
              <a:gd name="connsiteX12-1143" fmla="*/ 2853673 w 3239999"/>
              <a:gd name="connsiteY12-1144" fmla="*/ 91100 h 3032924"/>
              <a:gd name="connsiteX13-1145" fmla="*/ 2854770 w 3239999"/>
              <a:gd name="connsiteY13-1146" fmla="*/ 430441 h 3032924"/>
              <a:gd name="connsiteX14-1147" fmla="*/ 3120669 w 3239999"/>
              <a:gd name="connsiteY14-1148" fmla="*/ 428517 h 3032924"/>
              <a:gd name="connsiteX15-1149" fmla="*/ 3120669 w 3239999"/>
              <a:gd name="connsiteY15-1150" fmla="*/ 738345 h 3032924"/>
              <a:gd name="connsiteX16-1151" fmla="*/ 3239999 w 3239999"/>
              <a:gd name="connsiteY16-1152" fmla="*/ 738345 h 3032924"/>
              <a:gd name="connsiteX17-1153" fmla="*/ 3239999 w 3239999"/>
              <a:gd name="connsiteY17-1154" fmla="*/ 3032924 h 3032924"/>
              <a:gd name="connsiteX18-1155" fmla="*/ 0 w 3239999"/>
              <a:gd name="connsiteY18-1156" fmla="*/ 3032924 h 3032924"/>
              <a:gd name="connsiteX19-1157" fmla="*/ 0 w 3239999"/>
              <a:gd name="connsiteY19-1158" fmla="*/ 738345 h 3032924"/>
              <a:gd name="connsiteX20-1159" fmla="*/ 102477 w 3239999"/>
              <a:gd name="connsiteY20-1160" fmla="*/ 738345 h 3032924"/>
              <a:gd name="connsiteX21-1161" fmla="*/ 102477 w 3239999"/>
              <a:gd name="connsiteY21-1162" fmla="*/ 428517 h 3032924"/>
              <a:gd name="connsiteX22-1163" fmla="*/ 385229 w 3239999"/>
              <a:gd name="connsiteY22-1164" fmla="*/ 430441 h 3032924"/>
              <a:gd name="connsiteX23-1165" fmla="*/ 386326 w 3239999"/>
              <a:gd name="connsiteY23-1166" fmla="*/ 91100 h 3032924"/>
              <a:gd name="connsiteX24-1167" fmla="*/ 833935 w 3239999"/>
              <a:gd name="connsiteY24-1168" fmla="*/ 22 h 3032924"/>
              <a:gd name="connsiteX25-1169" fmla="*/ 1576606 w 3239999"/>
              <a:gd name="connsiteY25-1170" fmla="*/ 402054 h 3032924"/>
              <a:gd name="connsiteX26-1171" fmla="*/ 1576606 w 3239999"/>
              <a:gd name="connsiteY26-1172" fmla="*/ 430441 h 3032924"/>
              <a:gd name="connsiteX27-1173" fmla="*/ 1576606 w 3239999"/>
              <a:gd name="connsiteY27-1174" fmla="*/ 526981 h 3032924"/>
              <a:gd name="connsiteX28-1175" fmla="*/ 1576606 w 3239999"/>
              <a:gd name="connsiteY28-1176" fmla="*/ 2765302 h 3032924"/>
              <a:gd name="connsiteX29-1177" fmla="*/ 378630 w 3239999"/>
              <a:gd name="connsiteY29-1178" fmla="*/ 2472117 h 3032924"/>
              <a:gd name="connsiteX30-1179" fmla="*/ 384918 w 3239999"/>
              <a:gd name="connsiteY30-1180" fmla="*/ 526981 h 3032924"/>
              <a:gd name="connsiteX31-1181" fmla="*/ 239143 w 3239999"/>
              <a:gd name="connsiteY31-1182" fmla="*/ 526981 h 3032924"/>
              <a:gd name="connsiteX32-1183" fmla="*/ 239143 w 3239999"/>
              <a:gd name="connsiteY32-1184" fmla="*/ 2776423 h 3032924"/>
              <a:gd name="connsiteX33-1185" fmla="*/ 1576606 w 3239999"/>
              <a:gd name="connsiteY33-1186" fmla="*/ 2776423 h 3032924"/>
              <a:gd name="connsiteX0-1187" fmla="*/ 1576606 w 3239999"/>
              <a:gd name="connsiteY0-1188" fmla="*/ 2778202 h 3032924"/>
              <a:gd name="connsiteX1-1189" fmla="*/ 1663394 w 3239999"/>
              <a:gd name="connsiteY1-1190" fmla="*/ 2778202 h 3032924"/>
              <a:gd name="connsiteX2-1191" fmla="*/ 1663394 w 3239999"/>
              <a:gd name="connsiteY2-1192" fmla="*/ 2776423 h 3032924"/>
              <a:gd name="connsiteX3-1193" fmla="*/ 3000856 w 3239999"/>
              <a:gd name="connsiteY3-1194" fmla="*/ 2776423 h 3032924"/>
              <a:gd name="connsiteX4-1195" fmla="*/ 3000856 w 3239999"/>
              <a:gd name="connsiteY4-1196" fmla="*/ 526981 h 3032924"/>
              <a:gd name="connsiteX5-1197" fmla="*/ 2855082 w 3239999"/>
              <a:gd name="connsiteY5-1198" fmla="*/ 526981 h 3032924"/>
              <a:gd name="connsiteX6-1199" fmla="*/ 2861369 w 3239999"/>
              <a:gd name="connsiteY6-1200" fmla="*/ 2472117 h 3032924"/>
              <a:gd name="connsiteX7-1201" fmla="*/ 1663394 w 3239999"/>
              <a:gd name="connsiteY7-1202" fmla="*/ 2765302 h 3032924"/>
              <a:gd name="connsiteX8-1203" fmla="*/ 1663394 w 3239999"/>
              <a:gd name="connsiteY8-1204" fmla="*/ 526981 h 3032924"/>
              <a:gd name="connsiteX9-1205" fmla="*/ 1663394 w 3239999"/>
              <a:gd name="connsiteY9-1206" fmla="*/ 430441 h 3032924"/>
              <a:gd name="connsiteX10-1207" fmla="*/ 1663394 w 3239999"/>
              <a:gd name="connsiteY10-1208" fmla="*/ 402054 h 3032924"/>
              <a:gd name="connsiteX11-1209" fmla="*/ 2406065 w 3239999"/>
              <a:gd name="connsiteY11-1210" fmla="*/ 22 h 3032924"/>
              <a:gd name="connsiteX12-1211" fmla="*/ 2853673 w 3239999"/>
              <a:gd name="connsiteY12-1212" fmla="*/ 91100 h 3032924"/>
              <a:gd name="connsiteX13-1213" fmla="*/ 2854770 w 3239999"/>
              <a:gd name="connsiteY13-1214" fmla="*/ 430441 h 3032924"/>
              <a:gd name="connsiteX14-1215" fmla="*/ 3120669 w 3239999"/>
              <a:gd name="connsiteY14-1216" fmla="*/ 428517 h 3032924"/>
              <a:gd name="connsiteX15-1217" fmla="*/ 3120669 w 3239999"/>
              <a:gd name="connsiteY15-1218" fmla="*/ 738345 h 3032924"/>
              <a:gd name="connsiteX16-1219" fmla="*/ 3239999 w 3239999"/>
              <a:gd name="connsiteY16-1220" fmla="*/ 738345 h 3032924"/>
              <a:gd name="connsiteX17-1221" fmla="*/ 3239999 w 3239999"/>
              <a:gd name="connsiteY17-1222" fmla="*/ 3032924 h 3032924"/>
              <a:gd name="connsiteX18-1223" fmla="*/ 0 w 3239999"/>
              <a:gd name="connsiteY18-1224" fmla="*/ 3032924 h 3032924"/>
              <a:gd name="connsiteX19-1225" fmla="*/ 0 w 3239999"/>
              <a:gd name="connsiteY19-1226" fmla="*/ 738345 h 3032924"/>
              <a:gd name="connsiteX20-1227" fmla="*/ 102477 w 3239999"/>
              <a:gd name="connsiteY20-1228" fmla="*/ 738345 h 3032924"/>
              <a:gd name="connsiteX21-1229" fmla="*/ 102477 w 3239999"/>
              <a:gd name="connsiteY21-1230" fmla="*/ 428517 h 3032924"/>
              <a:gd name="connsiteX22-1231" fmla="*/ 385229 w 3239999"/>
              <a:gd name="connsiteY22-1232" fmla="*/ 430441 h 3032924"/>
              <a:gd name="connsiteX23-1233" fmla="*/ 386326 w 3239999"/>
              <a:gd name="connsiteY23-1234" fmla="*/ 91100 h 3032924"/>
              <a:gd name="connsiteX24-1235" fmla="*/ 833935 w 3239999"/>
              <a:gd name="connsiteY24-1236" fmla="*/ 22 h 3032924"/>
              <a:gd name="connsiteX25-1237" fmla="*/ 1576606 w 3239999"/>
              <a:gd name="connsiteY25-1238" fmla="*/ 402054 h 3032924"/>
              <a:gd name="connsiteX26-1239" fmla="*/ 1576606 w 3239999"/>
              <a:gd name="connsiteY26-1240" fmla="*/ 430441 h 3032924"/>
              <a:gd name="connsiteX27-1241" fmla="*/ 1576606 w 3239999"/>
              <a:gd name="connsiteY27-1242" fmla="*/ 526981 h 3032924"/>
              <a:gd name="connsiteX28-1243" fmla="*/ 1576606 w 3239999"/>
              <a:gd name="connsiteY28-1244" fmla="*/ 2765302 h 3032924"/>
              <a:gd name="connsiteX29-1245" fmla="*/ 378630 w 3239999"/>
              <a:gd name="connsiteY29-1246" fmla="*/ 2472117 h 3032924"/>
              <a:gd name="connsiteX30-1247" fmla="*/ 384918 w 3239999"/>
              <a:gd name="connsiteY30-1248" fmla="*/ 526981 h 3032924"/>
              <a:gd name="connsiteX31-1249" fmla="*/ 239143 w 3239999"/>
              <a:gd name="connsiteY31-1250" fmla="*/ 526981 h 3032924"/>
              <a:gd name="connsiteX32-1251" fmla="*/ 239143 w 3239999"/>
              <a:gd name="connsiteY32-1252" fmla="*/ 2776423 h 3032924"/>
              <a:gd name="connsiteX33-1253" fmla="*/ 1576606 w 3239999"/>
              <a:gd name="connsiteY33-1254" fmla="*/ 2776423 h 3032924"/>
              <a:gd name="connsiteX0-1255" fmla="*/ 1576606 w 3239999"/>
              <a:gd name="connsiteY0-1256" fmla="*/ 2778202 h 3032924"/>
              <a:gd name="connsiteX1-1257" fmla="*/ 1663394 w 3239999"/>
              <a:gd name="connsiteY1-1258" fmla="*/ 2778202 h 3032924"/>
              <a:gd name="connsiteX2-1259" fmla="*/ 1663394 w 3239999"/>
              <a:gd name="connsiteY2-1260" fmla="*/ 2776423 h 3032924"/>
              <a:gd name="connsiteX3-1261" fmla="*/ 3000856 w 3239999"/>
              <a:gd name="connsiteY3-1262" fmla="*/ 2776423 h 3032924"/>
              <a:gd name="connsiteX4-1263" fmla="*/ 3000856 w 3239999"/>
              <a:gd name="connsiteY4-1264" fmla="*/ 526981 h 3032924"/>
              <a:gd name="connsiteX5-1265" fmla="*/ 2855082 w 3239999"/>
              <a:gd name="connsiteY5-1266" fmla="*/ 526981 h 3032924"/>
              <a:gd name="connsiteX6-1267" fmla="*/ 2861369 w 3239999"/>
              <a:gd name="connsiteY6-1268" fmla="*/ 2472117 h 3032924"/>
              <a:gd name="connsiteX7-1269" fmla="*/ 1663394 w 3239999"/>
              <a:gd name="connsiteY7-1270" fmla="*/ 2765302 h 3032924"/>
              <a:gd name="connsiteX8-1271" fmla="*/ 1663394 w 3239999"/>
              <a:gd name="connsiteY8-1272" fmla="*/ 526981 h 3032924"/>
              <a:gd name="connsiteX9-1273" fmla="*/ 1663394 w 3239999"/>
              <a:gd name="connsiteY9-1274" fmla="*/ 430441 h 3032924"/>
              <a:gd name="connsiteX10-1275" fmla="*/ 1663394 w 3239999"/>
              <a:gd name="connsiteY10-1276" fmla="*/ 402054 h 3032924"/>
              <a:gd name="connsiteX11-1277" fmla="*/ 2406065 w 3239999"/>
              <a:gd name="connsiteY11-1278" fmla="*/ 22 h 3032924"/>
              <a:gd name="connsiteX12-1279" fmla="*/ 2853673 w 3239999"/>
              <a:gd name="connsiteY12-1280" fmla="*/ 91100 h 3032924"/>
              <a:gd name="connsiteX13-1281" fmla="*/ 2854770 w 3239999"/>
              <a:gd name="connsiteY13-1282" fmla="*/ 430441 h 3032924"/>
              <a:gd name="connsiteX14-1283" fmla="*/ 3120669 w 3239999"/>
              <a:gd name="connsiteY14-1284" fmla="*/ 428517 h 3032924"/>
              <a:gd name="connsiteX15-1285" fmla="*/ 3120669 w 3239999"/>
              <a:gd name="connsiteY15-1286" fmla="*/ 738345 h 3032924"/>
              <a:gd name="connsiteX16-1287" fmla="*/ 3239999 w 3239999"/>
              <a:gd name="connsiteY16-1288" fmla="*/ 738345 h 3032924"/>
              <a:gd name="connsiteX17-1289" fmla="*/ 3239999 w 3239999"/>
              <a:gd name="connsiteY17-1290" fmla="*/ 3032924 h 3032924"/>
              <a:gd name="connsiteX18-1291" fmla="*/ 0 w 3239999"/>
              <a:gd name="connsiteY18-1292" fmla="*/ 3032924 h 3032924"/>
              <a:gd name="connsiteX19-1293" fmla="*/ 0 w 3239999"/>
              <a:gd name="connsiteY19-1294" fmla="*/ 738345 h 3032924"/>
              <a:gd name="connsiteX20-1295" fmla="*/ 102477 w 3239999"/>
              <a:gd name="connsiteY20-1296" fmla="*/ 738345 h 3032924"/>
              <a:gd name="connsiteX21-1297" fmla="*/ 102477 w 3239999"/>
              <a:gd name="connsiteY21-1298" fmla="*/ 428517 h 3032924"/>
              <a:gd name="connsiteX22-1299" fmla="*/ 385229 w 3239999"/>
              <a:gd name="connsiteY22-1300" fmla="*/ 430441 h 3032924"/>
              <a:gd name="connsiteX23-1301" fmla="*/ 386326 w 3239999"/>
              <a:gd name="connsiteY23-1302" fmla="*/ 91100 h 3032924"/>
              <a:gd name="connsiteX24-1303" fmla="*/ 833935 w 3239999"/>
              <a:gd name="connsiteY24-1304" fmla="*/ 22 h 3032924"/>
              <a:gd name="connsiteX25-1305" fmla="*/ 1576606 w 3239999"/>
              <a:gd name="connsiteY25-1306" fmla="*/ 402054 h 3032924"/>
              <a:gd name="connsiteX26-1307" fmla="*/ 1576606 w 3239999"/>
              <a:gd name="connsiteY26-1308" fmla="*/ 430441 h 3032924"/>
              <a:gd name="connsiteX27-1309" fmla="*/ 1576606 w 3239999"/>
              <a:gd name="connsiteY27-1310" fmla="*/ 526981 h 3032924"/>
              <a:gd name="connsiteX28-1311" fmla="*/ 1576606 w 3239999"/>
              <a:gd name="connsiteY28-1312" fmla="*/ 2765302 h 3032924"/>
              <a:gd name="connsiteX29-1313" fmla="*/ 378630 w 3239999"/>
              <a:gd name="connsiteY29-1314" fmla="*/ 2472117 h 3032924"/>
              <a:gd name="connsiteX30-1315" fmla="*/ 384918 w 3239999"/>
              <a:gd name="connsiteY30-1316" fmla="*/ 526981 h 3032924"/>
              <a:gd name="connsiteX31-1317" fmla="*/ 239143 w 3239999"/>
              <a:gd name="connsiteY31-1318" fmla="*/ 526981 h 3032924"/>
              <a:gd name="connsiteX32-1319" fmla="*/ 239143 w 3239999"/>
              <a:gd name="connsiteY32-1320" fmla="*/ 2776423 h 3032924"/>
              <a:gd name="connsiteX33-1321" fmla="*/ 1576606 w 3239999"/>
              <a:gd name="connsiteY33-1322" fmla="*/ 2776423 h 3032924"/>
              <a:gd name="connsiteX0-1323" fmla="*/ 1576606 w 3239999"/>
              <a:gd name="connsiteY0-1324" fmla="*/ 2778202 h 3032924"/>
              <a:gd name="connsiteX1-1325" fmla="*/ 1663394 w 3239999"/>
              <a:gd name="connsiteY1-1326" fmla="*/ 2778202 h 3032924"/>
              <a:gd name="connsiteX2-1327" fmla="*/ 1663394 w 3239999"/>
              <a:gd name="connsiteY2-1328" fmla="*/ 2776423 h 3032924"/>
              <a:gd name="connsiteX3-1329" fmla="*/ 3000856 w 3239999"/>
              <a:gd name="connsiteY3-1330" fmla="*/ 2776423 h 3032924"/>
              <a:gd name="connsiteX4-1331" fmla="*/ 3000856 w 3239999"/>
              <a:gd name="connsiteY4-1332" fmla="*/ 526981 h 3032924"/>
              <a:gd name="connsiteX5-1333" fmla="*/ 2855082 w 3239999"/>
              <a:gd name="connsiteY5-1334" fmla="*/ 526981 h 3032924"/>
              <a:gd name="connsiteX6-1335" fmla="*/ 2861369 w 3239999"/>
              <a:gd name="connsiteY6-1336" fmla="*/ 2472117 h 3032924"/>
              <a:gd name="connsiteX7-1337" fmla="*/ 1663394 w 3239999"/>
              <a:gd name="connsiteY7-1338" fmla="*/ 2765302 h 3032924"/>
              <a:gd name="connsiteX8-1339" fmla="*/ 1663394 w 3239999"/>
              <a:gd name="connsiteY8-1340" fmla="*/ 526981 h 3032924"/>
              <a:gd name="connsiteX9-1341" fmla="*/ 1663394 w 3239999"/>
              <a:gd name="connsiteY9-1342" fmla="*/ 430441 h 3032924"/>
              <a:gd name="connsiteX10-1343" fmla="*/ 1663394 w 3239999"/>
              <a:gd name="connsiteY10-1344" fmla="*/ 402054 h 3032924"/>
              <a:gd name="connsiteX11-1345" fmla="*/ 2406065 w 3239999"/>
              <a:gd name="connsiteY11-1346" fmla="*/ 22 h 3032924"/>
              <a:gd name="connsiteX12-1347" fmla="*/ 2853673 w 3239999"/>
              <a:gd name="connsiteY12-1348" fmla="*/ 91100 h 3032924"/>
              <a:gd name="connsiteX13-1349" fmla="*/ 2854770 w 3239999"/>
              <a:gd name="connsiteY13-1350" fmla="*/ 430441 h 3032924"/>
              <a:gd name="connsiteX14-1351" fmla="*/ 3120669 w 3239999"/>
              <a:gd name="connsiteY14-1352" fmla="*/ 428517 h 3032924"/>
              <a:gd name="connsiteX15-1353" fmla="*/ 3120669 w 3239999"/>
              <a:gd name="connsiteY15-1354" fmla="*/ 738345 h 3032924"/>
              <a:gd name="connsiteX16-1355" fmla="*/ 3239999 w 3239999"/>
              <a:gd name="connsiteY16-1356" fmla="*/ 738345 h 3032924"/>
              <a:gd name="connsiteX17-1357" fmla="*/ 3239999 w 3239999"/>
              <a:gd name="connsiteY17-1358" fmla="*/ 3032924 h 3032924"/>
              <a:gd name="connsiteX18-1359" fmla="*/ 0 w 3239999"/>
              <a:gd name="connsiteY18-1360" fmla="*/ 3032924 h 3032924"/>
              <a:gd name="connsiteX19-1361" fmla="*/ 0 w 3239999"/>
              <a:gd name="connsiteY19-1362" fmla="*/ 738345 h 3032924"/>
              <a:gd name="connsiteX20-1363" fmla="*/ 102477 w 3239999"/>
              <a:gd name="connsiteY20-1364" fmla="*/ 738345 h 3032924"/>
              <a:gd name="connsiteX21-1365" fmla="*/ 102477 w 3239999"/>
              <a:gd name="connsiteY21-1366" fmla="*/ 428517 h 3032924"/>
              <a:gd name="connsiteX22-1367" fmla="*/ 385229 w 3239999"/>
              <a:gd name="connsiteY22-1368" fmla="*/ 430441 h 3032924"/>
              <a:gd name="connsiteX23-1369" fmla="*/ 386326 w 3239999"/>
              <a:gd name="connsiteY23-1370" fmla="*/ 91100 h 3032924"/>
              <a:gd name="connsiteX24-1371" fmla="*/ 833935 w 3239999"/>
              <a:gd name="connsiteY24-1372" fmla="*/ 22 h 3032924"/>
              <a:gd name="connsiteX25-1373" fmla="*/ 1576606 w 3239999"/>
              <a:gd name="connsiteY25-1374" fmla="*/ 402054 h 3032924"/>
              <a:gd name="connsiteX26-1375" fmla="*/ 1576606 w 3239999"/>
              <a:gd name="connsiteY26-1376" fmla="*/ 430441 h 3032924"/>
              <a:gd name="connsiteX27-1377" fmla="*/ 1576606 w 3239999"/>
              <a:gd name="connsiteY27-1378" fmla="*/ 526981 h 3032924"/>
              <a:gd name="connsiteX28-1379" fmla="*/ 1576606 w 3239999"/>
              <a:gd name="connsiteY28-1380" fmla="*/ 2765302 h 3032924"/>
              <a:gd name="connsiteX29-1381" fmla="*/ 378630 w 3239999"/>
              <a:gd name="connsiteY29-1382" fmla="*/ 2472117 h 3032924"/>
              <a:gd name="connsiteX30-1383" fmla="*/ 384918 w 3239999"/>
              <a:gd name="connsiteY30-1384" fmla="*/ 526981 h 3032924"/>
              <a:gd name="connsiteX31-1385" fmla="*/ 239143 w 3239999"/>
              <a:gd name="connsiteY31-1386" fmla="*/ 526981 h 3032924"/>
              <a:gd name="connsiteX32-1387" fmla="*/ 229618 w 3239999"/>
              <a:gd name="connsiteY32-1388" fmla="*/ 2690698 h 3032924"/>
              <a:gd name="connsiteX33-1389" fmla="*/ 1576606 w 3239999"/>
              <a:gd name="connsiteY33-1390" fmla="*/ 2776423 h 3032924"/>
              <a:gd name="connsiteX0-1391" fmla="*/ 1576606 w 3239999"/>
              <a:gd name="connsiteY0-1392" fmla="*/ 2778202 h 3032924"/>
              <a:gd name="connsiteX1-1393" fmla="*/ 1663394 w 3239999"/>
              <a:gd name="connsiteY1-1394" fmla="*/ 2778202 h 3032924"/>
              <a:gd name="connsiteX2-1395" fmla="*/ 1663394 w 3239999"/>
              <a:gd name="connsiteY2-1396" fmla="*/ 2776423 h 3032924"/>
              <a:gd name="connsiteX3-1397" fmla="*/ 2991331 w 3239999"/>
              <a:gd name="connsiteY3-1398" fmla="*/ 2709748 h 3032924"/>
              <a:gd name="connsiteX4-1399" fmla="*/ 3000856 w 3239999"/>
              <a:gd name="connsiteY4-1400" fmla="*/ 526981 h 3032924"/>
              <a:gd name="connsiteX5-1401" fmla="*/ 2855082 w 3239999"/>
              <a:gd name="connsiteY5-1402" fmla="*/ 526981 h 3032924"/>
              <a:gd name="connsiteX6-1403" fmla="*/ 2861369 w 3239999"/>
              <a:gd name="connsiteY6-1404" fmla="*/ 2472117 h 3032924"/>
              <a:gd name="connsiteX7-1405" fmla="*/ 1663394 w 3239999"/>
              <a:gd name="connsiteY7-1406" fmla="*/ 2765302 h 3032924"/>
              <a:gd name="connsiteX8-1407" fmla="*/ 1663394 w 3239999"/>
              <a:gd name="connsiteY8-1408" fmla="*/ 526981 h 3032924"/>
              <a:gd name="connsiteX9-1409" fmla="*/ 1663394 w 3239999"/>
              <a:gd name="connsiteY9-1410" fmla="*/ 430441 h 3032924"/>
              <a:gd name="connsiteX10-1411" fmla="*/ 1663394 w 3239999"/>
              <a:gd name="connsiteY10-1412" fmla="*/ 402054 h 3032924"/>
              <a:gd name="connsiteX11-1413" fmla="*/ 2406065 w 3239999"/>
              <a:gd name="connsiteY11-1414" fmla="*/ 22 h 3032924"/>
              <a:gd name="connsiteX12-1415" fmla="*/ 2853673 w 3239999"/>
              <a:gd name="connsiteY12-1416" fmla="*/ 91100 h 3032924"/>
              <a:gd name="connsiteX13-1417" fmla="*/ 2854770 w 3239999"/>
              <a:gd name="connsiteY13-1418" fmla="*/ 430441 h 3032924"/>
              <a:gd name="connsiteX14-1419" fmla="*/ 3120669 w 3239999"/>
              <a:gd name="connsiteY14-1420" fmla="*/ 428517 h 3032924"/>
              <a:gd name="connsiteX15-1421" fmla="*/ 3120669 w 3239999"/>
              <a:gd name="connsiteY15-1422" fmla="*/ 738345 h 3032924"/>
              <a:gd name="connsiteX16-1423" fmla="*/ 3239999 w 3239999"/>
              <a:gd name="connsiteY16-1424" fmla="*/ 738345 h 3032924"/>
              <a:gd name="connsiteX17-1425" fmla="*/ 3239999 w 3239999"/>
              <a:gd name="connsiteY17-1426" fmla="*/ 3032924 h 3032924"/>
              <a:gd name="connsiteX18-1427" fmla="*/ 0 w 3239999"/>
              <a:gd name="connsiteY18-1428" fmla="*/ 3032924 h 3032924"/>
              <a:gd name="connsiteX19-1429" fmla="*/ 0 w 3239999"/>
              <a:gd name="connsiteY19-1430" fmla="*/ 738345 h 3032924"/>
              <a:gd name="connsiteX20-1431" fmla="*/ 102477 w 3239999"/>
              <a:gd name="connsiteY20-1432" fmla="*/ 738345 h 3032924"/>
              <a:gd name="connsiteX21-1433" fmla="*/ 102477 w 3239999"/>
              <a:gd name="connsiteY21-1434" fmla="*/ 428517 h 3032924"/>
              <a:gd name="connsiteX22-1435" fmla="*/ 385229 w 3239999"/>
              <a:gd name="connsiteY22-1436" fmla="*/ 430441 h 3032924"/>
              <a:gd name="connsiteX23-1437" fmla="*/ 386326 w 3239999"/>
              <a:gd name="connsiteY23-1438" fmla="*/ 91100 h 3032924"/>
              <a:gd name="connsiteX24-1439" fmla="*/ 833935 w 3239999"/>
              <a:gd name="connsiteY24-1440" fmla="*/ 22 h 3032924"/>
              <a:gd name="connsiteX25-1441" fmla="*/ 1576606 w 3239999"/>
              <a:gd name="connsiteY25-1442" fmla="*/ 402054 h 3032924"/>
              <a:gd name="connsiteX26-1443" fmla="*/ 1576606 w 3239999"/>
              <a:gd name="connsiteY26-1444" fmla="*/ 430441 h 3032924"/>
              <a:gd name="connsiteX27-1445" fmla="*/ 1576606 w 3239999"/>
              <a:gd name="connsiteY27-1446" fmla="*/ 526981 h 3032924"/>
              <a:gd name="connsiteX28-1447" fmla="*/ 1576606 w 3239999"/>
              <a:gd name="connsiteY28-1448" fmla="*/ 2765302 h 3032924"/>
              <a:gd name="connsiteX29-1449" fmla="*/ 378630 w 3239999"/>
              <a:gd name="connsiteY29-1450" fmla="*/ 2472117 h 3032924"/>
              <a:gd name="connsiteX30-1451" fmla="*/ 384918 w 3239999"/>
              <a:gd name="connsiteY30-1452" fmla="*/ 526981 h 3032924"/>
              <a:gd name="connsiteX31-1453" fmla="*/ 239143 w 3239999"/>
              <a:gd name="connsiteY31-1454" fmla="*/ 526981 h 3032924"/>
              <a:gd name="connsiteX32-1455" fmla="*/ 229618 w 3239999"/>
              <a:gd name="connsiteY32-1456" fmla="*/ 2690698 h 3032924"/>
              <a:gd name="connsiteX33-1457" fmla="*/ 1576606 w 3239999"/>
              <a:gd name="connsiteY33-1458" fmla="*/ 2776423 h 3032924"/>
            </a:gdLst>
            <a:ahLst/>
            <a:cxnLst>
              <a:cxn ang="0">
                <a:pos x="connsiteX0-1391" y="connsiteY0-1392"/>
              </a:cxn>
              <a:cxn ang="0">
                <a:pos x="connsiteX1-1393" y="connsiteY1-1394"/>
              </a:cxn>
              <a:cxn ang="0">
                <a:pos x="connsiteX2-1395" y="connsiteY2-1396"/>
              </a:cxn>
              <a:cxn ang="0">
                <a:pos x="connsiteX3-1397" y="connsiteY3-1398"/>
              </a:cxn>
              <a:cxn ang="0">
                <a:pos x="connsiteX4-1399" y="connsiteY4-1400"/>
              </a:cxn>
              <a:cxn ang="0">
                <a:pos x="connsiteX5-1401" y="connsiteY5-1402"/>
              </a:cxn>
              <a:cxn ang="0">
                <a:pos x="connsiteX6-1403" y="connsiteY6-1404"/>
              </a:cxn>
              <a:cxn ang="0">
                <a:pos x="connsiteX7-1405" y="connsiteY7-1406"/>
              </a:cxn>
              <a:cxn ang="0">
                <a:pos x="connsiteX8-1407" y="connsiteY8-1408"/>
              </a:cxn>
              <a:cxn ang="0">
                <a:pos x="connsiteX9-1409" y="connsiteY9-1410"/>
              </a:cxn>
              <a:cxn ang="0">
                <a:pos x="connsiteX10-1411" y="connsiteY10-1412"/>
              </a:cxn>
              <a:cxn ang="0">
                <a:pos x="connsiteX11-1413" y="connsiteY11-1414"/>
              </a:cxn>
              <a:cxn ang="0">
                <a:pos x="connsiteX12-1415" y="connsiteY12-1416"/>
              </a:cxn>
              <a:cxn ang="0">
                <a:pos x="connsiteX13-1417" y="connsiteY13-1418"/>
              </a:cxn>
              <a:cxn ang="0">
                <a:pos x="connsiteX14-1419" y="connsiteY14-1420"/>
              </a:cxn>
              <a:cxn ang="0">
                <a:pos x="connsiteX15-1421" y="connsiteY15-1422"/>
              </a:cxn>
              <a:cxn ang="0">
                <a:pos x="connsiteX16-1423" y="connsiteY16-1424"/>
              </a:cxn>
              <a:cxn ang="0">
                <a:pos x="connsiteX17-1425" y="connsiteY17-1426"/>
              </a:cxn>
              <a:cxn ang="0">
                <a:pos x="connsiteX18-1427" y="connsiteY18-1428"/>
              </a:cxn>
              <a:cxn ang="0">
                <a:pos x="connsiteX19-1429" y="connsiteY19-1430"/>
              </a:cxn>
              <a:cxn ang="0">
                <a:pos x="connsiteX20-1431" y="connsiteY20-1432"/>
              </a:cxn>
              <a:cxn ang="0">
                <a:pos x="connsiteX21-1433" y="connsiteY21-1434"/>
              </a:cxn>
              <a:cxn ang="0">
                <a:pos x="connsiteX22-1435" y="connsiteY22-1436"/>
              </a:cxn>
              <a:cxn ang="0">
                <a:pos x="connsiteX23-1437" y="connsiteY23-1438"/>
              </a:cxn>
              <a:cxn ang="0">
                <a:pos x="connsiteX24-1439" y="connsiteY24-1440"/>
              </a:cxn>
              <a:cxn ang="0">
                <a:pos x="connsiteX25-1441" y="connsiteY25-1442"/>
              </a:cxn>
              <a:cxn ang="0">
                <a:pos x="connsiteX26-1443" y="connsiteY26-1444"/>
              </a:cxn>
              <a:cxn ang="0">
                <a:pos x="connsiteX27-1445" y="connsiteY27-1446"/>
              </a:cxn>
              <a:cxn ang="0">
                <a:pos x="connsiteX28-1447" y="connsiteY28-1448"/>
              </a:cxn>
              <a:cxn ang="0">
                <a:pos x="connsiteX29-1449" y="connsiteY29-1450"/>
              </a:cxn>
              <a:cxn ang="0">
                <a:pos x="connsiteX30-1451" y="connsiteY30-1452"/>
              </a:cxn>
              <a:cxn ang="0">
                <a:pos x="connsiteX31-1453" y="connsiteY31-1454"/>
              </a:cxn>
              <a:cxn ang="0">
                <a:pos x="connsiteX32-1455" y="connsiteY32-1456"/>
              </a:cxn>
              <a:cxn ang="0">
                <a:pos x="connsiteX33-1457" y="connsiteY33-1458"/>
              </a:cxn>
            </a:cxnLst>
            <a:rect l="l" t="t" r="r" b="b"/>
            <a:pathLst>
              <a:path w="3239999" h="3032924">
                <a:moveTo>
                  <a:pt x="1576606" y="2778202"/>
                </a:moveTo>
                <a:cubicBezTo>
                  <a:pt x="1576606" y="2778795"/>
                  <a:pt x="1663394" y="2792670"/>
                  <a:pt x="1663394" y="2778202"/>
                </a:cubicBezTo>
                <a:lnTo>
                  <a:pt x="1663394" y="2776423"/>
                </a:lnTo>
                <a:cubicBezTo>
                  <a:pt x="2185083" y="2605634"/>
                  <a:pt x="2444552" y="2500589"/>
                  <a:pt x="2991331" y="2709748"/>
                </a:cubicBezTo>
                <a:lnTo>
                  <a:pt x="3000856" y="526981"/>
                </a:lnTo>
                <a:lnTo>
                  <a:pt x="2855082" y="526981"/>
                </a:lnTo>
                <a:cubicBezTo>
                  <a:pt x="2857178" y="1175360"/>
                  <a:pt x="2859273" y="1823738"/>
                  <a:pt x="2861369" y="2472117"/>
                </a:cubicBezTo>
                <a:cubicBezTo>
                  <a:pt x="2483869" y="2318121"/>
                  <a:pt x="2052449" y="2439541"/>
                  <a:pt x="1663394" y="2765302"/>
                </a:cubicBezTo>
                <a:lnTo>
                  <a:pt x="1663394" y="526981"/>
                </a:lnTo>
                <a:lnTo>
                  <a:pt x="1663394" y="430441"/>
                </a:lnTo>
                <a:lnTo>
                  <a:pt x="1663394" y="402054"/>
                </a:lnTo>
                <a:cubicBezTo>
                  <a:pt x="1896442" y="149589"/>
                  <a:pt x="2115835" y="2106"/>
                  <a:pt x="2406065" y="22"/>
                </a:cubicBezTo>
                <a:cubicBezTo>
                  <a:pt x="2537987" y="-925"/>
                  <a:pt x="2684544" y="28169"/>
                  <a:pt x="2853673" y="91100"/>
                </a:cubicBezTo>
                <a:cubicBezTo>
                  <a:pt x="2854039" y="204214"/>
                  <a:pt x="2854404" y="317327"/>
                  <a:pt x="2854770" y="430441"/>
                </a:cubicBezTo>
                <a:lnTo>
                  <a:pt x="3120669" y="428517"/>
                </a:lnTo>
                <a:lnTo>
                  <a:pt x="3120669" y="738345"/>
                </a:lnTo>
                <a:lnTo>
                  <a:pt x="3239999" y="738345"/>
                </a:lnTo>
                <a:lnTo>
                  <a:pt x="3239999" y="3032924"/>
                </a:lnTo>
                <a:lnTo>
                  <a:pt x="0" y="3032924"/>
                </a:lnTo>
                <a:lnTo>
                  <a:pt x="0" y="738345"/>
                </a:lnTo>
                <a:lnTo>
                  <a:pt x="102477" y="738345"/>
                </a:lnTo>
                <a:lnTo>
                  <a:pt x="102477" y="428517"/>
                </a:lnTo>
                <a:lnTo>
                  <a:pt x="385229" y="430441"/>
                </a:lnTo>
                <a:cubicBezTo>
                  <a:pt x="385595" y="317327"/>
                  <a:pt x="385960" y="204214"/>
                  <a:pt x="386326" y="91100"/>
                </a:cubicBezTo>
                <a:cubicBezTo>
                  <a:pt x="555455" y="28169"/>
                  <a:pt x="702013" y="-925"/>
                  <a:pt x="833935" y="22"/>
                </a:cubicBezTo>
                <a:cubicBezTo>
                  <a:pt x="1124164" y="2106"/>
                  <a:pt x="1343558" y="149589"/>
                  <a:pt x="1576606" y="402054"/>
                </a:cubicBezTo>
                <a:lnTo>
                  <a:pt x="1576606" y="430441"/>
                </a:lnTo>
                <a:lnTo>
                  <a:pt x="1576606" y="526981"/>
                </a:lnTo>
                <a:lnTo>
                  <a:pt x="1576606" y="2765302"/>
                </a:lnTo>
                <a:cubicBezTo>
                  <a:pt x="1187550" y="2439541"/>
                  <a:pt x="756130" y="2318121"/>
                  <a:pt x="378630" y="2472117"/>
                </a:cubicBezTo>
                <a:lnTo>
                  <a:pt x="384918" y="526981"/>
                </a:lnTo>
                <a:lnTo>
                  <a:pt x="239143" y="526981"/>
                </a:lnTo>
                <a:lnTo>
                  <a:pt x="229618" y="2690698"/>
                </a:lnTo>
                <a:cubicBezTo>
                  <a:pt x="773243" y="2466244"/>
                  <a:pt x="1081748" y="2626096"/>
                  <a:pt x="1576606" y="2776423"/>
                </a:cubicBezTo>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2" name="Rounded Rectangle 7"/>
          <p:cNvSpPr/>
          <p:nvPr/>
        </p:nvSpPr>
        <p:spPr>
          <a:xfrm>
            <a:off x="6214463" y="1019015"/>
            <a:ext cx="315474" cy="272250"/>
          </a:xfrm>
          <a:custGeom>
            <a:avLst/>
            <a:gdLst/>
            <a:ahLst/>
            <a:cxnLst/>
            <a:rect l="l" t="t" r="r" b="b"/>
            <a:pathLst>
              <a:path w="3240006" h="2796091">
                <a:moveTo>
                  <a:pt x="686867" y="612319"/>
                </a:moveTo>
                <a:cubicBezTo>
                  <a:pt x="611281" y="612319"/>
                  <a:pt x="550007" y="673593"/>
                  <a:pt x="550007" y="749179"/>
                </a:cubicBezTo>
                <a:cubicBezTo>
                  <a:pt x="550007" y="824765"/>
                  <a:pt x="611281" y="886039"/>
                  <a:pt x="686867" y="886039"/>
                </a:cubicBezTo>
                <a:cubicBezTo>
                  <a:pt x="762453" y="886039"/>
                  <a:pt x="823727" y="824765"/>
                  <a:pt x="823727" y="749179"/>
                </a:cubicBezTo>
                <a:cubicBezTo>
                  <a:pt x="823727" y="673593"/>
                  <a:pt x="762453" y="612319"/>
                  <a:pt x="686867" y="612319"/>
                </a:cubicBezTo>
                <a:close/>
                <a:moveTo>
                  <a:pt x="1587500" y="281447"/>
                </a:moveTo>
                <a:cubicBezTo>
                  <a:pt x="1432061" y="281447"/>
                  <a:pt x="1306053" y="407455"/>
                  <a:pt x="1306053" y="562894"/>
                </a:cubicBezTo>
                <a:cubicBezTo>
                  <a:pt x="1306053" y="718333"/>
                  <a:pt x="1432061" y="844341"/>
                  <a:pt x="1587500" y="844341"/>
                </a:cubicBezTo>
                <a:cubicBezTo>
                  <a:pt x="1742939" y="844341"/>
                  <a:pt x="1868947" y="718333"/>
                  <a:pt x="1868947" y="562894"/>
                </a:cubicBezTo>
                <a:cubicBezTo>
                  <a:pt x="1868947" y="407455"/>
                  <a:pt x="1742939" y="281447"/>
                  <a:pt x="1587500" y="281447"/>
                </a:cubicBezTo>
                <a:close/>
                <a:moveTo>
                  <a:pt x="1587500" y="0"/>
                </a:moveTo>
                <a:cubicBezTo>
                  <a:pt x="1898378" y="0"/>
                  <a:pt x="2150394" y="252016"/>
                  <a:pt x="2150394" y="562894"/>
                </a:cubicBezTo>
                <a:cubicBezTo>
                  <a:pt x="2150394" y="786167"/>
                  <a:pt x="2020401" y="979078"/>
                  <a:pt x="1831095" y="1068260"/>
                </a:cubicBezTo>
                <a:lnTo>
                  <a:pt x="2215710" y="1068260"/>
                </a:lnTo>
                <a:cubicBezTo>
                  <a:pt x="2374756" y="1068260"/>
                  <a:pt x="2503688" y="1197192"/>
                  <a:pt x="2503688" y="1356238"/>
                </a:cubicBezTo>
                <a:lnTo>
                  <a:pt x="2503688" y="1474975"/>
                </a:lnTo>
                <a:lnTo>
                  <a:pt x="2656086" y="1474975"/>
                </a:lnTo>
                <a:cubicBezTo>
                  <a:pt x="2692420" y="1474975"/>
                  <a:pt x="2722815" y="1500405"/>
                  <a:pt x="2728975" y="1534767"/>
                </a:cubicBezTo>
                <a:lnTo>
                  <a:pt x="3240006" y="1109804"/>
                </a:lnTo>
                <a:lnTo>
                  <a:pt x="3240006" y="2754548"/>
                </a:lnTo>
                <a:lnTo>
                  <a:pt x="2728975" y="2329585"/>
                </a:lnTo>
                <a:cubicBezTo>
                  <a:pt x="2722815" y="2363946"/>
                  <a:pt x="2692420" y="2389375"/>
                  <a:pt x="2656086" y="2389375"/>
                </a:cubicBezTo>
                <a:lnTo>
                  <a:pt x="2503688" y="2389375"/>
                </a:lnTo>
                <a:lnTo>
                  <a:pt x="2503688" y="2508113"/>
                </a:lnTo>
                <a:cubicBezTo>
                  <a:pt x="2503688" y="2667159"/>
                  <a:pt x="2374756" y="2796091"/>
                  <a:pt x="2215710" y="2796091"/>
                </a:cubicBezTo>
                <a:lnTo>
                  <a:pt x="287978" y="2796091"/>
                </a:lnTo>
                <a:cubicBezTo>
                  <a:pt x="128932" y="2796091"/>
                  <a:pt x="0" y="2667159"/>
                  <a:pt x="0" y="2508113"/>
                </a:cubicBezTo>
                <a:lnTo>
                  <a:pt x="0" y="1356238"/>
                </a:lnTo>
                <a:cubicBezTo>
                  <a:pt x="0" y="1197192"/>
                  <a:pt x="128932" y="1068260"/>
                  <a:pt x="287978" y="1068260"/>
                </a:cubicBezTo>
                <a:lnTo>
                  <a:pt x="544513" y="1068260"/>
                </a:lnTo>
                <a:cubicBezTo>
                  <a:pt x="422089" y="1014226"/>
                  <a:pt x="336949" y="891645"/>
                  <a:pt x="336949" y="749179"/>
                </a:cubicBezTo>
                <a:cubicBezTo>
                  <a:pt x="336949" y="555925"/>
                  <a:pt x="493613" y="399261"/>
                  <a:pt x="686867" y="399261"/>
                </a:cubicBezTo>
                <a:cubicBezTo>
                  <a:pt x="880121" y="399261"/>
                  <a:pt x="1036785" y="555925"/>
                  <a:pt x="1036785" y="749179"/>
                </a:cubicBezTo>
                <a:cubicBezTo>
                  <a:pt x="1036785" y="891645"/>
                  <a:pt x="951645" y="1014226"/>
                  <a:pt x="829222" y="1068260"/>
                </a:cubicBezTo>
                <a:lnTo>
                  <a:pt x="1343906" y="1068260"/>
                </a:lnTo>
                <a:cubicBezTo>
                  <a:pt x="1154600" y="979078"/>
                  <a:pt x="1024606" y="786167"/>
                  <a:pt x="1024606" y="562894"/>
                </a:cubicBezTo>
                <a:cubicBezTo>
                  <a:pt x="1024606" y="252016"/>
                  <a:pt x="1276622" y="0"/>
                  <a:pt x="15875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ko-KR" altLang="en-US" dirty="0"/>
          </a:p>
        </p:txBody>
      </p:sp>
      <p:sp>
        <p:nvSpPr>
          <p:cNvPr id="24" name="TextBox 23"/>
          <p:cNvSpPr txBox="1"/>
          <p:nvPr/>
        </p:nvSpPr>
        <p:spPr>
          <a:xfrm>
            <a:off x="500034" y="142858"/>
            <a:ext cx="2592289" cy="4647426"/>
          </a:xfrm>
          <a:prstGeom prst="rect">
            <a:avLst/>
          </a:prstGeom>
          <a:noFill/>
        </p:spPr>
        <p:txBody>
          <a:bodyPr wrap="square" rtlCol="0">
            <a:spAutoFit/>
          </a:bodyPr>
          <a:lstStyle/>
          <a:p>
            <a:pPr algn="r"/>
            <a:r>
              <a:rPr lang="en-US" sz="1600" b="1" i="1" dirty="0" err="1">
                <a:latin typeface="Comic Sans MS" pitchFamily="66" charset="0"/>
              </a:rPr>
              <a:t>Perubahan</a:t>
            </a:r>
            <a:r>
              <a:rPr lang="id-ID" sz="1600" b="1" i="1" dirty="0">
                <a:latin typeface="Comic Sans MS" pitchFamily="66" charset="0"/>
              </a:rPr>
              <a:t> </a:t>
            </a:r>
            <a:r>
              <a:rPr lang="en-US" sz="1600" b="1" i="1" dirty="0" err="1">
                <a:latin typeface="Comic Sans MS" pitchFamily="66" charset="0"/>
              </a:rPr>
              <a:t>perilaku</a:t>
            </a:r>
            <a:r>
              <a:rPr lang="id-ID" sz="1600" b="1" i="1" dirty="0">
                <a:latin typeface="Comic Sans MS" pitchFamily="66" charset="0"/>
              </a:rPr>
              <a:t> </a:t>
            </a:r>
          </a:p>
          <a:p>
            <a:pPr algn="r"/>
            <a:r>
              <a:rPr lang="en-US" sz="1600" b="1" i="1" dirty="0" err="1">
                <a:latin typeface="Comic Sans MS" pitchFamily="66" charset="0"/>
              </a:rPr>
              <a:t>konsumen</a:t>
            </a:r>
            <a:r>
              <a:rPr lang="id-ID" sz="1600" b="1" i="1" dirty="0">
                <a:latin typeface="Comic Sans MS" pitchFamily="66" charset="0"/>
              </a:rPr>
              <a:t> </a:t>
            </a:r>
          </a:p>
          <a:p>
            <a:pPr algn="r"/>
            <a:r>
              <a:rPr lang="en-US" sz="1600" b="1" i="1" dirty="0" err="1">
                <a:latin typeface="Comic Sans MS" pitchFamily="66" charset="0"/>
              </a:rPr>
              <a:t>Dalam</a:t>
            </a:r>
            <a:r>
              <a:rPr lang="id-ID" sz="1600" b="1" i="1" dirty="0">
                <a:latin typeface="Comic Sans MS" pitchFamily="66" charset="0"/>
              </a:rPr>
              <a:t> </a:t>
            </a:r>
            <a:r>
              <a:rPr lang="en-US" sz="1600" b="1" i="1" dirty="0" err="1">
                <a:latin typeface="Comic Sans MS" pitchFamily="66" charset="0"/>
              </a:rPr>
              <a:t>menganalisis</a:t>
            </a:r>
            <a:r>
              <a:rPr lang="id-ID" sz="1600" b="1" i="1" dirty="0">
                <a:latin typeface="Comic Sans MS" pitchFamily="66" charset="0"/>
              </a:rPr>
              <a:t> </a:t>
            </a:r>
          </a:p>
          <a:p>
            <a:pPr algn="r"/>
            <a:r>
              <a:rPr lang="en-US" sz="1600" b="1" i="1" dirty="0" err="1">
                <a:latin typeface="Comic Sans MS" pitchFamily="66" charset="0"/>
              </a:rPr>
              <a:t>hingga</a:t>
            </a:r>
            <a:r>
              <a:rPr lang="id-ID" sz="1600" b="1" i="1" dirty="0">
                <a:latin typeface="Comic Sans MS" pitchFamily="66" charset="0"/>
              </a:rPr>
              <a:t> </a:t>
            </a:r>
          </a:p>
          <a:p>
            <a:pPr algn="r"/>
            <a:r>
              <a:rPr lang="en-US" sz="1600" b="1" i="1" dirty="0" err="1">
                <a:latin typeface="Comic Sans MS" pitchFamily="66" charset="0"/>
              </a:rPr>
              <a:t>Memutuskan</a:t>
            </a:r>
            <a:r>
              <a:rPr lang="id-ID" sz="1600" b="1" i="1" dirty="0">
                <a:latin typeface="Comic Sans MS" pitchFamily="66" charset="0"/>
              </a:rPr>
              <a:t> </a:t>
            </a:r>
            <a:r>
              <a:rPr lang="en-US" sz="1600" b="1" i="1" dirty="0" err="1">
                <a:latin typeface="Comic Sans MS" pitchFamily="66" charset="0"/>
              </a:rPr>
              <a:t>untuk</a:t>
            </a:r>
            <a:r>
              <a:rPr lang="id-ID" sz="1600" b="1" i="1" dirty="0">
                <a:latin typeface="Comic Sans MS" pitchFamily="66" charset="0"/>
              </a:rPr>
              <a:t> </a:t>
            </a:r>
          </a:p>
          <a:p>
            <a:pPr algn="r"/>
            <a:r>
              <a:rPr lang="en-US" sz="1600" b="1" i="1" dirty="0" err="1">
                <a:latin typeface="Comic Sans MS" pitchFamily="66" charset="0"/>
              </a:rPr>
              <a:t>membeli</a:t>
            </a:r>
            <a:r>
              <a:rPr lang="id-ID" sz="1600" b="1" i="1" dirty="0">
                <a:latin typeface="Comic Sans MS" pitchFamily="66" charset="0"/>
              </a:rPr>
              <a:t> </a:t>
            </a:r>
          </a:p>
          <a:p>
            <a:pPr algn="r"/>
            <a:r>
              <a:rPr lang="en-US" sz="1600" b="1" i="1" dirty="0" err="1">
                <a:latin typeface="Comic Sans MS" pitchFamily="66" charset="0"/>
              </a:rPr>
              <a:t>produk</a:t>
            </a:r>
            <a:r>
              <a:rPr lang="en-US" sz="1600" b="1" i="1" dirty="0">
                <a:latin typeface="Comic Sans MS" pitchFamily="66" charset="0"/>
              </a:rPr>
              <a:t> yang </a:t>
            </a:r>
            <a:r>
              <a:rPr lang="en-US" sz="1600" b="1" i="1" dirty="0" err="1">
                <a:latin typeface="Comic Sans MS" pitchFamily="66" charset="0"/>
              </a:rPr>
              <a:t>ditawarkan</a:t>
            </a:r>
            <a:r>
              <a:rPr lang="id-ID" sz="1600" b="1" i="1" dirty="0">
                <a:latin typeface="Comic Sans MS" pitchFamily="66" charset="0"/>
              </a:rPr>
              <a:t> </a:t>
            </a:r>
          </a:p>
          <a:p>
            <a:pPr algn="r"/>
            <a:r>
              <a:rPr lang="en-US" sz="1600" b="1" i="1" dirty="0" err="1">
                <a:latin typeface="Comic Sans MS" pitchFamily="66" charset="0"/>
              </a:rPr>
              <a:t>Merupakan</a:t>
            </a:r>
            <a:r>
              <a:rPr lang="id-ID" sz="1600" b="1" i="1" dirty="0">
                <a:latin typeface="Comic Sans MS" pitchFamily="66" charset="0"/>
              </a:rPr>
              <a:t> </a:t>
            </a:r>
            <a:r>
              <a:rPr lang="en-US" sz="1600" b="1" i="1" dirty="0" err="1">
                <a:latin typeface="Comic Sans MS" pitchFamily="66" charset="0"/>
              </a:rPr>
              <a:t>salah</a:t>
            </a:r>
            <a:r>
              <a:rPr lang="id-ID" sz="1600" b="1" i="1" dirty="0">
                <a:latin typeface="Comic Sans MS" pitchFamily="66" charset="0"/>
              </a:rPr>
              <a:t> </a:t>
            </a:r>
            <a:r>
              <a:rPr lang="en-US" sz="1600" b="1" i="1" dirty="0" err="1">
                <a:latin typeface="Comic Sans MS" pitchFamily="66" charset="0"/>
              </a:rPr>
              <a:t>satu</a:t>
            </a:r>
            <a:r>
              <a:rPr lang="id-ID" sz="1600" b="1" i="1" dirty="0">
                <a:latin typeface="Comic Sans MS" pitchFamily="66" charset="0"/>
              </a:rPr>
              <a:t> </a:t>
            </a:r>
          </a:p>
          <a:p>
            <a:pPr algn="r"/>
            <a:r>
              <a:rPr lang="en-US" sz="1600" b="1" i="1" dirty="0" err="1">
                <a:latin typeface="Comic Sans MS" pitchFamily="66" charset="0"/>
              </a:rPr>
              <a:t>faktor</a:t>
            </a:r>
            <a:r>
              <a:rPr lang="en-US" sz="1600" b="1" i="1" dirty="0">
                <a:latin typeface="Comic Sans MS" pitchFamily="66" charset="0"/>
              </a:rPr>
              <a:t> </a:t>
            </a:r>
            <a:endParaRPr lang="id-ID" sz="1600" b="1" i="1" dirty="0">
              <a:latin typeface="Comic Sans MS" pitchFamily="66" charset="0"/>
            </a:endParaRPr>
          </a:p>
          <a:p>
            <a:pPr algn="r"/>
            <a:r>
              <a:rPr lang="en-US" sz="1600" b="1" i="1" dirty="0">
                <a:latin typeface="Comic Sans MS" pitchFamily="66" charset="0"/>
              </a:rPr>
              <a:t>yang </a:t>
            </a:r>
            <a:r>
              <a:rPr lang="en-US" sz="1600" b="1" i="1" dirty="0" err="1">
                <a:latin typeface="Comic Sans MS" pitchFamily="66" charset="0"/>
              </a:rPr>
              <a:t>tidak</a:t>
            </a:r>
            <a:r>
              <a:rPr lang="id-ID" sz="1600" b="1" i="1" dirty="0">
                <a:latin typeface="Comic Sans MS" pitchFamily="66" charset="0"/>
              </a:rPr>
              <a:t> </a:t>
            </a:r>
            <a:r>
              <a:rPr lang="en-US" sz="1600" b="1" i="1" dirty="0" err="1">
                <a:latin typeface="Comic Sans MS" pitchFamily="66" charset="0"/>
              </a:rPr>
              <a:t>dapat</a:t>
            </a:r>
            <a:r>
              <a:rPr lang="id-ID" sz="1600" b="1" i="1" dirty="0">
                <a:latin typeface="Comic Sans MS" pitchFamily="66" charset="0"/>
              </a:rPr>
              <a:t> </a:t>
            </a:r>
          </a:p>
          <a:p>
            <a:pPr algn="r"/>
            <a:r>
              <a:rPr lang="en-US" sz="1600" b="1" i="1" dirty="0" err="1">
                <a:latin typeface="Comic Sans MS" pitchFamily="66" charset="0"/>
              </a:rPr>
              <a:t>dikendalikan</a:t>
            </a:r>
            <a:endParaRPr lang="id-ID" sz="1600" b="1" i="1" dirty="0">
              <a:latin typeface="Comic Sans MS" pitchFamily="66" charset="0"/>
            </a:endParaRPr>
          </a:p>
          <a:p>
            <a:pPr algn="r"/>
            <a:r>
              <a:rPr lang="en-US" sz="1600" b="1" i="1" dirty="0" err="1">
                <a:latin typeface="Comic Sans MS" pitchFamily="66" charset="0"/>
              </a:rPr>
              <a:t>Oleh</a:t>
            </a:r>
            <a:r>
              <a:rPr lang="id-ID" sz="1600" b="1" i="1" dirty="0">
                <a:latin typeface="Comic Sans MS" pitchFamily="66" charset="0"/>
              </a:rPr>
              <a:t> </a:t>
            </a:r>
            <a:r>
              <a:rPr lang="en-US" sz="1600" b="1" i="1" dirty="0" err="1">
                <a:latin typeface="Comic Sans MS" pitchFamily="66" charset="0"/>
              </a:rPr>
              <a:t>pihak</a:t>
            </a:r>
            <a:r>
              <a:rPr lang="id-ID" sz="1600" b="1" i="1" dirty="0">
                <a:latin typeface="Comic Sans MS" pitchFamily="66" charset="0"/>
              </a:rPr>
              <a:t> </a:t>
            </a:r>
            <a:r>
              <a:rPr lang="en-US" sz="1600" b="1" i="1" dirty="0" err="1">
                <a:latin typeface="Comic Sans MS" pitchFamily="66" charset="0"/>
              </a:rPr>
              <a:t>pemasar</a:t>
            </a:r>
            <a:r>
              <a:rPr lang="en-US" sz="1600" b="1" i="1" dirty="0">
                <a:latin typeface="Comic Sans MS" pitchFamily="66" charset="0"/>
              </a:rPr>
              <a:t>. </a:t>
            </a:r>
            <a:endParaRPr lang="id-ID" sz="1600" b="1" i="1" dirty="0">
              <a:latin typeface="Comic Sans MS" pitchFamily="66" charset="0"/>
            </a:endParaRPr>
          </a:p>
          <a:p>
            <a:pPr algn="r"/>
            <a:r>
              <a:rPr lang="en-US" sz="1600" b="1" i="1" dirty="0" err="1">
                <a:latin typeface="Comic Sans MS" pitchFamily="66" charset="0"/>
              </a:rPr>
              <a:t>Oleh</a:t>
            </a:r>
            <a:r>
              <a:rPr lang="id-ID" sz="1600" b="1" i="1" dirty="0">
                <a:latin typeface="Comic Sans MS" pitchFamily="66" charset="0"/>
              </a:rPr>
              <a:t> </a:t>
            </a:r>
            <a:r>
              <a:rPr lang="en-US" sz="1600" b="1" i="1" dirty="0" err="1">
                <a:latin typeface="Comic Sans MS" pitchFamily="66" charset="0"/>
              </a:rPr>
              <a:t>sebab</a:t>
            </a:r>
            <a:r>
              <a:rPr lang="id-ID" sz="1600" b="1" i="1" dirty="0">
                <a:latin typeface="Comic Sans MS" pitchFamily="66" charset="0"/>
              </a:rPr>
              <a:t> </a:t>
            </a:r>
            <a:r>
              <a:rPr lang="en-US" sz="1600" b="1" i="1" dirty="0" err="1">
                <a:latin typeface="Comic Sans MS" pitchFamily="66" charset="0"/>
              </a:rPr>
              <a:t>itu</a:t>
            </a:r>
            <a:r>
              <a:rPr lang="id-ID" sz="1600" b="1" i="1" dirty="0">
                <a:latin typeface="Comic Sans MS" pitchFamily="66" charset="0"/>
              </a:rPr>
              <a:t> </a:t>
            </a:r>
            <a:r>
              <a:rPr lang="en-US" sz="1600" b="1" i="1" dirty="0" err="1">
                <a:latin typeface="Comic Sans MS" pitchFamily="66" charset="0"/>
              </a:rPr>
              <a:t>perlu</a:t>
            </a:r>
            <a:r>
              <a:rPr lang="id-ID" sz="1600" b="1" i="1" dirty="0">
                <a:latin typeface="Comic Sans MS" pitchFamily="66" charset="0"/>
              </a:rPr>
              <a:t> </a:t>
            </a:r>
          </a:p>
          <a:p>
            <a:pPr algn="r"/>
            <a:r>
              <a:rPr lang="en-US" sz="1600" b="1" i="1" dirty="0" err="1">
                <a:latin typeface="Comic Sans MS" pitchFamily="66" charset="0"/>
              </a:rPr>
              <a:t>adanya</a:t>
            </a:r>
            <a:r>
              <a:rPr lang="id-ID" sz="1600" b="1" i="1" dirty="0">
                <a:latin typeface="Comic Sans MS" pitchFamily="66" charset="0"/>
              </a:rPr>
              <a:t> </a:t>
            </a:r>
            <a:r>
              <a:rPr lang="en-US" sz="1600" b="1" i="1" dirty="0" err="1">
                <a:latin typeface="Comic Sans MS" pitchFamily="66" charset="0"/>
              </a:rPr>
              <a:t>analisa</a:t>
            </a:r>
            <a:r>
              <a:rPr lang="id-ID" sz="1600" b="1" i="1" dirty="0">
                <a:latin typeface="Comic Sans MS" pitchFamily="66" charset="0"/>
              </a:rPr>
              <a:t> </a:t>
            </a:r>
          </a:p>
          <a:p>
            <a:pPr algn="r"/>
            <a:r>
              <a:rPr lang="en-US" sz="1600" b="1" i="1" dirty="0" err="1">
                <a:latin typeface="Comic Sans MS" pitchFamily="66" charset="0"/>
              </a:rPr>
              <a:t>Terhadap</a:t>
            </a:r>
            <a:r>
              <a:rPr lang="id-ID" sz="1600" b="1" i="1" dirty="0">
                <a:latin typeface="Comic Sans MS" pitchFamily="66" charset="0"/>
              </a:rPr>
              <a:t> </a:t>
            </a:r>
            <a:r>
              <a:rPr lang="en-US" sz="1600" b="1" i="1" dirty="0" err="1">
                <a:latin typeface="Comic Sans MS" pitchFamily="66" charset="0"/>
              </a:rPr>
              <a:t>perilaku</a:t>
            </a:r>
            <a:r>
              <a:rPr lang="id-ID" sz="1600" b="1" i="1" dirty="0">
                <a:latin typeface="Comic Sans MS" pitchFamily="66" charset="0"/>
              </a:rPr>
              <a:t> </a:t>
            </a:r>
          </a:p>
          <a:p>
            <a:pPr algn="r"/>
            <a:r>
              <a:rPr lang="en-US" sz="1600" b="1" i="1" dirty="0" err="1">
                <a:latin typeface="Comic Sans MS" pitchFamily="66" charset="0"/>
              </a:rPr>
              <a:t>konsumen</a:t>
            </a:r>
            <a:r>
              <a:rPr lang="id-ID" sz="1600" b="1" i="1" dirty="0">
                <a:latin typeface="Comic Sans MS" pitchFamily="66" charset="0"/>
              </a:rPr>
              <a:t> </a:t>
            </a:r>
          </a:p>
          <a:p>
            <a:pPr algn="r"/>
            <a:r>
              <a:rPr lang="en-US" sz="1600" b="1" i="1" dirty="0" err="1">
                <a:latin typeface="Comic Sans MS" pitchFamily="66" charset="0"/>
              </a:rPr>
              <a:t>Oleh</a:t>
            </a:r>
            <a:r>
              <a:rPr lang="id-ID" sz="1600" b="1" i="1" dirty="0">
                <a:latin typeface="Comic Sans MS" pitchFamily="66" charset="0"/>
              </a:rPr>
              <a:t> </a:t>
            </a:r>
            <a:r>
              <a:rPr lang="en-US" sz="1600" b="1" i="1" dirty="0" err="1">
                <a:latin typeface="Comic Sans MS" pitchFamily="66" charset="0"/>
              </a:rPr>
              <a:t>pihak</a:t>
            </a:r>
            <a:r>
              <a:rPr lang="id-ID" sz="1600" b="1" i="1" dirty="0">
                <a:latin typeface="Comic Sans MS" pitchFamily="66" charset="0"/>
              </a:rPr>
              <a:t> </a:t>
            </a:r>
            <a:r>
              <a:rPr lang="en-US" sz="1600" b="1" i="1" dirty="0" err="1">
                <a:latin typeface="Comic Sans MS" pitchFamily="66" charset="0"/>
              </a:rPr>
              <a:t>pemasar</a:t>
            </a:r>
            <a:r>
              <a:rPr lang="id-ID" sz="1600" b="1" i="1" dirty="0">
                <a:latin typeface="Comic Sans MS" pitchFamily="66" charset="0"/>
              </a:rPr>
              <a:t>. </a:t>
            </a:r>
          </a:p>
          <a:p>
            <a:pPr algn="r"/>
            <a:r>
              <a:rPr lang="id-ID" sz="1600" b="1" i="1" dirty="0">
                <a:latin typeface="Comic Sans MS" pitchFamily="66" charset="0"/>
              </a:rPr>
              <a:t>(Keputusan et al., 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571472" y="428610"/>
            <a:ext cx="7572428" cy="4093428"/>
          </a:xfrm>
          <a:prstGeom prst="rect">
            <a:avLst/>
          </a:prstGeom>
          <a:noFill/>
          <a:ln>
            <a:noFill/>
          </a:ln>
        </p:spPr>
        <p:txBody>
          <a:bodyPr wrap="square" rtlCol="0">
            <a:spAutoFit/>
          </a:bodyPr>
          <a:lstStyle/>
          <a:p>
            <a:pPr algn="ctr"/>
            <a:r>
              <a:rPr lang="id-ID" sz="2000" b="1" dirty="0">
                <a:latin typeface="Comic Sans MS" pitchFamily="66" charset="0"/>
              </a:rPr>
              <a:t>Seiring dengan </a:t>
            </a:r>
          </a:p>
          <a:p>
            <a:pPr algn="ctr"/>
            <a:r>
              <a:rPr lang="id-ID" sz="2000" b="1" dirty="0">
                <a:latin typeface="Comic Sans MS" pitchFamily="66" charset="0"/>
              </a:rPr>
              <a:t>perubahan budaya</a:t>
            </a:r>
          </a:p>
          <a:p>
            <a:pPr algn="ctr"/>
            <a:r>
              <a:rPr lang="id-ID" sz="2000" b="1" dirty="0">
                <a:latin typeface="Comic Sans MS" pitchFamily="66" charset="0"/>
              </a:rPr>
              <a:t>dan nilai yang </a:t>
            </a:r>
          </a:p>
          <a:p>
            <a:pPr algn="ctr"/>
            <a:r>
              <a:rPr lang="id-ID" sz="2000" b="1" dirty="0">
                <a:latin typeface="Comic Sans MS" pitchFamily="66" charset="0"/>
              </a:rPr>
              <a:t>mengedepankan </a:t>
            </a:r>
          </a:p>
          <a:p>
            <a:pPr algn="ctr"/>
            <a:r>
              <a:rPr lang="id-ID" sz="2000" b="1" dirty="0">
                <a:latin typeface="Comic Sans MS" pitchFamily="66" charset="0"/>
              </a:rPr>
              <a:t>kesadaran </a:t>
            </a:r>
          </a:p>
          <a:p>
            <a:pPr algn="ctr"/>
            <a:r>
              <a:rPr lang="id-ID" sz="2000" b="1" dirty="0">
                <a:latin typeface="Comic Sans MS" pitchFamily="66" charset="0"/>
              </a:rPr>
              <a:t>lingkungan maka </a:t>
            </a:r>
          </a:p>
          <a:p>
            <a:pPr algn="ctr"/>
            <a:r>
              <a:rPr lang="id-ID" sz="2000" b="1" dirty="0">
                <a:latin typeface="Comic Sans MS" pitchFamily="66" charset="0"/>
              </a:rPr>
              <a:t>periklanan sebagai </a:t>
            </a:r>
          </a:p>
          <a:p>
            <a:pPr algn="ctr"/>
            <a:r>
              <a:rPr lang="id-ID" sz="2000" b="1" dirty="0">
                <a:latin typeface="Comic Sans MS" pitchFamily="66" charset="0"/>
              </a:rPr>
              <a:t>salah satu elemen </a:t>
            </a:r>
          </a:p>
          <a:p>
            <a:pPr algn="ctr"/>
            <a:r>
              <a:rPr lang="id-ID" sz="2000" b="1" dirty="0">
                <a:latin typeface="Comic Sans MS" pitchFamily="66" charset="0"/>
              </a:rPr>
              <a:t>dalam aktivitas </a:t>
            </a:r>
          </a:p>
          <a:p>
            <a:pPr algn="ctr"/>
            <a:r>
              <a:rPr lang="id-ID" sz="2000" b="1" dirty="0">
                <a:latin typeface="Comic Sans MS" pitchFamily="66" charset="0"/>
              </a:rPr>
              <a:t>pemasaran juga </a:t>
            </a:r>
          </a:p>
          <a:p>
            <a:pPr algn="ctr"/>
            <a:r>
              <a:rPr lang="id-ID" sz="2000" b="1" dirty="0">
                <a:latin typeface="Comic Sans MS" pitchFamily="66" charset="0"/>
              </a:rPr>
              <a:t>mengikuti </a:t>
            </a:r>
          </a:p>
          <a:p>
            <a:pPr algn="ctr"/>
            <a:r>
              <a:rPr lang="id-ID" sz="2000" b="1" dirty="0">
                <a:latin typeface="Comic Sans MS" pitchFamily="66" charset="0"/>
              </a:rPr>
              <a:t>perubahan tersebut. </a:t>
            </a:r>
          </a:p>
          <a:p>
            <a:pPr algn="ctr"/>
            <a:r>
              <a:rPr lang="id-ID" sz="2000" dirty="0">
                <a:latin typeface="Comic Sans MS" pitchFamily="66" charset="0"/>
              </a:rPr>
              <a:t>(Siswanto et al., 2013)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 Placeholder 1"/>
          <p:cNvSpPr txBox="1"/>
          <p:nvPr/>
        </p:nvSpPr>
        <p:spPr>
          <a:xfrm>
            <a:off x="395536" y="267494"/>
            <a:ext cx="3312368" cy="1109985"/>
          </a:xfrm>
          <a:prstGeom prst="rect">
            <a:avLst/>
          </a:prstGeom>
        </p:spPr>
        <p:txBody>
          <a:bodyPr anchor="ct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indent="0">
              <a:buNone/>
            </a:pPr>
            <a:r>
              <a:rPr lang="id-ID" altLang="ko-KR" sz="3600" b="1" dirty="0">
                <a:solidFill>
                  <a:schemeClr val="accent3"/>
                </a:solidFill>
                <a:latin typeface="+mj-lt"/>
                <a:cs typeface="Arial" pitchFamily="34" charset="0"/>
              </a:rPr>
              <a:t>Referensi</a:t>
            </a:r>
            <a:endParaRPr lang="en-US" altLang="ko-KR" sz="3600" b="1" dirty="0">
              <a:solidFill>
                <a:schemeClr val="accent3"/>
              </a:solidFill>
              <a:latin typeface="+mj-lt"/>
              <a:cs typeface="Arial" pitchFamily="34" charset="0"/>
            </a:endParaRPr>
          </a:p>
        </p:txBody>
      </p:sp>
      <p:sp>
        <p:nvSpPr>
          <p:cNvPr id="9" name="TextBox 8"/>
          <p:cNvSpPr txBox="1"/>
          <p:nvPr/>
        </p:nvSpPr>
        <p:spPr>
          <a:xfrm>
            <a:off x="500034" y="1428742"/>
            <a:ext cx="8143932" cy="646331"/>
          </a:xfrm>
          <a:prstGeom prst="rect">
            <a:avLst/>
          </a:prstGeom>
          <a:noFill/>
        </p:spPr>
        <p:txBody>
          <a:bodyPr wrap="square" rtlCol="0">
            <a:spAutoFit/>
          </a:bodyPr>
          <a:lstStyle/>
          <a:p>
            <a:r>
              <a:rPr lang="id-ID" dirty="0"/>
              <a:t>(Peter &amp; Olson, 2009)</a:t>
            </a:r>
          </a:p>
          <a:p>
            <a:endParaRPr lang="id-ID"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7A7BD"/>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ltLang="ko-KR" dirty="0">
                <a:solidFill>
                  <a:schemeClr val="bg1"/>
                </a:solidFill>
              </a:rPr>
              <a:t>Thank you</a:t>
            </a:r>
            <a:endParaRPr lang="ko-KR" altLang="en-US" dirty="0">
              <a:solidFill>
                <a:schemeClr val="bg1"/>
              </a:solidFill>
            </a:endParaRPr>
          </a:p>
        </p:txBody>
      </p:sp>
    </p:spTree>
  </p:cSld>
  <p:clrMapOvr>
    <a:masterClrMapping/>
  </p:clrMapOvr>
</p:sld>
</file>

<file path=ppt/theme/theme1.xml><?xml version="1.0" encoding="utf-8"?>
<a:theme xmlns:a="http://schemas.openxmlformats.org/drawingml/2006/main" name="Cover and End Slide Master">
  <a:themeElements>
    <a:clrScheme name="ALLPPT-COLOR-A24">
      <a:dk1>
        <a:sysClr val="windowText" lastClr="000000"/>
      </a:dk1>
      <a:lt1>
        <a:sysClr val="window" lastClr="FFFFFF"/>
      </a:lt1>
      <a:dk2>
        <a:srgbClr val="1F497D"/>
      </a:dk2>
      <a:lt2>
        <a:srgbClr val="EEECE1"/>
      </a:lt2>
      <a:accent1>
        <a:srgbClr val="57A7BD"/>
      </a:accent1>
      <a:accent2>
        <a:srgbClr val="69B6CC"/>
      </a:accent2>
      <a:accent3>
        <a:srgbClr val="57A7BD"/>
      </a:accent3>
      <a:accent4>
        <a:srgbClr val="69B6CC"/>
      </a:accent4>
      <a:accent5>
        <a:srgbClr val="57A7BD"/>
      </a:accent5>
      <a:accent6>
        <a:srgbClr val="69B6CC"/>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COLOR-A24">
      <a:dk1>
        <a:sysClr val="windowText" lastClr="000000"/>
      </a:dk1>
      <a:lt1>
        <a:sysClr val="window" lastClr="FFFFFF"/>
      </a:lt1>
      <a:dk2>
        <a:srgbClr val="1F497D"/>
      </a:dk2>
      <a:lt2>
        <a:srgbClr val="EEECE1"/>
      </a:lt2>
      <a:accent1>
        <a:srgbClr val="57A7BD"/>
      </a:accent1>
      <a:accent2>
        <a:srgbClr val="69B6CC"/>
      </a:accent2>
      <a:accent3>
        <a:srgbClr val="57A7BD"/>
      </a:accent3>
      <a:accent4>
        <a:srgbClr val="69B6CC"/>
      </a:accent4>
      <a:accent5>
        <a:srgbClr val="57A7BD"/>
      </a:accent5>
      <a:accent6>
        <a:srgbClr val="69B6CC"/>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COLOR-A24">
      <a:dk1>
        <a:sysClr val="windowText" lastClr="000000"/>
      </a:dk1>
      <a:lt1>
        <a:sysClr val="window" lastClr="FFFFFF"/>
      </a:lt1>
      <a:dk2>
        <a:srgbClr val="1F497D"/>
      </a:dk2>
      <a:lt2>
        <a:srgbClr val="EEECE1"/>
      </a:lt2>
      <a:accent1>
        <a:srgbClr val="57A7BD"/>
      </a:accent1>
      <a:accent2>
        <a:srgbClr val="69B6CC"/>
      </a:accent2>
      <a:accent3>
        <a:srgbClr val="57A7BD"/>
      </a:accent3>
      <a:accent4>
        <a:srgbClr val="69B6CC"/>
      </a:accent4>
      <a:accent5>
        <a:srgbClr val="57A7BD"/>
      </a:accent5>
      <a:accent6>
        <a:srgbClr val="69B6CC"/>
      </a:accent6>
      <a:hlink>
        <a:srgbClr val="3F3F3F"/>
      </a:hlink>
      <a:folHlink>
        <a:srgbClr val="3F3F3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TotalTime>
  <Words>978</Words>
  <Application>Microsoft Office PowerPoint</Application>
  <PresentationFormat>On-screen Show (16:9)</PresentationFormat>
  <Paragraphs>169</Paragraphs>
  <Slides>17</Slides>
  <Notes>2</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17</vt:i4>
      </vt:variant>
    </vt:vector>
  </HeadingPairs>
  <TitlesOfParts>
    <vt:vector size="24" baseType="lpstr">
      <vt:lpstr>맑은 고딕</vt:lpstr>
      <vt:lpstr>Arial</vt:lpstr>
      <vt:lpstr>Comic Sans MS</vt:lpstr>
      <vt:lpstr>Wingdings</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GoogleSlidesPPT.com;Allppt.com</dc:creator>
  <cp:lastModifiedBy>indar nugraha</cp:lastModifiedBy>
  <cp:revision>104</cp:revision>
  <dcterms:created xsi:type="dcterms:W3CDTF">2016-12-05T23:26:00Z</dcterms:created>
  <dcterms:modified xsi:type="dcterms:W3CDTF">2024-02-06T12:52:53Z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1033-10.1.0.5510</vt:lpwstr>
  </property>
</Properties>
</file>