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31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6BFD7A49-F70D-492F-8C7B-B0B470B766C1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AFFEDAC-27A4-43A8-9DD7-C85F8E9C6095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7A49-F70D-492F-8C7B-B0B470B766C1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EDAC-27A4-43A8-9DD7-C85F8E9C60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7A49-F70D-492F-8C7B-B0B470B766C1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EDAC-27A4-43A8-9DD7-C85F8E9C60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7A49-F70D-492F-8C7B-B0B470B766C1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EDAC-27A4-43A8-9DD7-C85F8E9C60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7A49-F70D-492F-8C7B-B0B470B766C1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EDAC-27A4-43A8-9DD7-C85F8E9C60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7A49-F70D-492F-8C7B-B0B470B766C1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EDAC-27A4-43A8-9DD7-C85F8E9C609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7A49-F70D-492F-8C7B-B0B470B766C1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EDAC-27A4-43A8-9DD7-C85F8E9C60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7A49-F70D-492F-8C7B-B0B470B766C1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EDAC-27A4-43A8-9DD7-C85F8E9C60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7A49-F70D-492F-8C7B-B0B470B766C1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EDAC-27A4-43A8-9DD7-C85F8E9C60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7A49-F70D-492F-8C7B-B0B470B766C1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EDAC-27A4-43A8-9DD7-C85F8E9C6095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7A49-F70D-492F-8C7B-B0B470B766C1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EDAC-27A4-43A8-9DD7-C85F8E9C60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6BFD7A49-F70D-492F-8C7B-B0B470B766C1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AFFEDAC-27A4-43A8-9DD7-C85F8E9C609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KREATIVITAS, INOVASI DAN KEWIRAUSAHAAN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000" b="1" dirty="0" smtClean="0"/>
              <a:t>ASNAWATI, SE., MM</a:t>
            </a:r>
          </a:p>
          <a:p>
            <a:r>
              <a:rPr lang="en-US" b="1" dirty="0" err="1" smtClean="0"/>
              <a:t>Fakultas</a:t>
            </a:r>
            <a:r>
              <a:rPr lang="en-US" b="1" dirty="0" smtClean="0"/>
              <a:t> </a:t>
            </a:r>
            <a:r>
              <a:rPr lang="en-US" b="1" dirty="0" err="1" smtClean="0"/>
              <a:t>Ekonomi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Bisnis</a:t>
            </a:r>
            <a:endParaRPr lang="en-US" b="1" dirty="0" smtClean="0"/>
          </a:p>
          <a:p>
            <a:r>
              <a:rPr lang="en-US" b="1" dirty="0" err="1" smtClean="0"/>
              <a:t>Universitas</a:t>
            </a:r>
            <a:r>
              <a:rPr lang="en-US" b="1" dirty="0" smtClean="0"/>
              <a:t> </a:t>
            </a:r>
            <a:r>
              <a:rPr lang="en-US" b="1" dirty="0" err="1" smtClean="0"/>
              <a:t>Mulawarman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360547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Arial" pitchFamily="34" charset="0"/>
                <a:cs typeface="Arial" pitchFamily="34" charset="0"/>
              </a:rPr>
              <a:t>HAMBATAN KREATIVITAS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>
                <a:latin typeface="Arial" pitchFamily="34" charset="0"/>
                <a:cs typeface="Arial" pitchFamily="34" charset="0"/>
              </a:rPr>
              <a:t>Takut terlihat tolol, terkadang orang akan malu jika idenya terlihat 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konyol</a:t>
            </a:r>
          </a:p>
          <a:p>
            <a:r>
              <a:rPr lang="en-US" dirty="0" err="1">
                <a:latin typeface="Arial" pitchFamily="34" charset="0"/>
                <a:cs typeface="Arial" pitchFamily="34" charset="0"/>
              </a:rPr>
              <a:t>Memiliki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kepercayaan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bahwa</a:t>
            </a:r>
            <a:r>
              <a:rPr lang="en-US" dirty="0">
                <a:latin typeface="Arial" pitchFamily="34" charset="0"/>
                <a:cs typeface="Arial" pitchFamily="34" charset="0"/>
              </a:rPr>
              <a:t> “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Kreatif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529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Arial" pitchFamily="34" charset="0"/>
                <a:cs typeface="Arial" pitchFamily="34" charset="0"/>
              </a:rPr>
              <a:t>CARA MENINGKATKAN KREATIVITAS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>
                <a:latin typeface="Arial" pitchFamily="34" charset="0"/>
                <a:cs typeface="Arial" pitchFamily="34" charset="0"/>
              </a:rPr>
              <a:t>Mengharapkan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memberi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ruang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kegagalan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Mendorong</a:t>
            </a:r>
            <a:r>
              <a:rPr lang="en-US" dirty="0">
                <a:latin typeface="Arial" pitchFamily="34" charset="0"/>
                <a:cs typeface="Arial" pitchFamily="34" charset="0"/>
              </a:rPr>
              <a:t> rasa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ingin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tahu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Melakukan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perubahan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tata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ruang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secara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periodik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Memandang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masalah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sebagai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tantangan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Memberikan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pelatihan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kreativitas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Memberikan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dukungan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Mengembangkan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prosedur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menangkap</a:t>
            </a:r>
            <a:r>
              <a:rPr lang="en-US" dirty="0">
                <a:latin typeface="Arial" pitchFamily="34" charset="0"/>
                <a:cs typeface="Arial" pitchFamily="34" charset="0"/>
              </a:rPr>
              <a:t> ide-ide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Berbicara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pelanggan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Mencari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tahu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kegunaan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produk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jasa</a:t>
            </a:r>
            <a:r>
              <a:rPr lang="en-US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pasar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lain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Memberi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penghargaan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kreativitas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it-I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dirty="0">
                <a:latin typeface="Arial" pitchFamily="34" charset="0"/>
                <a:cs typeface="Arial" pitchFamily="34" charset="0"/>
              </a:rPr>
              <a:t>Memberi contoh perilaku kreatif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077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Arial" pitchFamily="34" charset="0"/>
                <a:cs typeface="Arial" pitchFamily="34" charset="0"/>
              </a:rPr>
              <a:t>PROSES KREATIF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1" y="2286000"/>
            <a:ext cx="5410200" cy="3962400"/>
          </a:xfrm>
        </p:spPr>
      </p:pic>
    </p:spTree>
    <p:extLst>
      <p:ext uri="{BB962C8B-B14F-4D97-AF65-F5344CB8AC3E}">
        <p14:creationId xmlns:p14="http://schemas.microsoft.com/office/powerpoint/2010/main" val="337302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TEKNIK UNTUK MENINGKATKAN PROSES KREATIVITAS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b="1" i="1" dirty="0">
                <a:latin typeface="Arial" pitchFamily="34" charset="0"/>
                <a:cs typeface="Arial" pitchFamily="34" charset="0"/>
              </a:rPr>
              <a:t>Brainstorming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Curah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gagasan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)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sekelompok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kecil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biasanya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terdiri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4-5 orang</a:t>
            </a:r>
          </a:p>
          <a:p>
            <a:pPr marL="68580" indent="0">
              <a:buNone/>
            </a:pPr>
            <a:r>
              <a:rPr lang="en-US" sz="2000" dirty="0" err="1">
                <a:latin typeface="Arial" pitchFamily="34" charset="0"/>
                <a:cs typeface="Arial" pitchFamily="34" charset="0"/>
              </a:rPr>
              <a:t>distimulasi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mengeluarkan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ide-ide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tanpa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mengkritik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ide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dimunculkan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68580" indent="0">
              <a:buNone/>
            </a:pPr>
            <a:r>
              <a:rPr lang="en-US" sz="2000" dirty="0" err="1">
                <a:latin typeface="Arial" pitchFamily="34" charset="0"/>
                <a:cs typeface="Arial" pitchFamily="34" charset="0"/>
              </a:rPr>
              <a:t>oleh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individu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tersebut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Pemetaan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pikiran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merupakan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pengembangan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brainstorming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yakni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cara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68580" indent="0">
              <a:buNone/>
            </a:pPr>
            <a:r>
              <a:rPr lang="en-US" sz="2000" dirty="0" err="1">
                <a:latin typeface="Arial" pitchFamily="34" charset="0"/>
                <a:cs typeface="Arial" pitchFamily="34" charset="0"/>
              </a:rPr>
              <a:t>mengeluarkan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ide-ide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secara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sistematis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linier.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Metode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menstimulasi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ide</a:t>
            </a:r>
          </a:p>
          <a:p>
            <a:pPr marL="68580" indent="0"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agar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muncul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teknik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grafis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sehingga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memunculkan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secara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visual</a:t>
            </a:r>
          </a:p>
          <a:p>
            <a:pPr marL="68580" indent="0">
              <a:buNone/>
            </a:pPr>
            <a:r>
              <a:rPr lang="en-US" sz="2000" dirty="0" err="1">
                <a:latin typeface="Arial" pitchFamily="34" charset="0"/>
                <a:cs typeface="Arial" pitchFamily="34" charset="0"/>
              </a:rPr>
              <a:t>hubungan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antar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ide-ide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tersebut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8309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>
                <a:latin typeface="Arial" pitchFamily="34" charset="0"/>
                <a:cs typeface="Arial" pitchFamily="34" charset="0"/>
              </a:rPr>
              <a:t>Rapid prototyping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metode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menguji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menerapkan</a:t>
            </a:r>
            <a:r>
              <a:rPr lang="en-US" dirty="0">
                <a:latin typeface="Arial" pitchFamily="34" charset="0"/>
                <a:cs typeface="Arial" pitchFamily="34" charset="0"/>
              </a:rPr>
              <a:t> ide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kreatif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68580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melakukan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evaluasi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secara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cepat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teorinya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bahwa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objek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dibuat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68580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bagian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objek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sesungguhnya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namun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merepresentasikan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keadaan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68580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objek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sesungguhnya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3903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KREATIVITAS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 algn="just">
              <a:buNone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Kreativitas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kemampuan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seseorang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memikirkan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mengembangkan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ide-ide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baru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cara-cara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baru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melihat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masalah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peluang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sehingga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muncul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solusi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kreatif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6858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813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INOVASI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just">
              <a:buNone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Inovasi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kemampuan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mengimplementasi</a:t>
            </a:r>
            <a:r>
              <a:rPr lang="en-US" dirty="0">
                <a:latin typeface="Arial" pitchFamily="34" charset="0"/>
                <a:cs typeface="Arial" pitchFamily="34" charset="0"/>
              </a:rPr>
              <a:t> ide-ide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kreatif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tersebut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terhadap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permasalahan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peluang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meningkatkan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memperkaya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kehidupan</a:t>
            </a:r>
            <a:r>
              <a:rPr lang="en-US" dirty="0">
                <a:latin typeface="Arial" pitchFamily="34" charset="0"/>
                <a:cs typeface="Arial" pitchFamily="34" charset="0"/>
              </a:rPr>
              <a:t> orang.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sebuah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inovasi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haruslah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diterima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oleh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pasar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68580" indent="0" algn="just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68580" indent="0" algn="just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429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KEWIRAUSAHAAN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8580" indent="0" algn="just">
              <a:buNone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Kewirausahaan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sebuah</a:t>
            </a:r>
            <a:r>
              <a:rPr lang="en-US" dirty="0">
                <a:latin typeface="Arial" pitchFamily="34" charset="0"/>
                <a:cs typeface="Arial" pitchFamily="34" charset="0"/>
              </a:rPr>
              <a:t> proses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disiplin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sistematis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menerapkan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68580" indent="0" algn="just">
              <a:buNone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kreativitas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inovasi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terhadap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kebutuhan</a:t>
            </a:r>
            <a:r>
              <a:rPr lang="en-US" dirty="0">
                <a:latin typeface="Arial" pitchFamily="34" charset="0"/>
                <a:cs typeface="Arial" pitchFamily="34" charset="0"/>
              </a:rPr>
              <a:t> , problem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peluang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pasar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Bagaimana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68580" indent="0" algn="just">
              <a:buNone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seorang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wirausaha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mengatasi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permasalahan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pelanggan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memenuhi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kebutuhan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68580" indent="0" algn="just">
              <a:buNone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pelanggan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memanfaatkan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peluang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melahirkan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/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68580" indent="0" algn="just">
              <a:buNone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memodifikasi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produk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maupun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jasa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837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 smtClean="0">
                <a:latin typeface="Arial" pitchFamily="34" charset="0"/>
                <a:cs typeface="Arial" pitchFamily="34" charset="0"/>
              </a:rPr>
              <a:t>BERPIKIR KREATIF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OTAK KIRI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000" dirty="0" err="1">
                <a:latin typeface="Arial" pitchFamily="34" charset="0"/>
                <a:cs typeface="Arial" pitchFamily="34" charset="0"/>
              </a:rPr>
              <a:t>cara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berpikir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linier,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vertikal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logis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err="1">
                <a:latin typeface="Arial" pitchFamily="34" charset="0"/>
                <a:cs typeface="Arial" pitchFamily="34" charset="0"/>
              </a:rPr>
              <a:t>logika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sistematis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bahasa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simbol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fokus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OTAK KANAN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it-IT" sz="2000" dirty="0">
                <a:latin typeface="Arial" pitchFamily="34" charset="0"/>
                <a:cs typeface="Arial" pitchFamily="34" charset="0"/>
              </a:rPr>
              <a:t>mendalami masalah secara luas dan melihat 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dari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sisi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berbeda-beda</a:t>
            </a:r>
            <a:r>
              <a:rPr lang="en-US" sz="2000" dirty="0" smtClean="0"/>
              <a:t>.</a:t>
            </a:r>
          </a:p>
          <a:p>
            <a:r>
              <a:rPr lang="en-US" sz="2000" dirty="0">
                <a:latin typeface="Arial" pitchFamily="34" charset="0"/>
                <a:cs typeface="Arial" pitchFamily="34" charset="0"/>
              </a:rPr>
              <a:t>multitasking,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spasial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warna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non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konvensional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tak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terstruktur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tak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sistematis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(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acak</a:t>
            </a:r>
            <a:r>
              <a:rPr lang="en-US" sz="2000" dirty="0"/>
              <a:t>).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543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2209800"/>
            <a:ext cx="2971800" cy="3657600"/>
          </a:xfrm>
        </p:spPr>
      </p:pic>
    </p:spTree>
    <p:extLst>
      <p:ext uri="{BB962C8B-B14F-4D97-AF65-F5344CB8AC3E}">
        <p14:creationId xmlns:p14="http://schemas.microsoft.com/office/powerpoint/2010/main" val="519689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Seorang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wirausaha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harus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: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>
                <a:latin typeface="Arial" pitchFamily="34" charset="0"/>
                <a:cs typeface="Arial" pitchFamily="34" charset="0"/>
              </a:rPr>
              <a:t>Selalu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bertanya</a:t>
            </a:r>
            <a:r>
              <a:rPr lang="en-US" dirty="0">
                <a:latin typeface="Arial" pitchFamily="34" charset="0"/>
                <a:cs typeface="Arial" pitchFamily="34" charset="0"/>
              </a:rPr>
              <a:t>: “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cara</a:t>
            </a:r>
            <a:r>
              <a:rPr lang="en-US" dirty="0">
                <a:latin typeface="Arial" pitchFamily="34" charset="0"/>
                <a:cs typeface="Arial" pitchFamily="34" charset="0"/>
              </a:rPr>
              <a:t> lain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lebih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baik</a:t>
            </a:r>
            <a:r>
              <a:rPr lang="en-US" dirty="0">
                <a:latin typeface="Arial" pitchFamily="34" charset="0"/>
                <a:cs typeface="Arial" pitchFamily="34" charset="0"/>
              </a:rPr>
              <a:t>?”</a:t>
            </a: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Menentang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rutinitas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kebiasaan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bahkan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tradisi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Berimajinasi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tinggi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err="1">
                <a:latin typeface="Arial" pitchFamily="34" charset="0"/>
                <a:cs typeface="Arial" pitchFamily="34" charset="0"/>
              </a:rPr>
              <a:t>Menghasilkan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banyak</a:t>
            </a:r>
            <a:r>
              <a:rPr lang="en-US" dirty="0">
                <a:latin typeface="Arial" pitchFamily="34" charset="0"/>
                <a:cs typeface="Arial" pitchFamily="34" charset="0"/>
              </a:rPr>
              <a:t> ide,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latihlah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menemukan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berbagai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solusi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sebuah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68580" indent="0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permasalahan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Lihatlah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permasalahan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perspektif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berbeda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2940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err="1">
                <a:latin typeface="Arial" pitchFamily="34" charset="0"/>
                <a:cs typeface="Arial" pitchFamily="34" charset="0"/>
              </a:rPr>
              <a:t>Seorang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wirausaha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harus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: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>
                <a:latin typeface="Arial" pitchFamily="34" charset="0"/>
                <a:cs typeface="Arial" pitchFamily="34" charset="0"/>
              </a:rPr>
              <a:t>Selalu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sadar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bahwa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sebuah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permasalahan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memiliki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macam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solusi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Melihat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masalah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merupakan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loncatan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sukses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Mengaitkan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ide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berhubungan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masalah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menghasilkan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solusi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kreatif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Melihat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kesalahan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terjadi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sebagai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pengalaman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berharga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Membolehkan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orang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“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berbuat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salah</a:t>
            </a:r>
            <a:r>
              <a:rPr lang="en-US" dirty="0">
                <a:latin typeface="Arial" pitchFamily="34" charset="0"/>
                <a:cs typeface="Arial" pitchFamily="34" charset="0"/>
              </a:rPr>
              <a:t>”</a:t>
            </a: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Melihat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permasalahan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perspektif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lebih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luas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lalu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fokus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permasalahan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mencari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solusinya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20655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Arial" pitchFamily="34" charset="0"/>
                <a:cs typeface="Arial" pitchFamily="34" charset="0"/>
              </a:rPr>
              <a:t>HAMBATAN KREATIVITAS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Arial" pitchFamily="34" charset="0"/>
                <a:cs typeface="Arial" pitchFamily="34" charset="0"/>
              </a:rPr>
              <a:t>Selalu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mencari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jawaban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“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tepat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”.</a:t>
            </a:r>
          </a:p>
          <a:p>
            <a:r>
              <a:rPr lang="en-US" dirty="0" err="1">
                <a:latin typeface="Arial" pitchFamily="34" charset="0"/>
                <a:cs typeface="Arial" pitchFamily="34" charset="0"/>
              </a:rPr>
              <a:t>Berfokus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selalu</a:t>
            </a:r>
            <a:r>
              <a:rPr lang="en-US" dirty="0">
                <a:latin typeface="Arial" pitchFamily="34" charset="0"/>
                <a:cs typeface="Arial" pitchFamily="34" charset="0"/>
              </a:rPr>
              <a:t> “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berpikir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logis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”</a:t>
            </a:r>
          </a:p>
          <a:p>
            <a:r>
              <a:rPr lang="en-US" dirty="0" err="1">
                <a:latin typeface="Arial" pitchFamily="34" charset="0"/>
                <a:cs typeface="Arial" pitchFamily="34" charset="0"/>
              </a:rPr>
              <a:t>Mengikuti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aturan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secara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membabibuta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err="1">
                <a:latin typeface="Arial" pitchFamily="34" charset="0"/>
                <a:cs typeface="Arial" pitchFamily="34" charset="0"/>
              </a:rPr>
              <a:t>Selalu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berpikir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praktis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err="1">
                <a:latin typeface="Arial" pitchFamily="34" charset="0"/>
                <a:cs typeface="Arial" pitchFamily="34" charset="0"/>
              </a:rPr>
              <a:t>Memandang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permainan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hal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berguna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err="1">
                <a:latin typeface="Arial" pitchFamily="34" charset="0"/>
                <a:cs typeface="Arial" pitchFamily="34" charset="0"/>
              </a:rPr>
              <a:t>Selalu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ingin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menjadi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spesialisasi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031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390</TotalTime>
  <Words>503</Words>
  <Application>Microsoft Office PowerPoint</Application>
  <PresentationFormat>On-screen Show (4:3)</PresentationFormat>
  <Paragraphs>70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Austin</vt:lpstr>
      <vt:lpstr>KREATIVITAS, INOVASI DAN KEWIRAUSAHAAN</vt:lpstr>
      <vt:lpstr>KREATIVITAS</vt:lpstr>
      <vt:lpstr>INOVASI</vt:lpstr>
      <vt:lpstr>KEWIRAUSAHAAN</vt:lpstr>
      <vt:lpstr>BERPIKIR KREATIF</vt:lpstr>
      <vt:lpstr>PowerPoint Presentation</vt:lpstr>
      <vt:lpstr>Seorang wirausaha harus :</vt:lpstr>
      <vt:lpstr>Seorang wirausaha harus :</vt:lpstr>
      <vt:lpstr>HAMBATAN KREATIVITAS</vt:lpstr>
      <vt:lpstr>HAMBATAN KREATIVITAS</vt:lpstr>
      <vt:lpstr>CARA MENINGKATKAN KREATIVITAS</vt:lpstr>
      <vt:lpstr>PROSES KREATIF</vt:lpstr>
      <vt:lpstr>TEKNIK UNTUK MENINGKATKAN PROSES KREATIVITAS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KREATIVITAS, INOVASI DAN KEWIRAUSAHAAN</dc:title>
  <dc:creator>user</dc:creator>
  <cp:lastModifiedBy>user</cp:lastModifiedBy>
  <cp:revision>14</cp:revision>
  <dcterms:created xsi:type="dcterms:W3CDTF">2021-03-15T03:25:14Z</dcterms:created>
  <dcterms:modified xsi:type="dcterms:W3CDTF">2021-03-15T23:54:09Z</dcterms:modified>
</cp:coreProperties>
</file>