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48" r:id="rId5"/>
    <p:sldId id="350" r:id="rId6"/>
    <p:sldId id="351" r:id="rId7"/>
    <p:sldId id="349" r:id="rId8"/>
    <p:sldId id="310" r:id="rId9"/>
    <p:sldId id="324" r:id="rId10"/>
    <p:sldId id="298" r:id="rId11"/>
    <p:sldId id="257" r:id="rId12"/>
    <p:sldId id="355" r:id="rId13"/>
    <p:sldId id="260" r:id="rId14"/>
    <p:sldId id="309" r:id="rId15"/>
    <p:sldId id="352" r:id="rId16"/>
    <p:sldId id="3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xmlns="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80" autoAdjust="0"/>
  </p:normalViewPr>
  <p:slideViewPr>
    <p:cSldViewPr snapToGrid="0" showGuides="1">
      <p:cViewPr varScale="1">
        <p:scale>
          <a:sx n="70" d="100"/>
          <a:sy n="70" d="100"/>
        </p:scale>
        <p:origin x="-12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17F-412A-9D8D-7BFE9811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7F-412A-9D8D-7BFE9811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17F-412A-9D8D-7BFE9811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7F-412A-9D8D-7BFE9811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7F-412A-9D8D-7BFE9811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7F-412A-9D8D-7BFE98112B24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7F-412A-9D8D-7BFE9811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66438400"/>
        <c:axId val="166439936"/>
      </c:barChart>
      <c:catAx>
        <c:axId val="1664384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6439936"/>
        <c:crosses val="autoZero"/>
        <c:auto val="1"/>
        <c:lblAlgn val="ctr"/>
        <c:lblOffset val="100"/>
        <c:noMultiLvlLbl val="0"/>
      </c:catAx>
      <c:valAx>
        <c:axId val="16643993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6643840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xmlns="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xmlns="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xmlns="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xmlns="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955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786388" y="408583"/>
            <a:ext cx="6903077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Produk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028682" y="4578128"/>
            <a:ext cx="5853535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ASNAWATI, SE., MM</a:t>
            </a:r>
          </a:p>
          <a:p>
            <a:pPr algn="just"/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Bisnis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Universita</a:t>
            </a:r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Mulawarman</a:t>
            </a:r>
            <a:endParaRPr lang="ko-KR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en-US" sz="3600" b="1" dirty="0" err="1">
                <a:latin typeface="Algerian" panose="04020705040A02060702" pitchFamily="82" charset="0"/>
              </a:rPr>
              <a:t>Dimensi</a:t>
            </a:r>
            <a:r>
              <a:rPr lang="en-US" sz="3600" b="1" dirty="0">
                <a:latin typeface="Algerian" panose="04020705040A02060702" pitchFamily="82" charset="0"/>
              </a:rPr>
              <a:t> </a:t>
            </a:r>
            <a:r>
              <a:rPr lang="en-US" sz="3600" b="1" dirty="0" err="1">
                <a:latin typeface="Algerian" panose="04020705040A02060702" pitchFamily="82" charset="0"/>
              </a:rPr>
              <a:t>Bauran</a:t>
            </a:r>
            <a:r>
              <a:rPr lang="en-US" sz="3600" b="1" dirty="0">
                <a:latin typeface="Algerian" panose="04020705040A02060702" pitchFamily="82" charset="0"/>
              </a:rPr>
              <a:t> </a:t>
            </a:r>
            <a:r>
              <a:rPr lang="en-US" sz="3600" b="1" dirty="0" err="1">
                <a:latin typeface="Algerian" panose="04020705040A02060702" pitchFamily="82" charset="0"/>
              </a:rPr>
              <a:t>pada</a:t>
            </a:r>
            <a:r>
              <a:rPr lang="en-US" sz="3600" b="1" dirty="0">
                <a:latin typeface="Algerian" panose="04020705040A02060702" pitchFamily="82" charset="0"/>
              </a:rPr>
              <a:t> Perusahaan</a:t>
            </a:r>
          </a:p>
        </p:txBody>
      </p:sp>
      <p:sp>
        <p:nvSpPr>
          <p:cNvPr id="4" name="Chevron 1">
            <a:extLst>
              <a:ext uri="{FF2B5EF4-FFF2-40B4-BE49-F238E27FC236}">
                <a16:creationId xmlns:a16="http://schemas.microsoft.com/office/drawing/2014/main" xmlns="" id="{36745411-78F5-46AA-B8FC-A3EF71C58F00}"/>
              </a:ext>
            </a:extLst>
          </p:cNvPr>
          <p:cNvSpPr/>
          <p:nvPr/>
        </p:nvSpPr>
        <p:spPr>
          <a:xfrm>
            <a:off x="6203777" y="1700811"/>
            <a:ext cx="5087075" cy="1424790"/>
          </a:xfrm>
          <a:prstGeom prst="chevron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xmlns="" id="{F10EF89D-B497-44F4-817B-C760B8C40C34}"/>
              </a:ext>
            </a:extLst>
          </p:cNvPr>
          <p:cNvSpPr/>
          <p:nvPr/>
        </p:nvSpPr>
        <p:spPr>
          <a:xfrm>
            <a:off x="6587871" y="1811945"/>
            <a:ext cx="4331920" cy="120685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CD05B024-92D2-480E-BC8E-79BC89E2D07C}"/>
              </a:ext>
            </a:extLst>
          </p:cNvPr>
          <p:cNvSpPr/>
          <p:nvPr/>
        </p:nvSpPr>
        <p:spPr>
          <a:xfrm>
            <a:off x="6587870" y="1918751"/>
            <a:ext cx="4093381" cy="988910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CEAB03-EF08-4E72-A9D7-63D5E8721DC0}"/>
              </a:ext>
            </a:extLst>
          </p:cNvPr>
          <p:cNvSpPr txBox="1"/>
          <p:nvPr/>
        </p:nvSpPr>
        <p:spPr>
          <a:xfrm>
            <a:off x="9307928" y="2168964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04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416088D-6CBD-47D2-9C39-B3D616DA4CC5}"/>
              </a:ext>
            </a:extLst>
          </p:cNvPr>
          <p:cNvGrpSpPr/>
          <p:nvPr/>
        </p:nvGrpSpPr>
        <p:grpSpPr>
          <a:xfrm>
            <a:off x="7063992" y="1996683"/>
            <a:ext cx="2207581" cy="891901"/>
            <a:chOff x="3017859" y="4307149"/>
            <a:chExt cx="1184195" cy="9194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64F0E61-7443-4470-B16A-80CD9C15F527}"/>
                </a:ext>
              </a:extLst>
            </p:cNvPr>
            <p:cNvSpPr txBox="1"/>
            <p:nvPr/>
          </p:nvSpPr>
          <p:spPr>
            <a:xfrm>
              <a:off x="3021856" y="4560314"/>
              <a:ext cx="1167174" cy="66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Mengacu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seberapa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dekat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hubungan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berbagai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lini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produk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pengguna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akhir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21544B2-30BE-463E-8FCB-05051E012557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31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Konsisten</a:t>
              </a:r>
              <a:r>
                <a:rPr lang="en-US" altLang="ko-KR" sz="1400" b="1" kern="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b="1" kern="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bauran</a:t>
              </a:r>
              <a:r>
                <a:rPr lang="en-US" altLang="ko-KR" sz="1400" b="1" kern="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b="1" kern="0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hevron 8">
            <a:extLst>
              <a:ext uri="{FF2B5EF4-FFF2-40B4-BE49-F238E27FC236}">
                <a16:creationId xmlns:a16="http://schemas.microsoft.com/office/drawing/2014/main" xmlns="" id="{37A3FFE2-1CDE-42A4-8891-CB80F7445E5B}"/>
              </a:ext>
            </a:extLst>
          </p:cNvPr>
          <p:cNvSpPr/>
          <p:nvPr/>
        </p:nvSpPr>
        <p:spPr>
          <a:xfrm>
            <a:off x="6203777" y="3522562"/>
            <a:ext cx="5087075" cy="1503357"/>
          </a:xfrm>
          <a:prstGeom prst="chevron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xmlns="" id="{DBB8C29C-8B09-4C56-A688-0F6970A6F3BB}"/>
              </a:ext>
            </a:extLst>
          </p:cNvPr>
          <p:cNvSpPr/>
          <p:nvPr/>
        </p:nvSpPr>
        <p:spPr>
          <a:xfrm>
            <a:off x="6561760" y="3633696"/>
            <a:ext cx="4358031" cy="1267899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C2336C10-44F9-4583-A205-0EF582846819}"/>
              </a:ext>
            </a:extLst>
          </p:cNvPr>
          <p:cNvSpPr/>
          <p:nvPr/>
        </p:nvSpPr>
        <p:spPr>
          <a:xfrm>
            <a:off x="6640980" y="3740501"/>
            <a:ext cx="4040272" cy="1008419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68D1CE-3AE7-4D99-A58D-DD03F4B6A659}"/>
              </a:ext>
            </a:extLst>
          </p:cNvPr>
          <p:cNvSpPr txBox="1"/>
          <p:nvPr/>
        </p:nvSpPr>
        <p:spPr>
          <a:xfrm>
            <a:off x="9307928" y="4016988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02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A3B875A-4A22-447E-8BDD-2B1404A0373C}"/>
              </a:ext>
            </a:extLst>
          </p:cNvPr>
          <p:cNvGrpSpPr/>
          <p:nvPr/>
        </p:nvGrpSpPr>
        <p:grpSpPr>
          <a:xfrm>
            <a:off x="7039713" y="3771786"/>
            <a:ext cx="2207581" cy="769946"/>
            <a:chOff x="3004835" y="4242498"/>
            <a:chExt cx="1184195" cy="7937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D957078-C1E7-4FB5-87BD-EB9F0EF6A7C6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47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Mengacu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jumlah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total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produk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4B76405-D1FF-4F6D-9674-FFD9AF61BEC1}"/>
                </a:ext>
              </a:extLst>
            </p:cNvPr>
            <p:cNvSpPr txBox="1"/>
            <p:nvPr/>
          </p:nvSpPr>
          <p:spPr>
            <a:xfrm>
              <a:off x="3004835" y="4242498"/>
              <a:ext cx="1184195" cy="31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err="1">
                  <a:cs typeface="Arial" pitchFamily="34" charset="0"/>
                </a:rPr>
                <a:t>Panjang</a:t>
              </a:r>
              <a:r>
                <a:rPr lang="en-US" altLang="ko-KR" sz="1400" b="1" kern="0" dirty="0">
                  <a:cs typeface="Arial" pitchFamily="34" charset="0"/>
                </a:rPr>
                <a:t> </a:t>
              </a:r>
              <a:r>
                <a:rPr lang="en-US" altLang="ko-KR" sz="1400" b="1" kern="0" dirty="0" err="1">
                  <a:cs typeface="Arial" pitchFamily="34" charset="0"/>
                </a:rPr>
                <a:t>Bauran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20" name="Chevron 15">
            <a:extLst>
              <a:ext uri="{FF2B5EF4-FFF2-40B4-BE49-F238E27FC236}">
                <a16:creationId xmlns:a16="http://schemas.microsoft.com/office/drawing/2014/main" xmlns="" id="{5954EFC3-2127-40A9-9834-221EED97E971}"/>
              </a:ext>
            </a:extLst>
          </p:cNvPr>
          <p:cNvSpPr/>
          <p:nvPr/>
        </p:nvSpPr>
        <p:spPr>
          <a:xfrm rot="10800000">
            <a:off x="1001774" y="2611685"/>
            <a:ext cx="5062728" cy="1468379"/>
          </a:xfrm>
          <a:prstGeom prst="chevron">
            <a:avLst/>
          </a:prstGeom>
          <a:solidFill>
            <a:schemeClr val="accent3"/>
          </a:solidFill>
          <a:ln w="635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1" name="Chevron 16">
            <a:extLst>
              <a:ext uri="{FF2B5EF4-FFF2-40B4-BE49-F238E27FC236}">
                <a16:creationId xmlns:a16="http://schemas.microsoft.com/office/drawing/2014/main" xmlns="" id="{225D9449-0C55-47E2-A8BB-31FB07C7D852}"/>
              </a:ext>
            </a:extLst>
          </p:cNvPr>
          <p:cNvSpPr/>
          <p:nvPr/>
        </p:nvSpPr>
        <p:spPr>
          <a:xfrm rot="10800000">
            <a:off x="1385869" y="2722820"/>
            <a:ext cx="4221897" cy="122156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9360A752-C35D-4FF1-8077-6EBB96A602DE}"/>
              </a:ext>
            </a:extLst>
          </p:cNvPr>
          <p:cNvSpPr/>
          <p:nvPr/>
        </p:nvSpPr>
        <p:spPr>
          <a:xfrm rot="10800000">
            <a:off x="1688387" y="2829626"/>
            <a:ext cx="3919378" cy="1007955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4BCA0D-D43E-4495-A736-16E06007157B}"/>
              </a:ext>
            </a:extLst>
          </p:cNvPr>
          <p:cNvSpPr txBox="1"/>
          <p:nvPr/>
        </p:nvSpPr>
        <p:spPr>
          <a:xfrm>
            <a:off x="2211324" y="3058151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03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96E101F-20CA-493F-A017-32C3642AA29E}"/>
              </a:ext>
            </a:extLst>
          </p:cNvPr>
          <p:cNvGrpSpPr/>
          <p:nvPr/>
        </p:nvGrpSpPr>
        <p:grpSpPr>
          <a:xfrm>
            <a:off x="2844089" y="2911105"/>
            <a:ext cx="2629059" cy="770832"/>
            <a:chOff x="2992822" y="4307149"/>
            <a:chExt cx="1412624" cy="7946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E74C889-CF10-4598-ABFE-A1325CA2F86A}"/>
                </a:ext>
              </a:extLst>
            </p:cNvPr>
            <p:cNvSpPr txBox="1"/>
            <p:nvPr/>
          </p:nvSpPr>
          <p:spPr>
            <a:xfrm>
              <a:off x="2992822" y="4625878"/>
              <a:ext cx="1167174" cy="47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Mengacu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banyaknya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varian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ditawarkan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produk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ini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0CFE3A6-3DE3-4416-916A-58C99BC6A493}"/>
                </a:ext>
              </a:extLst>
            </p:cNvPr>
            <p:cNvSpPr txBox="1"/>
            <p:nvPr/>
          </p:nvSpPr>
          <p:spPr>
            <a:xfrm>
              <a:off x="3017859" y="4307149"/>
              <a:ext cx="1387587" cy="31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Kedalaman</a:t>
              </a:r>
              <a:r>
                <a:rPr lang="en-US" altLang="ko-KR" sz="1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bauran</a:t>
              </a:r>
              <a:r>
                <a:rPr lang="en-US" altLang="ko-KR" sz="1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Chevron 22">
            <a:extLst>
              <a:ext uri="{FF2B5EF4-FFF2-40B4-BE49-F238E27FC236}">
                <a16:creationId xmlns:a16="http://schemas.microsoft.com/office/drawing/2014/main" xmlns="" id="{2DAD125D-C5B8-4160-8966-8D03370B1CF5}"/>
              </a:ext>
            </a:extLst>
          </p:cNvPr>
          <p:cNvSpPr/>
          <p:nvPr/>
        </p:nvSpPr>
        <p:spPr>
          <a:xfrm rot="10800000">
            <a:off x="1001774" y="4433438"/>
            <a:ext cx="5141367" cy="1450526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Chevron 23">
            <a:extLst>
              <a:ext uri="{FF2B5EF4-FFF2-40B4-BE49-F238E27FC236}">
                <a16:creationId xmlns:a16="http://schemas.microsoft.com/office/drawing/2014/main" xmlns="" id="{9F8E3651-6173-4014-A1BC-644FF69578FF}"/>
              </a:ext>
            </a:extLst>
          </p:cNvPr>
          <p:cNvSpPr/>
          <p:nvPr/>
        </p:nvSpPr>
        <p:spPr>
          <a:xfrm rot="10800000">
            <a:off x="1385868" y="4544572"/>
            <a:ext cx="4446847" cy="124662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xmlns="" id="{452218A8-3FFA-4E12-9F5E-3F05B757764F}"/>
              </a:ext>
            </a:extLst>
          </p:cNvPr>
          <p:cNvSpPr/>
          <p:nvPr/>
        </p:nvSpPr>
        <p:spPr>
          <a:xfrm rot="10800000">
            <a:off x="1688386" y="4651379"/>
            <a:ext cx="3949097" cy="989442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5DD5BD-7C45-42DE-970F-AEDA2561CD2B}"/>
              </a:ext>
            </a:extLst>
          </p:cNvPr>
          <p:cNvSpPr txBox="1"/>
          <p:nvPr/>
        </p:nvSpPr>
        <p:spPr>
          <a:xfrm>
            <a:off x="2211324" y="4901595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01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0D701D1-BDF4-4869-9EC1-C8EC543556BE}"/>
              </a:ext>
            </a:extLst>
          </p:cNvPr>
          <p:cNvGrpSpPr/>
          <p:nvPr/>
        </p:nvGrpSpPr>
        <p:grpSpPr>
          <a:xfrm>
            <a:off x="2828248" y="4670330"/>
            <a:ext cx="2343201" cy="738665"/>
            <a:chOff x="3000560" y="4226129"/>
            <a:chExt cx="1259029" cy="7615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50EBCFA-F5AC-42CC-A5A5-53CEE22A5674}"/>
                </a:ext>
              </a:extLst>
            </p:cNvPr>
            <p:cNvSpPr txBox="1"/>
            <p:nvPr/>
          </p:nvSpPr>
          <p:spPr>
            <a:xfrm>
              <a:off x="3000560" y="4511695"/>
              <a:ext cx="1259029" cy="475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Mengacu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berapa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banyak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lini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produk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berbeda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kern="0" dirty="0" err="1">
                  <a:solidFill>
                    <a:schemeClr val="bg1"/>
                  </a:solidFill>
                  <a:cs typeface="Arial" pitchFamily="34" charset="0"/>
                </a:rPr>
                <a:t>dijual</a:t>
              </a:r>
              <a:r>
                <a:rPr lang="en-US" altLang="ko-KR" sz="1200" kern="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5C22EC-107A-4F79-AF0E-704039567F49}"/>
                </a:ext>
              </a:extLst>
            </p:cNvPr>
            <p:cNvSpPr txBox="1"/>
            <p:nvPr/>
          </p:nvSpPr>
          <p:spPr>
            <a:xfrm>
              <a:off x="3000561" y="4226129"/>
              <a:ext cx="1184195" cy="31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err="1">
                  <a:solidFill>
                    <a:srgbClr val="00B0F0"/>
                  </a:solidFill>
                  <a:cs typeface="Arial" pitchFamily="34" charset="0"/>
                </a:rPr>
                <a:t>Lebar</a:t>
              </a:r>
              <a:r>
                <a:rPr lang="en-US" altLang="ko-KR" sz="1400" b="1" kern="0" dirty="0">
                  <a:solidFill>
                    <a:srgbClr val="00B0F0"/>
                  </a:solidFill>
                  <a:cs typeface="Arial" pitchFamily="34" charset="0"/>
                </a:rPr>
                <a:t> </a:t>
              </a:r>
              <a:r>
                <a:rPr lang="en-US" altLang="ko-KR" sz="1400" b="1" kern="0" dirty="0" err="1">
                  <a:solidFill>
                    <a:srgbClr val="00B0F0"/>
                  </a:solidFill>
                  <a:cs typeface="Arial" pitchFamily="34" charset="0"/>
                </a:rPr>
                <a:t>Bauran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5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A71C06C5-6D43-4C59-B0A9-F217DDBE8B6A}"/>
              </a:ext>
            </a:extLst>
          </p:cNvPr>
          <p:cNvSpPr/>
          <p:nvPr/>
        </p:nvSpPr>
        <p:spPr>
          <a:xfrm>
            <a:off x="5164185" y="2111635"/>
            <a:ext cx="3661139" cy="1130061"/>
          </a:xfrm>
          <a:prstGeom prst="roundRect">
            <a:avLst>
              <a:gd name="adj" fmla="val 12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xmlns="" id="{F05A1848-C118-49F0-8C1C-D7D7037D591C}"/>
              </a:ext>
            </a:extLst>
          </p:cNvPr>
          <p:cNvSpPr/>
          <p:nvPr/>
        </p:nvSpPr>
        <p:spPr>
          <a:xfrm>
            <a:off x="5106742" y="1456272"/>
            <a:ext cx="3718582" cy="655364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0A95F3F8-B9C3-45BB-9BDB-A3C87CC7C02B}"/>
              </a:ext>
            </a:extLst>
          </p:cNvPr>
          <p:cNvSpPr/>
          <p:nvPr/>
        </p:nvSpPr>
        <p:spPr>
          <a:xfrm>
            <a:off x="1536136" y="4714967"/>
            <a:ext cx="2866436" cy="1529295"/>
          </a:xfrm>
          <a:prstGeom prst="roundRect">
            <a:avLst>
              <a:gd name="adj" fmla="val 127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B04AA198-AD60-4054-8A5F-0915589A5BBA}"/>
              </a:ext>
            </a:extLst>
          </p:cNvPr>
          <p:cNvSpPr/>
          <p:nvPr/>
        </p:nvSpPr>
        <p:spPr>
          <a:xfrm>
            <a:off x="1552574" y="4087653"/>
            <a:ext cx="2793073" cy="667487"/>
          </a:xfrm>
          <a:prstGeom prst="homePlate">
            <a:avLst>
              <a:gd name="adj" fmla="val 46420"/>
            </a:avLst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401B8C3A-0060-4B83-8F80-14ECEEFCAA5E}"/>
              </a:ext>
            </a:extLst>
          </p:cNvPr>
          <p:cNvSpPr/>
          <p:nvPr/>
        </p:nvSpPr>
        <p:spPr>
          <a:xfrm>
            <a:off x="7204306" y="4689280"/>
            <a:ext cx="2854093" cy="1588276"/>
          </a:xfrm>
          <a:prstGeom prst="roundRect">
            <a:avLst>
              <a:gd name="adj" fmla="val 127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xmlns="" id="{0BAC2C2B-329B-4E65-87AE-17A92F19FE5B}"/>
              </a:ext>
            </a:extLst>
          </p:cNvPr>
          <p:cNvSpPr/>
          <p:nvPr/>
        </p:nvSpPr>
        <p:spPr>
          <a:xfrm>
            <a:off x="6975488" y="3989938"/>
            <a:ext cx="3082911" cy="730091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112062" cy="614568"/>
          </a:xfrm>
          <a:solidFill>
            <a:schemeClr val="accent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ADAD65E-7776-48A2-B3C1-717B46384153}"/>
              </a:ext>
            </a:extLst>
          </p:cNvPr>
          <p:cNvGrpSpPr/>
          <p:nvPr/>
        </p:nvGrpSpPr>
        <p:grpSpPr>
          <a:xfrm>
            <a:off x="1670926" y="4247422"/>
            <a:ext cx="2647287" cy="1167677"/>
            <a:chOff x="1670926" y="4485547"/>
            <a:chExt cx="2647287" cy="1167677"/>
          </a:xfrm>
        </p:grpSpPr>
        <p:sp>
          <p:nvSpPr>
            <p:cNvPr id="8" name="직사각형 1">
              <a:extLst>
                <a:ext uri="{FF2B5EF4-FFF2-40B4-BE49-F238E27FC236}">
                  <a16:creationId xmlns:a16="http://schemas.microsoft.com/office/drawing/2014/main" xmlns="" id="{953AB875-B7CF-47B4-9EA8-BAA1E65C0FEE}"/>
                </a:ext>
              </a:extLst>
            </p:cNvPr>
            <p:cNvSpPr/>
            <p:nvPr/>
          </p:nvSpPr>
          <p:spPr>
            <a:xfrm>
              <a:off x="1670926" y="5376225"/>
              <a:ext cx="26472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r">
                <a:buAutoNum type="arabicPeriod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직사각형 2">
              <a:extLst>
                <a:ext uri="{FF2B5EF4-FFF2-40B4-BE49-F238E27FC236}">
                  <a16:creationId xmlns:a16="http://schemas.microsoft.com/office/drawing/2014/main" xmlns="" id="{F1E92A17-0942-43BB-93BB-1D318F5FD014}"/>
                </a:ext>
              </a:extLst>
            </p:cNvPr>
            <p:cNvSpPr/>
            <p:nvPr/>
          </p:nvSpPr>
          <p:spPr>
            <a:xfrm>
              <a:off x="2183246" y="5080656"/>
              <a:ext cx="17500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altLang="ko-K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직사각형 3">
              <a:extLst>
                <a:ext uri="{FF2B5EF4-FFF2-40B4-BE49-F238E27FC236}">
                  <a16:creationId xmlns:a16="http://schemas.microsoft.com/office/drawing/2014/main" xmlns="" id="{E8988C55-418B-4C64-A85E-343E373528A3}"/>
                </a:ext>
              </a:extLst>
            </p:cNvPr>
            <p:cNvSpPr/>
            <p:nvPr/>
          </p:nvSpPr>
          <p:spPr>
            <a:xfrm>
              <a:off x="1961017" y="4485547"/>
              <a:ext cx="19017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Panjang</a:t>
              </a:r>
              <a:r>
                <a:rPr lang="en-US" altLang="ko-KR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Lini</a:t>
              </a:r>
              <a:r>
                <a:rPr lang="en-US" altLang="ko-KR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Produk</a:t>
              </a:r>
              <a:r>
                <a:rPr lang="en-US" altLang="ko-KR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861F91-8042-4181-8017-4622689436A3}"/>
              </a:ext>
            </a:extLst>
          </p:cNvPr>
          <p:cNvGrpSpPr/>
          <p:nvPr/>
        </p:nvGrpSpPr>
        <p:grpSpPr>
          <a:xfrm>
            <a:off x="5981755" y="4147141"/>
            <a:ext cx="3158942" cy="1064722"/>
            <a:chOff x="2183247" y="4385266"/>
            <a:chExt cx="3158942" cy="1064722"/>
          </a:xfrm>
        </p:grpSpPr>
        <p:sp>
          <p:nvSpPr>
            <p:cNvPr id="14" name="직사각형 2">
              <a:extLst>
                <a:ext uri="{FF2B5EF4-FFF2-40B4-BE49-F238E27FC236}">
                  <a16:creationId xmlns:a16="http://schemas.microsoft.com/office/drawing/2014/main" xmlns="" id="{FB7032D8-3F00-4F07-B538-902FEAE0C5E3}"/>
                </a:ext>
              </a:extLst>
            </p:cNvPr>
            <p:cNvSpPr/>
            <p:nvPr/>
          </p:nvSpPr>
          <p:spPr>
            <a:xfrm>
              <a:off x="2183247" y="5080656"/>
              <a:ext cx="16643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직사각형 3">
              <a:extLst>
                <a:ext uri="{FF2B5EF4-FFF2-40B4-BE49-F238E27FC236}">
                  <a16:creationId xmlns:a16="http://schemas.microsoft.com/office/drawing/2014/main" xmlns="" id="{2A9D9A1D-FCFC-4FAB-B0DA-3D1A13C2DCBB}"/>
                </a:ext>
              </a:extLst>
            </p:cNvPr>
            <p:cNvSpPr/>
            <p:nvPr/>
          </p:nvSpPr>
          <p:spPr>
            <a:xfrm>
              <a:off x="3378978" y="4385266"/>
              <a:ext cx="19632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bg1"/>
                  </a:solidFill>
                </a:rPr>
                <a:t>Penetapan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harga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bauran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56E6C9E-C61E-4201-B170-2AA82DFE73E2}"/>
              </a:ext>
            </a:extLst>
          </p:cNvPr>
          <p:cNvGrpSpPr/>
          <p:nvPr/>
        </p:nvGrpSpPr>
        <p:grpSpPr>
          <a:xfrm>
            <a:off x="9771200" y="4340336"/>
            <a:ext cx="1586755" cy="1074763"/>
            <a:chOff x="2174184" y="4578461"/>
            <a:chExt cx="1586755" cy="1074763"/>
          </a:xfrm>
        </p:grpSpPr>
        <p:sp>
          <p:nvSpPr>
            <p:cNvPr id="17" name="직사각형 1">
              <a:extLst>
                <a:ext uri="{FF2B5EF4-FFF2-40B4-BE49-F238E27FC236}">
                  <a16:creationId xmlns:a16="http://schemas.microsoft.com/office/drawing/2014/main" xmlns="" id="{FD2DFCDC-9037-48CD-B117-BC4262D0A7CC}"/>
                </a:ext>
              </a:extLst>
            </p:cNvPr>
            <p:cNvSpPr/>
            <p:nvPr/>
          </p:nvSpPr>
          <p:spPr>
            <a:xfrm>
              <a:off x="2174185" y="5376225"/>
              <a:ext cx="15867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8" name="직사각형 2">
              <a:extLst>
                <a:ext uri="{FF2B5EF4-FFF2-40B4-BE49-F238E27FC236}">
                  <a16:creationId xmlns:a16="http://schemas.microsoft.com/office/drawing/2014/main" xmlns="" id="{5F1A7159-1701-44E6-BC01-22B3C7668C12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직사각형 3">
              <a:extLst>
                <a:ext uri="{FF2B5EF4-FFF2-40B4-BE49-F238E27FC236}">
                  <a16:creationId xmlns:a16="http://schemas.microsoft.com/office/drawing/2014/main" xmlns="" id="{84C8A22F-241D-4060-9D94-9DDBE185B285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9AB76C0-D811-4536-B0CA-1BD9B74B1691}"/>
              </a:ext>
            </a:extLst>
          </p:cNvPr>
          <p:cNvGrpSpPr/>
          <p:nvPr/>
        </p:nvGrpSpPr>
        <p:grpSpPr>
          <a:xfrm>
            <a:off x="5942059" y="1703413"/>
            <a:ext cx="2558694" cy="1456302"/>
            <a:chOff x="2174184" y="4578461"/>
            <a:chExt cx="1586755" cy="1456302"/>
          </a:xfrm>
        </p:grpSpPr>
        <p:sp>
          <p:nvSpPr>
            <p:cNvPr id="21" name="직사각형 1">
              <a:extLst>
                <a:ext uri="{FF2B5EF4-FFF2-40B4-BE49-F238E27FC236}">
                  <a16:creationId xmlns:a16="http://schemas.microsoft.com/office/drawing/2014/main" xmlns="" id="{7728B996-079B-4A2B-B601-597F877DDFF2}"/>
                </a:ext>
              </a:extLst>
            </p:cNvPr>
            <p:cNvSpPr/>
            <p:nvPr/>
          </p:nvSpPr>
          <p:spPr>
            <a:xfrm>
              <a:off x="2174185" y="5376225"/>
              <a:ext cx="15867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직사각형 2">
              <a:extLst>
                <a:ext uri="{FF2B5EF4-FFF2-40B4-BE49-F238E27FC236}">
                  <a16:creationId xmlns:a16="http://schemas.microsoft.com/office/drawing/2014/main" xmlns="" id="{B41E24D5-081D-4F59-831F-DE8B52707F76}"/>
                </a:ext>
              </a:extLst>
            </p:cNvPr>
            <p:cNvSpPr/>
            <p:nvPr/>
          </p:nvSpPr>
          <p:spPr>
            <a:xfrm>
              <a:off x="2183247" y="5080656"/>
              <a:ext cx="15776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1.Produk inti</a:t>
              </a:r>
            </a:p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2.Kebutuhan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pokok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Kekhususan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Barang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kemudahan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직사각형 3">
              <a:extLst>
                <a:ext uri="{FF2B5EF4-FFF2-40B4-BE49-F238E27FC236}">
                  <a16:creationId xmlns:a16="http://schemas.microsoft.com/office/drawing/2014/main" xmlns="" id="{94D9BFDE-0CA0-483D-B039-E8CB8043A453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1AC7064-1F26-4C4A-9FC6-AA9A85447B9E}"/>
              </a:ext>
            </a:extLst>
          </p:cNvPr>
          <p:cNvCxnSpPr>
            <a:cxnSpLocks/>
          </p:cNvCxnSpPr>
          <p:nvPr/>
        </p:nvCxnSpPr>
        <p:spPr>
          <a:xfrm>
            <a:off x="1540723" y="3477357"/>
            <a:ext cx="7597016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1535921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5FA933B-3DB8-4684-BD19-05568EC18133}"/>
              </a:ext>
            </a:extLst>
          </p:cNvPr>
          <p:cNvCxnSpPr>
            <a:cxnSpLocks/>
          </p:cNvCxnSpPr>
          <p:nvPr/>
        </p:nvCxnSpPr>
        <p:spPr>
          <a:xfrm>
            <a:off x="9153209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sz="quarter" idx="4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19623"/>
          <a:stretch>
            <a:fillRect/>
          </a:stretch>
        </p:blipFill>
        <p:spPr>
          <a:xfrm>
            <a:off x="4262556" y="1423297"/>
            <a:ext cx="1803257" cy="1720282"/>
          </a:xfrm>
        </p:spPr>
      </p:pic>
      <p:pic>
        <p:nvPicPr>
          <p:cNvPr id="25" name="Picture Placeholder 24"/>
          <p:cNvPicPr>
            <a:picLocks noGrp="1" noChangeAspect="1"/>
          </p:cNvPicPr>
          <p:nvPr>
            <p:ph type="pic" sz="quarter" idx="4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73" y="3989939"/>
            <a:ext cx="1572999" cy="142516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4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7" y="4104672"/>
            <a:ext cx="1586755" cy="1533450"/>
          </a:xfrm>
        </p:spPr>
      </p:pic>
      <p:sp>
        <p:nvSpPr>
          <p:cNvPr id="27" name="TextBox 26"/>
          <p:cNvSpPr txBox="1"/>
          <p:nvPr/>
        </p:nvSpPr>
        <p:spPr>
          <a:xfrm>
            <a:off x="6474542" y="1699318"/>
            <a:ext cx="187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7284" y="4956111"/>
            <a:ext cx="203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Perentangan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Pengisian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Modernisasi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2450" y="4798373"/>
            <a:ext cx="236096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pelengkap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Pentapan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r>
              <a:rPr lang="en-US" sz="36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Pengemasan</a:t>
            </a: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Pelabelan</a:t>
            </a: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Garasi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91CC481-7428-4E5E-AF81-770D47D28F5D}"/>
              </a:ext>
            </a:extLst>
          </p:cNvPr>
          <p:cNvSpPr/>
          <p:nvPr/>
        </p:nvSpPr>
        <p:spPr>
          <a:xfrm rot="2700000">
            <a:off x="7481162" y="191485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60542F24-48C1-4BA3-BDF7-E9190B469903}"/>
              </a:ext>
            </a:extLst>
          </p:cNvPr>
          <p:cNvSpPr/>
          <p:nvPr/>
        </p:nvSpPr>
        <p:spPr>
          <a:xfrm rot="2700000">
            <a:off x="5958909" y="191484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C21C8B1-7A48-41B4-9DCE-4623E98BABF4}"/>
              </a:ext>
            </a:extLst>
          </p:cNvPr>
          <p:cNvSpPr/>
          <p:nvPr/>
        </p:nvSpPr>
        <p:spPr>
          <a:xfrm rot="2700000">
            <a:off x="4436656" y="191484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508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44C4993-3670-4263-ADD0-88BAB0443761}"/>
              </a:ext>
            </a:extLst>
          </p:cNvPr>
          <p:cNvSpPr/>
          <p:nvPr/>
        </p:nvSpPr>
        <p:spPr>
          <a:xfrm rot="2700000">
            <a:off x="2914403" y="191484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xmlns="" id="{896D622C-37A2-4BB4-B1B9-526A6B484D1A}"/>
              </a:ext>
            </a:extLst>
          </p:cNvPr>
          <p:cNvGrpSpPr/>
          <p:nvPr/>
        </p:nvGrpSpPr>
        <p:grpSpPr>
          <a:xfrm>
            <a:off x="2006557" y="3741250"/>
            <a:ext cx="4173146" cy="1453015"/>
            <a:chOff x="3189316" y="4335477"/>
            <a:chExt cx="2736304" cy="9643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8847629-A695-477C-83D4-0101F14F0895}"/>
                </a:ext>
              </a:extLst>
            </p:cNvPr>
            <p:cNvSpPr txBox="1"/>
            <p:nvPr/>
          </p:nvSpPr>
          <p:spPr>
            <a:xfrm>
              <a:off x="3189316" y="4335477"/>
              <a:ext cx="2736304" cy="224698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Pengemasan</a:t>
              </a:r>
              <a:r>
                <a:rPr lang="en-US" altLang="ko-KR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(packaging)</a:t>
              </a:r>
              <a:endParaRPr lang="ko-KR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44CE6F-1226-493E-A575-4CF3E5396232}"/>
                </a:ext>
              </a:extLst>
            </p:cNvPr>
            <p:cNvSpPr txBox="1"/>
            <p:nvPr/>
          </p:nvSpPr>
          <p:spPr>
            <a:xfrm>
              <a:off x="3189316" y="4544039"/>
              <a:ext cx="2736304" cy="75580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Swalayan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Kemakmuran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konsumen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Peluang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Inovasi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Citra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perusahaan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merk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Tx/>
                <a:buChar char="-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2737CE-BE45-452F-A923-0B73BCADF118}"/>
              </a:ext>
            </a:extLst>
          </p:cNvPr>
          <p:cNvSpPr txBox="1"/>
          <p:nvPr/>
        </p:nvSpPr>
        <p:spPr>
          <a:xfrm>
            <a:off x="966464" y="4017379"/>
            <a:ext cx="8640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xmlns="" id="{6D6243C2-962B-42B3-91A4-CD9D30826D55}"/>
              </a:ext>
            </a:extLst>
          </p:cNvPr>
          <p:cNvGrpSpPr/>
          <p:nvPr/>
        </p:nvGrpSpPr>
        <p:grpSpPr>
          <a:xfrm>
            <a:off x="2006557" y="5078893"/>
            <a:ext cx="4173146" cy="1361588"/>
            <a:chOff x="3189316" y="5229166"/>
            <a:chExt cx="2736304" cy="6656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282192B-C558-4FC0-BF53-FEA0BA34F8C8}"/>
                </a:ext>
              </a:extLst>
            </p:cNvPr>
            <p:cNvSpPr txBox="1"/>
            <p:nvPr/>
          </p:nvSpPr>
          <p:spPr>
            <a:xfrm>
              <a:off x="3189316" y="5229166"/>
              <a:ext cx="2736304" cy="16551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Jaminan</a:t>
              </a:r>
              <a:r>
                <a:rPr lang="en-US" altLang="ko-KR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Garasi</a:t>
              </a:r>
              <a:endParaRPr lang="ko-KR" alt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9BB928B-FB40-4793-AA51-9AF09F883CEB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46644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Pernyataan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formal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kinerja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diharapkan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pengusaha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pabrik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dikembalikan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pabrik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280E3F-0CB7-4CE9-9CE9-324D815548F3}"/>
              </a:ext>
            </a:extLst>
          </p:cNvPr>
          <p:cNvSpPr txBox="1"/>
          <p:nvPr/>
        </p:nvSpPr>
        <p:spPr>
          <a:xfrm>
            <a:off x="966464" y="509991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xmlns="" id="{F939DA10-505D-46A1-BA76-FD76E85DE3C8}"/>
              </a:ext>
            </a:extLst>
          </p:cNvPr>
          <p:cNvGrpSpPr/>
          <p:nvPr/>
        </p:nvGrpSpPr>
        <p:grpSpPr>
          <a:xfrm>
            <a:off x="7219796" y="3781952"/>
            <a:ext cx="4676930" cy="1301850"/>
            <a:chOff x="7040896" y="4337370"/>
            <a:chExt cx="2736304" cy="8494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646D080-13D8-42D6-A807-641349EEB55A}"/>
                </a:ext>
              </a:extLst>
            </p:cNvPr>
            <p:cNvSpPr txBox="1"/>
            <p:nvPr/>
          </p:nvSpPr>
          <p:spPr>
            <a:xfrm>
              <a:off x="7040896" y="4337370"/>
              <a:ext cx="2736304" cy="22091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rgbClr val="00B050"/>
                  </a:solidFill>
                  <a:cs typeface="Arial" pitchFamily="34" charset="0"/>
                </a:rPr>
                <a:t>Pelabelan</a:t>
              </a:r>
              <a:endParaRPr lang="ko-KR" altLang="en-US" sz="16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A30251B-3B13-4661-B14E-57EC806F495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2257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Label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mengidentifikasi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merk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Menjelaskan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Mempromosikan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grafik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grafik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menarik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Menunjukan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kelas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0EED80-2796-440C-B4DF-FF22BCB3DAB6}"/>
              </a:ext>
            </a:extLst>
          </p:cNvPr>
          <p:cNvSpPr txBox="1"/>
          <p:nvPr/>
        </p:nvSpPr>
        <p:spPr>
          <a:xfrm>
            <a:off x="6179703" y="401737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46F16D-95F1-4250-875A-08684CA0BECE}"/>
              </a:ext>
            </a:extLst>
          </p:cNvPr>
          <p:cNvSpPr txBox="1"/>
          <p:nvPr/>
        </p:nvSpPr>
        <p:spPr>
          <a:xfrm>
            <a:off x="7248512" y="5450677"/>
            <a:ext cx="407105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xmlns="" id="{EC22F866-9369-4FDD-832F-53EEB6DA77E3}"/>
              </a:ext>
            </a:extLst>
          </p:cNvPr>
          <p:cNvSpPr/>
          <p:nvPr/>
        </p:nvSpPr>
        <p:spPr>
          <a:xfrm>
            <a:off x="4134447" y="258365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3352B2C1-249C-4C5B-BE75-23898568485B}"/>
              </a:ext>
            </a:extLst>
          </p:cNvPr>
          <p:cNvSpPr/>
          <p:nvPr/>
        </p:nvSpPr>
        <p:spPr>
          <a:xfrm>
            <a:off x="8648757" y="26203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56973C34-BAEC-4A6A-A4DB-01B246654A32}"/>
              </a:ext>
            </a:extLst>
          </p:cNvPr>
          <p:cNvSpPr/>
          <p:nvPr/>
        </p:nvSpPr>
        <p:spPr>
          <a:xfrm rot="2700000">
            <a:off x="5578376" y="25578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8E4C4971-0FED-4FA4-8EF2-23317C3164A7}"/>
              </a:ext>
            </a:extLst>
          </p:cNvPr>
          <p:cNvSpPr/>
          <p:nvPr/>
        </p:nvSpPr>
        <p:spPr>
          <a:xfrm flipH="1">
            <a:off x="7052671" y="26117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18922" y="1007165"/>
            <a:ext cx="6281530" cy="4850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8887" y="1007165"/>
            <a:ext cx="533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algn="ctr"/>
            <a:r>
              <a:rPr lang="en-US" sz="2000" b="1" dirty="0"/>
              <a:t>Honda PCX 160 </a:t>
            </a:r>
            <a:r>
              <a:rPr lang="en-US" sz="2000" b="1" dirty="0" err="1"/>
              <a:t>Meluncur</a:t>
            </a:r>
            <a:r>
              <a:rPr lang="en-US" sz="2000" b="1" dirty="0"/>
              <a:t> di RI</a:t>
            </a:r>
          </a:p>
          <a:p>
            <a:pPr algn="ctr"/>
            <a:endParaRPr lang="en-US" sz="2000" b="1" dirty="0"/>
          </a:p>
          <a:p>
            <a:r>
              <a:rPr lang="en-US" b="1" dirty="0"/>
              <a:t>Jakarta, CNBC Indonesia -</a:t>
            </a:r>
            <a:r>
              <a:rPr lang="en-US" dirty="0"/>
              <a:t> 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dinanti-nanti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 All New Honda PCX 160 cc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meluncur</a:t>
            </a:r>
            <a:r>
              <a:rPr lang="en-US" dirty="0"/>
              <a:t> di Indonesia, </a:t>
            </a:r>
            <a:r>
              <a:rPr lang="en-US" dirty="0" err="1"/>
              <a:t>Skutik</a:t>
            </a:r>
            <a:r>
              <a:rPr lang="en-US" dirty="0"/>
              <a:t>  Yamaha </a:t>
            </a:r>
            <a:r>
              <a:rPr lang="en-US" dirty="0" err="1"/>
              <a:t>Nmax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penyegaran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termurah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30,350 </a:t>
            </a:r>
            <a:r>
              <a:rPr lang="en-US" dirty="0" err="1"/>
              <a:t>juta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termahal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43,5 </a:t>
            </a:r>
            <a:r>
              <a:rPr lang="en-US" dirty="0" err="1"/>
              <a:t>juta</a:t>
            </a:r>
            <a:r>
              <a:rPr lang="en-US" dirty="0"/>
              <a:t>.</a:t>
            </a:r>
          </a:p>
          <a:p>
            <a:r>
              <a:rPr lang="en-US" dirty="0"/>
              <a:t>Honda PCX model 2021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menjanjikan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bertenaga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powerful </a:t>
            </a:r>
            <a:r>
              <a:rPr lang="en-US" dirty="0" err="1"/>
              <a:t>dari</a:t>
            </a:r>
            <a:r>
              <a:rPr lang="en-US" dirty="0"/>
              <a:t> PCX 150 yang </a:t>
            </a:r>
            <a:r>
              <a:rPr lang="en-US" dirty="0" err="1"/>
              <a:t>punya</a:t>
            </a:r>
            <a:r>
              <a:rPr lang="en-US" dirty="0"/>
              <a:t> power 10,8 kW </a:t>
            </a:r>
            <a:r>
              <a:rPr lang="en-US" dirty="0" err="1"/>
              <a:t>dan</a:t>
            </a:r>
            <a:r>
              <a:rPr lang="en-US" dirty="0"/>
              <a:t> torsi 13,2 Nm. Honda PCX 160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11,8 kW di 8500 rpm </a:t>
            </a:r>
            <a:r>
              <a:rPr lang="en-US" dirty="0" err="1"/>
              <a:t>dengan</a:t>
            </a:r>
            <a:r>
              <a:rPr lang="en-US" dirty="0"/>
              <a:t> torsi </a:t>
            </a:r>
            <a:r>
              <a:rPr lang="en-US" dirty="0" err="1"/>
              <a:t>puncak</a:t>
            </a:r>
            <a:r>
              <a:rPr lang="en-US" dirty="0"/>
              <a:t> 14,7 Nm di 6500 rpm.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11" y="1899846"/>
            <a:ext cx="3824485" cy="3084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168" y="2858004"/>
            <a:ext cx="297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lgerian" panose="04020705040A02060702" pitchFamily="82" charset="0"/>
              </a:rPr>
              <a:t>CONTOH KASUS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65983" y="2858004"/>
            <a:ext cx="914400" cy="62998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036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945C31-EACE-4244-9839-47AF138469D4}"/>
              </a:ext>
            </a:extLst>
          </p:cNvPr>
          <p:cNvGrpSpPr/>
          <p:nvPr/>
        </p:nvGrpSpPr>
        <p:grpSpPr>
          <a:xfrm>
            <a:off x="1037913" y="4299494"/>
            <a:ext cx="2261879" cy="2406106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자유형: 도형 19">
              <a:extLst>
                <a:ext uri="{FF2B5EF4-FFF2-40B4-BE49-F238E27FC236}">
                  <a16:creationId xmlns:a16="http://schemas.microsoft.com/office/drawing/2014/main" xmlns="" id="{4E276722-5150-4276-A986-3ED201470440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그룹 60">
              <a:extLst>
                <a:ext uri="{FF2B5EF4-FFF2-40B4-BE49-F238E27FC236}">
                  <a16:creationId xmlns:a16="http://schemas.microsoft.com/office/drawing/2014/main" xmlns="" id="{E7B2BBBF-BFA9-4824-8205-047E38C66CDF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5" name="그룹 49">
                <a:extLst>
                  <a:ext uri="{FF2B5EF4-FFF2-40B4-BE49-F238E27FC236}">
                    <a16:creationId xmlns:a16="http://schemas.microsoft.com/office/drawing/2014/main" xmlns="" id="{10BE4EFD-A92D-4608-AD40-D0E1A254DD07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6" name="타원 50">
                  <a:extLst>
                    <a:ext uri="{FF2B5EF4-FFF2-40B4-BE49-F238E27FC236}">
                      <a16:creationId xmlns:a16="http://schemas.microsoft.com/office/drawing/2014/main" xmlns="" id="{817845B2-95F8-4883-B0CB-4737FC77ADA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51">
                  <a:extLst>
                    <a:ext uri="{FF2B5EF4-FFF2-40B4-BE49-F238E27FC236}">
                      <a16:creationId xmlns:a16="http://schemas.microsoft.com/office/drawing/2014/main" xmlns="" id="{1EEB9D0D-F9D7-47C3-81DD-5E6A0DF55AA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Block Arc 11">
                  <a:extLst>
                    <a:ext uri="{FF2B5EF4-FFF2-40B4-BE49-F238E27FC236}">
                      <a16:creationId xmlns:a16="http://schemas.microsoft.com/office/drawing/2014/main" xmlns="" id="{0E3022FA-BA34-4FB0-8361-D718C8B0EC8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그룹 21">
                <a:extLst>
                  <a:ext uri="{FF2B5EF4-FFF2-40B4-BE49-F238E27FC236}">
                    <a16:creationId xmlns:a16="http://schemas.microsoft.com/office/drawing/2014/main" xmlns="" id="{F36E27BF-B0F8-41A2-9269-C9551E6ADE39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3" name="타원 22">
                  <a:extLst>
                    <a:ext uri="{FF2B5EF4-FFF2-40B4-BE49-F238E27FC236}">
                      <a16:creationId xmlns:a16="http://schemas.microsoft.com/office/drawing/2014/main" xmlns="" id="{CA90ECD8-0691-46D6-951D-66D646A866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23">
                  <a:extLst>
                    <a:ext uri="{FF2B5EF4-FFF2-40B4-BE49-F238E27FC236}">
                      <a16:creationId xmlns:a16="http://schemas.microsoft.com/office/drawing/2014/main" xmlns="" id="{D8A32E27-DC3B-4FF2-8F81-4A629743538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Block Arc 11">
                  <a:extLst>
                    <a:ext uri="{FF2B5EF4-FFF2-40B4-BE49-F238E27FC236}">
                      <a16:creationId xmlns:a16="http://schemas.microsoft.com/office/drawing/2014/main" xmlns="" id="{8B35F3E4-5F17-43CA-9EE8-AC2E2E718C5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그룹 25">
                <a:extLst>
                  <a:ext uri="{FF2B5EF4-FFF2-40B4-BE49-F238E27FC236}">
                    <a16:creationId xmlns:a16="http://schemas.microsoft.com/office/drawing/2014/main" xmlns="" id="{561F423C-630C-4EC0-A981-0F320B78B6BA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0" name="타원 26">
                  <a:extLst>
                    <a:ext uri="{FF2B5EF4-FFF2-40B4-BE49-F238E27FC236}">
                      <a16:creationId xmlns:a16="http://schemas.microsoft.com/office/drawing/2014/main" xmlns="" id="{1EDC969C-F068-4C34-85AB-2F360E22261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27">
                  <a:extLst>
                    <a:ext uri="{FF2B5EF4-FFF2-40B4-BE49-F238E27FC236}">
                      <a16:creationId xmlns:a16="http://schemas.microsoft.com/office/drawing/2014/main" xmlns="" id="{E4A7DB69-684A-4B6B-ABDA-1F9B403A1CF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Block Arc 11">
                  <a:extLst>
                    <a:ext uri="{FF2B5EF4-FFF2-40B4-BE49-F238E27FC236}">
                      <a16:creationId xmlns:a16="http://schemas.microsoft.com/office/drawing/2014/main" xmlns="" id="{872EA28B-C603-461D-91C5-9389642BC0C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그룹 29">
                <a:extLst>
                  <a:ext uri="{FF2B5EF4-FFF2-40B4-BE49-F238E27FC236}">
                    <a16:creationId xmlns:a16="http://schemas.microsoft.com/office/drawing/2014/main" xmlns="" id="{B081EFD0-BC6D-4FC9-838A-3966DD768C4E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30">
                  <a:extLst>
                    <a:ext uri="{FF2B5EF4-FFF2-40B4-BE49-F238E27FC236}">
                      <a16:creationId xmlns:a16="http://schemas.microsoft.com/office/drawing/2014/main" xmlns="" id="{98460E2F-89C7-4A8F-8476-736179FB8BB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31">
                  <a:extLst>
                    <a:ext uri="{FF2B5EF4-FFF2-40B4-BE49-F238E27FC236}">
                      <a16:creationId xmlns:a16="http://schemas.microsoft.com/office/drawing/2014/main" xmlns="" id="{1C9659E9-DF99-4347-9AFE-50736720A68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xmlns="" id="{D1E10407-91B7-4937-9316-6B8478C26CF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그룹 33">
                <a:extLst>
                  <a:ext uri="{FF2B5EF4-FFF2-40B4-BE49-F238E27FC236}">
                    <a16:creationId xmlns:a16="http://schemas.microsoft.com/office/drawing/2014/main" xmlns="" id="{5CB8AB02-A199-4CE6-B165-D9AF5F0DBE0A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4" name="타원 34">
                  <a:extLst>
                    <a:ext uri="{FF2B5EF4-FFF2-40B4-BE49-F238E27FC236}">
                      <a16:creationId xmlns:a16="http://schemas.microsoft.com/office/drawing/2014/main" xmlns="" id="{66CB94F8-5F77-4962-AD18-1AC801EC8A5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35">
                  <a:extLst>
                    <a:ext uri="{FF2B5EF4-FFF2-40B4-BE49-F238E27FC236}">
                      <a16:creationId xmlns:a16="http://schemas.microsoft.com/office/drawing/2014/main" xmlns="" id="{167818EC-888B-4245-9B89-A8B25746C9C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Block Arc 11">
                  <a:extLst>
                    <a:ext uri="{FF2B5EF4-FFF2-40B4-BE49-F238E27FC236}">
                      <a16:creationId xmlns:a16="http://schemas.microsoft.com/office/drawing/2014/main" xmlns="" id="{5C9FCFD2-4628-45EC-BC8A-569DCD18C7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37">
                <a:extLst>
                  <a:ext uri="{FF2B5EF4-FFF2-40B4-BE49-F238E27FC236}">
                    <a16:creationId xmlns:a16="http://schemas.microsoft.com/office/drawing/2014/main" xmlns="" id="{98A49372-2264-4789-B158-129A955248E3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1" name="타원 38">
                  <a:extLst>
                    <a:ext uri="{FF2B5EF4-FFF2-40B4-BE49-F238E27FC236}">
                      <a16:creationId xmlns:a16="http://schemas.microsoft.com/office/drawing/2014/main" xmlns="" id="{8C230CD5-5372-445D-A0BB-FE8714DBDF9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39">
                  <a:extLst>
                    <a:ext uri="{FF2B5EF4-FFF2-40B4-BE49-F238E27FC236}">
                      <a16:creationId xmlns:a16="http://schemas.microsoft.com/office/drawing/2014/main" xmlns="" id="{56D92854-038C-4770-8AE1-3A24A55E80B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Block Arc 11">
                  <a:extLst>
                    <a:ext uri="{FF2B5EF4-FFF2-40B4-BE49-F238E27FC236}">
                      <a16:creationId xmlns:a16="http://schemas.microsoft.com/office/drawing/2014/main" xmlns="" id="{EE977302-F60B-4957-958C-D8CB3A1D20A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그룹 41">
                <a:extLst>
                  <a:ext uri="{FF2B5EF4-FFF2-40B4-BE49-F238E27FC236}">
                    <a16:creationId xmlns:a16="http://schemas.microsoft.com/office/drawing/2014/main" xmlns="" id="{0F1D090E-F839-4E42-AC5C-296D7DA63C8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8" name="타원 42">
                  <a:extLst>
                    <a:ext uri="{FF2B5EF4-FFF2-40B4-BE49-F238E27FC236}">
                      <a16:creationId xmlns:a16="http://schemas.microsoft.com/office/drawing/2014/main" xmlns="" id="{026936DA-3079-45CD-9A29-7492586AAD0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타원 43">
                  <a:extLst>
                    <a:ext uri="{FF2B5EF4-FFF2-40B4-BE49-F238E27FC236}">
                      <a16:creationId xmlns:a16="http://schemas.microsoft.com/office/drawing/2014/main" xmlns="" id="{1C3DFA05-1575-4116-A7AF-D7D72B12B46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Block Arc 11">
                  <a:extLst>
                    <a:ext uri="{FF2B5EF4-FFF2-40B4-BE49-F238E27FC236}">
                      <a16:creationId xmlns:a16="http://schemas.microsoft.com/office/drawing/2014/main" xmlns="" id="{D05FACF9-0F2A-4CF0-9132-00560DC1152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그룹 45">
                <a:extLst>
                  <a:ext uri="{FF2B5EF4-FFF2-40B4-BE49-F238E27FC236}">
                    <a16:creationId xmlns:a16="http://schemas.microsoft.com/office/drawing/2014/main" xmlns="" id="{0F36F8FC-EE9D-42BB-A320-166108E4622D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5" name="타원 46">
                  <a:extLst>
                    <a:ext uri="{FF2B5EF4-FFF2-40B4-BE49-F238E27FC236}">
                      <a16:creationId xmlns:a16="http://schemas.microsoft.com/office/drawing/2014/main" xmlns="" id="{06FED9F6-E69C-4C87-98A6-5F286F92E468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타원 47">
                  <a:extLst>
                    <a:ext uri="{FF2B5EF4-FFF2-40B4-BE49-F238E27FC236}">
                      <a16:creationId xmlns:a16="http://schemas.microsoft.com/office/drawing/2014/main" xmlns="" id="{A31D0FCE-5368-4DBC-BABB-702D4A7B46F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1">
                  <a:extLst>
                    <a:ext uri="{FF2B5EF4-FFF2-40B4-BE49-F238E27FC236}">
                      <a16:creationId xmlns:a16="http://schemas.microsoft.com/office/drawing/2014/main" xmlns="" id="{EBB78ED7-0418-4A25-9399-31FF9994AEF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이등변 삼각형 58">
                <a:extLst>
                  <a:ext uri="{FF2B5EF4-FFF2-40B4-BE49-F238E27FC236}">
                    <a16:creationId xmlns:a16="http://schemas.microsoft.com/office/drawing/2014/main" xmlns="" id="{691F615C-30C6-4ACF-A0B9-3616D08C8000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59">
                <a:extLst>
                  <a:ext uri="{FF2B5EF4-FFF2-40B4-BE49-F238E27FC236}">
                    <a16:creationId xmlns:a16="http://schemas.microsoft.com/office/drawing/2014/main" xmlns="" id="{90CE65FE-CA78-4DDE-A29D-F4001A49358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CC945C31-EACE-4244-9839-47AF138469D4}"/>
              </a:ext>
            </a:extLst>
          </p:cNvPr>
          <p:cNvGrpSpPr/>
          <p:nvPr/>
        </p:nvGrpSpPr>
        <p:grpSpPr>
          <a:xfrm>
            <a:off x="8439252" y="4299493"/>
            <a:ext cx="2261879" cy="2406106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자유형: 도형 19">
              <a:extLst>
                <a:ext uri="{FF2B5EF4-FFF2-40B4-BE49-F238E27FC236}">
                  <a16:creationId xmlns:a16="http://schemas.microsoft.com/office/drawing/2014/main" xmlns="" id="{4E276722-5150-4276-A986-3ED201470440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8" name="그룹 60">
              <a:extLst>
                <a:ext uri="{FF2B5EF4-FFF2-40B4-BE49-F238E27FC236}">
                  <a16:creationId xmlns:a16="http://schemas.microsoft.com/office/drawing/2014/main" xmlns="" id="{E7B2BBBF-BFA9-4824-8205-047E38C66CDF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79" name="그룹 49">
                <a:extLst>
                  <a:ext uri="{FF2B5EF4-FFF2-40B4-BE49-F238E27FC236}">
                    <a16:creationId xmlns:a16="http://schemas.microsoft.com/office/drawing/2014/main" xmlns="" id="{10BE4EFD-A92D-4608-AD40-D0E1A254DD07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10" name="타원 50">
                  <a:extLst>
                    <a:ext uri="{FF2B5EF4-FFF2-40B4-BE49-F238E27FC236}">
                      <a16:creationId xmlns:a16="http://schemas.microsoft.com/office/drawing/2014/main" xmlns="" id="{817845B2-95F8-4883-B0CB-4737FC77ADA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타원 51">
                  <a:extLst>
                    <a:ext uri="{FF2B5EF4-FFF2-40B4-BE49-F238E27FC236}">
                      <a16:creationId xmlns:a16="http://schemas.microsoft.com/office/drawing/2014/main" xmlns="" id="{1EEB9D0D-F9D7-47C3-81DD-5E6A0DF55AA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Block Arc 11">
                  <a:extLst>
                    <a:ext uri="{FF2B5EF4-FFF2-40B4-BE49-F238E27FC236}">
                      <a16:creationId xmlns:a16="http://schemas.microsoft.com/office/drawing/2014/main" xmlns="" id="{0E3022FA-BA34-4FB0-8361-D718C8B0EC8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그룹 21">
                <a:extLst>
                  <a:ext uri="{FF2B5EF4-FFF2-40B4-BE49-F238E27FC236}">
                    <a16:creationId xmlns:a16="http://schemas.microsoft.com/office/drawing/2014/main" xmlns="" id="{F36E27BF-B0F8-41A2-9269-C9551E6ADE39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07" name="타원 22">
                  <a:extLst>
                    <a:ext uri="{FF2B5EF4-FFF2-40B4-BE49-F238E27FC236}">
                      <a16:creationId xmlns:a16="http://schemas.microsoft.com/office/drawing/2014/main" xmlns="" id="{CA90ECD8-0691-46D6-951D-66D646A866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타원 23">
                  <a:extLst>
                    <a:ext uri="{FF2B5EF4-FFF2-40B4-BE49-F238E27FC236}">
                      <a16:creationId xmlns:a16="http://schemas.microsoft.com/office/drawing/2014/main" xmlns="" id="{D8A32E27-DC3B-4FF2-8F81-4A629743538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Block Arc 11">
                  <a:extLst>
                    <a:ext uri="{FF2B5EF4-FFF2-40B4-BE49-F238E27FC236}">
                      <a16:creationId xmlns:a16="http://schemas.microsoft.com/office/drawing/2014/main" xmlns="" id="{8B35F3E4-5F17-43CA-9EE8-AC2E2E718C5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그룹 25">
                <a:extLst>
                  <a:ext uri="{FF2B5EF4-FFF2-40B4-BE49-F238E27FC236}">
                    <a16:creationId xmlns:a16="http://schemas.microsoft.com/office/drawing/2014/main" xmlns="" id="{561F423C-630C-4EC0-A981-0F320B78B6BA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04" name="타원 26">
                  <a:extLst>
                    <a:ext uri="{FF2B5EF4-FFF2-40B4-BE49-F238E27FC236}">
                      <a16:creationId xmlns:a16="http://schemas.microsoft.com/office/drawing/2014/main" xmlns="" id="{1EDC969C-F068-4C34-85AB-2F360E22261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타원 27">
                  <a:extLst>
                    <a:ext uri="{FF2B5EF4-FFF2-40B4-BE49-F238E27FC236}">
                      <a16:creationId xmlns:a16="http://schemas.microsoft.com/office/drawing/2014/main" xmlns="" id="{E4A7DB69-684A-4B6B-ABDA-1F9B403A1CF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Block Arc 11">
                  <a:extLst>
                    <a:ext uri="{FF2B5EF4-FFF2-40B4-BE49-F238E27FC236}">
                      <a16:creationId xmlns:a16="http://schemas.microsoft.com/office/drawing/2014/main" xmlns="" id="{872EA28B-C603-461D-91C5-9389642BC0C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그룹 29">
                <a:extLst>
                  <a:ext uri="{FF2B5EF4-FFF2-40B4-BE49-F238E27FC236}">
                    <a16:creationId xmlns:a16="http://schemas.microsoft.com/office/drawing/2014/main" xmlns="" id="{B081EFD0-BC6D-4FC9-838A-3966DD768C4E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01" name="타원 30">
                  <a:extLst>
                    <a:ext uri="{FF2B5EF4-FFF2-40B4-BE49-F238E27FC236}">
                      <a16:creationId xmlns:a16="http://schemas.microsoft.com/office/drawing/2014/main" xmlns="" id="{98460E2F-89C7-4A8F-8476-736179FB8BB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타원 31">
                  <a:extLst>
                    <a:ext uri="{FF2B5EF4-FFF2-40B4-BE49-F238E27FC236}">
                      <a16:creationId xmlns:a16="http://schemas.microsoft.com/office/drawing/2014/main" xmlns="" id="{1C9659E9-DF99-4347-9AFE-50736720A68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Block Arc 11">
                  <a:extLst>
                    <a:ext uri="{FF2B5EF4-FFF2-40B4-BE49-F238E27FC236}">
                      <a16:creationId xmlns:a16="http://schemas.microsoft.com/office/drawing/2014/main" xmlns="" id="{D1E10407-91B7-4937-9316-6B8478C26CF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그룹 33">
                <a:extLst>
                  <a:ext uri="{FF2B5EF4-FFF2-40B4-BE49-F238E27FC236}">
                    <a16:creationId xmlns:a16="http://schemas.microsoft.com/office/drawing/2014/main" xmlns="" id="{5CB8AB02-A199-4CE6-B165-D9AF5F0DBE0A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8" name="타원 34">
                  <a:extLst>
                    <a:ext uri="{FF2B5EF4-FFF2-40B4-BE49-F238E27FC236}">
                      <a16:creationId xmlns:a16="http://schemas.microsoft.com/office/drawing/2014/main" xmlns="" id="{66CB94F8-5F77-4962-AD18-1AC801EC8A5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타원 35">
                  <a:extLst>
                    <a:ext uri="{FF2B5EF4-FFF2-40B4-BE49-F238E27FC236}">
                      <a16:creationId xmlns:a16="http://schemas.microsoft.com/office/drawing/2014/main" xmlns="" id="{167818EC-888B-4245-9B89-A8B25746C9C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Block Arc 11">
                  <a:extLst>
                    <a:ext uri="{FF2B5EF4-FFF2-40B4-BE49-F238E27FC236}">
                      <a16:creationId xmlns:a16="http://schemas.microsoft.com/office/drawing/2014/main" xmlns="" id="{5C9FCFD2-4628-45EC-BC8A-569DCD18C7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그룹 37">
                <a:extLst>
                  <a:ext uri="{FF2B5EF4-FFF2-40B4-BE49-F238E27FC236}">
                    <a16:creationId xmlns:a16="http://schemas.microsoft.com/office/drawing/2014/main" xmlns="" id="{98A49372-2264-4789-B158-129A955248E3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5" name="타원 38">
                  <a:extLst>
                    <a:ext uri="{FF2B5EF4-FFF2-40B4-BE49-F238E27FC236}">
                      <a16:creationId xmlns:a16="http://schemas.microsoft.com/office/drawing/2014/main" xmlns="" id="{8C230CD5-5372-445D-A0BB-FE8714DBDF9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타원 39">
                  <a:extLst>
                    <a:ext uri="{FF2B5EF4-FFF2-40B4-BE49-F238E27FC236}">
                      <a16:creationId xmlns:a16="http://schemas.microsoft.com/office/drawing/2014/main" xmlns="" id="{56D92854-038C-4770-8AE1-3A24A55E80B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Block Arc 11">
                  <a:extLst>
                    <a:ext uri="{FF2B5EF4-FFF2-40B4-BE49-F238E27FC236}">
                      <a16:creationId xmlns:a16="http://schemas.microsoft.com/office/drawing/2014/main" xmlns="" id="{EE977302-F60B-4957-958C-D8CB3A1D20A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그룹 41">
                <a:extLst>
                  <a:ext uri="{FF2B5EF4-FFF2-40B4-BE49-F238E27FC236}">
                    <a16:creationId xmlns:a16="http://schemas.microsoft.com/office/drawing/2014/main" xmlns="" id="{0F1D090E-F839-4E42-AC5C-296D7DA63C8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2" name="타원 42">
                  <a:extLst>
                    <a:ext uri="{FF2B5EF4-FFF2-40B4-BE49-F238E27FC236}">
                      <a16:creationId xmlns:a16="http://schemas.microsoft.com/office/drawing/2014/main" xmlns="" id="{026936DA-3079-45CD-9A29-7492586AAD0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43">
                  <a:extLst>
                    <a:ext uri="{FF2B5EF4-FFF2-40B4-BE49-F238E27FC236}">
                      <a16:creationId xmlns:a16="http://schemas.microsoft.com/office/drawing/2014/main" xmlns="" id="{1C3DFA05-1575-4116-A7AF-D7D72B12B46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Block Arc 11">
                  <a:extLst>
                    <a:ext uri="{FF2B5EF4-FFF2-40B4-BE49-F238E27FC236}">
                      <a16:creationId xmlns:a16="http://schemas.microsoft.com/office/drawing/2014/main" xmlns="" id="{D05FACF9-0F2A-4CF0-9132-00560DC1152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6" name="그룹 45">
                <a:extLst>
                  <a:ext uri="{FF2B5EF4-FFF2-40B4-BE49-F238E27FC236}">
                    <a16:creationId xmlns:a16="http://schemas.microsoft.com/office/drawing/2014/main" xmlns="" id="{0F36F8FC-EE9D-42BB-A320-166108E4622D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9" name="타원 46">
                  <a:extLst>
                    <a:ext uri="{FF2B5EF4-FFF2-40B4-BE49-F238E27FC236}">
                      <a16:creationId xmlns:a16="http://schemas.microsoft.com/office/drawing/2014/main" xmlns="" id="{06FED9F6-E69C-4C87-98A6-5F286F92E468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타원 47">
                  <a:extLst>
                    <a:ext uri="{FF2B5EF4-FFF2-40B4-BE49-F238E27FC236}">
                      <a16:creationId xmlns:a16="http://schemas.microsoft.com/office/drawing/2014/main" xmlns="" id="{A31D0FCE-5368-4DBC-BABB-702D4A7B46F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Block Arc 11">
                  <a:extLst>
                    <a:ext uri="{FF2B5EF4-FFF2-40B4-BE49-F238E27FC236}">
                      <a16:creationId xmlns:a16="http://schemas.microsoft.com/office/drawing/2014/main" xmlns="" id="{EBB78ED7-0418-4A25-9399-31FF9994AEF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7" name="이등변 삼각형 58">
                <a:extLst>
                  <a:ext uri="{FF2B5EF4-FFF2-40B4-BE49-F238E27FC236}">
                    <a16:creationId xmlns:a16="http://schemas.microsoft.com/office/drawing/2014/main" xmlns="" id="{691F615C-30C6-4ACF-A0B9-3616D08C8000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직사각형 59">
                <a:extLst>
                  <a:ext uri="{FF2B5EF4-FFF2-40B4-BE49-F238E27FC236}">
                    <a16:creationId xmlns:a16="http://schemas.microsoft.com/office/drawing/2014/main" xmlns="" id="{90CE65FE-CA78-4DDE-A29D-F4001A49358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3" name="Rounded Rectangle 112"/>
          <p:cNvSpPr/>
          <p:nvPr/>
        </p:nvSpPr>
        <p:spPr>
          <a:xfrm>
            <a:off x="3605004" y="4777805"/>
            <a:ext cx="4439095" cy="19445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974895" y="5006604"/>
            <a:ext cx="3710609" cy="14869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139155" y="5241869"/>
            <a:ext cx="32997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67106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BE36F76-D2BE-497D-8914-7AFC95730D1C}"/>
              </a:ext>
            </a:extLst>
          </p:cNvPr>
          <p:cNvSpPr>
            <a:spLocks noChangeAspect="1"/>
          </p:cNvSpPr>
          <p:nvPr/>
        </p:nvSpPr>
        <p:spPr>
          <a:xfrm>
            <a:off x="504531" y="3869420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3B4B8F6-0F00-4191-BFA5-C95FB9116A68}"/>
              </a:ext>
            </a:extLst>
          </p:cNvPr>
          <p:cNvSpPr>
            <a:spLocks noChangeAspect="1"/>
          </p:cNvSpPr>
          <p:nvPr/>
        </p:nvSpPr>
        <p:spPr>
          <a:xfrm>
            <a:off x="518598" y="2411420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A380ED6-DA31-4C6C-B2C6-C7A67553DF44}"/>
              </a:ext>
            </a:extLst>
          </p:cNvPr>
          <p:cNvSpPr>
            <a:spLocks noChangeAspect="1"/>
          </p:cNvSpPr>
          <p:nvPr/>
        </p:nvSpPr>
        <p:spPr>
          <a:xfrm>
            <a:off x="490464" y="950854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A25C86-7A5C-4E66-B3DF-3F5C6A2A525F}"/>
              </a:ext>
            </a:extLst>
          </p:cNvPr>
          <p:cNvSpPr txBox="1"/>
          <p:nvPr/>
        </p:nvSpPr>
        <p:spPr>
          <a:xfrm>
            <a:off x="518598" y="1036945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0363591-D1D3-4736-86C7-C511BD7B5943}"/>
              </a:ext>
            </a:extLst>
          </p:cNvPr>
          <p:cNvGrpSpPr/>
          <p:nvPr/>
        </p:nvGrpSpPr>
        <p:grpSpPr>
          <a:xfrm>
            <a:off x="1234542" y="1170152"/>
            <a:ext cx="3488745" cy="1024443"/>
            <a:chOff x="1797648" y="951079"/>
            <a:chExt cx="3488745" cy="1024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5EBC93-637F-43DE-AA99-215F1F635697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Menentukan</a:t>
              </a:r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Strategi</a:t>
              </a:r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Produk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8AA871C-21A1-460A-87D6-3E145284CEA3}"/>
                </a:ext>
              </a:extLst>
            </p:cNvPr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6D6D96-DBDB-4A4C-A611-C3EB6CD2BC69}"/>
                </a:ext>
              </a:extLst>
            </p:cNvPr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923CFBD-C1E3-4E6B-993A-404182D4B789}"/>
              </a:ext>
            </a:extLst>
          </p:cNvPr>
          <p:cNvSpPr txBox="1"/>
          <p:nvPr/>
        </p:nvSpPr>
        <p:spPr>
          <a:xfrm>
            <a:off x="545854" y="2484793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BF4DB7A-64FF-4E64-B1D0-0635090C5E02}"/>
              </a:ext>
            </a:extLst>
          </p:cNvPr>
          <p:cNvGrpSpPr/>
          <p:nvPr/>
        </p:nvGrpSpPr>
        <p:grpSpPr>
          <a:xfrm>
            <a:off x="1221983" y="2521263"/>
            <a:ext cx="3488745" cy="1024443"/>
            <a:chOff x="1797648" y="2369571"/>
            <a:chExt cx="3488745" cy="1024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854A92E-8346-4D0C-A5A2-5BFB397E6782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Karakteristik</a:t>
              </a:r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 Dan </a:t>
              </a:r>
              <a:r>
                <a:rPr lang="en-GB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Klasifikasi</a:t>
              </a:r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Produk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A7523E8-3947-4F76-AB7B-6F7679084DAE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DEB6086-B998-478F-8A39-643DB3CE4C01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95E2AD-CAFD-4C4A-98B7-839F252369A1}"/>
              </a:ext>
            </a:extLst>
          </p:cNvPr>
          <p:cNvSpPr txBox="1"/>
          <p:nvPr/>
        </p:nvSpPr>
        <p:spPr>
          <a:xfrm>
            <a:off x="517720" y="3937653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991A358-9046-435D-908D-8876A462A0C4}"/>
              </a:ext>
            </a:extLst>
          </p:cNvPr>
          <p:cNvGrpSpPr/>
          <p:nvPr/>
        </p:nvGrpSpPr>
        <p:grpSpPr>
          <a:xfrm>
            <a:off x="1250118" y="4028874"/>
            <a:ext cx="3488745" cy="1024443"/>
            <a:chOff x="1797648" y="3788063"/>
            <a:chExt cx="3488745" cy="10244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C0C08B3-87F5-48A0-BECD-74056410F394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Diferensiasi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C9ABFC1-E8ED-48CB-91D0-07B400CD552F}"/>
                </a:ext>
              </a:extLst>
            </p:cNvPr>
            <p:cNvSpPr txBox="1"/>
            <p:nvPr/>
          </p:nvSpPr>
          <p:spPr>
            <a:xfrm>
              <a:off x="2160445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49860C6-8759-48A8-98FE-AB15861A4359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0BC307-A60E-47D9-8E6C-01BD1DD7C9A5}"/>
              </a:ext>
            </a:extLst>
          </p:cNvPr>
          <p:cNvGrpSpPr/>
          <p:nvPr/>
        </p:nvGrpSpPr>
        <p:grpSpPr>
          <a:xfrm>
            <a:off x="5925821" y="1198676"/>
            <a:ext cx="3488745" cy="1024443"/>
            <a:chOff x="1797648" y="5206555"/>
            <a:chExt cx="3488745" cy="10244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ACDD280-99F4-4AC0-A8C5-BC3882D4A807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Hubungan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Produk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dan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Merek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AACD5FD-3137-43CD-B3B3-931487F615E0}"/>
                </a:ext>
              </a:extLst>
            </p:cNvPr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10DFBD1-A073-42DE-970B-3C6C5531C562}"/>
                </a:ext>
              </a:extLst>
            </p:cNvPr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F654F4D-F108-4CAF-8AB1-3DB28AFC168F}"/>
              </a:ext>
            </a:extLst>
          </p:cNvPr>
          <p:cNvSpPr>
            <a:spLocks noChangeAspect="1"/>
          </p:cNvSpPr>
          <p:nvPr/>
        </p:nvSpPr>
        <p:spPr>
          <a:xfrm>
            <a:off x="5268614" y="2352058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BE36F76-D2BE-497D-8914-7AFC95730D1C}"/>
              </a:ext>
            </a:extLst>
          </p:cNvPr>
          <p:cNvSpPr>
            <a:spLocks noChangeAspect="1"/>
          </p:cNvSpPr>
          <p:nvPr/>
        </p:nvSpPr>
        <p:spPr>
          <a:xfrm>
            <a:off x="5233641" y="1009620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F721E81-7534-403C-B896-4A52FCEA4F75}"/>
              </a:ext>
            </a:extLst>
          </p:cNvPr>
          <p:cNvSpPr txBox="1"/>
          <p:nvPr/>
        </p:nvSpPr>
        <p:spPr>
          <a:xfrm>
            <a:off x="5268614" y="1056275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F721E81-7534-403C-B896-4A52FCEA4F75}"/>
              </a:ext>
            </a:extLst>
          </p:cNvPr>
          <p:cNvSpPr txBox="1"/>
          <p:nvPr/>
        </p:nvSpPr>
        <p:spPr>
          <a:xfrm>
            <a:off x="5323126" y="244871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991A358-9046-435D-908D-8876A462A0C4}"/>
              </a:ext>
            </a:extLst>
          </p:cNvPr>
          <p:cNvGrpSpPr/>
          <p:nvPr/>
        </p:nvGrpSpPr>
        <p:grpSpPr>
          <a:xfrm>
            <a:off x="6000134" y="2382763"/>
            <a:ext cx="3488745" cy="1024443"/>
            <a:chOff x="1797648" y="3788063"/>
            <a:chExt cx="3488745" cy="102444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C0C08B3-87F5-48A0-BECD-74056410F394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Pengemasan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,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Pelabelan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,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Jaminan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,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dan</a:t>
              </a:r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GB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Garansi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C9ABFC1-E8ED-48CB-91D0-07B400CD552F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49860C6-8759-48A8-98FE-AB15861A4359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0EA81F5-FF28-452C-9D6C-A5ED2A325069}"/>
              </a:ext>
            </a:extLst>
          </p:cNvPr>
          <p:cNvSpPr/>
          <p:nvPr/>
        </p:nvSpPr>
        <p:spPr>
          <a:xfrm>
            <a:off x="201525" y="217887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B7FC02-8D3C-4B38-A533-65241310B3EA}"/>
              </a:ext>
            </a:extLst>
          </p:cNvPr>
          <p:cNvSpPr txBox="1"/>
          <p:nvPr/>
        </p:nvSpPr>
        <p:spPr>
          <a:xfrm>
            <a:off x="793434" y="911892"/>
            <a:ext cx="61264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F29442-D00D-4063-8023-18B3F7E2F346}"/>
              </a:ext>
            </a:extLst>
          </p:cNvPr>
          <p:cNvSpPr txBox="1"/>
          <p:nvPr/>
        </p:nvSpPr>
        <p:spPr>
          <a:xfrm>
            <a:off x="905050" y="2181558"/>
            <a:ext cx="530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kunci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tawaran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pemasaran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Pemimpin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menawarkan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bermutu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superior.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6674" y="3396306"/>
            <a:ext cx="78835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Produk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3017" y="4318661"/>
            <a:ext cx="5156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ditawarkan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memuaskan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Produk-produk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dipasarkan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acara-acara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orang,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properti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gagasan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32" y="4042637"/>
            <a:ext cx="1678191" cy="1678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913" y="1213607"/>
            <a:ext cx="1609705" cy="1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26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Tingkat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Hierarki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Pelanggan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(Customer Value Hierarchy)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xmlns="" id="{C57D2DFC-8D22-43FA-9A2E-952BFE91E249}"/>
              </a:ext>
            </a:extLst>
          </p:cNvPr>
          <p:cNvGrpSpPr/>
          <p:nvPr/>
        </p:nvGrpSpPr>
        <p:grpSpPr>
          <a:xfrm>
            <a:off x="4428239" y="1360806"/>
            <a:ext cx="4936490" cy="4285856"/>
            <a:chOff x="-1055696" y="2044537"/>
            <a:chExt cx="4432366" cy="35521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D584247-EE71-4EFE-82ED-406BA6FFBDD7}"/>
                </a:ext>
              </a:extLst>
            </p:cNvPr>
            <p:cNvGrpSpPr/>
            <p:nvPr/>
          </p:nvGrpSpPr>
          <p:grpSpPr>
            <a:xfrm>
              <a:off x="-1055696" y="2044537"/>
              <a:ext cx="3499766" cy="3452744"/>
              <a:chOff x="-1871725" y="2199669"/>
              <a:chExt cx="11368790" cy="34527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D71A62A-FCC4-4FBF-81B2-0B8EB4993870}"/>
                  </a:ext>
                </a:extLst>
              </p:cNvPr>
              <p:cNvSpPr/>
              <p:nvPr/>
            </p:nvSpPr>
            <p:spPr>
              <a:xfrm>
                <a:off x="-1871725" y="5044627"/>
                <a:ext cx="10903188" cy="607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0775C9B-88FB-4E8D-80EF-3D88821D7956}"/>
                  </a:ext>
                </a:extLst>
              </p:cNvPr>
              <p:cNvSpPr/>
              <p:nvPr/>
            </p:nvSpPr>
            <p:spPr>
              <a:xfrm>
                <a:off x="-1871725" y="3686511"/>
                <a:ext cx="10961553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C383128-548F-4A6C-8101-484EB98A07FE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41C6002A-FA65-4E67-9984-3F13CFECA4DE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CB26A09-E3BF-4913-9013-87B8C77111D2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510031"/>
              <a:chOff x="803295" y="2132856"/>
              <a:chExt cx="2308774" cy="351003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8B7DB1F-534F-48A9-BC71-979719F2C566}"/>
                  </a:ext>
                </a:extLst>
              </p:cNvPr>
              <p:cNvSpPr/>
              <p:nvPr/>
            </p:nvSpPr>
            <p:spPr>
              <a:xfrm>
                <a:off x="1389195" y="502111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04</a:t>
                </a:r>
                <a:endParaRPr lang="ko-KR" altLang="en-US" sz="27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0B5CF60-0C2A-43B7-A0FC-7DC44AC3FFFF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03</a:t>
                </a:r>
                <a:endParaRPr lang="ko-KR" altLang="en-US" sz="27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0B640EB-6B40-4E97-8143-5B33C2E8E3A8}"/>
                  </a:ext>
                </a:extLst>
              </p:cNvPr>
              <p:cNvSpPr/>
              <p:nvPr/>
            </p:nvSpPr>
            <p:spPr>
              <a:xfrm>
                <a:off x="1391075" y="3661946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02</a:t>
                </a:r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xmlns="" id="{EEB86301-2570-4959-96CA-12A4B1202665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01</a:t>
                </a:r>
                <a:endParaRPr lang="ko-KR" altLang="en-US" sz="27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5B2486-A693-4E55-9EE2-F5E4A827C7B0}"/>
              </a:ext>
            </a:extLst>
          </p:cNvPr>
          <p:cNvSpPr txBox="1"/>
          <p:nvPr/>
        </p:nvSpPr>
        <p:spPr>
          <a:xfrm>
            <a:off x="4430333" y="2792525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</a:rPr>
              <a:t>Manfaat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Inti</a:t>
            </a:r>
            <a:r>
              <a:rPr lang="en-US" altLang="ko-KR" sz="1600" b="1" dirty="0">
                <a:solidFill>
                  <a:schemeClr val="bg1"/>
                </a:solidFill>
              </a:rPr>
              <a:t> (Core Benefit)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D227EB-DB79-4DC7-A030-A3A1D296570C}"/>
              </a:ext>
            </a:extLst>
          </p:cNvPr>
          <p:cNvSpPr txBox="1"/>
          <p:nvPr/>
        </p:nvSpPr>
        <p:spPr>
          <a:xfrm>
            <a:off x="4430333" y="3462388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</a:rPr>
              <a:t>Produk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Dasar</a:t>
            </a:r>
            <a:r>
              <a:rPr lang="en-US" altLang="ko-KR" sz="1600" b="1" dirty="0">
                <a:solidFill>
                  <a:schemeClr val="bg1"/>
                </a:solidFill>
              </a:rPr>
              <a:t> (Basic Product)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49EBC2-6989-48B2-A99D-AFA17881935D}"/>
              </a:ext>
            </a:extLst>
          </p:cNvPr>
          <p:cNvSpPr txBox="1"/>
          <p:nvPr/>
        </p:nvSpPr>
        <p:spPr>
          <a:xfrm>
            <a:off x="4455979" y="4071596"/>
            <a:ext cx="298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</a:rPr>
              <a:t>Produk</a:t>
            </a:r>
            <a:r>
              <a:rPr lang="en-US" altLang="ko-KR" sz="1600" b="1" dirty="0">
                <a:solidFill>
                  <a:schemeClr val="bg1"/>
                </a:solidFill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Diharapkan</a:t>
            </a:r>
            <a:r>
              <a:rPr lang="en-US" altLang="ko-KR" sz="1600" b="1" dirty="0">
                <a:solidFill>
                  <a:schemeClr val="bg1"/>
                </a:solidFill>
              </a:rPr>
              <a:t> (Expected Product)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676E4F-B987-47AD-A691-A9577571D478}"/>
              </a:ext>
            </a:extLst>
          </p:cNvPr>
          <p:cNvSpPr txBox="1"/>
          <p:nvPr/>
        </p:nvSpPr>
        <p:spPr>
          <a:xfrm>
            <a:off x="4455979" y="4867651"/>
            <a:ext cx="34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</a:rPr>
              <a:t>Produk</a:t>
            </a:r>
            <a:r>
              <a:rPr lang="en-US" altLang="ko-KR" sz="1600" b="1" dirty="0">
                <a:solidFill>
                  <a:schemeClr val="bg1"/>
                </a:solidFill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ditingkatkan</a:t>
            </a:r>
            <a:r>
              <a:rPr lang="en-US" altLang="ko-KR" sz="1600" b="1" dirty="0">
                <a:solidFill>
                  <a:schemeClr val="bg1"/>
                </a:solidFill>
              </a:rPr>
              <a:t> (Augmented Product)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D71A62A-FCC4-4FBF-81B2-0B8EB4993870}"/>
              </a:ext>
            </a:extLst>
          </p:cNvPr>
          <p:cNvSpPr/>
          <p:nvPr/>
        </p:nvSpPr>
        <p:spPr>
          <a:xfrm>
            <a:off x="4428239" y="5620938"/>
            <a:ext cx="3738186" cy="7333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8B7DB1F-534F-48A9-BC71-979719F2C566}"/>
              </a:ext>
            </a:extLst>
          </p:cNvPr>
          <p:cNvSpPr/>
          <p:nvPr/>
        </p:nvSpPr>
        <p:spPr>
          <a:xfrm>
            <a:off x="7436274" y="5704768"/>
            <a:ext cx="1285541" cy="75019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LeftDown">
              <a:rot lat="900002" lon="2700000" rev="0"/>
            </a:camera>
            <a:lightRig rig="balanced" dir="t"/>
          </a:scene3d>
          <a:sp3d extrusionH="36195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05</a:t>
            </a:r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E676E4F-B987-47AD-A691-A9577571D478}"/>
              </a:ext>
            </a:extLst>
          </p:cNvPr>
          <p:cNvSpPr txBox="1"/>
          <p:nvPr/>
        </p:nvSpPr>
        <p:spPr>
          <a:xfrm>
            <a:off x="4455979" y="5883991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</a:rPr>
              <a:t>Calon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Produk</a:t>
            </a:r>
            <a:r>
              <a:rPr lang="en-US" altLang="ko-KR" sz="1600" b="1" dirty="0">
                <a:solidFill>
                  <a:schemeClr val="bg1"/>
                </a:solidFill>
              </a:rPr>
              <a:t> (Potential Product)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64" y="1587694"/>
            <a:ext cx="499915" cy="5547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55" y="1504446"/>
            <a:ext cx="499915" cy="554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92" y="5710207"/>
            <a:ext cx="499915" cy="5547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268" y="5698301"/>
            <a:ext cx="499915" cy="5547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451" y="2668321"/>
            <a:ext cx="317019" cy="5243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92" y="4154139"/>
            <a:ext cx="597460" cy="548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930" y="4154139"/>
            <a:ext cx="597460" cy="54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11" y="2743402"/>
            <a:ext cx="317019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05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0EA81F5-FF28-452C-9D6C-A5ED2A325069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B7FC02-8D3C-4B38-A533-65241310B3EA}"/>
              </a:ext>
            </a:extLst>
          </p:cNvPr>
          <p:cNvSpPr txBox="1"/>
          <p:nvPr/>
        </p:nvSpPr>
        <p:spPr>
          <a:xfrm>
            <a:off x="793434" y="464741"/>
            <a:ext cx="61264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>
                <a:latin typeface="Times New Roman" pitchFamily="18" charset="0"/>
                <a:cs typeface="Times New Roman" pitchFamily="18" charset="0"/>
              </a:rPr>
              <a:t>Produk</a:t>
            </a:r>
            <a:endParaRPr lang="en-US" altLang="ko-K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F29442-D00D-4063-8023-18B3F7E2F346}"/>
              </a:ext>
            </a:extLst>
          </p:cNvPr>
          <p:cNvSpPr txBox="1"/>
          <p:nvPr/>
        </p:nvSpPr>
        <p:spPr>
          <a:xfrm>
            <a:off x="774497" y="926406"/>
            <a:ext cx="10539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pemasar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mengklasifikasikan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ciri-cirinya</a:t>
            </a:r>
            <a:r>
              <a:rPr lang="en-US" altLang="ko-K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1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0502" y="1388124"/>
            <a:ext cx="4741872" cy="191289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5296" y="1666886"/>
            <a:ext cx="50126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1</a:t>
            </a:r>
            <a:r>
              <a:rPr lang="en-US" sz="1600" dirty="0"/>
              <a:t>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wujudnya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lama (nondurable goods)</a:t>
            </a:r>
          </a:p>
          <a:p>
            <a:pPr algn="just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Lama (durable goods)</a:t>
            </a:r>
          </a:p>
          <a:p>
            <a:pPr algn="just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(service)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19914" y="1615142"/>
            <a:ext cx="4200370" cy="1988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4380" y="1920895"/>
            <a:ext cx="3855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Klasifikasi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(convenience goods)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(shopping goods)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(specialty goods)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(unsought goods)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7575" y="3728989"/>
            <a:ext cx="7005484" cy="2878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7573" y="3788348"/>
            <a:ext cx="6902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sz="1400" dirty="0"/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Klasifikasi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(material and parts)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b. </a:t>
            </a:r>
            <a:r>
              <a:rPr lang="en-US" sz="1400" dirty="0" err="1"/>
              <a:t>Barang</a:t>
            </a:r>
            <a:r>
              <a:rPr lang="en-US" sz="1400" dirty="0"/>
              <a:t> modal (capitals item)</a:t>
            </a:r>
          </a:p>
          <a:p>
            <a:r>
              <a:rPr lang="en-US" sz="1400" dirty="0"/>
              <a:t>        -</a:t>
            </a:r>
            <a:r>
              <a:rPr lang="en-US" sz="1400" dirty="0" err="1"/>
              <a:t>Instalasi</a:t>
            </a:r>
            <a:r>
              <a:rPr lang="en-US" sz="1400" dirty="0"/>
              <a:t> (</a:t>
            </a:r>
            <a:r>
              <a:rPr lang="en-US" sz="1400" dirty="0" err="1"/>
              <a:t>pabrik</a:t>
            </a:r>
            <a:r>
              <a:rPr lang="en-US" sz="1400" dirty="0"/>
              <a:t>, </a:t>
            </a:r>
            <a:r>
              <a:rPr lang="en-US" sz="1400" dirty="0" err="1"/>
              <a:t>kantor</a:t>
            </a:r>
            <a:r>
              <a:rPr lang="en-US" sz="1400" dirty="0"/>
              <a:t>) </a:t>
            </a:r>
            <a:r>
              <a:rPr lang="en-US" sz="1400" dirty="0" err="1"/>
              <a:t>dibeli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negosiasi</a:t>
            </a:r>
            <a:r>
              <a:rPr lang="en-US" sz="1400" dirty="0"/>
              <a:t> </a:t>
            </a:r>
            <a:r>
              <a:rPr lang="en-US" sz="1400" dirty="0" err="1"/>
              <a:t>panjang</a:t>
            </a:r>
            <a:r>
              <a:rPr lang="en-US" sz="1400" dirty="0"/>
              <a:t> </a:t>
            </a:r>
          </a:p>
          <a:p>
            <a:r>
              <a:rPr lang="en-US" sz="1400" dirty="0"/>
              <a:t>        -</a:t>
            </a:r>
            <a:r>
              <a:rPr lang="en-US" sz="1400" dirty="0" err="1"/>
              <a:t>Peralatan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</a:t>
            </a:r>
            <a:r>
              <a:rPr lang="en-US" sz="1400" dirty="0" err="1"/>
              <a:t>peralatan</a:t>
            </a:r>
            <a:r>
              <a:rPr lang="en-US" sz="1400" dirty="0"/>
              <a:t> </a:t>
            </a:r>
            <a:r>
              <a:rPr lang="en-US" sz="1400" dirty="0" err="1"/>
              <a:t>kantor</a:t>
            </a:r>
            <a:r>
              <a:rPr lang="en-US" sz="1400" dirty="0"/>
              <a:t> 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perkakas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dipindahkan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c. </a:t>
            </a:r>
            <a:r>
              <a:rPr lang="en-US" sz="1400" dirty="0" err="1"/>
              <a:t>Perlengkapan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(supplies and </a:t>
            </a:r>
            <a:r>
              <a:rPr lang="en-US" sz="1400" dirty="0" err="1"/>
              <a:t>bussines</a:t>
            </a:r>
            <a:r>
              <a:rPr lang="en-US" sz="1400" dirty="0"/>
              <a:t> services) : 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berumur</a:t>
            </a:r>
            <a:r>
              <a:rPr lang="en-US" sz="1400" dirty="0"/>
              <a:t> </a:t>
            </a:r>
            <a:r>
              <a:rPr lang="en-US" sz="1400" dirty="0" err="1"/>
              <a:t>pendek</a:t>
            </a:r>
            <a:r>
              <a:rPr lang="en-US" sz="1400" dirty="0"/>
              <a:t> , </a:t>
            </a:r>
            <a:r>
              <a:rPr lang="en-US" sz="1400" dirty="0" err="1"/>
              <a:t>memudahkan</a:t>
            </a:r>
            <a:r>
              <a:rPr lang="en-US" sz="1400" dirty="0"/>
              <a:t> </a:t>
            </a:r>
            <a:r>
              <a:rPr lang="en-US" sz="1400" dirty="0" err="1"/>
              <a:t>pengembangan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635" y="4110637"/>
            <a:ext cx="1452687" cy="2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9510"/>
            <a:ext cx="11519426" cy="616978"/>
          </a:xfrm>
          <a:solidFill>
            <a:schemeClr val="accent1">
              <a:lumMod val="20000"/>
              <a:lumOff val="80000"/>
            </a:schemeClr>
          </a:solidFill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DIFERENSIASI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18A2104-BBCD-4351-8525-146553258E94}"/>
              </a:ext>
            </a:extLst>
          </p:cNvPr>
          <p:cNvGrpSpPr/>
          <p:nvPr/>
        </p:nvGrpSpPr>
        <p:grpSpPr>
          <a:xfrm>
            <a:off x="908421" y="1431745"/>
            <a:ext cx="6892259" cy="4385815"/>
            <a:chOff x="910640" y="2492733"/>
            <a:chExt cx="1676857" cy="109696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45B56E7-C173-418F-8969-F6CAF747B906}"/>
                </a:ext>
              </a:extLst>
            </p:cNvPr>
            <p:cNvSpPr txBox="1"/>
            <p:nvPr/>
          </p:nvSpPr>
          <p:spPr>
            <a:xfrm>
              <a:off x="910640" y="2492733"/>
              <a:ext cx="1527408" cy="1154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Diferensiasi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289723F-118E-4AFC-9823-C3BA278448C7}"/>
                </a:ext>
              </a:extLst>
            </p:cNvPr>
            <p:cNvSpPr txBox="1"/>
            <p:nvPr/>
          </p:nvSpPr>
          <p:spPr>
            <a:xfrm>
              <a:off x="910640" y="3531959"/>
              <a:ext cx="1676857" cy="99304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Banyak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dapat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didiferensiasi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berdasarkan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bentuk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(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ukuran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model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atau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struktur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fisik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Contohnya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aspirin. </a:t>
              </a:r>
            </a:p>
            <a:p>
              <a:pPr marL="285750" indent="-285750" algn="just">
                <a:buFontTx/>
                <a:buChar char="-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Fitur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(feature)</a:t>
              </a:r>
            </a:p>
            <a:p>
              <a:pPr marL="285750" indent="-285750" algn="just">
                <a:buFontTx/>
                <a:buChar char="-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Mutu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kinerja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Mutu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kesesuaian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comformance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quality)</a:t>
              </a:r>
            </a:p>
            <a:p>
              <a:pPr marL="285750" indent="-285750" algn="just">
                <a:buFontTx/>
                <a:buChar char="-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Daya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tahan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(durability)</a:t>
              </a:r>
            </a:p>
            <a:p>
              <a:pPr marL="285750" indent="-285750" algn="just">
                <a:buFontTx/>
                <a:buChar char="-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Keandalan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reability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285750" indent="-285750" algn="just">
                <a:buFontTx/>
                <a:buChar char="-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Mudah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diperbaiki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Gaya (style)</a:t>
              </a:r>
            </a:p>
            <a:p>
              <a:pPr marL="285750" indent="-285750" algn="just">
                <a:buFontTx/>
                <a:buChar char="-"/>
              </a:pP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Rancangan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Kekuatan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Pemaduan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Adalah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totalitas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fitur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mempengaruhi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penampilan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fungsi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tertentu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menurut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disyaratkan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pelanggan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285750" indent="-285750" algn="just">
                <a:buFontTx/>
                <a:buChar char="-"/>
              </a:pP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2EE5192-10EB-4032-BEAB-37EE607D7FB6}"/>
              </a:ext>
            </a:extLst>
          </p:cNvPr>
          <p:cNvGrpSpPr/>
          <p:nvPr/>
        </p:nvGrpSpPr>
        <p:grpSpPr>
          <a:xfrm>
            <a:off x="9848324" y="1483606"/>
            <a:ext cx="1741136" cy="5117859"/>
            <a:chOff x="7013832" y="2122467"/>
            <a:chExt cx="1741136" cy="5117859"/>
          </a:xfrm>
        </p:grpSpPr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77CE4EC7-F5FA-41EB-8A79-B5C10129C72C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00A7B204-DB19-4735-9AE9-9ECCDADD1BB0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180D94C-8B8D-46F8-BAC9-80C65DB667D6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0C2F3B03-52DA-4A92-8684-8932DB78E475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9FAE6C60-C20A-47BD-AD06-40AE2A3761E0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83A81CC8-232F-4185-B8D2-5BFDF69928E4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3B3ECF4E-5257-4313-9D09-8F8C456991C3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xmlns="" id="{E07835D8-BB0B-42F6-AF77-E69AE05CE148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4A3F3B99-409F-48C5-A563-2788FD67AD47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xmlns="" id="{2D5484A9-F6F7-455B-9B1C-DCC711FD9AB2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xmlns="" id="{46179E3B-D3B8-41C4-AD97-53A73BA1ED56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9BD0C64C-086F-4F8F-B130-11909EDE1080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AD8E8E56-5E4D-4BB3-A277-A8882979ACBF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8BFAE197-CE5D-461F-9125-49F261F00509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41" y="3126804"/>
            <a:ext cx="1075220" cy="14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010" y="267426"/>
            <a:ext cx="8112133" cy="724247"/>
          </a:xfrm>
        </p:spPr>
        <p:txBody>
          <a:bodyPr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Diferensiasi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Jasa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FE358AF-C360-4B15-8314-7481F8F9F8EE}"/>
              </a:ext>
            </a:extLst>
          </p:cNvPr>
          <p:cNvGrpSpPr/>
          <p:nvPr/>
        </p:nvGrpSpPr>
        <p:grpSpPr>
          <a:xfrm>
            <a:off x="162162" y="3592540"/>
            <a:ext cx="9560861" cy="1155651"/>
            <a:chOff x="947955" y="3354518"/>
            <a:chExt cx="10310596" cy="115565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BB57435-68B4-4862-B8A8-04A565721127}"/>
                </a:ext>
              </a:extLst>
            </p:cNvPr>
            <p:cNvSpPr/>
            <p:nvPr/>
          </p:nvSpPr>
          <p:spPr>
            <a:xfrm>
              <a:off x="947955" y="3354518"/>
              <a:ext cx="2514912" cy="884650"/>
            </a:xfrm>
            <a:custGeom>
              <a:avLst/>
              <a:gdLst>
                <a:gd name="connsiteX0" fmla="*/ 0 w 2514912"/>
                <a:gd name="connsiteY0" fmla="*/ 594873 h 884650"/>
                <a:gd name="connsiteX1" fmla="*/ 0 w 2514912"/>
                <a:gd name="connsiteY1" fmla="*/ 594874 h 884650"/>
                <a:gd name="connsiteX2" fmla="*/ 0 w 2514912"/>
                <a:gd name="connsiteY2" fmla="*/ 594874 h 884650"/>
                <a:gd name="connsiteX3" fmla="*/ 1257455 w 2514912"/>
                <a:gd name="connsiteY3" fmla="*/ 0 h 884650"/>
                <a:gd name="connsiteX4" fmla="*/ 1434412 w 2514912"/>
                <a:gd name="connsiteY4" fmla="*/ 305098 h 884650"/>
                <a:gd name="connsiteX5" fmla="*/ 2225136 w 2514912"/>
                <a:gd name="connsiteY5" fmla="*/ 305098 h 884650"/>
                <a:gd name="connsiteX6" fmla="*/ 2514912 w 2514912"/>
                <a:gd name="connsiteY6" fmla="*/ 594874 h 884650"/>
                <a:gd name="connsiteX7" fmla="*/ 2514911 w 2514912"/>
                <a:gd name="connsiteY7" fmla="*/ 594874 h 884650"/>
                <a:gd name="connsiteX8" fmla="*/ 2225135 w 2514912"/>
                <a:gd name="connsiteY8" fmla="*/ 884650 h 884650"/>
                <a:gd name="connsiteX9" fmla="*/ 289776 w 2514912"/>
                <a:gd name="connsiteY9" fmla="*/ 884649 h 884650"/>
                <a:gd name="connsiteX10" fmla="*/ 22772 w 2514912"/>
                <a:gd name="connsiteY10" fmla="*/ 707667 h 884650"/>
                <a:gd name="connsiteX11" fmla="*/ 0 w 2514912"/>
                <a:gd name="connsiteY11" fmla="*/ 594874 h 884650"/>
                <a:gd name="connsiteX12" fmla="*/ 22772 w 2514912"/>
                <a:gd name="connsiteY12" fmla="*/ 482080 h 884650"/>
                <a:gd name="connsiteX13" fmla="*/ 289776 w 2514912"/>
                <a:gd name="connsiteY13" fmla="*/ 305098 h 884650"/>
                <a:gd name="connsiteX14" fmla="*/ 1080498 w 2514912"/>
                <a:gd name="connsiteY14" fmla="*/ 305098 h 8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912" h="884650">
                  <a:moveTo>
                    <a:pt x="0" y="594873"/>
                  </a:moveTo>
                  <a:lnTo>
                    <a:pt x="0" y="594874"/>
                  </a:lnTo>
                  <a:lnTo>
                    <a:pt x="0" y="594874"/>
                  </a:lnTo>
                  <a:close/>
                  <a:moveTo>
                    <a:pt x="1257455" y="0"/>
                  </a:moveTo>
                  <a:lnTo>
                    <a:pt x="1434412" y="305098"/>
                  </a:lnTo>
                  <a:lnTo>
                    <a:pt x="2225136" y="305098"/>
                  </a:lnTo>
                  <a:cubicBezTo>
                    <a:pt x="2385175" y="305098"/>
                    <a:pt x="2514912" y="434835"/>
                    <a:pt x="2514912" y="594874"/>
                  </a:cubicBezTo>
                  <a:lnTo>
                    <a:pt x="2514911" y="594874"/>
                  </a:lnTo>
                  <a:cubicBezTo>
                    <a:pt x="2514911" y="754913"/>
                    <a:pt x="2385174" y="884650"/>
                    <a:pt x="2225135" y="884650"/>
                  </a:cubicBezTo>
                  <a:lnTo>
                    <a:pt x="289776" y="884649"/>
                  </a:lnTo>
                  <a:cubicBezTo>
                    <a:pt x="169747" y="884649"/>
                    <a:pt x="66762" y="811672"/>
                    <a:pt x="22772" y="707667"/>
                  </a:cubicBezTo>
                  <a:lnTo>
                    <a:pt x="0" y="594874"/>
                  </a:lnTo>
                  <a:lnTo>
                    <a:pt x="22772" y="482080"/>
                  </a:lnTo>
                  <a:cubicBezTo>
                    <a:pt x="66762" y="378075"/>
                    <a:pt x="169747" y="305098"/>
                    <a:pt x="289776" y="305098"/>
                  </a:cubicBezTo>
                  <a:lnTo>
                    <a:pt x="1080498" y="305098"/>
                  </a:lnTo>
                  <a:close/>
                </a:path>
              </a:pathLst>
            </a:custGeom>
            <a:solidFill>
              <a:schemeClr val="accent5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AD1CD37-5BA8-4B02-9840-5741EB4CA226}"/>
                </a:ext>
              </a:extLst>
            </p:cNvPr>
            <p:cNvSpPr/>
            <p:nvPr/>
          </p:nvSpPr>
          <p:spPr>
            <a:xfrm>
              <a:off x="3035240" y="3686148"/>
              <a:ext cx="2220600" cy="798390"/>
            </a:xfrm>
            <a:custGeom>
              <a:avLst/>
              <a:gdLst>
                <a:gd name="connsiteX0" fmla="*/ 0 w 2514912"/>
                <a:gd name="connsiteY0" fmla="*/ 289775 h 904206"/>
                <a:gd name="connsiteX1" fmla="*/ 0 w 2514912"/>
                <a:gd name="connsiteY1" fmla="*/ 289776 h 904206"/>
                <a:gd name="connsiteX2" fmla="*/ 0 w 2514912"/>
                <a:gd name="connsiteY2" fmla="*/ 289776 h 904206"/>
                <a:gd name="connsiteX3" fmla="*/ 289776 w 2514912"/>
                <a:gd name="connsiteY3" fmla="*/ 0 h 904206"/>
                <a:gd name="connsiteX4" fmla="*/ 2225136 w 2514912"/>
                <a:gd name="connsiteY4" fmla="*/ 0 h 904206"/>
                <a:gd name="connsiteX5" fmla="*/ 2514912 w 2514912"/>
                <a:gd name="connsiteY5" fmla="*/ 289776 h 904206"/>
                <a:gd name="connsiteX6" fmla="*/ 2514911 w 2514912"/>
                <a:gd name="connsiteY6" fmla="*/ 289776 h 904206"/>
                <a:gd name="connsiteX7" fmla="*/ 2225135 w 2514912"/>
                <a:gd name="connsiteY7" fmla="*/ 579552 h 904206"/>
                <a:gd name="connsiteX8" fmla="*/ 1445754 w 2514912"/>
                <a:gd name="connsiteY8" fmla="*/ 579552 h 904206"/>
                <a:gd name="connsiteX9" fmla="*/ 1257454 w 2514912"/>
                <a:gd name="connsiteY9" fmla="*/ 904206 h 904206"/>
                <a:gd name="connsiteX10" fmla="*/ 1069154 w 2514912"/>
                <a:gd name="connsiteY10" fmla="*/ 579552 h 904206"/>
                <a:gd name="connsiteX11" fmla="*/ 289776 w 2514912"/>
                <a:gd name="connsiteY11" fmla="*/ 579551 h 904206"/>
                <a:gd name="connsiteX12" fmla="*/ 22772 w 2514912"/>
                <a:gd name="connsiteY12" fmla="*/ 402569 h 904206"/>
                <a:gd name="connsiteX13" fmla="*/ 0 w 2514912"/>
                <a:gd name="connsiteY13" fmla="*/ 289776 h 904206"/>
                <a:gd name="connsiteX14" fmla="*/ 22772 w 2514912"/>
                <a:gd name="connsiteY14" fmla="*/ 176982 h 904206"/>
                <a:gd name="connsiteX15" fmla="*/ 289776 w 2514912"/>
                <a:gd name="connsiteY15" fmla="*/ 0 h 90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912" h="904206">
                  <a:moveTo>
                    <a:pt x="0" y="289775"/>
                  </a:moveTo>
                  <a:lnTo>
                    <a:pt x="0" y="289776"/>
                  </a:lnTo>
                  <a:lnTo>
                    <a:pt x="0" y="289776"/>
                  </a:lnTo>
                  <a:close/>
                  <a:moveTo>
                    <a:pt x="289776" y="0"/>
                  </a:moveTo>
                  <a:lnTo>
                    <a:pt x="2225136" y="0"/>
                  </a:lnTo>
                  <a:cubicBezTo>
                    <a:pt x="2385175" y="0"/>
                    <a:pt x="2514912" y="129737"/>
                    <a:pt x="2514912" y="289776"/>
                  </a:cubicBezTo>
                  <a:lnTo>
                    <a:pt x="2514911" y="289776"/>
                  </a:lnTo>
                  <a:cubicBezTo>
                    <a:pt x="2514911" y="449815"/>
                    <a:pt x="2385174" y="579552"/>
                    <a:pt x="2225135" y="579552"/>
                  </a:cubicBezTo>
                  <a:lnTo>
                    <a:pt x="1445754" y="579552"/>
                  </a:lnTo>
                  <a:lnTo>
                    <a:pt x="1257454" y="904206"/>
                  </a:lnTo>
                  <a:lnTo>
                    <a:pt x="1069154" y="579552"/>
                  </a:lnTo>
                  <a:lnTo>
                    <a:pt x="289776" y="579551"/>
                  </a:lnTo>
                  <a:cubicBezTo>
                    <a:pt x="169747" y="579551"/>
                    <a:pt x="66763" y="506574"/>
                    <a:pt x="22772" y="402569"/>
                  </a:cubicBezTo>
                  <a:lnTo>
                    <a:pt x="0" y="289776"/>
                  </a:lnTo>
                  <a:lnTo>
                    <a:pt x="22772" y="176982"/>
                  </a:lnTo>
                  <a:cubicBezTo>
                    <a:pt x="66763" y="72977"/>
                    <a:pt x="169747" y="0"/>
                    <a:pt x="289776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E360BEF-5490-43A4-BF77-645FF2A81A81}"/>
                </a:ext>
              </a:extLst>
            </p:cNvPr>
            <p:cNvSpPr/>
            <p:nvPr/>
          </p:nvSpPr>
          <p:spPr>
            <a:xfrm>
              <a:off x="4845797" y="3354518"/>
              <a:ext cx="2514912" cy="884651"/>
            </a:xfrm>
            <a:custGeom>
              <a:avLst/>
              <a:gdLst>
                <a:gd name="connsiteX0" fmla="*/ 0 w 2514912"/>
                <a:gd name="connsiteY0" fmla="*/ 594874 h 884651"/>
                <a:gd name="connsiteX1" fmla="*/ 0 w 2514912"/>
                <a:gd name="connsiteY1" fmla="*/ 594875 h 884651"/>
                <a:gd name="connsiteX2" fmla="*/ 0 w 2514912"/>
                <a:gd name="connsiteY2" fmla="*/ 594875 h 884651"/>
                <a:gd name="connsiteX3" fmla="*/ 1257455 w 2514912"/>
                <a:gd name="connsiteY3" fmla="*/ 0 h 884651"/>
                <a:gd name="connsiteX4" fmla="*/ 1434413 w 2514912"/>
                <a:gd name="connsiteY4" fmla="*/ 305099 h 884651"/>
                <a:gd name="connsiteX5" fmla="*/ 2225136 w 2514912"/>
                <a:gd name="connsiteY5" fmla="*/ 305099 h 884651"/>
                <a:gd name="connsiteX6" fmla="*/ 2514912 w 2514912"/>
                <a:gd name="connsiteY6" fmla="*/ 594875 h 884651"/>
                <a:gd name="connsiteX7" fmla="*/ 2514911 w 2514912"/>
                <a:gd name="connsiteY7" fmla="*/ 594875 h 884651"/>
                <a:gd name="connsiteX8" fmla="*/ 2225135 w 2514912"/>
                <a:gd name="connsiteY8" fmla="*/ 884651 h 884651"/>
                <a:gd name="connsiteX9" fmla="*/ 289776 w 2514912"/>
                <a:gd name="connsiteY9" fmla="*/ 884650 h 884651"/>
                <a:gd name="connsiteX10" fmla="*/ 22772 w 2514912"/>
                <a:gd name="connsiteY10" fmla="*/ 707668 h 884651"/>
                <a:gd name="connsiteX11" fmla="*/ 0 w 2514912"/>
                <a:gd name="connsiteY11" fmla="*/ 594875 h 884651"/>
                <a:gd name="connsiteX12" fmla="*/ 22772 w 2514912"/>
                <a:gd name="connsiteY12" fmla="*/ 482081 h 884651"/>
                <a:gd name="connsiteX13" fmla="*/ 289776 w 2514912"/>
                <a:gd name="connsiteY13" fmla="*/ 305099 h 884651"/>
                <a:gd name="connsiteX14" fmla="*/ 1080498 w 2514912"/>
                <a:gd name="connsiteY14" fmla="*/ 305099 h 88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912" h="884651">
                  <a:moveTo>
                    <a:pt x="0" y="594874"/>
                  </a:moveTo>
                  <a:lnTo>
                    <a:pt x="0" y="594875"/>
                  </a:lnTo>
                  <a:lnTo>
                    <a:pt x="0" y="594875"/>
                  </a:lnTo>
                  <a:close/>
                  <a:moveTo>
                    <a:pt x="1257455" y="0"/>
                  </a:moveTo>
                  <a:lnTo>
                    <a:pt x="1434413" y="305099"/>
                  </a:lnTo>
                  <a:lnTo>
                    <a:pt x="2225136" y="305099"/>
                  </a:lnTo>
                  <a:cubicBezTo>
                    <a:pt x="2385175" y="305099"/>
                    <a:pt x="2514912" y="434836"/>
                    <a:pt x="2514912" y="594875"/>
                  </a:cubicBezTo>
                  <a:lnTo>
                    <a:pt x="2514911" y="594875"/>
                  </a:lnTo>
                  <a:cubicBezTo>
                    <a:pt x="2514911" y="754914"/>
                    <a:pt x="2385174" y="884651"/>
                    <a:pt x="2225135" y="884651"/>
                  </a:cubicBezTo>
                  <a:lnTo>
                    <a:pt x="289776" y="884650"/>
                  </a:lnTo>
                  <a:cubicBezTo>
                    <a:pt x="169747" y="884650"/>
                    <a:pt x="66763" y="811673"/>
                    <a:pt x="22772" y="707668"/>
                  </a:cubicBezTo>
                  <a:lnTo>
                    <a:pt x="0" y="594875"/>
                  </a:lnTo>
                  <a:lnTo>
                    <a:pt x="22772" y="482081"/>
                  </a:lnTo>
                  <a:cubicBezTo>
                    <a:pt x="66763" y="378076"/>
                    <a:pt x="169747" y="305099"/>
                    <a:pt x="289776" y="305099"/>
                  </a:cubicBezTo>
                  <a:lnTo>
                    <a:pt x="1080498" y="305099"/>
                  </a:ln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7E14500-08F4-404F-B700-AC7C5C7E8179}"/>
                </a:ext>
              </a:extLst>
            </p:cNvPr>
            <p:cNvSpPr/>
            <p:nvPr/>
          </p:nvSpPr>
          <p:spPr>
            <a:xfrm>
              <a:off x="6861793" y="3660517"/>
              <a:ext cx="2363178" cy="849652"/>
            </a:xfrm>
            <a:custGeom>
              <a:avLst/>
              <a:gdLst>
                <a:gd name="connsiteX0" fmla="*/ 0 w 2514912"/>
                <a:gd name="connsiteY0" fmla="*/ 289775 h 904206"/>
                <a:gd name="connsiteX1" fmla="*/ 0 w 2514912"/>
                <a:gd name="connsiteY1" fmla="*/ 289776 h 904206"/>
                <a:gd name="connsiteX2" fmla="*/ 0 w 2514912"/>
                <a:gd name="connsiteY2" fmla="*/ 289776 h 904206"/>
                <a:gd name="connsiteX3" fmla="*/ 289776 w 2514912"/>
                <a:gd name="connsiteY3" fmla="*/ 0 h 904206"/>
                <a:gd name="connsiteX4" fmla="*/ 2225136 w 2514912"/>
                <a:gd name="connsiteY4" fmla="*/ 0 h 904206"/>
                <a:gd name="connsiteX5" fmla="*/ 2514912 w 2514912"/>
                <a:gd name="connsiteY5" fmla="*/ 289776 h 904206"/>
                <a:gd name="connsiteX6" fmla="*/ 2514911 w 2514912"/>
                <a:gd name="connsiteY6" fmla="*/ 289776 h 904206"/>
                <a:gd name="connsiteX7" fmla="*/ 2225135 w 2514912"/>
                <a:gd name="connsiteY7" fmla="*/ 579552 h 904206"/>
                <a:gd name="connsiteX8" fmla="*/ 1445754 w 2514912"/>
                <a:gd name="connsiteY8" fmla="*/ 579552 h 904206"/>
                <a:gd name="connsiteX9" fmla="*/ 1257454 w 2514912"/>
                <a:gd name="connsiteY9" fmla="*/ 904206 h 904206"/>
                <a:gd name="connsiteX10" fmla="*/ 1069155 w 2514912"/>
                <a:gd name="connsiteY10" fmla="*/ 579552 h 904206"/>
                <a:gd name="connsiteX11" fmla="*/ 289776 w 2514912"/>
                <a:gd name="connsiteY11" fmla="*/ 579551 h 904206"/>
                <a:gd name="connsiteX12" fmla="*/ 22772 w 2514912"/>
                <a:gd name="connsiteY12" fmla="*/ 402569 h 904206"/>
                <a:gd name="connsiteX13" fmla="*/ 0 w 2514912"/>
                <a:gd name="connsiteY13" fmla="*/ 289776 h 904206"/>
                <a:gd name="connsiteX14" fmla="*/ 22772 w 2514912"/>
                <a:gd name="connsiteY14" fmla="*/ 176982 h 904206"/>
                <a:gd name="connsiteX15" fmla="*/ 289776 w 2514912"/>
                <a:gd name="connsiteY15" fmla="*/ 0 h 90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912" h="904206">
                  <a:moveTo>
                    <a:pt x="0" y="289775"/>
                  </a:moveTo>
                  <a:lnTo>
                    <a:pt x="0" y="289776"/>
                  </a:lnTo>
                  <a:lnTo>
                    <a:pt x="0" y="289776"/>
                  </a:lnTo>
                  <a:close/>
                  <a:moveTo>
                    <a:pt x="289776" y="0"/>
                  </a:moveTo>
                  <a:lnTo>
                    <a:pt x="2225136" y="0"/>
                  </a:lnTo>
                  <a:cubicBezTo>
                    <a:pt x="2385175" y="0"/>
                    <a:pt x="2514912" y="129737"/>
                    <a:pt x="2514912" y="289776"/>
                  </a:cubicBezTo>
                  <a:lnTo>
                    <a:pt x="2514911" y="289776"/>
                  </a:lnTo>
                  <a:cubicBezTo>
                    <a:pt x="2514911" y="449815"/>
                    <a:pt x="2385174" y="579552"/>
                    <a:pt x="2225135" y="579552"/>
                  </a:cubicBezTo>
                  <a:lnTo>
                    <a:pt x="1445754" y="579552"/>
                  </a:lnTo>
                  <a:lnTo>
                    <a:pt x="1257454" y="904206"/>
                  </a:lnTo>
                  <a:lnTo>
                    <a:pt x="1069155" y="579552"/>
                  </a:lnTo>
                  <a:lnTo>
                    <a:pt x="289776" y="579551"/>
                  </a:lnTo>
                  <a:cubicBezTo>
                    <a:pt x="169747" y="579551"/>
                    <a:pt x="66763" y="506574"/>
                    <a:pt x="22772" y="402569"/>
                  </a:cubicBezTo>
                  <a:lnTo>
                    <a:pt x="0" y="289776"/>
                  </a:lnTo>
                  <a:lnTo>
                    <a:pt x="22772" y="176982"/>
                  </a:lnTo>
                  <a:cubicBezTo>
                    <a:pt x="66763" y="72977"/>
                    <a:pt x="169747" y="0"/>
                    <a:pt x="289776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FEB1F887-1EAA-42E8-A7D7-BF5D8F7F2A20}"/>
                </a:ext>
              </a:extLst>
            </p:cNvPr>
            <p:cNvSpPr/>
            <p:nvPr/>
          </p:nvSpPr>
          <p:spPr>
            <a:xfrm>
              <a:off x="8743639" y="3354518"/>
              <a:ext cx="2514912" cy="884651"/>
            </a:xfrm>
            <a:custGeom>
              <a:avLst/>
              <a:gdLst>
                <a:gd name="connsiteX0" fmla="*/ 0 w 2514912"/>
                <a:gd name="connsiteY0" fmla="*/ 594874 h 884651"/>
                <a:gd name="connsiteX1" fmla="*/ 0 w 2514912"/>
                <a:gd name="connsiteY1" fmla="*/ 594875 h 884651"/>
                <a:gd name="connsiteX2" fmla="*/ 0 w 2514912"/>
                <a:gd name="connsiteY2" fmla="*/ 594875 h 884651"/>
                <a:gd name="connsiteX3" fmla="*/ 1257455 w 2514912"/>
                <a:gd name="connsiteY3" fmla="*/ 0 h 884651"/>
                <a:gd name="connsiteX4" fmla="*/ 1434413 w 2514912"/>
                <a:gd name="connsiteY4" fmla="*/ 305099 h 884651"/>
                <a:gd name="connsiteX5" fmla="*/ 2225136 w 2514912"/>
                <a:gd name="connsiteY5" fmla="*/ 305099 h 884651"/>
                <a:gd name="connsiteX6" fmla="*/ 2514912 w 2514912"/>
                <a:gd name="connsiteY6" fmla="*/ 594875 h 884651"/>
                <a:gd name="connsiteX7" fmla="*/ 2514911 w 2514912"/>
                <a:gd name="connsiteY7" fmla="*/ 594875 h 884651"/>
                <a:gd name="connsiteX8" fmla="*/ 2225135 w 2514912"/>
                <a:gd name="connsiteY8" fmla="*/ 884651 h 884651"/>
                <a:gd name="connsiteX9" fmla="*/ 289776 w 2514912"/>
                <a:gd name="connsiteY9" fmla="*/ 884650 h 884651"/>
                <a:gd name="connsiteX10" fmla="*/ 22772 w 2514912"/>
                <a:gd name="connsiteY10" fmla="*/ 707668 h 884651"/>
                <a:gd name="connsiteX11" fmla="*/ 0 w 2514912"/>
                <a:gd name="connsiteY11" fmla="*/ 594875 h 884651"/>
                <a:gd name="connsiteX12" fmla="*/ 22772 w 2514912"/>
                <a:gd name="connsiteY12" fmla="*/ 482081 h 884651"/>
                <a:gd name="connsiteX13" fmla="*/ 289776 w 2514912"/>
                <a:gd name="connsiteY13" fmla="*/ 305099 h 884651"/>
                <a:gd name="connsiteX14" fmla="*/ 1080498 w 2514912"/>
                <a:gd name="connsiteY14" fmla="*/ 305099 h 88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912" h="884651">
                  <a:moveTo>
                    <a:pt x="0" y="594874"/>
                  </a:moveTo>
                  <a:lnTo>
                    <a:pt x="0" y="594875"/>
                  </a:lnTo>
                  <a:lnTo>
                    <a:pt x="0" y="594875"/>
                  </a:lnTo>
                  <a:close/>
                  <a:moveTo>
                    <a:pt x="1257455" y="0"/>
                  </a:moveTo>
                  <a:lnTo>
                    <a:pt x="1434413" y="305099"/>
                  </a:lnTo>
                  <a:lnTo>
                    <a:pt x="2225136" y="305099"/>
                  </a:lnTo>
                  <a:cubicBezTo>
                    <a:pt x="2385175" y="305099"/>
                    <a:pt x="2514912" y="434836"/>
                    <a:pt x="2514912" y="594875"/>
                  </a:cubicBezTo>
                  <a:lnTo>
                    <a:pt x="2514911" y="594875"/>
                  </a:lnTo>
                  <a:cubicBezTo>
                    <a:pt x="2514911" y="754914"/>
                    <a:pt x="2385174" y="884651"/>
                    <a:pt x="2225135" y="884651"/>
                  </a:cubicBezTo>
                  <a:lnTo>
                    <a:pt x="289776" y="884650"/>
                  </a:lnTo>
                  <a:cubicBezTo>
                    <a:pt x="169747" y="884650"/>
                    <a:pt x="66762" y="811673"/>
                    <a:pt x="22772" y="707668"/>
                  </a:cubicBezTo>
                  <a:lnTo>
                    <a:pt x="0" y="594875"/>
                  </a:lnTo>
                  <a:lnTo>
                    <a:pt x="22772" y="482081"/>
                  </a:lnTo>
                  <a:cubicBezTo>
                    <a:pt x="66762" y="378076"/>
                    <a:pt x="169747" y="305099"/>
                    <a:pt x="289776" y="305099"/>
                  </a:cubicBezTo>
                  <a:lnTo>
                    <a:pt x="1080498" y="305099"/>
                  </a:lnTo>
                  <a:close/>
                </a:path>
              </a:pathLst>
            </a:custGeom>
            <a:solidFill>
              <a:schemeClr val="accent1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5DCC4E6-ED0E-4D7F-8A74-899C9D204678}"/>
              </a:ext>
            </a:extLst>
          </p:cNvPr>
          <p:cNvGrpSpPr/>
          <p:nvPr/>
        </p:nvGrpSpPr>
        <p:grpSpPr>
          <a:xfrm>
            <a:off x="2088804" y="2858233"/>
            <a:ext cx="2152229" cy="646331"/>
            <a:chOff x="2551705" y="4283314"/>
            <a:chExt cx="2152229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8075050-681E-4AED-B80B-A44931C18A6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0584E4-4F88-4952-B059-011421D6BF7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Pengiriman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(delivery)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375B4E-40AA-4565-8545-FD12C5686F9F}"/>
              </a:ext>
            </a:extLst>
          </p:cNvPr>
          <p:cNvGrpSpPr/>
          <p:nvPr/>
        </p:nvGrpSpPr>
        <p:grpSpPr>
          <a:xfrm>
            <a:off x="5887681" y="2733154"/>
            <a:ext cx="2152229" cy="923330"/>
            <a:chOff x="2551705" y="4283314"/>
            <a:chExt cx="215222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9A628F8-BDAA-4F8D-9712-7073DCACBD2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5BB32F7-7897-463C-88DF-8C9147627B9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Pelatihan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Pelanggan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(customer training)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05E1F9B-5E3C-4BCC-85AB-D85D2DE1C4BF}"/>
              </a:ext>
            </a:extLst>
          </p:cNvPr>
          <p:cNvGrpSpPr/>
          <p:nvPr/>
        </p:nvGrpSpPr>
        <p:grpSpPr>
          <a:xfrm>
            <a:off x="372569" y="4619334"/>
            <a:ext cx="2152229" cy="923330"/>
            <a:chOff x="2551705" y="4283314"/>
            <a:chExt cx="215222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3C041D5-770F-436A-93EF-ADDE4BF60A94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9E9613E-E1ED-4242-9BA6-44A93040DC4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Kemudahan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pemesanan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(ordering ease)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74D47EF-59F2-4E9C-8ABC-D70CCFF4C2A5}"/>
              </a:ext>
            </a:extLst>
          </p:cNvPr>
          <p:cNvGrpSpPr/>
          <p:nvPr/>
        </p:nvGrpSpPr>
        <p:grpSpPr>
          <a:xfrm>
            <a:off x="3902759" y="4853515"/>
            <a:ext cx="2152229" cy="646331"/>
            <a:chOff x="2551705" y="4283314"/>
            <a:chExt cx="2152229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FD690E0-89B7-40A5-AE85-DCABA4D32B4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F700AB1-C7E7-4E2C-A70E-DC1B358039F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Pemasangan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(Installation)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4BF594-B7F8-481C-A16B-F9C6FE320AA6}"/>
              </a:ext>
            </a:extLst>
          </p:cNvPr>
          <p:cNvSpPr txBox="1"/>
          <p:nvPr/>
        </p:nvSpPr>
        <p:spPr>
          <a:xfrm>
            <a:off x="811594" y="2625871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1D94DD8-4248-4E20-9471-271CDEBBDA37}"/>
              </a:ext>
            </a:extLst>
          </p:cNvPr>
          <p:cNvSpPr txBox="1"/>
          <p:nvPr/>
        </p:nvSpPr>
        <p:spPr>
          <a:xfrm>
            <a:off x="2524798" y="485169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3E131C-0737-4055-A1E0-C4F1D5493A5A}"/>
              </a:ext>
            </a:extLst>
          </p:cNvPr>
          <p:cNvSpPr txBox="1"/>
          <p:nvPr/>
        </p:nvSpPr>
        <p:spPr>
          <a:xfrm>
            <a:off x="4387828" y="265708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F78BED-9A79-48CD-B663-B5C42F8514FC}"/>
              </a:ext>
            </a:extLst>
          </p:cNvPr>
          <p:cNvSpPr txBox="1"/>
          <p:nvPr/>
        </p:nvSpPr>
        <p:spPr>
          <a:xfrm>
            <a:off x="6233923" y="4896333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xmlns="" id="{0604720E-032F-4531-8AFA-0F3B96318B28}"/>
              </a:ext>
            </a:extLst>
          </p:cNvPr>
          <p:cNvGrpSpPr/>
          <p:nvPr/>
        </p:nvGrpSpPr>
        <p:grpSpPr>
          <a:xfrm>
            <a:off x="7570794" y="4901390"/>
            <a:ext cx="2152229" cy="1200329"/>
            <a:chOff x="2551705" y="4283314"/>
            <a:chExt cx="2152229" cy="1200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0B872C8-C6F8-4ECA-B077-127D0BD2EC4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10BC150-4959-48D7-94A0-982C7C9C422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Konsultasi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Pelanggan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(Costumer Consulting)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6455504-E9B5-49C6-ADBE-AECD72AC060C}"/>
              </a:ext>
            </a:extLst>
          </p:cNvPr>
          <p:cNvSpPr txBox="1"/>
          <p:nvPr/>
        </p:nvSpPr>
        <p:spPr>
          <a:xfrm>
            <a:off x="8126751" y="2625871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xmlns="" id="{7CC7805D-D4A7-4453-8FDC-7702BFFAA475}"/>
              </a:ext>
            </a:extLst>
          </p:cNvPr>
          <p:cNvSpPr/>
          <p:nvPr/>
        </p:nvSpPr>
        <p:spPr>
          <a:xfrm>
            <a:off x="372569" y="402380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B8C2F2C3-FD09-4EFE-984A-5EB10A42BCEB}"/>
              </a:ext>
            </a:extLst>
          </p:cNvPr>
          <p:cNvSpPr/>
          <p:nvPr/>
        </p:nvSpPr>
        <p:spPr>
          <a:xfrm>
            <a:off x="3885381" y="4062384"/>
            <a:ext cx="338524" cy="28297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A0AAB2F-03AB-4BC4-9600-1005DC7C61F4}"/>
              </a:ext>
            </a:extLst>
          </p:cNvPr>
          <p:cNvSpPr/>
          <p:nvPr/>
        </p:nvSpPr>
        <p:spPr>
          <a:xfrm>
            <a:off x="5814148" y="4074663"/>
            <a:ext cx="294605" cy="25424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xmlns="" id="{F16A950D-54F4-48D2-87D2-B9FC4CA99F85}"/>
              </a:ext>
            </a:extLst>
          </p:cNvPr>
          <p:cNvSpPr>
            <a:spLocks noChangeAspect="1"/>
          </p:cNvSpPr>
          <p:nvPr/>
        </p:nvSpPr>
        <p:spPr>
          <a:xfrm>
            <a:off x="2321887" y="4034865"/>
            <a:ext cx="326898" cy="25845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xmlns="" id="{4C3B407E-9CFE-4B6E-B093-AA0D929993E8}"/>
              </a:ext>
            </a:extLst>
          </p:cNvPr>
          <p:cNvSpPr/>
          <p:nvPr/>
        </p:nvSpPr>
        <p:spPr>
          <a:xfrm>
            <a:off x="7557924" y="4023801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4948" y="991672"/>
            <a:ext cx="710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didiferensiasi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kunci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persaingan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penambahan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menambah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layanan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Freeform: Shape 43">
            <a:extLst>
              <a:ext uri="{FF2B5EF4-FFF2-40B4-BE49-F238E27FC236}">
                <a16:creationId xmlns:a16="http://schemas.microsoft.com/office/drawing/2014/main" xmlns="" id="{3AD1CD37-5BA8-4B02-9840-5741EB4CA226}"/>
              </a:ext>
            </a:extLst>
          </p:cNvPr>
          <p:cNvSpPr/>
          <p:nvPr/>
        </p:nvSpPr>
        <p:spPr>
          <a:xfrm>
            <a:off x="9188909" y="3907532"/>
            <a:ext cx="2059129" cy="798390"/>
          </a:xfrm>
          <a:custGeom>
            <a:avLst/>
            <a:gdLst>
              <a:gd name="connsiteX0" fmla="*/ 0 w 2514912"/>
              <a:gd name="connsiteY0" fmla="*/ 289775 h 904206"/>
              <a:gd name="connsiteX1" fmla="*/ 0 w 2514912"/>
              <a:gd name="connsiteY1" fmla="*/ 289776 h 904206"/>
              <a:gd name="connsiteX2" fmla="*/ 0 w 2514912"/>
              <a:gd name="connsiteY2" fmla="*/ 289776 h 904206"/>
              <a:gd name="connsiteX3" fmla="*/ 289776 w 2514912"/>
              <a:gd name="connsiteY3" fmla="*/ 0 h 904206"/>
              <a:gd name="connsiteX4" fmla="*/ 2225136 w 2514912"/>
              <a:gd name="connsiteY4" fmla="*/ 0 h 904206"/>
              <a:gd name="connsiteX5" fmla="*/ 2514912 w 2514912"/>
              <a:gd name="connsiteY5" fmla="*/ 289776 h 904206"/>
              <a:gd name="connsiteX6" fmla="*/ 2514911 w 2514912"/>
              <a:gd name="connsiteY6" fmla="*/ 289776 h 904206"/>
              <a:gd name="connsiteX7" fmla="*/ 2225135 w 2514912"/>
              <a:gd name="connsiteY7" fmla="*/ 579552 h 904206"/>
              <a:gd name="connsiteX8" fmla="*/ 1445754 w 2514912"/>
              <a:gd name="connsiteY8" fmla="*/ 579552 h 904206"/>
              <a:gd name="connsiteX9" fmla="*/ 1257454 w 2514912"/>
              <a:gd name="connsiteY9" fmla="*/ 904206 h 904206"/>
              <a:gd name="connsiteX10" fmla="*/ 1069154 w 2514912"/>
              <a:gd name="connsiteY10" fmla="*/ 579552 h 904206"/>
              <a:gd name="connsiteX11" fmla="*/ 289776 w 2514912"/>
              <a:gd name="connsiteY11" fmla="*/ 579551 h 904206"/>
              <a:gd name="connsiteX12" fmla="*/ 22772 w 2514912"/>
              <a:gd name="connsiteY12" fmla="*/ 402569 h 904206"/>
              <a:gd name="connsiteX13" fmla="*/ 0 w 2514912"/>
              <a:gd name="connsiteY13" fmla="*/ 289776 h 904206"/>
              <a:gd name="connsiteX14" fmla="*/ 22772 w 2514912"/>
              <a:gd name="connsiteY14" fmla="*/ 176982 h 904206"/>
              <a:gd name="connsiteX15" fmla="*/ 289776 w 2514912"/>
              <a:gd name="connsiteY15" fmla="*/ 0 h 90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4912" h="904206">
                <a:moveTo>
                  <a:pt x="0" y="289775"/>
                </a:moveTo>
                <a:lnTo>
                  <a:pt x="0" y="289776"/>
                </a:lnTo>
                <a:lnTo>
                  <a:pt x="0" y="289776"/>
                </a:lnTo>
                <a:close/>
                <a:moveTo>
                  <a:pt x="289776" y="0"/>
                </a:moveTo>
                <a:lnTo>
                  <a:pt x="2225136" y="0"/>
                </a:lnTo>
                <a:cubicBezTo>
                  <a:pt x="2385175" y="0"/>
                  <a:pt x="2514912" y="129737"/>
                  <a:pt x="2514912" y="289776"/>
                </a:cubicBezTo>
                <a:lnTo>
                  <a:pt x="2514911" y="289776"/>
                </a:lnTo>
                <a:cubicBezTo>
                  <a:pt x="2514911" y="449815"/>
                  <a:pt x="2385174" y="579552"/>
                  <a:pt x="2225135" y="579552"/>
                </a:cubicBezTo>
                <a:lnTo>
                  <a:pt x="1445754" y="579552"/>
                </a:lnTo>
                <a:lnTo>
                  <a:pt x="1257454" y="904206"/>
                </a:lnTo>
                <a:lnTo>
                  <a:pt x="1069154" y="579552"/>
                </a:lnTo>
                <a:lnTo>
                  <a:pt x="289776" y="579551"/>
                </a:lnTo>
                <a:cubicBezTo>
                  <a:pt x="169747" y="579551"/>
                  <a:pt x="66763" y="506574"/>
                  <a:pt x="22772" y="402569"/>
                </a:cubicBezTo>
                <a:lnTo>
                  <a:pt x="0" y="289776"/>
                </a:lnTo>
                <a:lnTo>
                  <a:pt x="22772" y="176982"/>
                </a:lnTo>
                <a:cubicBezTo>
                  <a:pt x="66763" y="72977"/>
                  <a:pt x="169747" y="0"/>
                  <a:pt x="289776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1D94DD8-4248-4E20-9471-271CDEBBDA37}"/>
              </a:ext>
            </a:extLst>
          </p:cNvPr>
          <p:cNvSpPr txBox="1"/>
          <p:nvPr/>
        </p:nvSpPr>
        <p:spPr>
          <a:xfrm>
            <a:off x="9742618" y="494584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06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xmlns="" id="{0604720E-032F-4531-8AFA-0F3B96318B28}"/>
              </a:ext>
            </a:extLst>
          </p:cNvPr>
          <p:cNvGrpSpPr/>
          <p:nvPr/>
        </p:nvGrpSpPr>
        <p:grpSpPr>
          <a:xfrm>
            <a:off x="9174225" y="2548487"/>
            <a:ext cx="2152229" cy="1200329"/>
            <a:chOff x="2551705" y="4283314"/>
            <a:chExt cx="2152229" cy="12003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0B872C8-C6F8-4ECA-B077-127D0BD2EC4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10BC150-4959-48D7-94A0-982C7C9C422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Pemeliharaan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Perbaikan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(maintenance and repair)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9331762" y="3962450"/>
            <a:ext cx="308567" cy="40420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8FA94516-581A-4BBF-9EC7-A7EB1298F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689634"/>
              </p:ext>
            </p:extLst>
          </p:nvPr>
        </p:nvGraphicFramePr>
        <p:xfrm>
          <a:off x="44840" y="1939817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26" y="143838"/>
            <a:ext cx="11573197" cy="724247"/>
          </a:xfrm>
          <a:solidFill>
            <a:schemeClr val="accent3">
              <a:lumMod val="40000"/>
              <a:lumOff val="60000"/>
            </a:schemeClr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Hubungan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Produk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dan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Merek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A11DFB-FE90-4E4C-AC37-71912C544473}"/>
              </a:ext>
            </a:extLst>
          </p:cNvPr>
          <p:cNvGrpSpPr/>
          <p:nvPr/>
        </p:nvGrpSpPr>
        <p:grpSpPr>
          <a:xfrm>
            <a:off x="731969" y="2433586"/>
            <a:ext cx="5457026" cy="2133602"/>
            <a:chOff x="861724" y="2301847"/>
            <a:chExt cx="6786851" cy="213360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A393E9F4-85B9-416B-A3C7-D96007DDE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0615B1D8-8152-406B-8411-B18049803CF1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205E56FA-62E7-4B40-A259-42E4DE922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76C0258A-695D-42D9-BABA-D1F439E4D7FE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CBEBB20E-F799-4D81-BD2B-6B28B6471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7DF1E3E3-4936-44A6-8373-CA42919AE2BD}"/>
              </a:ext>
            </a:extLst>
          </p:cNvPr>
          <p:cNvSpPr/>
          <p:nvPr/>
        </p:nvSpPr>
        <p:spPr>
          <a:xfrm rot="177284" flipH="1">
            <a:off x="29357" y="5430300"/>
            <a:ext cx="5823631" cy="1492872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34C4C23-86DA-43DF-808D-CE2C344EA1CD}"/>
              </a:ext>
            </a:extLst>
          </p:cNvPr>
          <p:cNvSpPr/>
          <p:nvPr/>
        </p:nvSpPr>
        <p:spPr>
          <a:xfrm>
            <a:off x="7316419" y="1362365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cs typeface="Arial" pitchFamily="34" charset="0"/>
              </a:rPr>
              <a:t>1</a:t>
            </a:r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xmlns="" id="{32854AF1-9ACA-4E1F-A75A-F59C6FDD1F28}"/>
              </a:ext>
            </a:extLst>
          </p:cNvPr>
          <p:cNvGrpSpPr/>
          <p:nvPr/>
        </p:nvGrpSpPr>
        <p:grpSpPr>
          <a:xfrm>
            <a:off x="8108505" y="1464498"/>
            <a:ext cx="3433541" cy="646331"/>
            <a:chOff x="7186639" y="1798001"/>
            <a:chExt cx="3240000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8E582AC-5F9D-415A-97FF-D8629D38C811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D02468-AC77-4321-AACB-41D144652E76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Keluarga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Kebutuhan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(need family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86D8B24-6D8A-4C16-89D1-A8486A9A596A}"/>
              </a:ext>
            </a:extLst>
          </p:cNvPr>
          <p:cNvSpPr/>
          <p:nvPr/>
        </p:nvSpPr>
        <p:spPr>
          <a:xfrm>
            <a:off x="7316420" y="2300076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cs typeface="Arial" pitchFamily="34" charset="0"/>
              </a:rPr>
              <a:t>2</a:t>
            </a:r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xmlns="" id="{9146F8DE-9602-4102-BB6F-D04413E131FC}"/>
              </a:ext>
            </a:extLst>
          </p:cNvPr>
          <p:cNvGrpSpPr/>
          <p:nvPr/>
        </p:nvGrpSpPr>
        <p:grpSpPr>
          <a:xfrm>
            <a:off x="8108503" y="2300076"/>
            <a:ext cx="3433541" cy="646331"/>
            <a:chOff x="7186639" y="2680720"/>
            <a:chExt cx="3240000" cy="6463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FD29E62-13B5-4347-A56A-A565BCAD40A8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0E445B5-0625-45CD-BDEB-134A2EB4976D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Keluarga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(product family)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0FF4AC99-DB06-438A-9352-B80EFDFC02FF}"/>
              </a:ext>
            </a:extLst>
          </p:cNvPr>
          <p:cNvSpPr/>
          <p:nvPr/>
        </p:nvSpPr>
        <p:spPr>
          <a:xfrm>
            <a:off x="7316418" y="3278150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cs typeface="Arial" pitchFamily="34" charset="0"/>
              </a:rPr>
              <a:t>3</a:t>
            </a:r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8" name="그룹 5">
            <a:extLst>
              <a:ext uri="{FF2B5EF4-FFF2-40B4-BE49-F238E27FC236}">
                <a16:creationId xmlns:a16="http://schemas.microsoft.com/office/drawing/2014/main" xmlns="" id="{CAF010E3-6573-4815-8B81-579282CDDFAE}"/>
              </a:ext>
            </a:extLst>
          </p:cNvPr>
          <p:cNvGrpSpPr/>
          <p:nvPr/>
        </p:nvGrpSpPr>
        <p:grpSpPr>
          <a:xfrm>
            <a:off x="8108506" y="3415848"/>
            <a:ext cx="3446420" cy="540312"/>
            <a:chOff x="7186639" y="3563439"/>
            <a:chExt cx="3252153" cy="5403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11C2F47-2350-44AF-8569-C185AAECA159}"/>
                </a:ext>
              </a:extLst>
            </p:cNvPr>
            <p:cNvSpPr txBox="1"/>
            <p:nvPr/>
          </p:nvSpPr>
          <p:spPr>
            <a:xfrm>
              <a:off x="7198792" y="3826752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0C46B03-4DD8-4F73-AD76-F7A4D6FC70CA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Kelas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(product class)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F03D250-F14B-4928-8DBA-6A1304802D4C}"/>
              </a:ext>
            </a:extLst>
          </p:cNvPr>
          <p:cNvSpPr/>
          <p:nvPr/>
        </p:nvSpPr>
        <p:spPr>
          <a:xfrm>
            <a:off x="7316420" y="4216952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cs typeface="Arial" pitchFamily="34" charset="0"/>
              </a:rPr>
              <a:t>4</a:t>
            </a:r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2" name="그룹 4">
            <a:extLst>
              <a:ext uri="{FF2B5EF4-FFF2-40B4-BE49-F238E27FC236}">
                <a16:creationId xmlns:a16="http://schemas.microsoft.com/office/drawing/2014/main" xmlns="" id="{D29CF8C1-451A-447D-84DE-20601C119B37}"/>
              </a:ext>
            </a:extLst>
          </p:cNvPr>
          <p:cNvGrpSpPr/>
          <p:nvPr/>
        </p:nvGrpSpPr>
        <p:grpSpPr>
          <a:xfrm>
            <a:off x="8108506" y="4298568"/>
            <a:ext cx="3433541" cy="540312"/>
            <a:chOff x="7186639" y="4446158"/>
            <a:chExt cx="3240000" cy="5403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7CB5516-8342-466D-9CC5-86C25BBEC642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5D854E0-10A6-4474-9E3D-FF2C5E2238F6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Lini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8728D3F-4399-4795-BC06-5CC1753CA9F7}"/>
              </a:ext>
            </a:extLst>
          </p:cNvPr>
          <p:cNvSpPr/>
          <p:nvPr/>
        </p:nvSpPr>
        <p:spPr>
          <a:xfrm>
            <a:off x="7316420" y="5035724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cs typeface="Arial" pitchFamily="34" charset="0"/>
              </a:rPr>
              <a:t>5</a:t>
            </a:r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6" name="그룹 3">
            <a:extLst>
              <a:ext uri="{FF2B5EF4-FFF2-40B4-BE49-F238E27FC236}">
                <a16:creationId xmlns:a16="http://schemas.microsoft.com/office/drawing/2014/main" xmlns="" id="{CD1DF0E7-84AF-444A-B1E0-656E1BCACC98}"/>
              </a:ext>
            </a:extLst>
          </p:cNvPr>
          <p:cNvGrpSpPr/>
          <p:nvPr/>
        </p:nvGrpSpPr>
        <p:grpSpPr>
          <a:xfrm>
            <a:off x="8108506" y="5181288"/>
            <a:ext cx="3446420" cy="540312"/>
            <a:chOff x="7186639" y="5328877"/>
            <a:chExt cx="3252153" cy="54031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B6FA470-2A46-42A5-B126-3BDDCBC7EF8B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0A9F6D4-84AB-427E-A7C4-6A0D3B8D5F5D}"/>
                </a:ext>
              </a:extLst>
            </p:cNvPr>
            <p:cNvSpPr txBox="1"/>
            <p:nvPr/>
          </p:nvSpPr>
          <p:spPr>
            <a:xfrm>
              <a:off x="7198792" y="5328877"/>
              <a:ext cx="324000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Jenis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Produk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(product type)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9810" y="967236"/>
            <a:ext cx="3954929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Hierarki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hierarki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34C4C23-86DA-43DF-808D-CE2C344EA1CD}"/>
              </a:ext>
            </a:extLst>
          </p:cNvPr>
          <p:cNvSpPr/>
          <p:nvPr/>
        </p:nvSpPr>
        <p:spPr>
          <a:xfrm>
            <a:off x="7316420" y="5831807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cs typeface="Arial" pitchFamily="34" charset="0"/>
              </a:rPr>
              <a:t>6</a:t>
            </a:r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47" name="그룹 3">
            <a:extLst>
              <a:ext uri="{FF2B5EF4-FFF2-40B4-BE49-F238E27FC236}">
                <a16:creationId xmlns:a16="http://schemas.microsoft.com/office/drawing/2014/main" xmlns="" id="{CD1DF0E7-84AF-444A-B1E0-656E1BCACC98}"/>
              </a:ext>
            </a:extLst>
          </p:cNvPr>
          <p:cNvGrpSpPr/>
          <p:nvPr/>
        </p:nvGrpSpPr>
        <p:grpSpPr>
          <a:xfrm>
            <a:off x="8121385" y="5831807"/>
            <a:ext cx="3446420" cy="540312"/>
            <a:chOff x="7186639" y="5328877"/>
            <a:chExt cx="3252153" cy="54031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B6FA470-2A46-42A5-B126-3BDDCBC7EF8B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0A9F6D4-84AB-427E-A7C4-6A0D3B8D5F5D}"/>
                </a:ext>
              </a:extLst>
            </p:cNvPr>
            <p:cNvSpPr txBox="1"/>
            <p:nvPr/>
          </p:nvSpPr>
          <p:spPr>
            <a:xfrm>
              <a:off x="7198792" y="5328877"/>
              <a:ext cx="324000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Barang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(item)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:a16="http://schemas.microsoft.com/office/drawing/2014/main" xmlns="" id="{233D3CD7-9872-4F63-99F1-3EE76D918E97}"/>
              </a:ext>
            </a:extLst>
          </p:cNvPr>
          <p:cNvSpPr/>
          <p:nvPr/>
        </p:nvSpPr>
        <p:spPr>
          <a:xfrm>
            <a:off x="0" y="15560"/>
            <a:ext cx="12192000" cy="6842440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9099" y="682580"/>
            <a:ext cx="423881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divo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Bauran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Produk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29148" y="1755058"/>
            <a:ext cx="545691" cy="4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4232" y="1378974"/>
            <a:ext cx="5010245" cy="1306327"/>
          </a:xfrm>
          <a:prstGeom prst="round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8587" y="1696355"/>
            <a:ext cx="474153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sekelompok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melengkapi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2" y="3771433"/>
            <a:ext cx="2656024" cy="25714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801032" y="4231337"/>
            <a:ext cx="5900638" cy="1794425"/>
          </a:xfrm>
          <a:prstGeom prst="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09" y="1020728"/>
            <a:ext cx="3157658" cy="17370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75721" y="2757817"/>
            <a:ext cx="3790122" cy="18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1031" y="3141245"/>
            <a:ext cx="2936766" cy="107721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pintar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genggam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dipasang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headset,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2074" y="4686480"/>
            <a:ext cx="4910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Bauran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/>
              <a:t>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82074" y="5035554"/>
            <a:ext cx="192157" cy="16362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816</Words>
  <Application>Microsoft Office PowerPoint</Application>
  <PresentationFormat>Custom</PresentationFormat>
  <Paragraphs>173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130</cp:revision>
  <dcterms:created xsi:type="dcterms:W3CDTF">2020-01-20T05:08:25Z</dcterms:created>
  <dcterms:modified xsi:type="dcterms:W3CDTF">2022-03-15T23:58:16Z</dcterms:modified>
</cp:coreProperties>
</file>