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59" r:id="rId4"/>
    <p:sldId id="266" r:id="rId5"/>
    <p:sldId id="263" r:id="rId6"/>
    <p:sldId id="264" r:id="rId7"/>
    <p:sldId id="265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F53"/>
    <a:srgbClr val="FE7A99"/>
    <a:srgbClr val="FF5BA5"/>
    <a:srgbClr val="BEA7FF"/>
    <a:srgbClr val="D70DFF"/>
    <a:srgbClr val="9400E6"/>
    <a:srgbClr val="9900CC"/>
    <a:srgbClr val="CBB9FF"/>
    <a:srgbClr val="5EEC3C"/>
    <a:srgbClr val="FFA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4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74294-CEF9-485A-A838-C69E61162F0D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ED1A8-5C2A-4099-9022-A61914FF1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502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1350110"/>
            <a:ext cx="8246070" cy="1374345"/>
          </a:xfrm>
          <a:noFill/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  <a:effectLst>
                  <a:outerShdw blurRad="76200" dist="38100" dir="3000000" algn="ctr" rotWithShape="0">
                    <a:schemeClr val="tx1">
                      <a:alpha val="41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2724455"/>
            <a:ext cx="8246070" cy="122164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70" cy="73929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350110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4" y="433880"/>
            <a:ext cx="656631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4" y="1198559"/>
            <a:ext cx="6566315" cy="351106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71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529409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1960929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29409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960929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BAB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2419045"/>
            <a:ext cx="3503065" cy="1679755"/>
          </a:xfrm>
        </p:spPr>
        <p:txBody>
          <a:bodyPr>
            <a:normAutofit/>
          </a:bodyPr>
          <a:lstStyle/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PENGORGANISASIAN PESAN-PESAN BISNIS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44700"/>
            <a:ext cx="9144000" cy="4098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dirty="0" smtClean="0"/>
              <a:t>	Hal-</a:t>
            </a:r>
            <a:r>
              <a:rPr lang="en-US" sz="2400" dirty="0" err="1" smtClean="0"/>
              <a:t>hal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menyebabkan</a:t>
            </a:r>
            <a:r>
              <a:rPr lang="en-US" sz="2400" dirty="0" smtClean="0"/>
              <a:t> </a:t>
            </a:r>
            <a:r>
              <a:rPr lang="en-US" sz="2400" dirty="0" err="1" smtClean="0"/>
              <a:t>pesan-pesan</a:t>
            </a:r>
            <a:r>
              <a:rPr lang="en-US" sz="2400" dirty="0" smtClean="0"/>
              <a:t>  </a:t>
            </a:r>
            <a:r>
              <a:rPr lang="en-US" sz="2400" dirty="0" err="1" smtClean="0"/>
              <a:t>tak</a:t>
            </a:r>
            <a:r>
              <a:rPr lang="en-US" sz="2400" dirty="0" smtClean="0"/>
              <a:t> </a:t>
            </a:r>
            <a:r>
              <a:rPr lang="en-US" sz="2400" dirty="0" err="1" smtClean="0"/>
              <a:t>terorganisasi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endParaRPr lang="en-US" sz="1800" dirty="0" smtClean="0"/>
          </a:p>
          <a:p>
            <a:pPr marL="514350" indent="-514350">
              <a:buAutoNum type="arabicPeriod"/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Bertele-tele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Pesan-pesan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awal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terlalu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bertele-tele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membuat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pembaca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memerlukan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cukup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lama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memahami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maksud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pesan-pesan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disampaikan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Memasukkan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bahan-bahan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relevan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relevan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membuang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waktu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Menyajikan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ide-ide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logis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	Hal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menyebabkan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ketidaklancaran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komunikasi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karena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audiens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sulit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memahami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14350" indent="-51435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penting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kadang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kala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tercakup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pembahasan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Pentingnya</a:t>
            </a:r>
            <a:r>
              <a:rPr lang="en-US" sz="2800" dirty="0" smtClean="0"/>
              <a:t> </a:t>
            </a:r>
            <a:r>
              <a:rPr lang="en-US" sz="2800" dirty="0" err="1" smtClean="0"/>
              <a:t>Pengorganisasian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baik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Subjek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tujuan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haruslah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jelas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Semua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berhubungan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subjek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tujuan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Ide-ide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dikelompokkan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disajikan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logis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Semua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penting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sudah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tercakup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7015279" cy="5143499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2400" dirty="0" smtClean="0"/>
          </a:p>
          <a:p>
            <a:pPr algn="ctr">
              <a:buNone/>
            </a:pP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pesan</a:t>
            </a:r>
            <a:r>
              <a:rPr lang="en-US" sz="2400" dirty="0" smtClean="0"/>
              <a:t> </a:t>
            </a:r>
            <a:r>
              <a:rPr lang="en-US" sz="2400" dirty="0" err="1" smtClean="0"/>
              <a:t>disusun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membantu</a:t>
            </a:r>
            <a:r>
              <a:rPr lang="en-US" sz="2400" dirty="0" smtClean="0"/>
              <a:t> </a:t>
            </a:r>
            <a:r>
              <a:rPr lang="en-US" sz="2400" dirty="0" err="1" smtClean="0"/>
              <a:t>audiens</a:t>
            </a:r>
            <a:r>
              <a:rPr lang="en-US" sz="2400" dirty="0" smtClean="0"/>
              <a:t> </a:t>
            </a:r>
            <a:r>
              <a:rPr lang="en-US" sz="2400" dirty="0" err="1" smtClean="0"/>
              <a:t>memahami</a:t>
            </a:r>
            <a:r>
              <a:rPr lang="en-US" sz="2400" dirty="0" smtClean="0"/>
              <a:t> </a:t>
            </a:r>
            <a:r>
              <a:rPr lang="en-US" sz="2400" dirty="0" err="1" smtClean="0"/>
              <a:t>pesan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disampaikan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: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Membantu</a:t>
            </a:r>
            <a:r>
              <a:rPr lang="en-US" sz="2400" dirty="0" smtClean="0"/>
              <a:t> </a:t>
            </a:r>
            <a:r>
              <a:rPr lang="en-US" sz="2400" dirty="0" err="1" smtClean="0"/>
              <a:t>audiens</a:t>
            </a:r>
            <a:r>
              <a:rPr lang="en-US" sz="2400" dirty="0" smtClean="0"/>
              <a:t> </a:t>
            </a:r>
            <a:r>
              <a:rPr lang="en-US" sz="2400" dirty="0" err="1" smtClean="0"/>
              <a:t>memahami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pesan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err="1" smtClean="0"/>
              <a:t>Membantu</a:t>
            </a:r>
            <a:r>
              <a:rPr lang="en-US" sz="2400" dirty="0" smtClean="0"/>
              <a:t> </a:t>
            </a:r>
            <a:r>
              <a:rPr lang="en-US" sz="2400" dirty="0" err="1" smtClean="0"/>
              <a:t>audiens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pesan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err="1" smtClean="0"/>
              <a:t>Menghemat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Mempermudah</a:t>
            </a:r>
            <a:r>
              <a:rPr lang="en-US" sz="2400" dirty="0" smtClean="0"/>
              <a:t> </a:t>
            </a:r>
            <a:r>
              <a:rPr lang="en-US" sz="2400" dirty="0" err="1" smtClean="0"/>
              <a:t>pekerjaan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komunikator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8469"/>
            <a:ext cx="6566315" cy="763525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Pengorganisasian</a:t>
            </a:r>
            <a:r>
              <a:rPr lang="en-US" sz="2800" dirty="0" smtClean="0"/>
              <a:t> </a:t>
            </a:r>
            <a:r>
              <a:rPr lang="en-US" sz="2800" dirty="0" err="1" smtClean="0"/>
              <a:t>Pesan-Pesan</a:t>
            </a:r>
            <a:r>
              <a:rPr lang="en-US" sz="2800" dirty="0" smtClean="0"/>
              <a:t> </a:t>
            </a:r>
            <a:r>
              <a:rPr lang="en-US" sz="2800" dirty="0" err="1" smtClean="0"/>
              <a:t>Melalui</a:t>
            </a:r>
            <a:r>
              <a:rPr lang="en-US" sz="2800" dirty="0" smtClean="0"/>
              <a:t> Outline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8559"/>
            <a:ext cx="7015279" cy="3944941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Mendefinisikan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Mengelompokkan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Ide-ide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		Outline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membantu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mengekspresikan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transisi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antara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ide-ide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audiens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mengerti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memahami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pola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pemikiran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mulailah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ide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pokok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nyatakan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poin-poin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pendukung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penting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ilustrasi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bukti-bukti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Menentukan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Urutan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Rencana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Organisasional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		a.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Pendekatan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langsung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		b.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Pendekatan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langsung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7015279" cy="5143499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endParaRPr lang="en-US" sz="1600" dirty="0" smtClean="0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A.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Pendekatan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Langsung</a:t>
            </a:r>
            <a:endParaRPr lang="en-US" sz="1600" dirty="0" smtClean="0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Ide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pokok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muncul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paling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awal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kemudian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diikuti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bukti-bukti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pendukungnya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Gunakan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pendekatan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ini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bila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reaksi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audiens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cenderung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positif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menyenangkan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None/>
            </a:pP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Pendekatan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Tidak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Langsung</a:t>
            </a:r>
            <a:endParaRPr lang="en-US" sz="1600" dirty="0" smtClean="0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Bukti-bukti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muncul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terlebih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dahulu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kemudian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diikuti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ide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pokoknya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Gunakan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pendekatan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ini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bila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reaksi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audiens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cenderung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negatif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tidak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menyenangkan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None/>
            </a:pPr>
            <a:endParaRPr lang="en-US" sz="1600" dirty="0" smtClean="0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Direct Request</a:t>
            </a:r>
          </a:p>
          <a:p>
            <a:pPr marL="788670" lvl="1" indent="-514350">
              <a:buNone/>
            </a:pPr>
            <a:r>
              <a:rPr lang="en-US" sz="11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Jenis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tipe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pesan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bisnis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yang paling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umum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digunakan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penyampaian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langsung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poin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dituju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Misalnya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anda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tertarik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terhadap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suatu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produk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baru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Anda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berkeinginan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sekali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mengetahui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berbagai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hal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tentang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produk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tersebut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seperti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karakteristik,harga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cara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pembayaran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Anda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membuat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surat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direct request.</a:t>
            </a:r>
            <a:endParaRPr lang="en-US" sz="1200" dirty="0" smtClean="0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7015279" cy="5143499"/>
          </a:xfrm>
        </p:spPr>
        <p:txBody>
          <a:bodyPr>
            <a:normAutofit fontScale="92500" lnSpcReduction="20000"/>
          </a:bodyPr>
          <a:lstStyle/>
          <a:p>
            <a:pPr lvl="1">
              <a:buFont typeface="Wingdings" pitchFamily="2" charset="2"/>
              <a:buChar char="Ø"/>
            </a:pPr>
            <a:endParaRPr lang="en-US" sz="1800" dirty="0" smtClean="0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Pesan-pesan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Rutin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Good News, 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Goodwill</a:t>
            </a:r>
          </a:p>
          <a:p>
            <a:pPr lvl="1">
              <a:buNone/>
            </a:pP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Jika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Anda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memberikan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informasi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rutin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sebagai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bagian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dari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bisnis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tetap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Anda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audiens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kemungkinan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akan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menjadi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netral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Jika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Anda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mengumumkan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penurunan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harga,menerima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suatu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undangan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ucapan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selamat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dari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teman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audiens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akan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senang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mendengarnya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1">
              <a:buNone/>
            </a:pPr>
            <a:endParaRPr lang="en-US" sz="1800" dirty="0" smtClean="0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Pesan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pesan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Bad News</a:t>
            </a:r>
          </a:p>
          <a:p>
            <a:pPr lvl="1">
              <a:buNone/>
            </a:pP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Jika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Anda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mempunyai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berita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kurang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menyenangkan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cobalah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menempatkannya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bagian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pertengahan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surat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bahasa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halus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Contohnya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Anda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mengumumkan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penolakan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suatu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lamaran,menolak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kredit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menurunkan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pangkat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lvl="1">
              <a:buNone/>
            </a:pPr>
            <a:endParaRPr lang="en-US" sz="1800" dirty="0" smtClean="0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Pesan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pesan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Persuasif</a:t>
            </a:r>
            <a:endParaRPr lang="en-US" sz="1800" dirty="0" smtClean="0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Anda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perlu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membuka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pikiran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audiens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Anda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melakukan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persuasi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sehingga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mereka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memahami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fakta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ada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Misalnya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melakukan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penagihan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pinjaman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penjualan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produk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2">
              <a:buNone/>
            </a:pPr>
            <a:endParaRPr lang="en-US" sz="1600" dirty="0" smtClean="0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8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98</Words>
  <Application>Microsoft Office PowerPoint</Application>
  <PresentationFormat>On-screen Show (16:9)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BAB 6</vt:lpstr>
      <vt:lpstr>PowerPoint Presentation</vt:lpstr>
      <vt:lpstr>Pentingnya Pengorganisasian yang baik</vt:lpstr>
      <vt:lpstr>PowerPoint Presentation</vt:lpstr>
      <vt:lpstr>Pengorganisasian Pesan-Pesan Melalui Outline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user</cp:lastModifiedBy>
  <cp:revision>181</cp:revision>
  <dcterms:created xsi:type="dcterms:W3CDTF">2013-08-21T19:17:07Z</dcterms:created>
  <dcterms:modified xsi:type="dcterms:W3CDTF">2020-02-10T04:38:48Z</dcterms:modified>
</cp:coreProperties>
</file>