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0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257" r:id="rId11"/>
    <p:sldId id="354" r:id="rId12"/>
    <p:sldId id="366" r:id="rId13"/>
    <p:sldId id="367" r:id="rId14"/>
    <p:sldId id="368" r:id="rId15"/>
    <p:sldId id="369" r:id="rId16"/>
    <p:sldId id="375" r:id="rId17"/>
    <p:sldId id="372" r:id="rId18"/>
    <p:sldId id="374" r:id="rId19"/>
    <p:sldId id="351" r:id="rId20"/>
    <p:sldId id="260" r:id="rId21"/>
    <p:sldId id="261" r:id="rId22"/>
    <p:sldId id="259" r:id="rId23"/>
    <p:sldId id="355" r:id="rId24"/>
    <p:sldId id="263" r:id="rId25"/>
    <p:sldId id="264" r:id="rId26"/>
    <p:sldId id="265" r:id="rId27"/>
    <p:sldId id="266" r:id="rId28"/>
    <p:sldId id="267" r:id="rId29"/>
    <p:sldId id="268" r:id="rId30"/>
    <p:sldId id="276" r:id="rId31"/>
    <p:sldId id="365" r:id="rId32"/>
    <p:sldId id="364" r:id="rId33"/>
    <p:sldId id="277" r:id="rId34"/>
    <p:sldId id="278" r:id="rId35"/>
    <p:sldId id="282" r:id="rId36"/>
    <p:sldId id="284" r:id="rId37"/>
    <p:sldId id="285" r:id="rId38"/>
    <p:sldId id="286" r:id="rId39"/>
    <p:sldId id="287" r:id="rId40"/>
    <p:sldId id="288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2" r:id="rId54"/>
    <p:sldId id="324" r:id="rId55"/>
    <p:sldId id="325" r:id="rId56"/>
    <p:sldId id="326" r:id="rId57"/>
    <p:sldId id="327" r:id="rId58"/>
    <p:sldId id="328" r:id="rId59"/>
    <p:sldId id="331" r:id="rId60"/>
    <p:sldId id="332" r:id="rId61"/>
    <p:sldId id="333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4" r:id="rId71"/>
    <p:sldId id="345" r:id="rId72"/>
    <p:sldId id="346" r:id="rId73"/>
    <p:sldId id="347" r:id="rId74"/>
    <p:sldId id="348" r:id="rId75"/>
    <p:sldId id="349" r:id="rId76"/>
    <p:sldId id="376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C2AE2-3273-4FCF-948D-BCDF7F382543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A1D1D-DDD5-4EDC-B2CC-69B695227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4EBF-8E09-416C-AA69-ED19080A05DE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A53AD-54A0-440D-95ED-A170A413B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0F1DD-B517-4484-8C90-A6DD9D158ECD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529BF-927E-4938-B266-74C1C94E8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196F6-C8EB-40C7-B673-539494C7C5F5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D3839-4758-4718-8FB7-C2DF64114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6B443-9547-4110-BEF5-425DEBDA47DB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636C-9649-4F70-9D18-11D9C734B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D4972-47BD-4EF1-8EBB-D4A78EA5230B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08E0F-D888-4582-9C43-4DCE2D194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CA1D5-E2D0-4A5B-8BBF-D5BB73FB25AF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A7A6-4DFE-4B25-AD85-E86AC883C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C4826-AD31-4B07-BF0E-D9CB466BDE93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5CEC3-C209-47EE-AC63-51C8BE10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F201D-34B7-4C50-AD6C-8FC6BD4E9AF3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8E473-3DFD-4F85-AB06-FE3830774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3C814-63B6-4914-8B44-680D6553260F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02D0-B51A-43AA-89AB-43E6E47E4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0F709-0C66-4145-8AB7-F241743F947D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5C277-8389-47AD-ADA3-77B125375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CC7E2C-AA84-4080-A097-A93B3978CFB0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35E8E4-095A-4AFF-A38A-167C1B28E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Font typeface="Arial" charset="0"/>
              <a:buNone/>
            </a:pPr>
            <a:endParaRPr lang="en-US" dirty="0"/>
          </a:p>
          <a:p>
            <a:pPr>
              <a:buFont typeface="Arial" charset="0"/>
              <a:buNone/>
            </a:pPr>
            <a:endParaRPr lang="en-US" dirty="0"/>
          </a:p>
          <a:p>
            <a:pPr algn="ctr">
              <a:buFont typeface="Arial" charset="0"/>
              <a:buNone/>
            </a:pPr>
            <a:r>
              <a:rPr lang="en-US" b="1" dirty="0"/>
              <a:t>PUNGUTAN LIAR (PUNGLI)</a:t>
            </a:r>
          </a:p>
          <a:p>
            <a:pPr algn="ctr">
              <a:buFont typeface="Arial" charset="0"/>
              <a:buNone/>
            </a:pPr>
            <a:r>
              <a:rPr lang="en-US" b="1" dirty="0"/>
              <a:t>SALAH SATU BENTUK KORUPSI</a:t>
            </a:r>
          </a:p>
          <a:p>
            <a:pPr algn="ctr">
              <a:buFont typeface="Arial" charset="0"/>
              <a:buNone/>
            </a:pPr>
            <a:endParaRPr lang="en-US" b="1" dirty="0"/>
          </a:p>
          <a:p>
            <a:pPr algn="ctr">
              <a:buFont typeface="Arial" charset="0"/>
              <a:buNone/>
            </a:pPr>
            <a:endParaRPr lang="en-US" b="1" dirty="0"/>
          </a:p>
          <a:p>
            <a:pPr algn="ctr">
              <a:buFont typeface="Arial" charset="0"/>
              <a:buNone/>
            </a:pPr>
            <a:r>
              <a:rPr lang="en-US" b="1" dirty="0"/>
              <a:t>Harihanto, </a:t>
            </a:r>
            <a:r>
              <a:rPr lang="en-US" b="1" dirty="0" err="1"/>
              <a:t>Fisip</a:t>
            </a:r>
            <a:r>
              <a:rPr lang="en-US" b="1" dirty="0"/>
              <a:t> </a:t>
            </a:r>
            <a:r>
              <a:rPr lang="en-US" b="1" dirty="0" err="1"/>
              <a:t>Unmul</a:t>
            </a:r>
            <a:endParaRPr lang="en-US" b="1" dirty="0"/>
          </a:p>
          <a:p>
            <a:pPr algn="ctr">
              <a:buFont typeface="Arial" charset="0"/>
              <a:buNone/>
            </a:pPr>
            <a:r>
              <a:rPr lang="en-US" b="1" dirty="0" err="1"/>
              <a:t>Materi</a:t>
            </a:r>
            <a:r>
              <a:rPr lang="en-US" b="1" dirty="0"/>
              <a:t> </a:t>
            </a:r>
            <a:r>
              <a:rPr lang="en-US" b="1" dirty="0" err="1"/>
              <a:t>Disampaikan</a:t>
            </a:r>
            <a:r>
              <a:rPr lang="en-US" b="1" dirty="0"/>
              <a:t> pada Workshop </a:t>
            </a:r>
            <a:r>
              <a:rPr lang="en-US" b="1" dirty="0" err="1"/>
              <a:t>Satgas</a:t>
            </a:r>
            <a:r>
              <a:rPr lang="en-US" b="1" dirty="0"/>
              <a:t> Saber Pungli UPP Prov. </a:t>
            </a:r>
            <a:r>
              <a:rPr lang="en-US" b="1" dirty="0" err="1"/>
              <a:t>Kal</a:t>
            </a:r>
            <a:r>
              <a:rPr lang="en-US" b="1" dirty="0"/>
              <a:t>-Tim </a:t>
            </a:r>
          </a:p>
          <a:p>
            <a:pPr algn="ctr">
              <a:buFont typeface="Arial" charset="0"/>
              <a:buNone/>
            </a:pPr>
            <a:r>
              <a:rPr lang="en-US" b="1" dirty="0" err="1"/>
              <a:t>Samarinda</a:t>
            </a:r>
            <a:r>
              <a:rPr lang="en-US" b="1" dirty="0"/>
              <a:t>, 3 November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9249"/>
            <a:ext cx="8534400" cy="810802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just"/>
            <a:r>
              <a:rPr lang="en-US" sz="3200" b="1" dirty="0"/>
              <a:t>II. PUNGLI (PUNGUTAN LIAR), HAKEKAT DAN 	DIFINISI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334000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b="1" dirty="0" err="1"/>
              <a:t>Pungutan</a:t>
            </a:r>
            <a:r>
              <a:rPr lang="en-US" sz="2800" b="1" dirty="0"/>
              <a:t> Liar/Pungli = </a:t>
            </a:r>
            <a:r>
              <a:rPr lang="en-US" sz="2800" b="1" dirty="0" err="1"/>
              <a:t>Pemerasan</a:t>
            </a:r>
            <a:r>
              <a:rPr lang="en-US" sz="2800" b="1" dirty="0"/>
              <a:t> (Extortion) = </a:t>
            </a:r>
          </a:p>
          <a:p>
            <a:pPr>
              <a:buNone/>
            </a:pPr>
            <a:r>
              <a:rPr lang="en-US" sz="2800" b="1" dirty="0"/>
              <a:t>M</a:t>
            </a:r>
            <a:r>
              <a:rPr lang="id-ID" sz="2800" b="1" dirty="0" err="1"/>
              <a:t>inta</a:t>
            </a:r>
            <a:r>
              <a:rPr lang="id-ID" sz="2800" b="1" dirty="0"/>
              <a:t> uang</a:t>
            </a:r>
            <a:r>
              <a:rPr lang="en-US" sz="2800" b="1" dirty="0"/>
              <a:t>/</a:t>
            </a:r>
            <a:r>
              <a:rPr lang="en-US" sz="2800" b="1" dirty="0" err="1"/>
              <a:t>barang</a:t>
            </a:r>
            <a:r>
              <a:rPr lang="id-ID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id-ID" sz="2800" b="1" dirty="0" err="1"/>
              <a:t>tdk</a:t>
            </a:r>
            <a:r>
              <a:rPr lang="id-ID" sz="2800" b="1" dirty="0"/>
              <a:t> sesuai</a:t>
            </a:r>
            <a:r>
              <a:rPr lang="en-US" sz="2800" b="1" dirty="0"/>
              <a:t>/</a:t>
            </a:r>
            <a:r>
              <a:rPr lang="id-ID" sz="2800" b="1" dirty="0" err="1"/>
              <a:t>tdk</a:t>
            </a:r>
            <a:r>
              <a:rPr lang="id-ID" sz="2800" b="1" dirty="0"/>
              <a:t> berdasarkan peraturan</a:t>
            </a:r>
            <a:r>
              <a:rPr lang="en-US" sz="2800" b="1" dirty="0"/>
              <a:t>, </a:t>
            </a:r>
            <a:r>
              <a:rPr lang="en-US" sz="2800" b="1" dirty="0" err="1"/>
              <a:t>kpd</a:t>
            </a:r>
            <a:r>
              <a:rPr lang="en-US" sz="2800" b="1" dirty="0"/>
              <a:t> </a:t>
            </a:r>
            <a:r>
              <a:rPr lang="en-US" sz="2800" b="1" dirty="0" err="1"/>
              <a:t>pihak</a:t>
            </a:r>
            <a:r>
              <a:rPr lang="en-US" sz="2800" b="1" dirty="0"/>
              <a:t> </a:t>
            </a:r>
            <a:r>
              <a:rPr lang="id-ID" sz="2800" b="1" dirty="0" err="1"/>
              <a:t>yg</a:t>
            </a:r>
            <a:r>
              <a:rPr lang="id-ID" sz="2800" b="1" dirty="0"/>
              <a:t> </a:t>
            </a:r>
            <a:r>
              <a:rPr lang="en-US" sz="2800" b="1" dirty="0" err="1"/>
              <a:t>sedang</a:t>
            </a:r>
            <a:r>
              <a:rPr lang="en-US" sz="2800" b="1" dirty="0"/>
              <a:t> </a:t>
            </a:r>
            <a:r>
              <a:rPr lang="en-US" sz="2800" b="1" dirty="0" err="1"/>
              <a:t>berurusan</a:t>
            </a:r>
            <a:r>
              <a:rPr lang="en-US" sz="2800" b="1" dirty="0"/>
              <a:t>.</a:t>
            </a:r>
          </a:p>
          <a:p>
            <a:pPr>
              <a:buFont typeface="Arial" charset="0"/>
              <a:buNone/>
            </a:pPr>
            <a:r>
              <a:rPr lang="en-US" sz="2800" b="1" dirty="0"/>
              <a:t>Pungli </a:t>
            </a:r>
            <a:r>
              <a:rPr lang="en-US" sz="2800" b="1" dirty="0" err="1"/>
              <a:t>tergolong</a:t>
            </a:r>
            <a:r>
              <a:rPr lang="en-US" sz="2800" b="1" dirty="0"/>
              <a:t> Korupsi, krn: </a:t>
            </a:r>
          </a:p>
          <a:p>
            <a:pPr>
              <a:buNone/>
            </a:pPr>
            <a:r>
              <a:rPr lang="en-US" sz="2800" b="1" dirty="0">
                <a:sym typeface="Wingdings 3" pitchFamily="18" charset="2"/>
              </a:rPr>
              <a:t>	- </a:t>
            </a:r>
            <a:r>
              <a:rPr lang="en-US" sz="2800" b="1" dirty="0" err="1">
                <a:sym typeface="Wingdings 3" pitchFamily="18" charset="2"/>
              </a:rPr>
              <a:t>Tdk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berdasarkan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hukum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yg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berlaku</a:t>
            </a:r>
            <a:r>
              <a:rPr lang="en-US" sz="2800" b="1" dirty="0">
                <a:sym typeface="Wingdings 3" pitchFamily="18" charset="2"/>
              </a:rPr>
              <a:t> . </a:t>
            </a:r>
          </a:p>
          <a:p>
            <a:pPr>
              <a:buNone/>
            </a:pPr>
            <a:r>
              <a:rPr lang="en-US" sz="2800" b="1" dirty="0">
                <a:sym typeface="Wingdings 3" pitchFamily="18" charset="2"/>
              </a:rPr>
              <a:t>	- </a:t>
            </a:r>
            <a:r>
              <a:rPr lang="en-US" sz="2800" b="1" dirty="0" err="1">
                <a:sym typeface="Wingdings 3" pitchFamily="18" charset="2"/>
              </a:rPr>
              <a:t>Tidak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jujur</a:t>
            </a:r>
            <a:r>
              <a:rPr lang="en-US" sz="2800" b="1" dirty="0">
                <a:sym typeface="Wingdings 3" pitchFamily="18" charset="2"/>
              </a:rPr>
              <a:t> (</a:t>
            </a:r>
            <a:r>
              <a:rPr lang="en-US" sz="2800" b="1" dirty="0" err="1">
                <a:sym typeface="Wingdings 3" pitchFamily="18" charset="2"/>
              </a:rPr>
              <a:t>definisi</a:t>
            </a:r>
            <a:r>
              <a:rPr lang="en-US" sz="2800" b="1" dirty="0">
                <a:sym typeface="Wingdings 3" pitchFamily="18" charset="2"/>
              </a:rPr>
              <a:t> Korupsi), </a:t>
            </a:r>
          </a:p>
          <a:p>
            <a:pPr>
              <a:buNone/>
            </a:pPr>
            <a:r>
              <a:rPr lang="en-US" sz="2800" b="1" dirty="0">
                <a:sym typeface="Wingdings 3" pitchFamily="18" charset="2"/>
              </a:rPr>
              <a:t>	- </a:t>
            </a:r>
            <a:r>
              <a:rPr lang="en-US" sz="2800" b="1" dirty="0" err="1">
                <a:sym typeface="Wingdings 3" pitchFamily="18" charset="2"/>
              </a:rPr>
              <a:t>Tdk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bermoral</a:t>
            </a:r>
            <a:r>
              <a:rPr lang="en-US" sz="2800" b="1" dirty="0">
                <a:sym typeface="Wingdings 3" pitchFamily="18" charset="2"/>
              </a:rPr>
              <a:t> (</a:t>
            </a:r>
            <a:r>
              <a:rPr lang="en-US" sz="2800" b="1" dirty="0" err="1">
                <a:sym typeface="Wingdings 3" pitchFamily="18" charset="2"/>
              </a:rPr>
              <a:t>definisi</a:t>
            </a:r>
            <a:r>
              <a:rPr lang="en-US" sz="2800" b="1" dirty="0">
                <a:sym typeface="Wingdings 3" pitchFamily="18" charset="2"/>
              </a:rPr>
              <a:t> Korupsi), </a:t>
            </a:r>
          </a:p>
          <a:p>
            <a:pPr>
              <a:buNone/>
            </a:pPr>
            <a:r>
              <a:rPr lang="en-US" sz="2800" b="1" dirty="0">
                <a:sym typeface="Wingdings 3" pitchFamily="18" charset="2"/>
              </a:rPr>
              <a:t>	- Perbuatan </a:t>
            </a:r>
            <a:r>
              <a:rPr lang="en-US" sz="2800" b="1" dirty="0" err="1">
                <a:sym typeface="Wingdings 3" pitchFamily="18" charset="2"/>
              </a:rPr>
              <a:t>busuk</a:t>
            </a:r>
            <a:r>
              <a:rPr lang="en-US" sz="2800" b="1" dirty="0">
                <a:sym typeface="Wingdings 3" pitchFamily="18" charset="2"/>
              </a:rPr>
              <a:t> (</a:t>
            </a:r>
            <a:r>
              <a:rPr lang="en-US" sz="2800" b="1" dirty="0" err="1">
                <a:sym typeface="Wingdings 3" pitchFamily="18" charset="2"/>
              </a:rPr>
              <a:t>definisi</a:t>
            </a:r>
            <a:r>
              <a:rPr lang="en-US" sz="2800" b="1" dirty="0">
                <a:sym typeface="Wingdings 3" pitchFamily="18" charset="2"/>
              </a:rPr>
              <a:t> Korupsi)</a:t>
            </a:r>
          </a:p>
          <a:p>
            <a:pPr>
              <a:buNone/>
            </a:pPr>
            <a:r>
              <a:rPr lang="en-US" sz="2800" b="1" dirty="0">
                <a:sym typeface="Wingdings 3" pitchFamily="18" charset="2"/>
              </a:rPr>
              <a:t>	- Perbuatan </a:t>
            </a:r>
            <a:r>
              <a:rPr lang="en-US" sz="2800" b="1" dirty="0" err="1">
                <a:sym typeface="Wingdings 3" pitchFamily="18" charset="2"/>
              </a:rPr>
              <a:t>buruk</a:t>
            </a:r>
            <a:r>
              <a:rPr lang="en-US" sz="2800" b="1" dirty="0">
                <a:sym typeface="Wingdings 3" pitchFamily="18" charset="2"/>
              </a:rPr>
              <a:t> (</a:t>
            </a:r>
            <a:r>
              <a:rPr lang="en-US" sz="2800" b="1" dirty="0" err="1">
                <a:sym typeface="Wingdings 3" pitchFamily="18" charset="2"/>
              </a:rPr>
              <a:t>definisi</a:t>
            </a:r>
            <a:r>
              <a:rPr lang="en-US" sz="2800" b="1" dirty="0">
                <a:sym typeface="Wingdings 3" pitchFamily="18" charset="2"/>
              </a:rPr>
              <a:t> Korupsi)</a:t>
            </a:r>
          </a:p>
          <a:p>
            <a:pPr>
              <a:buNone/>
            </a:pPr>
            <a:r>
              <a:rPr lang="en-US" sz="2800" b="1" dirty="0">
                <a:sym typeface="Wingdings 3" pitchFamily="18" charset="2"/>
              </a:rPr>
              <a:t>	- Perbuatan </a:t>
            </a:r>
            <a:r>
              <a:rPr lang="en-US" sz="2800" b="1" dirty="0" err="1">
                <a:sym typeface="Wingdings 3" pitchFamily="18" charset="2"/>
              </a:rPr>
              <a:t>bejat</a:t>
            </a:r>
            <a:r>
              <a:rPr lang="en-US" sz="2800" b="1" dirty="0">
                <a:sym typeface="Wingdings 3" pitchFamily="18" charset="2"/>
              </a:rPr>
              <a:t>.</a:t>
            </a:r>
          </a:p>
          <a:p>
            <a:pPr>
              <a:buFontTx/>
              <a:buNone/>
            </a:pPr>
            <a:endParaRPr lang="en-US" sz="2800" b="1" dirty="0">
              <a:sym typeface="Wingdings 3" pitchFamily="18" charset="2"/>
            </a:endParaRPr>
          </a:p>
          <a:p>
            <a:pPr>
              <a:buNone/>
            </a:pPr>
            <a:endParaRPr lang="en-US" sz="2800" b="1" dirty="0">
              <a:sym typeface="Wingdings 3" pitchFamily="18" charset="2"/>
            </a:endParaRPr>
          </a:p>
          <a:p>
            <a:pPr>
              <a:buNone/>
            </a:pPr>
            <a:r>
              <a:rPr lang="en-US" sz="2800" b="1" dirty="0">
                <a:sym typeface="Wingdings 3" pitchFamily="18" charset="2"/>
              </a:rPr>
              <a:t>		</a:t>
            </a:r>
          </a:p>
          <a:p>
            <a:pPr>
              <a:buFont typeface="Arial" charset="0"/>
              <a:buNone/>
            </a:pPr>
            <a:r>
              <a:rPr lang="en-US" sz="2800" b="1" dirty="0"/>
              <a:t>	</a:t>
            </a:r>
          </a:p>
          <a:p>
            <a:pPr>
              <a:buFont typeface="Arial" charset="0"/>
              <a:buNone/>
            </a:pP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F7C86-1DA4-677F-FF53-7E030D93A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>
              <a:buFontTx/>
              <a:buNone/>
            </a:pPr>
            <a:r>
              <a:rPr lang="en-US" sz="2800" b="1" dirty="0" err="1">
                <a:sym typeface="Wingdings 3" pitchFamily="18" charset="2"/>
              </a:rPr>
              <a:t>Mnrt</a:t>
            </a:r>
            <a:r>
              <a:rPr lang="en-US" sz="2800" b="1" dirty="0">
                <a:sym typeface="Wingdings 3" pitchFamily="18" charset="2"/>
              </a:rPr>
              <a:t> Alatas (1975) terdpt 3 </a:t>
            </a:r>
            <a:r>
              <a:rPr lang="en-US" sz="2800" b="1" dirty="0" err="1">
                <a:sym typeface="Wingdings 3" pitchFamily="18" charset="2"/>
              </a:rPr>
              <a:t>tipe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fenomena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yg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tercakup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dlm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kategori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korupsi</a:t>
            </a:r>
            <a:r>
              <a:rPr lang="en-US" sz="2800" b="1" dirty="0">
                <a:sym typeface="Wingdings 3" pitchFamily="18" charset="2"/>
              </a:rPr>
              <a:t>:</a:t>
            </a:r>
          </a:p>
          <a:p>
            <a:pPr>
              <a:buFontTx/>
              <a:buNone/>
            </a:pPr>
            <a:r>
              <a:rPr lang="en-US" sz="2800" b="1" dirty="0">
                <a:sym typeface="Wingdings 3" pitchFamily="18" charset="2"/>
              </a:rPr>
              <a:t>	</a:t>
            </a:r>
            <a:r>
              <a:rPr lang="en-US" sz="2800" b="1" dirty="0">
                <a:highlight>
                  <a:srgbClr val="FFFF00"/>
                </a:highlight>
                <a:sym typeface="Wingdings 3" pitchFamily="18" charset="2"/>
              </a:rPr>
              <a:t>(1). </a:t>
            </a:r>
            <a:r>
              <a:rPr lang="en-US" sz="2800" b="1" dirty="0" err="1">
                <a:highlight>
                  <a:srgbClr val="FFFF00"/>
                </a:highlight>
                <a:sym typeface="Wingdings 3" pitchFamily="18" charset="2"/>
              </a:rPr>
              <a:t>Penyuapan</a:t>
            </a:r>
            <a:r>
              <a:rPr lang="en-US" sz="2800" b="1" dirty="0">
                <a:highlight>
                  <a:srgbClr val="FFFF00"/>
                </a:highlight>
                <a:sym typeface="Wingdings 3" pitchFamily="18" charset="2"/>
              </a:rPr>
              <a:t> </a:t>
            </a:r>
            <a:r>
              <a:rPr lang="en-US" sz="2800" b="1" i="1" dirty="0">
                <a:highlight>
                  <a:srgbClr val="FFFF00"/>
                </a:highlight>
                <a:sym typeface="Wingdings 3" pitchFamily="18" charset="2"/>
              </a:rPr>
              <a:t>(bribery).</a:t>
            </a:r>
            <a:r>
              <a:rPr lang="en-US" sz="2800" b="1" dirty="0">
                <a:highlight>
                  <a:srgbClr val="FFFF00"/>
                </a:highlight>
                <a:sym typeface="Wingdings 3" pitchFamily="18" charset="2"/>
              </a:rPr>
              <a:t> </a:t>
            </a:r>
          </a:p>
          <a:p>
            <a:pPr>
              <a:buFontTx/>
              <a:buNone/>
            </a:pPr>
            <a:r>
              <a:rPr lang="en-US" sz="2800" b="1" dirty="0">
                <a:sym typeface="Wingdings 3" pitchFamily="18" charset="2"/>
              </a:rPr>
              <a:t>	</a:t>
            </a:r>
            <a:r>
              <a:rPr lang="en-US" sz="2800" b="1" dirty="0">
                <a:highlight>
                  <a:srgbClr val="FF0000"/>
                </a:highlight>
                <a:sym typeface="Wingdings 3" pitchFamily="18" charset="2"/>
              </a:rPr>
              <a:t>(2). </a:t>
            </a:r>
            <a:r>
              <a:rPr lang="en-US" sz="2800" b="1" dirty="0" err="1">
                <a:highlight>
                  <a:srgbClr val="FF0000"/>
                </a:highlight>
                <a:sym typeface="Wingdings 3" pitchFamily="18" charset="2"/>
              </a:rPr>
              <a:t>Pemerasan</a:t>
            </a:r>
            <a:r>
              <a:rPr lang="en-US" sz="2800" b="1" dirty="0">
                <a:highlight>
                  <a:srgbClr val="FF0000"/>
                </a:highlight>
                <a:sym typeface="Wingdings 3" pitchFamily="18" charset="2"/>
              </a:rPr>
              <a:t> </a:t>
            </a:r>
            <a:r>
              <a:rPr lang="en-US" sz="2800" b="1" i="1" dirty="0">
                <a:highlight>
                  <a:srgbClr val="FF0000"/>
                </a:highlight>
                <a:sym typeface="Wingdings 3" pitchFamily="18" charset="2"/>
              </a:rPr>
              <a:t>(extortion).</a:t>
            </a:r>
          </a:p>
          <a:p>
            <a:pPr>
              <a:buFontTx/>
              <a:buNone/>
            </a:pPr>
            <a:r>
              <a:rPr lang="en-US" sz="2800" b="1" i="1" dirty="0">
                <a:sym typeface="Wingdings 3" pitchFamily="18" charset="2"/>
              </a:rPr>
              <a:t>	</a:t>
            </a:r>
            <a:r>
              <a:rPr lang="en-US" sz="2800" b="1" dirty="0">
                <a:highlight>
                  <a:srgbClr val="FFFF00"/>
                </a:highlight>
                <a:sym typeface="Wingdings 3" pitchFamily="18" charset="2"/>
              </a:rPr>
              <a:t>(3). </a:t>
            </a:r>
            <a:r>
              <a:rPr lang="en-US" sz="2800" b="1" dirty="0" err="1">
                <a:highlight>
                  <a:srgbClr val="FFFF00"/>
                </a:highlight>
                <a:sym typeface="Wingdings 3" pitchFamily="18" charset="2"/>
              </a:rPr>
              <a:t>Nepotisme</a:t>
            </a:r>
            <a:r>
              <a:rPr lang="en-US" sz="2800" b="1" dirty="0">
                <a:highlight>
                  <a:srgbClr val="FFFF00"/>
                </a:highlight>
                <a:sym typeface="Wingdings 3" pitchFamily="18" charset="2"/>
              </a:rPr>
              <a:t>.</a:t>
            </a:r>
          </a:p>
          <a:p>
            <a:pPr>
              <a:buNone/>
            </a:pPr>
            <a:r>
              <a:rPr lang="en-US" sz="2800" b="1" dirty="0">
                <a:sym typeface="Wingdings 3" pitchFamily="18" charset="2"/>
              </a:rPr>
              <a:t>	Pungli = </a:t>
            </a:r>
            <a:r>
              <a:rPr lang="en-US" sz="2800" b="1" dirty="0" err="1">
                <a:sym typeface="Wingdings 3" pitchFamily="18" charset="2"/>
              </a:rPr>
              <a:t>pemerasan</a:t>
            </a:r>
            <a:r>
              <a:rPr lang="en-US" sz="2800" b="1" dirty="0">
                <a:sym typeface="Wingdings 3" pitchFamily="18" charset="2"/>
              </a:rPr>
              <a:t>.</a:t>
            </a:r>
          </a:p>
          <a:p>
            <a:pPr>
              <a:buNone/>
            </a:pPr>
            <a:r>
              <a:rPr lang="en-US" sz="2800" b="1" dirty="0">
                <a:sym typeface="Wingdings 3" pitchFamily="18" charset="2"/>
              </a:rPr>
              <a:t>	Pengalaman </a:t>
            </a:r>
            <a:r>
              <a:rPr lang="en-US" sz="2800" b="1" dirty="0" err="1">
                <a:sym typeface="Wingdings 3" pitchFamily="18" charset="2"/>
              </a:rPr>
              <a:t>empirik</a:t>
            </a:r>
            <a:r>
              <a:rPr lang="en-US" sz="2800" b="1" dirty="0">
                <a:sym typeface="Wingdings 3" pitchFamily="18" charset="2"/>
              </a:rPr>
              <a:t>?:</a:t>
            </a:r>
          </a:p>
          <a:p>
            <a:pPr>
              <a:buNone/>
            </a:pPr>
            <a:r>
              <a:rPr lang="en-US" sz="2800" b="1" dirty="0">
                <a:sym typeface="Wingdings 3" pitchFamily="18" charset="2"/>
              </a:rPr>
              <a:t>		- Pungli </a:t>
            </a:r>
            <a:r>
              <a:rPr lang="en-US" sz="2800" b="1" dirty="0" err="1">
                <a:sym typeface="Wingdings 3" pitchFamily="18" charset="2"/>
              </a:rPr>
              <a:t>Wasbang</a:t>
            </a:r>
            <a:r>
              <a:rPr lang="en-US" sz="2800" b="1" dirty="0">
                <a:sym typeface="Wingdings 3" pitchFamily="18" charset="2"/>
              </a:rPr>
              <a:t>.</a:t>
            </a:r>
          </a:p>
          <a:p>
            <a:pPr>
              <a:buNone/>
            </a:pPr>
            <a:r>
              <a:rPr lang="en-US" sz="2800" b="1" dirty="0">
                <a:sym typeface="Wingdings 3" pitchFamily="18" charset="2"/>
              </a:rPr>
              <a:t>		-  Polisi.</a:t>
            </a:r>
          </a:p>
          <a:p>
            <a:pPr>
              <a:buNone/>
            </a:pPr>
            <a:r>
              <a:rPr lang="en-US" sz="2800" b="1" dirty="0">
                <a:sym typeface="Wingdings 3" pitchFamily="18" charset="2"/>
              </a:rPr>
              <a:t>		- </a:t>
            </a:r>
            <a:r>
              <a:rPr lang="en-US" sz="2800" b="1" dirty="0" err="1">
                <a:sym typeface="Wingdings 3" pitchFamily="18" charset="2"/>
              </a:rPr>
              <a:t>Suap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konsultan</a:t>
            </a:r>
            <a:r>
              <a:rPr lang="en-US" sz="2800" b="1" dirty="0">
                <a:sym typeface="Wingdings 3" pitchFamily="18" charset="2"/>
              </a:rPr>
              <a:t>?</a:t>
            </a:r>
          </a:p>
          <a:p>
            <a:pPr>
              <a:buNone/>
            </a:pPr>
            <a:r>
              <a:rPr lang="en-US" sz="2800" b="1" dirty="0">
                <a:sym typeface="Wingdings 3" pitchFamily="18" charset="2"/>
              </a:rPr>
              <a:t>		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24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BFCCA-4BB0-F97E-2820-8B4EB7280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0"/>
            <a:ext cx="8686800" cy="6705600"/>
          </a:xfr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Terlepas</a:t>
            </a:r>
            <a:r>
              <a:rPr lang="en-US" sz="2800" b="1" dirty="0"/>
              <a:t> </a:t>
            </a:r>
            <a:r>
              <a:rPr lang="en-US" sz="2800" b="1" dirty="0" err="1"/>
              <a:t>dr</a:t>
            </a:r>
            <a:r>
              <a:rPr lang="en-US" sz="2800" b="1" dirty="0"/>
              <a:t> </a:t>
            </a:r>
            <a:r>
              <a:rPr lang="en-US" sz="2800" b="1" dirty="0" err="1"/>
              <a:t>kemungkinan</a:t>
            </a:r>
            <a:r>
              <a:rPr lang="en-US" sz="2800" b="1" dirty="0"/>
              <a:t> </a:t>
            </a:r>
            <a:r>
              <a:rPr lang="en-US" sz="2800" b="1" dirty="0" err="1"/>
              <a:t>terjadinya</a:t>
            </a:r>
            <a:r>
              <a:rPr lang="en-US" sz="2800" b="1" dirty="0"/>
              <a:t> </a:t>
            </a:r>
            <a:r>
              <a:rPr lang="en-US" sz="2800" b="1" dirty="0" err="1"/>
              <a:t>efek</a:t>
            </a:r>
            <a:r>
              <a:rPr lang="en-US" sz="2800" b="1" dirty="0"/>
              <a:t> </a:t>
            </a:r>
            <a:r>
              <a:rPr lang="en-US" sz="2800" b="1" dirty="0" err="1"/>
              <a:t>negatif</a:t>
            </a:r>
            <a:r>
              <a:rPr lang="en-US" sz="2800" b="1" dirty="0"/>
              <a:t> 	</a:t>
            </a:r>
            <a:r>
              <a:rPr lang="en-US" sz="2800" b="1" dirty="0" err="1"/>
              <a:t>dr</a:t>
            </a:r>
            <a:r>
              <a:rPr lang="en-US" sz="2800" b="1" dirty="0"/>
              <a:t> </a:t>
            </a:r>
            <a:r>
              <a:rPr lang="en-US" sz="2800" b="1" dirty="0" err="1"/>
              <a:t>pembentukan</a:t>
            </a:r>
            <a:r>
              <a:rPr lang="en-US" sz="2800" b="1" dirty="0"/>
              <a:t> Saber Pungli </a:t>
            </a:r>
            <a:r>
              <a:rPr lang="en-US" sz="2800" b="1" dirty="0" err="1"/>
              <a:t>spt</a:t>
            </a:r>
            <a:r>
              <a:rPr lang="en-US" sz="2800" b="1" dirty="0"/>
              <a:t> di atas, </a:t>
            </a:r>
            <a:r>
              <a:rPr lang="en-US" sz="2800" b="1" dirty="0" err="1"/>
              <a:t>jk</a:t>
            </a:r>
            <a:r>
              <a:rPr lang="en-US" sz="2800" b="1" dirty="0"/>
              <a:t> 	pem. 	</a:t>
            </a:r>
            <a:r>
              <a:rPr lang="en-US" sz="2800" b="1" dirty="0" err="1"/>
              <a:t>konsisten</a:t>
            </a:r>
            <a:r>
              <a:rPr lang="en-US" sz="2800" b="1" dirty="0"/>
              <a:t> </a:t>
            </a:r>
            <a:r>
              <a:rPr lang="en-US" sz="2800" b="1" dirty="0" err="1"/>
              <a:t>mestinya</a:t>
            </a:r>
            <a:r>
              <a:rPr lang="en-US" sz="2800" b="1" dirty="0"/>
              <a:t>  </a:t>
            </a:r>
            <a:r>
              <a:rPr lang="en-US" sz="2800" b="1" dirty="0" err="1"/>
              <a:t>dibentuk</a:t>
            </a:r>
            <a:r>
              <a:rPr lang="en-US" sz="2800" b="1" dirty="0"/>
              <a:t> </a:t>
            </a:r>
            <a:r>
              <a:rPr lang="en-US" sz="2800" b="1" dirty="0" err="1"/>
              <a:t>jg</a:t>
            </a:r>
            <a:r>
              <a:rPr lang="en-US" sz="2800" b="1" dirty="0"/>
              <a:t> </a:t>
            </a:r>
            <a:r>
              <a:rPr lang="en-US" sz="2800" b="1" dirty="0" err="1"/>
              <a:t>Satgas</a:t>
            </a:r>
            <a:r>
              <a:rPr lang="en-US" sz="2800" b="1" dirty="0"/>
              <a:t> 	Saber </a:t>
            </a:r>
            <a:r>
              <a:rPr lang="en-US" sz="2800" b="1" dirty="0" err="1"/>
              <a:t>Suap</a:t>
            </a:r>
            <a:r>
              <a:rPr lang="en-US" sz="2800" b="1" dirty="0"/>
              <a:t>.</a:t>
            </a:r>
          </a:p>
          <a:p>
            <a:pPr marL="0" indent="0">
              <a:buNone/>
            </a:pPr>
            <a:r>
              <a:rPr lang="en-US" sz="2800" b="1" dirty="0"/>
              <a:t>	Krn </a:t>
            </a:r>
            <a:r>
              <a:rPr lang="en-US" sz="2800" b="1" dirty="0" err="1"/>
              <a:t>ada</a:t>
            </a:r>
            <a:r>
              <a:rPr lang="en-US" sz="2800" b="1" dirty="0"/>
              <a:t> </a:t>
            </a:r>
            <a:r>
              <a:rPr lang="en-US" sz="2800" b="1" dirty="0" err="1"/>
              <a:t>indikasi</a:t>
            </a:r>
            <a:r>
              <a:rPr lang="en-US" sz="2800" b="1" dirty="0"/>
              <a:t> </a:t>
            </a:r>
            <a:r>
              <a:rPr lang="en-US" sz="2800" b="1" dirty="0" err="1"/>
              <a:t>belakangan</a:t>
            </a:r>
            <a:r>
              <a:rPr lang="en-US" sz="2800" b="1" dirty="0"/>
              <a:t>, </a:t>
            </a:r>
            <a:r>
              <a:rPr lang="en-US" sz="2800" b="1" dirty="0" err="1"/>
              <a:t>suap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dilakukan</a:t>
            </a:r>
            <a:r>
              <a:rPr lang="en-US" sz="2800" b="1" dirty="0"/>
              <a:t> 		</a:t>
            </a:r>
            <a:r>
              <a:rPr lang="en-US" sz="2800" b="1" dirty="0" err="1"/>
              <a:t>pengusaha</a:t>
            </a:r>
            <a:r>
              <a:rPr lang="en-US" sz="2800" b="1" dirty="0"/>
              <a:t> </a:t>
            </a:r>
            <a:r>
              <a:rPr lang="en-US" sz="2800" b="1" dirty="0" err="1"/>
              <a:t>semakin</a:t>
            </a:r>
            <a:r>
              <a:rPr lang="en-US" sz="2800" b="1" dirty="0"/>
              <a:t> </a:t>
            </a:r>
            <a:r>
              <a:rPr lang="en-US" sz="2800" b="1" dirty="0" err="1"/>
              <a:t>marak</a:t>
            </a:r>
            <a:r>
              <a:rPr lang="en-US" sz="2800" b="1" dirty="0"/>
              <a:t>, </a:t>
            </a:r>
            <a:r>
              <a:rPr lang="en-US" sz="2800" b="1" dirty="0" err="1"/>
              <a:t>spt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menjerat</a:t>
            </a:r>
            <a:r>
              <a:rPr lang="en-US" sz="2800" b="1" dirty="0"/>
              <a:t> </a:t>
            </a:r>
            <a:r>
              <a:rPr lang="en-US" sz="2800" b="1" dirty="0" err="1"/>
              <a:t>Gub</a:t>
            </a:r>
            <a:r>
              <a:rPr lang="en-US" sz="2800" b="1" dirty="0"/>
              <a:t> 	</a:t>
            </a:r>
            <a:r>
              <a:rPr lang="en-US" sz="2800" b="1" dirty="0" err="1"/>
              <a:t>Sulsel</a:t>
            </a:r>
            <a:r>
              <a:rPr lang="en-US" sz="2800" b="1" dirty="0"/>
              <a:t>, </a:t>
            </a:r>
            <a:r>
              <a:rPr lang="en-US" sz="2800" b="1" dirty="0" err="1"/>
              <a:t>pengusaha</a:t>
            </a:r>
            <a:r>
              <a:rPr lang="en-US" sz="2800" b="1" dirty="0"/>
              <a:t> “</a:t>
            </a:r>
            <a:r>
              <a:rPr lang="en-US" sz="2800" b="1" dirty="0" err="1"/>
              <a:t>nitip</a:t>
            </a:r>
            <a:r>
              <a:rPr lang="en-US" sz="2800" b="1" dirty="0"/>
              <a:t>” </a:t>
            </a:r>
            <a:r>
              <a:rPr lang="en-US" sz="2800" b="1" dirty="0" err="1"/>
              <a:t>kpd</a:t>
            </a:r>
            <a:r>
              <a:rPr lang="en-US" sz="2800" b="1" dirty="0"/>
              <a:t> org </a:t>
            </a:r>
            <a:r>
              <a:rPr lang="en-US" sz="2800" b="1" dirty="0" err="1"/>
              <a:t>kepercayaan</a:t>
            </a:r>
            <a:r>
              <a:rPr lang="en-US" sz="2800" b="1" dirty="0"/>
              <a:t> 	</a:t>
            </a:r>
            <a:r>
              <a:rPr lang="en-US" sz="2800" b="1" dirty="0" err="1"/>
              <a:t>Gub</a:t>
            </a:r>
            <a:r>
              <a:rPr lang="en-US" sz="2800" b="1" dirty="0"/>
              <a:t>, </a:t>
            </a:r>
            <a:r>
              <a:rPr lang="en-US" sz="2800" b="1" dirty="0" err="1"/>
              <a:t>katanya</a:t>
            </a:r>
            <a:r>
              <a:rPr lang="en-US" sz="2800" b="1" dirty="0"/>
              <a:t> “uang </a:t>
            </a:r>
            <a:r>
              <a:rPr lang="en-US" sz="2800" b="1" dirty="0" err="1"/>
              <a:t>sumbangan</a:t>
            </a:r>
            <a:r>
              <a:rPr lang="en-US" sz="2800" b="1" dirty="0"/>
              <a:t> </a:t>
            </a:r>
            <a:r>
              <a:rPr lang="en-US" sz="2800" b="1" dirty="0" err="1"/>
              <a:t>untk</a:t>
            </a:r>
            <a:r>
              <a:rPr lang="en-US" sz="2800" b="1" dirty="0"/>
              <a:t> masjid”.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Indikasinya</a:t>
            </a:r>
            <a:r>
              <a:rPr lang="en-US" sz="2800" b="1" dirty="0"/>
              <a:t> </a:t>
            </a:r>
            <a:r>
              <a:rPr lang="en-US" sz="2800" b="1" dirty="0" err="1"/>
              <a:t>kejadian</a:t>
            </a:r>
            <a:r>
              <a:rPr lang="en-US" sz="2800" b="1" dirty="0"/>
              <a:t> </a:t>
            </a:r>
            <a:r>
              <a:rPr lang="en-US" sz="2800" b="1" dirty="0" err="1"/>
              <a:t>spt</a:t>
            </a:r>
            <a:r>
              <a:rPr lang="en-US" sz="2800" b="1" dirty="0"/>
              <a:t> </a:t>
            </a:r>
            <a:r>
              <a:rPr lang="en-US" sz="2800" b="1" dirty="0" err="1"/>
              <a:t>itu</a:t>
            </a:r>
            <a:r>
              <a:rPr lang="en-US" sz="2800" b="1" dirty="0"/>
              <a:t> </a:t>
            </a:r>
            <a:r>
              <a:rPr lang="en-US" sz="2800" b="1" dirty="0" err="1"/>
              <a:t>banhak</a:t>
            </a:r>
            <a:r>
              <a:rPr lang="en-US" sz="2800" b="1" dirty="0"/>
              <a:t> </a:t>
            </a:r>
            <a:r>
              <a:rPr lang="en-US" sz="2800" b="1" dirty="0" err="1"/>
              <a:t>terjadi</a:t>
            </a:r>
            <a:r>
              <a:rPr lang="en-US" sz="2800" b="1" dirty="0"/>
              <a:t> di 	</a:t>
            </a:r>
            <a:r>
              <a:rPr lang="en-US" sz="2800" b="1" dirty="0" err="1"/>
              <a:t>daerah</a:t>
            </a:r>
            <a:r>
              <a:rPr lang="en-US" sz="2800" b="1" dirty="0"/>
              <a:t> lain:   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Misal</a:t>
            </a:r>
            <a:r>
              <a:rPr lang="en-US" sz="2800" b="1" dirty="0"/>
              <a:t>, </a:t>
            </a:r>
            <a:r>
              <a:rPr lang="en-US" sz="2800" b="1" dirty="0" err="1"/>
              <a:t>ada</a:t>
            </a:r>
            <a:r>
              <a:rPr lang="en-US" sz="2800" b="1" dirty="0"/>
              <a:t> </a:t>
            </a:r>
            <a:r>
              <a:rPr lang="en-US" sz="2800" b="1" dirty="0" err="1"/>
              <a:t>proyek</a:t>
            </a:r>
            <a:r>
              <a:rPr lang="en-US" sz="2800" b="1" dirty="0"/>
              <a:t> </a:t>
            </a:r>
            <a:r>
              <a:rPr lang="en-US" sz="2800" b="1" dirty="0" err="1"/>
              <a:t>pemb</a:t>
            </a:r>
            <a:r>
              <a:rPr lang="en-US" sz="2800" b="1" dirty="0"/>
              <a:t> </a:t>
            </a:r>
            <a:r>
              <a:rPr lang="en-US" sz="2800" b="1" dirty="0" err="1"/>
              <a:t>pemda</a:t>
            </a:r>
            <a:r>
              <a:rPr lang="en-US" sz="2800" b="1" dirty="0"/>
              <a:t>, </a:t>
            </a:r>
            <a:r>
              <a:rPr lang="en-US" sz="2800" b="1" dirty="0" err="1"/>
              <a:t>izin</a:t>
            </a:r>
            <a:r>
              <a:rPr lang="en-US" sz="2800" b="1" dirty="0"/>
              <a:t> 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lingkungannya</a:t>
            </a:r>
            <a:r>
              <a:rPr lang="en-US" sz="2800" b="1" dirty="0"/>
              <a:t> </a:t>
            </a:r>
            <a:r>
              <a:rPr lang="en-US" sz="2800" b="1" dirty="0" err="1"/>
              <a:t>blm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/>
              <a:t>luar</a:t>
            </a:r>
            <a:r>
              <a:rPr lang="en-US" sz="2800" b="1" dirty="0"/>
              <a:t> (</a:t>
            </a:r>
            <a:r>
              <a:rPr lang="en-US" sz="2800" b="1" dirty="0" err="1"/>
              <a:t>dok-lingk</a:t>
            </a:r>
            <a:r>
              <a:rPr lang="en-US" sz="2800" b="1" dirty="0"/>
              <a:t>/UKL-UPL-</a:t>
            </a:r>
            <a:r>
              <a:rPr lang="en-US" sz="2800" b="1" dirty="0" err="1"/>
              <a:t>nya</a:t>
            </a:r>
            <a:r>
              <a:rPr lang="en-US" sz="2800" b="1" dirty="0"/>
              <a:t>	</a:t>
            </a:r>
            <a:r>
              <a:rPr lang="en-US" sz="2800" b="1" dirty="0" err="1"/>
              <a:t>sedang</a:t>
            </a:r>
            <a:r>
              <a:rPr lang="en-US" sz="2800" b="1" dirty="0"/>
              <a:t> </a:t>
            </a:r>
            <a:r>
              <a:rPr lang="en-US" sz="2800" b="1" dirty="0" err="1"/>
              <a:t>disusun</a:t>
            </a:r>
            <a:r>
              <a:rPr lang="en-US" sz="2800" b="1" dirty="0"/>
              <a:t>), 	IMB-</a:t>
            </a:r>
            <a:r>
              <a:rPr lang="en-US" sz="2800" b="1" dirty="0" err="1"/>
              <a:t>nya</a:t>
            </a:r>
            <a:r>
              <a:rPr lang="en-US" sz="2800" b="1" dirty="0"/>
              <a:t> </a:t>
            </a:r>
            <a:r>
              <a:rPr lang="en-US" sz="2800" b="1" dirty="0" err="1"/>
              <a:t>blm</a:t>
            </a:r>
            <a:r>
              <a:rPr lang="en-US" sz="2800" b="1" dirty="0"/>
              <a:t> </a:t>
            </a:r>
            <a:r>
              <a:rPr lang="en-US" sz="2800" b="1" dirty="0" err="1"/>
              <a:t>ada</a:t>
            </a:r>
            <a:r>
              <a:rPr lang="en-US" sz="2800" b="1" dirty="0"/>
              <a:t> , </a:t>
            </a:r>
            <a:r>
              <a:rPr lang="en-US" sz="2800" b="1" dirty="0" err="1"/>
              <a:t>tp</a:t>
            </a:r>
            <a:r>
              <a:rPr lang="en-US" sz="2800" b="1" dirty="0"/>
              <a:t> </a:t>
            </a:r>
            <a:r>
              <a:rPr lang="en-US" sz="2800" b="1" dirty="0" err="1"/>
              <a:t>kegiatan</a:t>
            </a:r>
            <a:r>
              <a:rPr lang="en-US" sz="2800" b="1" dirty="0"/>
              <a:t> 	</a:t>
            </a:r>
            <a:r>
              <a:rPr lang="en-US" sz="2800" b="1" dirty="0" err="1"/>
              <a:t>fisik</a:t>
            </a:r>
            <a:r>
              <a:rPr lang="en-US" sz="2800" b="1" dirty="0"/>
              <a:t> </a:t>
            </a:r>
            <a:r>
              <a:rPr lang="en-US" sz="2800" b="1" dirty="0" err="1"/>
              <a:t>sdh</a:t>
            </a:r>
            <a:r>
              <a:rPr lang="en-US" sz="2800" b="1" dirty="0"/>
              <a:t> </a:t>
            </a:r>
            <a:r>
              <a:rPr lang="en-US" sz="2800" b="1" dirty="0" err="1"/>
              <a:t>dimulai</a:t>
            </a:r>
            <a:r>
              <a:rPr lang="en-US" sz="2800" b="1" dirty="0"/>
              <a:t>, </a:t>
            </a:r>
            <a:r>
              <a:rPr lang="en-US" sz="2800" b="1" dirty="0" err="1"/>
              <a:t>menurut</a:t>
            </a:r>
            <a:r>
              <a:rPr lang="en-US" sz="2800" b="1" dirty="0"/>
              <a:t> </a:t>
            </a:r>
            <a:r>
              <a:rPr lang="en-US" sz="2800" b="1" dirty="0" err="1"/>
              <a:t>ketentuan</a:t>
            </a:r>
            <a:r>
              <a:rPr lang="en-US" sz="2800" b="1" dirty="0"/>
              <a:t> </a:t>
            </a:r>
            <a:r>
              <a:rPr lang="en-US" sz="2800" b="1" dirty="0" err="1"/>
              <a:t>mestinya</a:t>
            </a:r>
            <a:r>
              <a:rPr lang="en-US" sz="2800" b="1" dirty="0"/>
              <a:t> </a:t>
            </a:r>
            <a:r>
              <a:rPr lang="en-US" sz="2800" b="1" dirty="0" err="1"/>
              <a:t>tdk</a:t>
            </a:r>
            <a:r>
              <a:rPr lang="en-US" sz="2800" b="1" dirty="0"/>
              <a:t> 	</a:t>
            </a:r>
            <a:r>
              <a:rPr lang="en-US" sz="2800" b="1" dirty="0" err="1"/>
              <a:t>blh</a:t>
            </a:r>
            <a:r>
              <a:rPr lang="en-US" sz="2800" b="1" dirty="0"/>
              <a:t>. 	</a:t>
            </a:r>
          </a:p>
        </p:txBody>
      </p:sp>
    </p:spTree>
    <p:extLst>
      <p:ext uri="{BB962C8B-B14F-4D97-AF65-F5344CB8AC3E}">
        <p14:creationId xmlns:p14="http://schemas.microsoft.com/office/powerpoint/2010/main" val="3547458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BFDEF-FB46-29C7-8D07-1A02D5EB8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400800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Ternyata</a:t>
            </a:r>
            <a:r>
              <a:rPr lang="en-US" sz="2800" b="1" dirty="0"/>
              <a:t> kt </a:t>
            </a:r>
            <a:r>
              <a:rPr lang="en-US" sz="2800" b="1" dirty="0" err="1"/>
              <a:t>tmn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bekerja</a:t>
            </a:r>
            <a:r>
              <a:rPr lang="en-US" sz="2800" b="1" dirty="0"/>
              <a:t> di </a:t>
            </a:r>
            <a:r>
              <a:rPr lang="en-US" sz="2800" b="1" dirty="0" err="1"/>
              <a:t>persh</a:t>
            </a:r>
            <a:r>
              <a:rPr lang="en-US" sz="2800" b="1" dirty="0"/>
              <a:t> </a:t>
            </a:r>
            <a:r>
              <a:rPr lang="en-US" sz="2800" b="1" dirty="0" err="1"/>
              <a:t>Konsultan</a:t>
            </a:r>
            <a:r>
              <a:rPr lang="en-US" sz="2800" b="1" dirty="0"/>
              <a:t> 	dan </a:t>
            </a:r>
            <a:r>
              <a:rPr lang="en-US" sz="2800" b="1" dirty="0" err="1"/>
              <a:t>biasa</a:t>
            </a:r>
            <a:r>
              <a:rPr lang="en-US" sz="2800" b="1" dirty="0"/>
              <a:t> </a:t>
            </a:r>
            <a:r>
              <a:rPr lang="en-US" sz="2800" b="1" dirty="0" err="1"/>
              <a:t>mengawasi</a:t>
            </a:r>
            <a:r>
              <a:rPr lang="en-US" sz="2800" b="1" dirty="0"/>
              <a:t> </a:t>
            </a:r>
            <a:r>
              <a:rPr lang="en-US" sz="2800" b="1" dirty="0" err="1"/>
              <a:t>pelaksanaan</a:t>
            </a:r>
            <a:r>
              <a:rPr lang="en-US" sz="2800" b="1" dirty="0"/>
              <a:t> </a:t>
            </a:r>
            <a:r>
              <a:rPr lang="en-US" sz="2800" b="1" dirty="0" err="1"/>
              <a:t>proyek</a:t>
            </a:r>
            <a:r>
              <a:rPr lang="en-US" sz="2800" b="1" dirty="0"/>
              <a:t> pem 	“krn </a:t>
            </a:r>
            <a:r>
              <a:rPr lang="en-US" sz="2800" b="1" dirty="0" err="1"/>
              <a:t>setorannya</a:t>
            </a:r>
            <a:r>
              <a:rPr lang="en-US" sz="2800" b="1" dirty="0"/>
              <a:t> </a:t>
            </a:r>
            <a:r>
              <a:rPr lang="en-US" sz="2800" b="1" dirty="0" err="1"/>
              <a:t>sdh</a:t>
            </a:r>
            <a:r>
              <a:rPr lang="en-US" sz="2800" b="1" dirty="0"/>
              <a:t> </a:t>
            </a:r>
            <a:r>
              <a:rPr lang="en-US" sz="2800" b="1" dirty="0" err="1"/>
              <a:t>duluan</a:t>
            </a:r>
            <a:r>
              <a:rPr lang="en-US" sz="2800" b="1" dirty="0"/>
              <a:t>”.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Sedangkan</a:t>
            </a:r>
            <a:r>
              <a:rPr lang="en-US" sz="2800" b="1" dirty="0"/>
              <a:t> </a:t>
            </a:r>
            <a:r>
              <a:rPr lang="en-US" sz="2800" b="1" dirty="0" err="1"/>
              <a:t>pejabat</a:t>
            </a:r>
            <a:r>
              <a:rPr lang="en-US" sz="2800" b="1" dirty="0"/>
              <a:t> </a:t>
            </a:r>
            <a:r>
              <a:rPr lang="en-US" sz="2800" b="1" dirty="0" err="1"/>
              <a:t>pemilik</a:t>
            </a:r>
            <a:r>
              <a:rPr lang="en-US" sz="2800" b="1" dirty="0"/>
              <a:t> </a:t>
            </a:r>
            <a:r>
              <a:rPr lang="en-US" sz="2800" b="1" dirty="0" err="1"/>
              <a:t>proyek</a:t>
            </a:r>
            <a:r>
              <a:rPr lang="en-US" sz="2800" b="1" dirty="0"/>
              <a:t> </a:t>
            </a:r>
            <a:r>
              <a:rPr lang="en-US" sz="2800" b="1" dirty="0" err="1"/>
              <a:t>sdh</a:t>
            </a:r>
            <a:r>
              <a:rPr lang="en-US" sz="2800" b="1" dirty="0"/>
              <a:t> di </a:t>
            </a:r>
            <a:r>
              <a:rPr lang="en-US" sz="2800" b="1" dirty="0" err="1"/>
              <a:t>akhir</a:t>
            </a:r>
            <a:r>
              <a:rPr lang="en-US" sz="2800" b="1" dirty="0"/>
              <a:t> 	masa 	</a:t>
            </a:r>
            <a:r>
              <a:rPr lang="en-US" sz="2800" b="1" dirty="0" err="1"/>
              <a:t>jabatanya</a:t>
            </a:r>
            <a:r>
              <a:rPr lang="en-US" sz="2800" b="1" dirty="0"/>
              <a:t>. 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Jd</a:t>
            </a:r>
            <a:r>
              <a:rPr lang="en-US" sz="2800" b="1" dirty="0"/>
              <a:t> untuk </a:t>
            </a:r>
            <a:r>
              <a:rPr lang="en-US" sz="2800" b="1" dirty="0" err="1"/>
              <a:t>meyakinkan</a:t>
            </a:r>
            <a:r>
              <a:rPr lang="en-US" sz="2800" b="1" dirty="0"/>
              <a:t> </a:t>
            </a:r>
            <a:r>
              <a:rPr lang="en-US" sz="2800" b="1" dirty="0" err="1"/>
              <a:t>kontraktor</a:t>
            </a:r>
            <a:r>
              <a:rPr lang="en-US" sz="2800" b="1" dirty="0"/>
              <a:t> </a:t>
            </a:r>
            <a:r>
              <a:rPr lang="en-US" sz="2800" b="1" dirty="0" err="1"/>
              <a:t>pemberi</a:t>
            </a:r>
            <a:r>
              <a:rPr lang="en-US" sz="2800" b="1" dirty="0"/>
              <a:t> </a:t>
            </a:r>
            <a:r>
              <a:rPr lang="en-US" sz="2800" b="1" dirty="0" err="1"/>
              <a:t>setoran</a:t>
            </a:r>
            <a:r>
              <a:rPr lang="en-US" sz="2800" b="1" dirty="0"/>
              <a:t> 	</a:t>
            </a:r>
            <a:r>
              <a:rPr lang="en-US" sz="2800" b="1" dirty="0" err="1"/>
              <a:t>duluan</a:t>
            </a:r>
            <a:r>
              <a:rPr lang="en-US" sz="2800" b="1" dirty="0"/>
              <a:t> (DP), </a:t>
            </a:r>
            <a:r>
              <a:rPr lang="en-US" sz="2800" b="1" dirty="0" err="1"/>
              <a:t>proyek</a:t>
            </a:r>
            <a:r>
              <a:rPr lang="en-US" sz="2800" b="1" dirty="0"/>
              <a:t> </a:t>
            </a:r>
            <a:r>
              <a:rPr lang="en-US" sz="2800" b="1" dirty="0" err="1"/>
              <a:t>mulai</a:t>
            </a:r>
            <a:r>
              <a:rPr lang="en-US" sz="2800" b="1" dirty="0"/>
              <a:t> </a:t>
            </a:r>
            <a:r>
              <a:rPr lang="en-US" sz="2800" b="1" dirty="0" err="1"/>
              <a:t>disurug</a:t>
            </a:r>
            <a:r>
              <a:rPr lang="en-US" sz="2800" b="1" dirty="0"/>
              <a:t> </a:t>
            </a:r>
            <a:r>
              <a:rPr lang="en-US" sz="2800" b="1" dirty="0" err="1"/>
              <a:t>nengerjakan</a:t>
            </a:r>
            <a:r>
              <a:rPr lang="en-US" sz="2800" b="1" dirty="0"/>
              <a:t>.</a:t>
            </a:r>
          </a:p>
          <a:p>
            <a:pPr marL="0" indent="0">
              <a:buNone/>
            </a:pPr>
            <a:r>
              <a:rPr lang="en-US" sz="2800" b="1" dirty="0"/>
              <a:t>	“Krn </a:t>
            </a:r>
            <a:r>
              <a:rPr lang="en-US" sz="2800" b="1" dirty="0" err="1"/>
              <a:t>setotannya</a:t>
            </a:r>
            <a:r>
              <a:rPr lang="en-US" sz="2800" b="1" dirty="0"/>
              <a:t> </a:t>
            </a:r>
            <a:r>
              <a:rPr lang="en-US" sz="2800" b="1" dirty="0" err="1"/>
              <a:t>sdh</a:t>
            </a:r>
            <a:r>
              <a:rPr lang="en-US" sz="2800" b="1" dirty="0"/>
              <a:t> </a:t>
            </a:r>
            <a:r>
              <a:rPr lang="en-US" sz="2800" b="1" dirty="0" err="1"/>
              <a:t>duluan</a:t>
            </a:r>
            <a:r>
              <a:rPr lang="en-US" sz="2800" b="1" dirty="0"/>
              <a:t> </a:t>
            </a:r>
            <a:r>
              <a:rPr lang="en-US" sz="2800" b="1" dirty="0" err="1"/>
              <a:t>pak</a:t>
            </a:r>
            <a:r>
              <a:rPr lang="en-US" sz="2800" b="1" dirty="0"/>
              <a:t>!”, kata </a:t>
            </a:r>
            <a:r>
              <a:rPr lang="en-US" sz="2800" b="1" dirty="0" err="1"/>
              <a:t>tmn</a:t>
            </a:r>
            <a:r>
              <a:rPr lang="en-US" sz="2800" b="1" dirty="0"/>
              <a:t> td </a:t>
            </a:r>
            <a:r>
              <a:rPr lang="en-US" sz="2800" b="1" dirty="0" err="1"/>
              <a:t>ktk</a:t>
            </a:r>
            <a:r>
              <a:rPr lang="en-US" sz="2800" b="1" dirty="0"/>
              <a:t> 	</a:t>
            </a:r>
            <a:r>
              <a:rPr lang="en-US" sz="2800" b="1" dirty="0" err="1"/>
              <a:t>secara</a:t>
            </a:r>
            <a:r>
              <a:rPr lang="en-US" sz="2800" b="1" dirty="0"/>
              <a:t>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langsung</a:t>
            </a:r>
            <a:r>
              <a:rPr lang="en-US" sz="2800" b="1" dirty="0"/>
              <a:t> </a:t>
            </a:r>
            <a:r>
              <a:rPr lang="en-US" sz="2800" b="1" dirty="0" err="1"/>
              <a:t>sy</a:t>
            </a:r>
            <a:r>
              <a:rPr lang="en-US" sz="2800" b="1" dirty="0"/>
              <a:t> </a:t>
            </a:r>
            <a:r>
              <a:rPr lang="en-US" sz="2800" b="1" dirty="0" err="1"/>
              <a:t>ktm</a:t>
            </a:r>
            <a:r>
              <a:rPr lang="en-US" sz="2800" b="1" dirty="0"/>
              <a:t> </a:t>
            </a:r>
            <a:r>
              <a:rPr lang="en-US" sz="2800" b="1" dirty="0" err="1"/>
              <a:t>ybs</a:t>
            </a:r>
            <a:r>
              <a:rPr lang="en-US" sz="2800" b="1" dirty="0"/>
              <a:t> di </a:t>
            </a:r>
            <a:r>
              <a:rPr lang="en-US" sz="2800" b="1" dirty="0" err="1"/>
              <a:t>dlm</a:t>
            </a:r>
            <a:r>
              <a:rPr lang="en-US" sz="2800" b="1" dirty="0"/>
              <a:t> </a:t>
            </a:r>
            <a:r>
              <a:rPr lang="en-US" sz="2800" b="1" dirty="0" err="1"/>
              <a:t>suatu</a:t>
            </a:r>
            <a:r>
              <a:rPr lang="en-US" sz="2800" b="1" dirty="0"/>
              <a:t> 	</a:t>
            </a:r>
            <a:r>
              <a:rPr lang="en-US" sz="2800" b="1" dirty="0" err="1"/>
              <a:t>kegiatan</a:t>
            </a:r>
            <a:r>
              <a:rPr lang="en-US" sz="2800" b="1" dirty="0"/>
              <a:t>, </a:t>
            </a:r>
            <a:r>
              <a:rPr lang="en-US" sz="2800" b="1" dirty="0" err="1"/>
              <a:t>sambil</a:t>
            </a:r>
            <a:r>
              <a:rPr lang="en-US" sz="2800" b="1" dirty="0"/>
              <a:t> </a:t>
            </a:r>
            <a:r>
              <a:rPr lang="en-US" sz="2800" b="1" dirty="0" err="1"/>
              <a:t>menceritakan</a:t>
            </a:r>
            <a:r>
              <a:rPr lang="en-US" sz="2800" b="1" dirty="0"/>
              <a:t> </a:t>
            </a:r>
            <a:r>
              <a:rPr lang="en-US" sz="2800" b="1" dirty="0" err="1"/>
              <a:t>hal</a:t>
            </a:r>
            <a:r>
              <a:rPr lang="en-US" sz="2800" b="1" dirty="0"/>
              <a:t> </a:t>
            </a:r>
            <a:r>
              <a:rPr lang="en-US" sz="2800" b="1" dirty="0" err="1"/>
              <a:t>tsb</a:t>
            </a:r>
            <a:r>
              <a:rPr lang="en-US" sz="2800" b="1" dirty="0"/>
              <a:t>.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Ybs</a:t>
            </a:r>
            <a:r>
              <a:rPr lang="en-US" sz="2800" b="1" dirty="0"/>
              <a:t> </a:t>
            </a:r>
            <a:r>
              <a:rPr lang="en-US" sz="2800" b="1" dirty="0" err="1"/>
              <a:t>bilang</a:t>
            </a:r>
            <a:r>
              <a:rPr lang="en-US" sz="2800" b="1" dirty="0"/>
              <a:t> “</a:t>
            </a:r>
            <a:r>
              <a:rPr lang="en-US" sz="2800" b="1" dirty="0" err="1"/>
              <a:t>seharusnya</a:t>
            </a:r>
            <a:r>
              <a:rPr lang="en-US" sz="2800" b="1" dirty="0"/>
              <a:t> </a:t>
            </a:r>
            <a:r>
              <a:rPr lang="en-US" sz="2800" b="1" dirty="0" err="1"/>
              <a:t>spt</a:t>
            </a:r>
            <a:r>
              <a:rPr lang="en-US" sz="2800" b="1" dirty="0"/>
              <a:t> </a:t>
            </a:r>
            <a:r>
              <a:rPr lang="en-US" sz="2800" b="1" dirty="0" err="1"/>
              <a:t>bpk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menulis</a:t>
            </a:r>
            <a:r>
              <a:rPr lang="en-US" sz="2800" b="1" dirty="0"/>
              <a:t> di 	</a:t>
            </a:r>
            <a:r>
              <a:rPr lang="en-US" sz="2800" b="1" dirty="0" err="1"/>
              <a:t>koran</a:t>
            </a:r>
            <a:r>
              <a:rPr lang="en-US" sz="2800" b="1" dirty="0"/>
              <a:t> </a:t>
            </a:r>
            <a:r>
              <a:rPr lang="en-US" sz="2800" b="1" dirty="0" err="1"/>
              <a:t>biar</a:t>
            </a:r>
            <a:r>
              <a:rPr lang="en-US" sz="2800" b="1" dirty="0"/>
              <a:t> …..”.</a:t>
            </a:r>
          </a:p>
          <a:p>
            <a:pPr marL="0" indent="0">
              <a:buNone/>
            </a:pPr>
            <a:r>
              <a:rPr lang="en-US" sz="2800" b="1" dirty="0"/>
              <a:t>	“</a:t>
            </a:r>
            <a:r>
              <a:rPr lang="en-US" sz="2800" b="1" dirty="0" err="1"/>
              <a:t>Walah</a:t>
            </a:r>
            <a:r>
              <a:rPr lang="en-US" sz="2800" b="1" dirty="0"/>
              <a:t>, </a:t>
            </a:r>
            <a:r>
              <a:rPr lang="en-US" sz="2800" b="1" dirty="0" err="1"/>
              <a:t>sy</a:t>
            </a:r>
            <a:r>
              <a:rPr lang="en-US" sz="2800" b="1" dirty="0"/>
              <a:t> </a:t>
            </a:r>
            <a:r>
              <a:rPr lang="en-US" sz="2800" b="1" dirty="0" err="1"/>
              <a:t>sdh</a:t>
            </a:r>
            <a:r>
              <a:rPr lang="en-US" sz="2800" b="1" dirty="0"/>
              <a:t> </a:t>
            </a:r>
            <a:r>
              <a:rPr lang="en-US" sz="2800" b="1" dirty="0" err="1"/>
              <a:t>sering</a:t>
            </a:r>
            <a:r>
              <a:rPr lang="en-US" sz="2800" b="1" dirty="0"/>
              <a:t> </a:t>
            </a:r>
            <a:r>
              <a:rPr lang="en-US" sz="2800" b="1" dirty="0" err="1"/>
              <a:t>menulis</a:t>
            </a:r>
            <a:r>
              <a:rPr lang="en-US" sz="2800" b="1" dirty="0"/>
              <a:t> di </a:t>
            </a:r>
            <a:r>
              <a:rPr lang="en-US" sz="2800" b="1" dirty="0" err="1"/>
              <a:t>koran</a:t>
            </a:r>
            <a:r>
              <a:rPr lang="en-US" sz="2800" b="1" dirty="0"/>
              <a:t>, pd </a:t>
            </a:r>
            <a:r>
              <a:rPr lang="en-US" sz="2800" b="1" dirty="0" err="1"/>
              <a:t>dibaca</a:t>
            </a:r>
            <a:r>
              <a:rPr lang="en-US" sz="2800" b="1" dirty="0"/>
              <a:t>  	a </a:t>
            </a:r>
            <a:r>
              <a:rPr lang="en-US" sz="2800" b="1" dirty="0" err="1"/>
              <a:t>nggak</a:t>
            </a:r>
            <a:r>
              <a:rPr lang="en-US" sz="2800" b="1" dirty="0"/>
              <a:t>?”, </a:t>
            </a:r>
            <a:r>
              <a:rPr lang="en-US" sz="2800" b="1" dirty="0" err="1"/>
              <a:t>jawab</a:t>
            </a:r>
            <a:r>
              <a:rPr lang="en-US" sz="2800" b="1" dirty="0"/>
              <a:t> </a:t>
            </a:r>
            <a:r>
              <a:rPr lang="en-US" sz="2800" b="1" dirty="0" err="1"/>
              <a:t>sy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345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90B56-3683-EE5A-2FD5-6751DA17F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266700"/>
            <a:ext cx="8610600" cy="6324600"/>
          </a:xfrm>
          <a:blipFill>
            <a:blip r:embed="rId2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terus</a:t>
            </a:r>
            <a:r>
              <a:rPr lang="en-US" sz="2800" b="1" dirty="0"/>
              <a:t> </a:t>
            </a:r>
            <a:r>
              <a:rPr lang="en-US" sz="2800" b="1" dirty="0" err="1"/>
              <a:t>terang</a:t>
            </a:r>
            <a:r>
              <a:rPr lang="en-US" sz="2800" b="1" dirty="0"/>
              <a:t> </a:t>
            </a:r>
            <a:r>
              <a:rPr lang="en-US" sz="2800" b="1" dirty="0" err="1"/>
              <a:t>sy</a:t>
            </a:r>
            <a:r>
              <a:rPr lang="en-US" sz="2800" b="1" dirty="0"/>
              <a:t> </a:t>
            </a:r>
            <a:r>
              <a:rPr lang="en-US" sz="2800" b="1" dirty="0" err="1"/>
              <a:t>kaget</a:t>
            </a:r>
            <a:r>
              <a:rPr lang="en-US" sz="2800" b="1" dirty="0"/>
              <a:t>, krn </a:t>
            </a:r>
            <a:r>
              <a:rPr lang="en-US" sz="2800" b="1" dirty="0" err="1"/>
              <a:t>sbg</a:t>
            </a:r>
            <a:r>
              <a:rPr lang="en-US" sz="2800" b="1" dirty="0"/>
              <a:t> 	org “</a:t>
            </a:r>
            <a:r>
              <a:rPr lang="en-US" sz="2800" b="1" dirty="0" err="1"/>
              <a:t>lugu</a:t>
            </a:r>
            <a:r>
              <a:rPr lang="en-US" sz="2800" b="1" dirty="0"/>
              <a:t>” di </a:t>
            </a:r>
            <a:r>
              <a:rPr lang="en-US" sz="2800" b="1" dirty="0" err="1"/>
              <a:t>dlm</a:t>
            </a:r>
            <a:r>
              <a:rPr lang="en-US" sz="2800" b="1" dirty="0"/>
              <a:t> 	</a:t>
            </a:r>
            <a:r>
              <a:rPr lang="en-US" sz="2800" b="1" dirty="0" err="1"/>
              <a:t>pikiran</a:t>
            </a:r>
            <a:r>
              <a:rPr lang="en-US" sz="2800" b="1" dirty="0"/>
              <a:t> </a:t>
            </a:r>
            <a:r>
              <a:rPr lang="en-US" sz="2800" b="1" dirty="0" err="1"/>
              <a:t>sy</a:t>
            </a:r>
            <a:r>
              <a:rPr lang="en-US" sz="2800" b="1" dirty="0"/>
              <a:t> </a:t>
            </a:r>
            <a:r>
              <a:rPr lang="en-US" sz="2800" b="1" dirty="0" err="1"/>
              <a:t>selama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namanya</a:t>
            </a:r>
            <a:r>
              <a:rPr lang="en-US" sz="2800" b="1" dirty="0"/>
              <a:t> “</a:t>
            </a:r>
            <a:r>
              <a:rPr lang="en-US" sz="2800" b="1" dirty="0" err="1"/>
              <a:t>setoran</a:t>
            </a:r>
            <a:r>
              <a:rPr lang="en-US" sz="2800" b="1" dirty="0"/>
              <a:t>” </a:t>
            </a:r>
            <a:r>
              <a:rPr lang="en-US" sz="2800" b="1" dirty="0" err="1"/>
              <a:t>ya</a:t>
            </a:r>
            <a:r>
              <a:rPr lang="en-US" sz="2800" b="1" dirty="0"/>
              <a:t> 	</a:t>
            </a:r>
            <a:r>
              <a:rPr lang="en-US" sz="2800" b="1" dirty="0" err="1"/>
              <a:t>belakangan</a:t>
            </a:r>
            <a:r>
              <a:rPr lang="en-US" sz="2800" b="1" dirty="0"/>
              <a:t>, </a:t>
            </a:r>
            <a:r>
              <a:rPr lang="en-US" sz="2800" b="1" dirty="0" err="1"/>
              <a:t>terminjn</a:t>
            </a:r>
            <a:r>
              <a:rPr lang="en-US" sz="2800" b="1" dirty="0"/>
              <a:t> </a:t>
            </a:r>
            <a:r>
              <a:rPr lang="en-US" sz="2800" b="1" dirty="0" err="1"/>
              <a:t>terakhir</a:t>
            </a:r>
            <a:r>
              <a:rPr lang="en-US" sz="2800" b="1" dirty="0"/>
              <a:t>,  “</a:t>
            </a:r>
            <a:r>
              <a:rPr lang="en-US" sz="2800" b="1" dirty="0" err="1"/>
              <a:t>dihitung-hitung</a:t>
            </a:r>
            <a:r>
              <a:rPr lang="en-US" sz="2800" b="1" dirty="0"/>
              <a:t> 	 	</a:t>
            </a:r>
            <a:r>
              <a:rPr lang="en-US" sz="2800" b="1" dirty="0" err="1"/>
              <a:t>kok</a:t>
            </a:r>
            <a:r>
              <a:rPr lang="en-US" sz="2800" b="1" dirty="0"/>
              <a:t> </a:t>
            </a:r>
            <a:r>
              <a:rPr lang="en-US" sz="2800" b="1" dirty="0" err="1"/>
              <a:t>msh</a:t>
            </a:r>
            <a:r>
              <a:rPr lang="en-US" sz="2800" b="1" dirty="0"/>
              <a:t> </a:t>
            </a:r>
            <a:r>
              <a:rPr lang="en-US" sz="2800" b="1" dirty="0" err="1"/>
              <a:t>ada</a:t>
            </a:r>
            <a:r>
              <a:rPr lang="en-US" sz="2800" b="1" dirty="0"/>
              <a:t> </a:t>
            </a:r>
            <a:r>
              <a:rPr lang="en-US" sz="2800" b="1" dirty="0" err="1"/>
              <a:t>lebihan</a:t>
            </a:r>
            <a:r>
              <a:rPr lang="en-US" sz="2800" b="1" dirty="0"/>
              <a:t>, ah </a:t>
            </a:r>
            <a:r>
              <a:rPr lang="en-US" sz="2800" b="1" dirty="0" err="1"/>
              <a:t>pak</a:t>
            </a:r>
            <a:r>
              <a:rPr lang="en-US" sz="2800" b="1" dirty="0"/>
              <a:t> Anu (</a:t>
            </a:r>
            <a:r>
              <a:rPr lang="en-US" sz="2800" b="1" dirty="0" err="1"/>
              <a:t>pemilik</a:t>
            </a:r>
            <a:r>
              <a:rPr lang="en-US" sz="2800" b="1" dirty="0"/>
              <a:t> 	</a:t>
            </a:r>
            <a:r>
              <a:rPr lang="en-US" sz="2800" b="1" dirty="0" err="1"/>
              <a:t>proyek</a:t>
            </a:r>
            <a:r>
              <a:rPr lang="en-US" sz="2800" b="1" dirty="0"/>
              <a:t>) </a:t>
            </a:r>
            <a:r>
              <a:rPr lang="en-US" sz="2800" b="1" dirty="0" err="1"/>
              <a:t>sy</a:t>
            </a:r>
            <a:r>
              <a:rPr lang="en-US" sz="2800" b="1" dirty="0"/>
              <a:t> </a:t>
            </a:r>
            <a:r>
              <a:rPr lang="en-US" sz="2800" b="1" dirty="0" err="1"/>
              <a:t>kshah</a:t>
            </a:r>
            <a:r>
              <a:rPr lang="en-US" sz="2800" b="1" dirty="0"/>
              <a:t>!”. </a:t>
            </a:r>
            <a:r>
              <a:rPr lang="en-US" sz="2800" b="1" dirty="0" err="1"/>
              <a:t>Bgt</a:t>
            </a:r>
            <a:r>
              <a:rPr lang="en-US" sz="2800" b="1" dirty="0"/>
              <a:t> </a:t>
            </a:r>
            <a:r>
              <a:rPr lang="en-US" sz="2800" b="1" dirty="0" err="1"/>
              <a:t>kr</a:t>
            </a:r>
            <a:r>
              <a:rPr lang="en-US" sz="2800" b="1" dirty="0"/>
              <a:t>-kr.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Memang</a:t>
            </a:r>
            <a:r>
              <a:rPr lang="en-US" sz="2800" b="1" dirty="0"/>
              <a:t> </a:t>
            </a:r>
            <a:r>
              <a:rPr lang="en-US" sz="2800" b="1" dirty="0" err="1"/>
              <a:t>Izin</a:t>
            </a:r>
            <a:r>
              <a:rPr lang="en-US" sz="2800" b="1" dirty="0"/>
              <a:t> </a:t>
            </a:r>
            <a:r>
              <a:rPr lang="en-US" sz="2800" b="1" dirty="0" err="1"/>
              <a:t>Lingkungan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mengeluarkan</a:t>
            </a:r>
            <a:r>
              <a:rPr lang="en-US" sz="2800" b="1" dirty="0"/>
              <a:t> </a:t>
            </a:r>
            <a:r>
              <a:rPr lang="en-US" sz="2800" b="1" dirty="0" err="1"/>
              <a:t>jg</a:t>
            </a:r>
            <a:r>
              <a:rPr lang="en-US" sz="2800" b="1" dirty="0"/>
              <a:t> 	</a:t>
            </a:r>
            <a:r>
              <a:rPr lang="en-US" sz="2800" b="1" dirty="0" err="1"/>
              <a:t>pejabat</a:t>
            </a:r>
            <a:r>
              <a:rPr lang="en-US" sz="2800" b="1" dirty="0"/>
              <a:t> </a:t>
            </a:r>
            <a:r>
              <a:rPr lang="en-US" sz="2800" b="1" dirty="0" err="1"/>
              <a:t>si</a:t>
            </a:r>
            <a:r>
              <a:rPr lang="en-US" sz="2800" b="1" dirty="0"/>
              <a:t> </a:t>
            </a:r>
            <a:r>
              <a:rPr lang="en-US" sz="2800" b="1" dirty="0" err="1"/>
              <a:t>empunya</a:t>
            </a:r>
            <a:r>
              <a:rPr lang="en-US" sz="2800" b="1" dirty="0"/>
              <a:t> </a:t>
            </a:r>
            <a:r>
              <a:rPr lang="en-US" sz="2800" b="1" dirty="0" err="1"/>
              <a:t>proyek</a:t>
            </a:r>
            <a:r>
              <a:rPr lang="en-US" sz="2800" b="1" dirty="0"/>
              <a:t> (</a:t>
            </a:r>
            <a:r>
              <a:rPr lang="en-US" sz="2800" b="1" dirty="0" err="1"/>
              <a:t>sesuai</a:t>
            </a:r>
            <a:r>
              <a:rPr lang="en-US" sz="2800" b="1" dirty="0"/>
              <a:t> 	</a:t>
            </a:r>
            <a:r>
              <a:rPr lang="en-US" sz="2800" b="1" dirty="0" err="1"/>
              <a:t>kewenangannya</a:t>
            </a:r>
            <a:r>
              <a:rPr lang="en-US" sz="2800" b="1" dirty="0"/>
              <a:t>), </a:t>
            </a:r>
            <a:r>
              <a:rPr lang="en-US" sz="2800" b="1" dirty="0" err="1"/>
              <a:t>berdasarkan</a:t>
            </a:r>
            <a:r>
              <a:rPr lang="en-US" sz="2800" b="1" dirty="0"/>
              <a:t> </a:t>
            </a:r>
            <a:r>
              <a:rPr lang="en-US" sz="2800" b="1" dirty="0" err="1"/>
              <a:t>dok-lingk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	</a:t>
            </a:r>
            <a:r>
              <a:rPr lang="en-US" sz="2800" b="1" dirty="0" err="1"/>
              <a:t>sedang</a:t>
            </a:r>
            <a:r>
              <a:rPr lang="en-US" sz="2800" b="1" dirty="0"/>
              <a:t> </a:t>
            </a:r>
            <a:r>
              <a:rPr lang="en-US" sz="2800" b="1" dirty="0" err="1"/>
              <a:t>disusun</a:t>
            </a:r>
            <a:r>
              <a:rPr lang="en-US" sz="2800" b="1" dirty="0"/>
              <a:t>. 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Mestinya</a:t>
            </a:r>
            <a:r>
              <a:rPr lang="en-US" sz="2800" b="1" dirty="0"/>
              <a:t> </a:t>
            </a:r>
            <a:r>
              <a:rPr lang="en-US" sz="2800" b="1" dirty="0" err="1"/>
              <a:t>ya</a:t>
            </a:r>
            <a:r>
              <a:rPr lang="en-US" sz="2800" b="1" dirty="0"/>
              <a:t> </a:t>
            </a:r>
            <a:r>
              <a:rPr lang="en-US" sz="2800" b="1" dirty="0" err="1"/>
              <a:t>ditunggu</a:t>
            </a:r>
            <a:r>
              <a:rPr lang="en-US" sz="2800" b="1" dirty="0"/>
              <a:t>, </a:t>
            </a:r>
            <a:r>
              <a:rPr lang="en-US" sz="2800" b="1" dirty="0" err="1"/>
              <a:t>prosedurnya</a:t>
            </a:r>
            <a:r>
              <a:rPr lang="en-US" sz="2800" b="1" dirty="0"/>
              <a:t> </a:t>
            </a:r>
            <a:r>
              <a:rPr lang="en-US" sz="2800" b="1" dirty="0" err="1"/>
              <a:t>diikuti</a:t>
            </a:r>
            <a:r>
              <a:rPr lang="en-US" sz="2800" b="1" dirty="0"/>
              <a:t>, 	</a:t>
            </a:r>
            <a:r>
              <a:rPr lang="en-US" sz="2800" b="1" dirty="0" err="1"/>
              <a:t>dok</a:t>
            </a:r>
            <a:r>
              <a:rPr lang="en-US" sz="2800" b="1" dirty="0"/>
              <a:t>-	ling-</a:t>
            </a:r>
            <a:r>
              <a:rPr lang="en-US" sz="2800" b="1" dirty="0" err="1"/>
              <a:t>nya</a:t>
            </a:r>
            <a:r>
              <a:rPr lang="en-US" sz="2800" b="1" dirty="0"/>
              <a:t> </a:t>
            </a:r>
            <a:r>
              <a:rPr lang="en-US" sz="2800" b="1" dirty="0" err="1"/>
              <a:t>hrs</a:t>
            </a:r>
            <a:r>
              <a:rPr lang="en-US" sz="2800" b="1" dirty="0"/>
              <a:t> </a:t>
            </a:r>
            <a:r>
              <a:rPr lang="en-US" sz="2800" b="1" dirty="0" err="1"/>
              <a:t>selesai</a:t>
            </a:r>
            <a:r>
              <a:rPr lang="en-US" sz="2800" b="1" dirty="0"/>
              <a:t> dl, </a:t>
            </a:r>
            <a:r>
              <a:rPr lang="en-US" sz="2800" b="1" dirty="0" err="1"/>
              <a:t>disahkan</a:t>
            </a:r>
            <a:r>
              <a:rPr lang="en-US" sz="2800" b="1" dirty="0"/>
              <a:t> dl. </a:t>
            </a:r>
          </a:p>
          <a:p>
            <a:pPr marL="0" indent="0">
              <a:buNone/>
            </a:pPr>
            <a:r>
              <a:rPr lang="en-US" sz="2800" b="1" dirty="0"/>
              <a:t>	Tp krn </a:t>
            </a:r>
            <a:r>
              <a:rPr lang="en-US" sz="2800" b="1" dirty="0" err="1"/>
              <a:t>sdh</a:t>
            </a:r>
            <a:r>
              <a:rPr lang="en-US" sz="2800" b="1" dirty="0"/>
              <a:t> </a:t>
            </a:r>
            <a:r>
              <a:rPr lang="en-US" sz="2800" b="1" dirty="0" err="1"/>
              <a:t>terjerat</a:t>
            </a:r>
            <a:r>
              <a:rPr lang="en-US" sz="2800" b="1" dirty="0"/>
              <a:t> </a:t>
            </a:r>
            <a:r>
              <a:rPr lang="en-US" sz="2800" b="1" dirty="0" err="1"/>
              <a:t>setoran</a:t>
            </a:r>
            <a:r>
              <a:rPr lang="en-US" sz="2800" b="1" dirty="0"/>
              <a:t> </a:t>
            </a:r>
            <a:r>
              <a:rPr lang="en-US" sz="2800" b="1" dirty="0" err="1"/>
              <a:t>duluan</a:t>
            </a:r>
            <a:r>
              <a:rPr lang="en-US" sz="2800" b="1" dirty="0"/>
              <a:t> td, dan </a:t>
            </a:r>
            <a:r>
              <a:rPr lang="en-US" sz="2800" b="1" dirty="0" err="1"/>
              <a:t>pejabat</a:t>
            </a:r>
            <a:r>
              <a:rPr lang="en-US" sz="2800" b="1" dirty="0"/>
              <a:t> 	</a:t>
            </a:r>
            <a:r>
              <a:rPr lang="en-US" sz="2800" b="1" dirty="0" err="1"/>
              <a:t>ybs</a:t>
            </a:r>
            <a:r>
              <a:rPr lang="en-US" sz="2800" b="1" dirty="0"/>
              <a:t> </a:t>
            </a:r>
            <a:r>
              <a:rPr lang="en-US" sz="2800" b="1" dirty="0" err="1"/>
              <a:t>sdh</a:t>
            </a:r>
            <a:r>
              <a:rPr lang="en-US" sz="2800" b="1" dirty="0"/>
              <a:t> </a:t>
            </a:r>
            <a:r>
              <a:rPr lang="en-US" sz="2800" b="1" dirty="0" err="1"/>
              <a:t>maun</a:t>
            </a:r>
            <a:r>
              <a:rPr lang="en-US" sz="2800" b="1" dirty="0"/>
              <a:t> </a:t>
            </a:r>
            <a:r>
              <a:rPr lang="en-US" sz="2800" b="1" dirty="0" err="1"/>
              <a:t>turun</a:t>
            </a:r>
            <a:r>
              <a:rPr lang="en-US" sz="2800" b="1" dirty="0"/>
              <a:t> </a:t>
            </a:r>
            <a:r>
              <a:rPr lang="en-US" sz="2800" b="1" dirty="0" err="1"/>
              <a:t>dr</a:t>
            </a:r>
            <a:r>
              <a:rPr lang="en-US" sz="2800" b="1" dirty="0"/>
              <a:t> </a:t>
            </a:r>
            <a:r>
              <a:rPr lang="en-US" sz="2800" b="1" dirty="0" err="1"/>
              <a:t>kursi</a:t>
            </a:r>
            <a:r>
              <a:rPr lang="en-US" sz="2800" b="1" dirty="0"/>
              <a:t>, </a:t>
            </a:r>
            <a:r>
              <a:rPr lang="en-US" sz="2800" b="1" dirty="0" err="1"/>
              <a:t>ya</a:t>
            </a:r>
            <a:r>
              <a:rPr lang="en-US" sz="2800" b="1" dirty="0"/>
              <a:t> </a:t>
            </a:r>
            <a:r>
              <a:rPr lang="en-US" sz="2800" b="1" dirty="0" err="1"/>
              <a:t>terpaksalah</a:t>
            </a:r>
            <a:r>
              <a:rPr lang="en-US" sz="2800" b="1" dirty="0"/>
              <a:t> 	</a:t>
            </a:r>
            <a:r>
              <a:rPr lang="en-US" sz="2800" b="1" dirty="0" err="1"/>
              <a:t>proyek</a:t>
            </a:r>
            <a:r>
              <a:rPr lang="en-US" sz="2800" b="1" dirty="0"/>
              <a:t> </a:t>
            </a:r>
            <a:r>
              <a:rPr lang="en-US" sz="2800" b="1" dirty="0" err="1"/>
              <a:t>disuruh</a:t>
            </a:r>
            <a:r>
              <a:rPr lang="en-US" sz="2800" b="1" dirty="0"/>
              <a:t> </a:t>
            </a:r>
            <a:r>
              <a:rPr lang="en-US" sz="2800" b="1" dirty="0" err="1"/>
              <a:t>mulai</a:t>
            </a:r>
            <a:r>
              <a:rPr lang="en-US" sz="2800" b="1" dirty="0"/>
              <a:t>.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462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2D807-9A53-856A-2EAE-60D66DA47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	Tp </a:t>
            </a:r>
            <a:r>
              <a:rPr lang="en-US" sz="2800" b="1" dirty="0" err="1">
                <a:solidFill>
                  <a:schemeClr val="bg1"/>
                </a:solidFill>
              </a:rPr>
              <a:t>brt</a:t>
            </a:r>
            <a:r>
              <a:rPr lang="en-US" sz="2800" b="1" dirty="0">
                <a:solidFill>
                  <a:schemeClr val="bg1"/>
                </a:solidFill>
              </a:rPr>
              <a:t> di </a:t>
            </a:r>
            <a:r>
              <a:rPr lang="en-US" sz="2800" b="1" dirty="0" err="1">
                <a:solidFill>
                  <a:schemeClr val="bg1"/>
                </a:solidFill>
              </a:rPr>
              <a:t>koran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dibalik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jd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bgs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	“Di </a:t>
            </a:r>
            <a:r>
              <a:rPr lang="en-US" sz="2800" b="1" dirty="0" err="1">
                <a:solidFill>
                  <a:schemeClr val="bg1"/>
                </a:solidFill>
              </a:rPr>
              <a:t>akhir</a:t>
            </a:r>
            <a:r>
              <a:rPr lang="en-US" sz="2800" b="1" dirty="0">
                <a:solidFill>
                  <a:schemeClr val="bg1"/>
                </a:solidFill>
              </a:rPr>
              <a:t> masa </a:t>
            </a:r>
            <a:r>
              <a:rPr lang="en-US" sz="2800" b="1" dirty="0" err="1">
                <a:solidFill>
                  <a:schemeClr val="bg1"/>
                </a:solidFill>
              </a:rPr>
              <a:t>jabatan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</a:t>
            </a:r>
            <a:r>
              <a:rPr lang="en-US" sz="2800" b="1" dirty="0">
                <a:solidFill>
                  <a:schemeClr val="bg1"/>
                </a:solidFill>
              </a:rPr>
              <a:t> Anu </a:t>
            </a:r>
            <a:r>
              <a:rPr lang="en-US" sz="2800" b="1" dirty="0" err="1">
                <a:solidFill>
                  <a:schemeClr val="bg1"/>
                </a:solidFill>
              </a:rPr>
              <a:t>pembangunan</a:t>
            </a:r>
            <a:r>
              <a:rPr lang="en-US" sz="2800" b="1" dirty="0">
                <a:solidFill>
                  <a:schemeClr val="bg1"/>
                </a:solidFill>
              </a:rPr>
              <a:t> 	Anu 	</a:t>
            </a:r>
            <a:r>
              <a:rPr lang="en-US" sz="2800" b="1" dirty="0" err="1">
                <a:solidFill>
                  <a:schemeClr val="bg1"/>
                </a:solidFill>
              </a:rPr>
              <a:t>dikebut</a:t>
            </a:r>
            <a:r>
              <a:rPr lang="en-US" sz="2800" b="1" dirty="0">
                <a:solidFill>
                  <a:schemeClr val="bg1"/>
                </a:solidFill>
              </a:rPr>
              <a:t>”.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	 	Praktek lain </a:t>
            </a:r>
            <a:r>
              <a:rPr lang="en-US" sz="2800" b="1" dirty="0" err="1">
                <a:solidFill>
                  <a:schemeClr val="bg1"/>
                </a:solidFill>
              </a:rPr>
              <a:t>adalah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perjamuan</a:t>
            </a:r>
            <a:r>
              <a:rPr lang="en-US" sz="2800" b="1" dirty="0">
                <a:solidFill>
                  <a:schemeClr val="bg1"/>
                </a:solidFill>
              </a:rPr>
              <a:t> dan </a:t>
            </a:r>
            <a:r>
              <a:rPr lang="en-US" sz="2800" b="1" dirty="0" err="1">
                <a:solidFill>
                  <a:schemeClr val="bg1"/>
                </a:solidFill>
              </a:rPr>
              <a:t>resepsi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yg</a:t>
            </a:r>
            <a:r>
              <a:rPr lang="en-US" sz="2800" b="1" dirty="0">
                <a:solidFill>
                  <a:schemeClr val="bg1"/>
                </a:solidFill>
              </a:rPr>
              <a:t> 	</a:t>
            </a:r>
            <a:r>
              <a:rPr lang="en-US" sz="2800" b="1" dirty="0" err="1">
                <a:solidFill>
                  <a:schemeClr val="bg1"/>
                </a:solidFill>
              </a:rPr>
              <a:t>mhl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mulai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dipandang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sbg</a:t>
            </a:r>
            <a:r>
              <a:rPr lang="en-US" sz="2800" b="1" dirty="0">
                <a:solidFill>
                  <a:schemeClr val="bg1"/>
                </a:solidFill>
              </a:rPr>
              <a:t> bag 	</a:t>
            </a:r>
            <a:r>
              <a:rPr lang="en-US" sz="2800" b="1" dirty="0" err="1">
                <a:solidFill>
                  <a:schemeClr val="bg1"/>
                </a:solidFill>
              </a:rPr>
              <a:t>penting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dr</a:t>
            </a:r>
            <a:r>
              <a:rPr lang="en-US" sz="2800" b="1" dirty="0">
                <a:solidFill>
                  <a:schemeClr val="bg1"/>
                </a:solidFill>
              </a:rPr>
              <a:t> 	</a:t>
            </a:r>
            <a:r>
              <a:rPr lang="en-US" sz="2800" b="1" dirty="0" err="1">
                <a:solidFill>
                  <a:schemeClr val="bg1"/>
                </a:solidFill>
              </a:rPr>
              <a:t>prosedur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resmi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		Dlm </a:t>
            </a:r>
            <a:r>
              <a:rPr lang="en-US" sz="2800" b="1" dirty="0" err="1">
                <a:solidFill>
                  <a:schemeClr val="bg1"/>
                </a:solidFill>
              </a:rPr>
              <a:t>pekerjaan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publik</a:t>
            </a:r>
            <a:r>
              <a:rPr lang="en-US" sz="2800" b="1" dirty="0">
                <a:solidFill>
                  <a:schemeClr val="bg1"/>
                </a:solidFill>
              </a:rPr>
              <a:t> pem, 15% </a:t>
            </a:r>
            <a:r>
              <a:rPr lang="en-US" sz="2800" b="1" dirty="0" err="1">
                <a:solidFill>
                  <a:schemeClr val="bg1"/>
                </a:solidFill>
              </a:rPr>
              <a:t>dr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anggaran</a:t>
            </a:r>
            <a:r>
              <a:rPr lang="en-US" sz="2800" b="1" dirty="0">
                <a:solidFill>
                  <a:schemeClr val="bg1"/>
                </a:solidFill>
              </a:rPr>
              <a:t> 	</a:t>
            </a:r>
            <a:r>
              <a:rPr lang="en-US" sz="2800" b="1" dirty="0" err="1">
                <a:solidFill>
                  <a:schemeClr val="bg1"/>
                </a:solidFill>
              </a:rPr>
              <a:t>dibelanjakan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untk</a:t>
            </a:r>
            <a:r>
              <a:rPr lang="en-US" sz="2800" b="1" dirty="0">
                <a:solidFill>
                  <a:schemeClr val="bg1"/>
                </a:solidFill>
              </a:rPr>
              <a:t> 	</a:t>
            </a:r>
            <a:r>
              <a:rPr lang="en-US" sz="2800" b="1" dirty="0" err="1">
                <a:solidFill>
                  <a:schemeClr val="bg1"/>
                </a:solidFill>
              </a:rPr>
              <a:t>hiburan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		Ada 5 </a:t>
            </a:r>
            <a:r>
              <a:rPr lang="en-US" sz="2800" b="1" dirty="0" err="1">
                <a:solidFill>
                  <a:schemeClr val="bg1"/>
                </a:solidFill>
              </a:rPr>
              <a:t>yg</a:t>
            </a:r>
            <a:r>
              <a:rPr lang="en-US" sz="2800" b="1" dirty="0">
                <a:solidFill>
                  <a:schemeClr val="bg1"/>
                </a:solidFill>
              </a:rPr>
              <a:t> bs </a:t>
            </a:r>
            <a:r>
              <a:rPr lang="en-US" sz="2800" b="1" dirty="0" err="1">
                <a:solidFill>
                  <a:schemeClr val="bg1"/>
                </a:solidFill>
              </a:rPr>
              <a:t>diterima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untk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korupsi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pejabat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		1). </a:t>
            </a:r>
            <a:r>
              <a:rPr lang="en-US" sz="2800" b="1" dirty="0" err="1">
                <a:solidFill>
                  <a:schemeClr val="bg1"/>
                </a:solidFill>
              </a:rPr>
              <a:t>Memberi</a:t>
            </a:r>
            <a:r>
              <a:rPr lang="en-US" sz="2800" b="1" dirty="0">
                <a:solidFill>
                  <a:schemeClr val="bg1"/>
                </a:solidFill>
              </a:rPr>
              <a:t> uang.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		2). </a:t>
            </a:r>
            <a:r>
              <a:rPr lang="en-US" sz="2800" b="1" dirty="0" err="1">
                <a:solidFill>
                  <a:schemeClr val="bg1"/>
                </a:solidFill>
              </a:rPr>
              <a:t>Memberi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kemuliaan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		3). </a:t>
            </a:r>
            <a:r>
              <a:rPr lang="en-US" sz="2800" b="1" dirty="0" err="1">
                <a:solidFill>
                  <a:schemeClr val="bg1"/>
                </a:solidFill>
              </a:rPr>
              <a:t>Membiarkan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mrk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minum-minum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		4). </a:t>
            </a:r>
            <a:r>
              <a:rPr lang="en-US" sz="2800" b="1" dirty="0" err="1">
                <a:solidFill>
                  <a:schemeClr val="bg1"/>
                </a:solidFill>
              </a:rPr>
              <a:t>Menghidangkan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makanan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br>
              <a:rPr lang="en-US" sz="2800" b="1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87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B7ECCE-75FD-9D14-D448-E77476B1A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686799" cy="6248400"/>
          </a:xfrm>
        </p:spPr>
      </p:pic>
    </p:spTree>
    <p:extLst>
      <p:ext uri="{BB962C8B-B14F-4D97-AF65-F5344CB8AC3E}">
        <p14:creationId xmlns:p14="http://schemas.microsoft.com/office/powerpoint/2010/main" val="177858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1722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>
                <a:solidFill>
                  <a:schemeClr val="bg1"/>
                </a:solidFill>
              </a:rPr>
              <a:t>Kebiasaan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memberi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hadiah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merupakan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slh</a:t>
            </a:r>
            <a:r>
              <a:rPr lang="en-US" sz="2800" b="1" dirty="0">
                <a:solidFill>
                  <a:schemeClr val="bg1"/>
                </a:solidFill>
              </a:rPr>
              <a:t> 	</a:t>
            </a:r>
            <a:r>
              <a:rPr lang="en-US" sz="2800" b="1" dirty="0" err="1">
                <a:solidFill>
                  <a:schemeClr val="bg1"/>
                </a:solidFill>
              </a:rPr>
              <a:t>st</a:t>
            </a:r>
            <a:r>
              <a:rPr lang="en-US" sz="2800" b="1" dirty="0">
                <a:solidFill>
                  <a:schemeClr val="bg1"/>
                </a:solidFill>
              </a:rPr>
              <a:t> 	</a:t>
            </a:r>
            <a:r>
              <a:rPr lang="en-US" sz="2800" b="1" dirty="0" err="1">
                <a:solidFill>
                  <a:schemeClr val="bg1"/>
                </a:solidFill>
              </a:rPr>
              <a:t>lingkungan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yg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memungkinkan</a:t>
            </a:r>
            <a:r>
              <a:rPr lang="en-US" sz="2800" b="1" dirty="0">
                <a:solidFill>
                  <a:schemeClr val="bg1"/>
                </a:solidFill>
              </a:rPr>
              <a:t> 	</a:t>
            </a:r>
            <a:r>
              <a:rPr lang="en-US" sz="2800" b="1" dirty="0" err="1">
                <a:solidFill>
                  <a:schemeClr val="bg1"/>
                </a:solidFill>
              </a:rPr>
              <a:t>korupsi</a:t>
            </a:r>
            <a:r>
              <a:rPr lang="en-US" sz="2800" b="1" dirty="0">
                <a:solidFill>
                  <a:schemeClr val="bg1"/>
                </a:solidFill>
              </a:rPr>
              <a:t> 	</a:t>
            </a:r>
            <a:r>
              <a:rPr lang="en-US" sz="2800" b="1" dirty="0" err="1">
                <a:solidFill>
                  <a:schemeClr val="bg1"/>
                </a:solidFill>
              </a:rPr>
              <a:t>menjalar</a:t>
            </a:r>
            <a:r>
              <a:rPr lang="en-US" sz="2800" b="1" dirty="0">
                <a:solidFill>
                  <a:schemeClr val="bg1"/>
                </a:solidFill>
              </a:rPr>
              <a:t> dan </a:t>
            </a:r>
            <a:r>
              <a:rPr lang="en-US" sz="2800" b="1" dirty="0" err="1">
                <a:solidFill>
                  <a:schemeClr val="bg1"/>
                </a:solidFill>
              </a:rPr>
              <a:t>berkemb</a:t>
            </a:r>
            <a:r>
              <a:rPr lang="en-US" sz="2800" b="1" dirty="0">
                <a:solidFill>
                  <a:schemeClr val="bg1"/>
                </a:solidFill>
              </a:rPr>
              <a:t>, krn </a:t>
            </a:r>
            <a:r>
              <a:rPr lang="en-US" sz="2800" b="1" dirty="0" err="1">
                <a:solidFill>
                  <a:schemeClr val="bg1"/>
                </a:solidFill>
              </a:rPr>
              <a:t>korupsi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ibarat</a:t>
            </a:r>
            <a:r>
              <a:rPr lang="en-US" sz="2800" b="1" dirty="0">
                <a:solidFill>
                  <a:schemeClr val="bg1"/>
                </a:solidFill>
              </a:rPr>
              <a:t> 	</a:t>
            </a:r>
            <a:r>
              <a:rPr lang="en-US" sz="2800" b="1" dirty="0" err="1">
                <a:solidFill>
                  <a:schemeClr val="bg1"/>
                </a:solidFill>
              </a:rPr>
              <a:t>tumbuhan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parasit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sz="2800" b="1" dirty="0">
                <a:solidFill>
                  <a:schemeClr val="bg1"/>
                </a:solidFill>
              </a:rPr>
              <a:t>		Pemberian </a:t>
            </a:r>
            <a:r>
              <a:rPr lang="en-US" sz="2800" b="1" dirty="0" err="1">
                <a:solidFill>
                  <a:schemeClr val="bg1"/>
                </a:solidFill>
              </a:rPr>
              <a:t>hadiah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merupakan</a:t>
            </a:r>
            <a:r>
              <a:rPr lang="en-US" sz="2800" b="1" dirty="0">
                <a:solidFill>
                  <a:schemeClr val="bg1"/>
                </a:solidFill>
              </a:rPr>
              <a:t> bag </a:t>
            </a:r>
            <a:r>
              <a:rPr lang="en-US" sz="2800" b="1" dirty="0" err="1">
                <a:solidFill>
                  <a:schemeClr val="bg1"/>
                </a:solidFill>
              </a:rPr>
              <a:t>dr</a:t>
            </a:r>
            <a:r>
              <a:rPr lang="en-US" sz="2800" b="1" dirty="0">
                <a:solidFill>
                  <a:schemeClr val="bg1"/>
                </a:solidFill>
              </a:rPr>
              <a:t> 	</a:t>
            </a:r>
            <a:r>
              <a:rPr lang="en-US" sz="2800" b="1" dirty="0" err="1">
                <a:solidFill>
                  <a:schemeClr val="bg1"/>
                </a:solidFill>
              </a:rPr>
              <a:t>administrasi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kolonial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yg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bersumber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dr</a:t>
            </a:r>
            <a:r>
              <a:rPr lang="en-US" sz="2800" b="1" dirty="0">
                <a:solidFill>
                  <a:schemeClr val="bg1"/>
                </a:solidFill>
              </a:rPr>
              <a:t> 	</a:t>
            </a:r>
            <a:r>
              <a:rPr lang="en-US" sz="2800" b="1" dirty="0" err="1">
                <a:solidFill>
                  <a:schemeClr val="bg1"/>
                </a:solidFill>
              </a:rPr>
              <a:t>kebiasaan</a:t>
            </a:r>
            <a:r>
              <a:rPr lang="en-US" sz="2800" b="1" dirty="0">
                <a:solidFill>
                  <a:schemeClr val="bg1"/>
                </a:solidFill>
              </a:rPr>
              <a:t>, dan </a:t>
            </a:r>
            <a:r>
              <a:rPr lang="en-US" sz="2800" b="1" dirty="0" err="1">
                <a:solidFill>
                  <a:schemeClr val="bg1"/>
                </a:solidFill>
              </a:rPr>
              <a:t>diberikan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sebagai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imbalan</a:t>
            </a:r>
            <a:r>
              <a:rPr lang="en-US" sz="2800" b="1" dirty="0">
                <a:solidFill>
                  <a:schemeClr val="bg1"/>
                </a:solidFill>
              </a:rPr>
              <a:t> 	</a:t>
            </a:r>
            <a:r>
              <a:rPr lang="en-US" sz="2800" b="1" dirty="0" err="1">
                <a:solidFill>
                  <a:schemeClr val="bg1"/>
                </a:solidFill>
              </a:rPr>
              <a:t>pelayanan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birokrasi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sz="2800" b="1" dirty="0">
                <a:solidFill>
                  <a:schemeClr val="bg1"/>
                </a:solidFill>
              </a:rPr>
              <a:t>		Fenomena </a:t>
            </a:r>
            <a:r>
              <a:rPr lang="en-US" sz="2800" b="1" dirty="0" err="1">
                <a:solidFill>
                  <a:schemeClr val="bg1"/>
                </a:solidFill>
              </a:rPr>
              <a:t>ini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dpt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menyebabkan</a:t>
            </a:r>
            <a:r>
              <a:rPr lang="en-US" sz="2800" b="1" dirty="0">
                <a:solidFill>
                  <a:schemeClr val="bg1"/>
                </a:solidFill>
              </a:rPr>
              <a:t> para 	</a:t>
            </a:r>
            <a:r>
              <a:rPr lang="en-US" sz="2800" b="1" dirty="0" err="1">
                <a:solidFill>
                  <a:schemeClr val="bg1"/>
                </a:solidFill>
              </a:rPr>
              <a:t>pegawai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tinggi</a:t>
            </a:r>
            <a:r>
              <a:rPr lang="en-US" sz="2800" b="1" dirty="0">
                <a:solidFill>
                  <a:schemeClr val="bg1"/>
                </a:solidFill>
              </a:rPr>
              <a:t> (</a:t>
            </a:r>
            <a:r>
              <a:rPr lang="en-US" sz="2800" b="1" dirty="0" err="1">
                <a:solidFill>
                  <a:schemeClr val="bg1"/>
                </a:solidFill>
              </a:rPr>
              <a:t>pejabat</a:t>
            </a:r>
            <a:r>
              <a:rPr lang="en-US" sz="2800" b="1" dirty="0">
                <a:solidFill>
                  <a:schemeClr val="bg1"/>
                </a:solidFill>
              </a:rPr>
              <a:t>) </a:t>
            </a:r>
            <a:r>
              <a:rPr lang="en-US" sz="2800" b="1" dirty="0" err="1">
                <a:solidFill>
                  <a:schemeClr val="bg1"/>
                </a:solidFill>
              </a:rPr>
              <a:t>mengambil</a:t>
            </a:r>
            <a:r>
              <a:rPr lang="en-US" sz="2800" b="1" dirty="0">
                <a:solidFill>
                  <a:schemeClr val="bg1"/>
                </a:solidFill>
              </a:rPr>
              <a:t> 	</a:t>
            </a:r>
            <a:r>
              <a:rPr lang="en-US" sz="2800" b="1" dirty="0" err="1">
                <a:solidFill>
                  <a:schemeClr val="bg1"/>
                </a:solidFill>
              </a:rPr>
              <a:t>manfaat</a:t>
            </a:r>
            <a:r>
              <a:rPr lang="en-US" sz="2800" b="1" dirty="0">
                <a:solidFill>
                  <a:schemeClr val="bg1"/>
                </a:solidFill>
              </a:rPr>
              <a:t> 	</a:t>
            </a:r>
            <a:r>
              <a:rPr lang="en-US" sz="2800" b="1" dirty="0" err="1">
                <a:solidFill>
                  <a:schemeClr val="bg1"/>
                </a:solidFill>
              </a:rPr>
              <a:t>lebih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hak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mrk</a:t>
            </a:r>
            <a:r>
              <a:rPr lang="en-US" sz="2800" b="1" dirty="0">
                <a:solidFill>
                  <a:schemeClr val="bg1"/>
                </a:solidFill>
              </a:rPr>
              <a:t> dg </a:t>
            </a:r>
            <a:r>
              <a:rPr lang="en-US" sz="2800" b="1" dirty="0" err="1">
                <a:solidFill>
                  <a:schemeClr val="bg1"/>
                </a:solidFill>
              </a:rPr>
              <a:t>mengharapkan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hadiah</a:t>
            </a:r>
            <a:r>
              <a:rPr lang="en-US" sz="2800" b="1" dirty="0">
                <a:solidFill>
                  <a:schemeClr val="bg1"/>
                </a:solidFill>
              </a:rPr>
              <a:t> 	– 	</a:t>
            </a:r>
            <a:r>
              <a:rPr lang="en-US" sz="2800" b="1" dirty="0" err="1">
                <a:solidFill>
                  <a:schemeClr val="bg1"/>
                </a:solidFill>
              </a:rPr>
              <a:t>suatu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kondisi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yg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rusak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sz="2800" b="1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240569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6096000"/>
          </a:xfr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Kebiasaan</a:t>
            </a:r>
            <a:r>
              <a:rPr lang="en-US" sz="2800" b="1" dirty="0"/>
              <a:t> </a:t>
            </a:r>
            <a:r>
              <a:rPr lang="en-US" sz="2800" b="1" dirty="0" err="1"/>
              <a:t>pemberian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merupakan</a:t>
            </a:r>
            <a:r>
              <a:rPr lang="en-US" sz="2800" b="1" dirty="0"/>
              <a:t> </a:t>
            </a:r>
            <a:r>
              <a:rPr lang="en-US" sz="2800" b="1" dirty="0" err="1"/>
              <a:t>sumber</a:t>
            </a:r>
            <a:r>
              <a:rPr lang="en-US" sz="2800" b="1" dirty="0"/>
              <a:t> 	</a:t>
            </a:r>
            <a:r>
              <a:rPr lang="en-US" sz="2800" b="1" dirty="0" err="1"/>
              <a:t>kesewenang-wenangan</a:t>
            </a:r>
            <a:r>
              <a:rPr lang="en-US" sz="2800" b="1" dirty="0"/>
              <a:t> </a:t>
            </a:r>
            <a:r>
              <a:rPr lang="en-US" sz="2800" b="1" dirty="0" err="1"/>
              <a:t>dlm</a:t>
            </a:r>
            <a:r>
              <a:rPr lang="en-US" sz="2800" b="1" dirty="0"/>
              <a:t> </a:t>
            </a:r>
            <a:r>
              <a:rPr lang="en-US" sz="2800" b="1" dirty="0" err="1"/>
              <a:t>jaringan</a:t>
            </a:r>
            <a:r>
              <a:rPr lang="en-US" sz="2800" b="1" dirty="0"/>
              <a:t> 	</a:t>
            </a:r>
            <a:r>
              <a:rPr lang="en-US" sz="2800" b="1" dirty="0" err="1"/>
              <a:t>kausal</a:t>
            </a:r>
            <a:r>
              <a:rPr lang="en-US" sz="2800" b="1" dirty="0"/>
              <a:t> 	</a:t>
            </a:r>
            <a:r>
              <a:rPr lang="en-US" sz="2800" b="1" dirty="0" err="1"/>
              <a:t>korupsi</a:t>
            </a:r>
            <a:r>
              <a:rPr lang="en-US" sz="2800" b="1" dirty="0"/>
              <a:t>. Banyak </a:t>
            </a:r>
            <a:r>
              <a:rPr lang="en-US" sz="2800" b="1" dirty="0" err="1"/>
              <a:t>fakta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menunjukkan</a:t>
            </a:r>
            <a:r>
              <a:rPr lang="en-US" sz="2800" b="1" dirty="0"/>
              <a:t> </a:t>
            </a:r>
            <a:r>
              <a:rPr lang="en-US" sz="2800" b="1" dirty="0" err="1"/>
              <a:t>bhw</a:t>
            </a:r>
            <a:r>
              <a:rPr lang="en-US" sz="2800" b="1" dirty="0"/>
              <a:t> 	</a:t>
            </a:r>
            <a:r>
              <a:rPr lang="en-US" sz="2800" b="1" dirty="0" err="1"/>
              <a:t>praktek-praktek</a:t>
            </a:r>
            <a:r>
              <a:rPr lang="en-US" sz="2800" b="1" dirty="0"/>
              <a:t> lain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disetujui</a:t>
            </a:r>
            <a:r>
              <a:rPr lang="en-US" sz="2800" b="1" dirty="0"/>
              <a:t> oleh 	</a:t>
            </a:r>
            <a:r>
              <a:rPr lang="en-US" sz="2800" b="1" dirty="0" err="1"/>
              <a:t>masy</a:t>
            </a:r>
            <a:r>
              <a:rPr lang="en-US" sz="2800" b="1" dirty="0"/>
              <a:t> </a:t>
            </a:r>
            <a:r>
              <a:rPr lang="en-US" sz="2800" b="1" dirty="0" err="1"/>
              <a:t>dijangkiti</a:t>
            </a:r>
            <a:r>
              <a:rPr lang="en-US" sz="2800" b="1" dirty="0"/>
              <a:t> oleh </a:t>
            </a:r>
            <a:r>
              <a:rPr lang="en-US" sz="2800" b="1" dirty="0" err="1"/>
              <a:t>korupsi</a:t>
            </a:r>
            <a:r>
              <a:rPr lang="en-US" sz="2800" b="1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Di negara/</a:t>
            </a:r>
            <a:r>
              <a:rPr lang="en-US" sz="2800" b="1" dirty="0" err="1"/>
              <a:t>masy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didominasi</a:t>
            </a:r>
            <a:r>
              <a:rPr lang="en-US" sz="2800" b="1" dirty="0"/>
              <a:t> </a:t>
            </a:r>
            <a:r>
              <a:rPr lang="en-US" sz="2800" b="1" dirty="0" err="1"/>
              <a:t>olh</a:t>
            </a:r>
            <a:r>
              <a:rPr lang="en-US" sz="2800" b="1" dirty="0"/>
              <a:t> </a:t>
            </a:r>
            <a:r>
              <a:rPr lang="en-US" sz="2800" b="1" dirty="0" err="1"/>
              <a:t>rezim</a:t>
            </a:r>
            <a:r>
              <a:rPr lang="en-US" sz="2800" b="1" dirty="0"/>
              <a:t> 	</a:t>
            </a:r>
            <a:r>
              <a:rPr lang="en-US" sz="2800" b="1" dirty="0" err="1"/>
              <a:t>yg</a:t>
            </a:r>
            <a:r>
              <a:rPr lang="en-US" sz="2800" b="1" dirty="0"/>
              <a:t> 	</a:t>
            </a:r>
            <a:r>
              <a:rPr lang="en-US" sz="2800" b="1" dirty="0" err="1"/>
              <a:t>korup</a:t>
            </a:r>
            <a:r>
              <a:rPr lang="en-US" sz="2800" b="1" dirty="0"/>
              <a:t>, </a:t>
            </a:r>
            <a:r>
              <a:rPr lang="en-US" sz="2800" b="1" dirty="0" err="1"/>
              <a:t>setiap</a:t>
            </a:r>
            <a:r>
              <a:rPr lang="en-US" sz="2800" b="1" dirty="0"/>
              <a:t> </a:t>
            </a:r>
            <a:r>
              <a:rPr lang="en-US" sz="2800" b="1" dirty="0" err="1"/>
              <a:t>pranata</a:t>
            </a:r>
            <a:r>
              <a:rPr lang="en-US" sz="2800" b="1" dirty="0"/>
              <a:t> trad. </a:t>
            </a:r>
            <a:r>
              <a:rPr lang="en-US" sz="2800" b="1" dirty="0" err="1"/>
              <a:t>dpt</a:t>
            </a:r>
            <a:r>
              <a:rPr lang="en-US" sz="2800" b="1" dirty="0"/>
              <a:t> 	</a:t>
            </a:r>
            <a:r>
              <a:rPr lang="en-US" sz="2800" b="1" dirty="0" err="1"/>
              <a:t>disalahgunakan</a:t>
            </a:r>
            <a:r>
              <a:rPr lang="en-US" sz="2800" b="1" dirty="0"/>
              <a:t> </a:t>
            </a:r>
            <a:r>
              <a:rPr lang="en-US" sz="2800" b="1" dirty="0" err="1"/>
              <a:t>untk</a:t>
            </a:r>
            <a:r>
              <a:rPr lang="en-US" sz="2800" b="1" dirty="0"/>
              <a:t> </a:t>
            </a:r>
            <a:r>
              <a:rPr lang="en-US" sz="2800" b="1" dirty="0" err="1"/>
              <a:t>melakukan</a:t>
            </a:r>
            <a:r>
              <a:rPr lang="en-US" sz="2800" b="1" dirty="0"/>
              <a:t> </a:t>
            </a:r>
            <a:r>
              <a:rPr lang="en-US" sz="2800" b="1" dirty="0" err="1"/>
              <a:t>korupsi</a:t>
            </a:r>
            <a:r>
              <a:rPr lang="en-US" sz="2800" b="1" dirty="0"/>
              <a:t>, 	</a:t>
            </a:r>
            <a:r>
              <a:rPr lang="en-US" sz="2800" b="1" dirty="0" err="1"/>
              <a:t>terutama</a:t>
            </a:r>
            <a:r>
              <a:rPr lang="en-US" sz="2800" b="1" dirty="0"/>
              <a:t> </a:t>
            </a:r>
            <a:r>
              <a:rPr lang="en-US" sz="2800" b="1" dirty="0" err="1"/>
              <a:t>dlm</a:t>
            </a:r>
            <a:r>
              <a:rPr lang="en-US" sz="2800" b="1" dirty="0"/>
              <a:t> </a:t>
            </a:r>
            <a:r>
              <a:rPr lang="en-US" sz="2800" b="1" dirty="0" err="1"/>
              <a:t>bentuk</a:t>
            </a:r>
            <a:r>
              <a:rPr lang="en-US" sz="2800" b="1" dirty="0"/>
              <a:t> </a:t>
            </a:r>
            <a:r>
              <a:rPr lang="en-US" sz="2800" b="1" dirty="0" err="1"/>
              <a:t>pemerasan</a:t>
            </a:r>
            <a:r>
              <a:rPr lang="en-US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38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AF4D42-EB57-8474-7146-161B3094EEC1}"/>
              </a:ext>
            </a:extLst>
          </p:cNvPr>
          <p:cNvSpPr txBox="1"/>
          <p:nvPr/>
        </p:nvSpPr>
        <p:spPr>
          <a:xfrm>
            <a:off x="381000" y="381000"/>
            <a:ext cx="8153400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Def. Korupsi: </a:t>
            </a:r>
            <a:r>
              <a:rPr lang="en-US" sz="2800" b="1" dirty="0" err="1"/>
              <a:t>b</a:t>
            </a:r>
            <a:r>
              <a:rPr lang="en-US" sz="2800" b="1" dirty="0" err="1">
                <a:sym typeface="Wingdings 3" pitchFamily="18" charset="2"/>
              </a:rPr>
              <a:t>erasal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dr</a:t>
            </a:r>
            <a:r>
              <a:rPr lang="en-US" sz="2800" b="1" dirty="0">
                <a:sym typeface="Wingdings 3" pitchFamily="18" charset="2"/>
              </a:rPr>
              <a:t> kt Latin </a:t>
            </a:r>
            <a:r>
              <a:rPr lang="en-US" sz="2800" b="1" i="1" dirty="0" err="1">
                <a:sym typeface="Wingdings 3" pitchFamily="18" charset="2"/>
              </a:rPr>
              <a:t>corruptio</a:t>
            </a:r>
            <a:endParaRPr lang="en-US" sz="2800" b="1" dirty="0"/>
          </a:p>
          <a:p>
            <a:pPr>
              <a:buNone/>
            </a:pPr>
            <a:r>
              <a:rPr lang="en-US" sz="2800" b="1" dirty="0">
                <a:sym typeface="Wingdings 3" pitchFamily="18" charset="2"/>
              </a:rPr>
              <a:t>	- perbuatan </a:t>
            </a:r>
            <a:r>
              <a:rPr lang="en-US" sz="2800" b="1" dirty="0" err="1">
                <a:sym typeface="Wingdings 3" pitchFamily="18" charset="2"/>
              </a:rPr>
              <a:t>busuk</a:t>
            </a:r>
            <a:r>
              <a:rPr lang="en-US" sz="2800" b="1" dirty="0">
                <a:sym typeface="Wingdings 3" pitchFamily="18" charset="2"/>
              </a:rPr>
              <a:t>, </a:t>
            </a:r>
          </a:p>
          <a:p>
            <a:pPr>
              <a:buNone/>
            </a:pPr>
            <a:r>
              <a:rPr lang="en-US" sz="2800" b="1" dirty="0">
                <a:sym typeface="Wingdings 3" pitchFamily="18" charset="2"/>
              </a:rPr>
              <a:t>	- perbuatan </a:t>
            </a:r>
            <a:r>
              <a:rPr lang="en-US" sz="2800" b="1" dirty="0" err="1">
                <a:sym typeface="Wingdings 3" pitchFamily="18" charset="2"/>
              </a:rPr>
              <a:t>buruk</a:t>
            </a:r>
            <a:r>
              <a:rPr lang="en-US" sz="2800" b="1" dirty="0">
                <a:sym typeface="Wingdings 3" pitchFamily="18" charset="2"/>
              </a:rPr>
              <a:t>, </a:t>
            </a:r>
          </a:p>
          <a:p>
            <a:pPr>
              <a:buNone/>
            </a:pPr>
            <a:r>
              <a:rPr lang="en-US" sz="2800" b="1" dirty="0">
                <a:sym typeface="Wingdings 3" pitchFamily="18" charset="2"/>
              </a:rPr>
              <a:t>	- </a:t>
            </a:r>
            <a:r>
              <a:rPr lang="en-US" sz="2800" b="1" dirty="0" err="1">
                <a:sym typeface="Wingdings 3" pitchFamily="18" charset="2"/>
              </a:rPr>
              <a:t>bejat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bejat</a:t>
            </a:r>
            <a:r>
              <a:rPr lang="en-US" sz="2800" b="1" dirty="0">
                <a:sym typeface="Wingdings 3" pitchFamily="18" charset="2"/>
              </a:rPr>
              <a:t>, </a:t>
            </a:r>
          </a:p>
          <a:p>
            <a:pPr>
              <a:buNone/>
            </a:pPr>
            <a:r>
              <a:rPr lang="en-US" sz="2800" b="1" dirty="0">
                <a:sym typeface="Wingdings 3" pitchFamily="18" charset="2"/>
              </a:rPr>
              <a:t>	- </a:t>
            </a:r>
            <a:r>
              <a:rPr lang="en-US" sz="2800" b="1" dirty="0" err="1">
                <a:sym typeface="Wingdings 3" pitchFamily="18" charset="2"/>
              </a:rPr>
              <a:t>tidak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jujur</a:t>
            </a:r>
            <a:r>
              <a:rPr lang="en-US" sz="2800" b="1" dirty="0">
                <a:sym typeface="Wingdings 3" pitchFamily="18" charset="2"/>
              </a:rPr>
              <a:t>, </a:t>
            </a:r>
          </a:p>
          <a:p>
            <a:pPr>
              <a:buNone/>
            </a:pPr>
            <a:r>
              <a:rPr lang="en-US" sz="2800" b="1" dirty="0">
                <a:sym typeface="Wingdings 3" pitchFamily="18" charset="2"/>
              </a:rPr>
              <a:t>	- </a:t>
            </a:r>
            <a:r>
              <a:rPr lang="en-US" sz="2800" b="1" dirty="0" err="1">
                <a:sym typeface="Wingdings 3" pitchFamily="18" charset="2"/>
              </a:rPr>
              <a:t>dpt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disuap</a:t>
            </a:r>
            <a:r>
              <a:rPr lang="en-US" sz="2800" b="1" dirty="0">
                <a:sym typeface="Wingdings 3" pitchFamily="18" charset="2"/>
              </a:rPr>
              <a:t>, </a:t>
            </a:r>
          </a:p>
          <a:p>
            <a:pPr>
              <a:buNone/>
            </a:pPr>
            <a:r>
              <a:rPr lang="en-US" sz="2800" b="1" dirty="0">
                <a:sym typeface="Wingdings 3" pitchFamily="18" charset="2"/>
              </a:rPr>
              <a:t>	- </a:t>
            </a:r>
            <a:r>
              <a:rPr lang="en-US" sz="2800" b="1" dirty="0" err="1">
                <a:sym typeface="Wingdings 3" pitchFamily="18" charset="2"/>
              </a:rPr>
              <a:t>tdk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bermoral</a:t>
            </a:r>
            <a:r>
              <a:rPr lang="en-US" sz="2800" b="1" dirty="0">
                <a:sym typeface="Wingdings 3" pitchFamily="18" charset="2"/>
              </a:rPr>
              <a:t>, </a:t>
            </a:r>
          </a:p>
          <a:p>
            <a:pPr>
              <a:buNone/>
            </a:pPr>
            <a:r>
              <a:rPr lang="en-US" sz="2800" b="1" dirty="0">
                <a:sym typeface="Wingdings 3" pitchFamily="18" charset="2"/>
              </a:rPr>
              <a:t>	- </a:t>
            </a:r>
            <a:r>
              <a:rPr lang="en-US" sz="2800" b="1" dirty="0" err="1">
                <a:sym typeface="Wingdings 3" pitchFamily="18" charset="2"/>
              </a:rPr>
              <a:t>menyimpang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dr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kesucian</a:t>
            </a:r>
            <a:r>
              <a:rPr lang="en-US" sz="2800" b="1" dirty="0">
                <a:sym typeface="Wingdings 3" pitchFamily="18" charset="2"/>
              </a:rPr>
              <a:t>, </a:t>
            </a:r>
          </a:p>
          <a:p>
            <a:pPr>
              <a:buNone/>
            </a:pPr>
            <a:r>
              <a:rPr lang="en-US" sz="2800" b="1" dirty="0">
                <a:sym typeface="Wingdings 3" pitchFamily="18" charset="2"/>
              </a:rPr>
              <a:t>	- </a:t>
            </a:r>
            <a:r>
              <a:rPr lang="en-US" sz="2800" b="1" dirty="0" err="1">
                <a:sym typeface="Wingdings 3" pitchFamily="18" charset="2"/>
              </a:rPr>
              <a:t>memfitnah</a:t>
            </a:r>
            <a:r>
              <a:rPr lang="en-US" sz="2800" b="1" dirty="0">
                <a:sym typeface="Wingdings 3" pitchFamily="18" charset="2"/>
              </a:rPr>
              <a:t> (The Lexicon, 1978 </a:t>
            </a:r>
            <a:r>
              <a:rPr lang="en-US" sz="2800" b="1" dirty="0" err="1">
                <a:sym typeface="Wingdings 3" pitchFamily="18" charset="2"/>
              </a:rPr>
              <a:t>dlm</a:t>
            </a:r>
            <a:r>
              <a:rPr lang="en-US" sz="2800" b="1" dirty="0">
                <a:sym typeface="Wingdings 3" pitchFamily="18" charset="2"/>
              </a:rPr>
              <a:t> 			Hamzah, 1985: 3).</a:t>
            </a:r>
          </a:p>
          <a:p>
            <a:pPr>
              <a:buFont typeface="Arial" charset="0"/>
              <a:buNone/>
            </a:pPr>
            <a:endParaRPr lang="en-US" sz="2800" b="1" dirty="0"/>
          </a:p>
          <a:p>
            <a:pPr>
              <a:buFont typeface="Arial" charset="0"/>
              <a:buNone/>
            </a:pPr>
            <a:endParaRPr lang="en-US" sz="2800" b="1" dirty="0"/>
          </a:p>
          <a:p>
            <a:pPr>
              <a:buFont typeface="Arial" charset="0"/>
              <a:buNone/>
            </a:pPr>
            <a:r>
              <a:rPr lang="en-US" sz="2800" b="1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436132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F1135-DAB8-E930-8FBC-394B3E8A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just"/>
            <a:r>
              <a:rPr lang="en-US" sz="3200" b="1" dirty="0"/>
              <a:t>I. PENDAHULUAN (DASAR HUKUM, 	PANDANGAN SOSILOGIS)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8ABC7-A24F-8C81-BFF0-6BE714A34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98316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err="1"/>
              <a:t>Satgas</a:t>
            </a:r>
            <a:r>
              <a:rPr lang="en-US" b="1" dirty="0"/>
              <a:t> Saber Pungli</a:t>
            </a:r>
          </a:p>
          <a:p>
            <a:pPr marL="0" indent="0">
              <a:buNone/>
            </a:pPr>
            <a:r>
              <a:rPr lang="en-US" b="1" dirty="0"/>
              <a:t>	1). Dasar Hukum:</a:t>
            </a:r>
          </a:p>
          <a:p>
            <a:pPr marL="0" indent="0">
              <a:buNone/>
            </a:pPr>
            <a:r>
              <a:rPr lang="en-US" b="1" dirty="0"/>
              <a:t>		(1). Per-Pres No. 87/2016.</a:t>
            </a:r>
          </a:p>
          <a:p>
            <a:pPr marL="0" indent="0">
              <a:buNone/>
            </a:pPr>
            <a:r>
              <a:rPr lang="en-US" b="1" dirty="0"/>
              <a:t>		(2). </a:t>
            </a:r>
            <a:r>
              <a:rPr lang="en-US" b="1" dirty="0" err="1"/>
              <a:t>Kep</a:t>
            </a:r>
            <a:r>
              <a:rPr lang="en-US" b="1" dirty="0"/>
              <a:t>. Men-Ko-</a:t>
            </a:r>
            <a:r>
              <a:rPr lang="en-US" b="1" dirty="0" err="1"/>
              <a:t>Polhukam</a:t>
            </a:r>
            <a:r>
              <a:rPr lang="en-US" b="1" dirty="0"/>
              <a:t> No. 				35/2020. </a:t>
            </a:r>
          </a:p>
          <a:p>
            <a:pPr marL="0" indent="0">
              <a:buNone/>
            </a:pPr>
            <a:r>
              <a:rPr lang="en-US" b="1" dirty="0"/>
              <a:t>		(3). </a:t>
            </a:r>
            <a:r>
              <a:rPr lang="en-US" b="1" dirty="0" err="1"/>
              <a:t>Kep</a:t>
            </a:r>
            <a:r>
              <a:rPr lang="en-US" b="1" dirty="0"/>
              <a:t>. </a:t>
            </a:r>
            <a:r>
              <a:rPr lang="en-US" b="1" dirty="0" err="1"/>
              <a:t>Gub</a:t>
            </a:r>
            <a:r>
              <a:rPr lang="en-US" b="1" dirty="0"/>
              <a:t>. </a:t>
            </a:r>
            <a:r>
              <a:rPr lang="en-US" b="1" dirty="0" err="1"/>
              <a:t>Kal</a:t>
            </a:r>
            <a:r>
              <a:rPr lang="en-US" b="1" dirty="0"/>
              <a:t>-Tim No. 					356/K.320/2019.</a:t>
            </a:r>
          </a:p>
        </p:txBody>
      </p:sp>
    </p:spTree>
    <p:extLst>
      <p:ext uri="{BB962C8B-B14F-4D97-AF65-F5344CB8AC3E}">
        <p14:creationId xmlns:p14="http://schemas.microsoft.com/office/powerpoint/2010/main" val="3765123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BAB1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6" name="Rectangle 5"/>
            <p:cNvSpPr/>
            <p:nvPr/>
          </p:nvSpPr>
          <p:spPr>
            <a:xfrm>
              <a:off x="0" y="6400800"/>
              <a:ext cx="9144000" cy="457200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lumMod val="75000"/>
                    <a:lumOff val="25000"/>
                    <a:alpha val="83000"/>
                  </a:schemeClr>
                </a:gs>
                <a:gs pos="100000">
                  <a:schemeClr val="bg2">
                    <a:shade val="30000"/>
                    <a:satMod val="20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                                             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6400800"/>
              <a:ext cx="30480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latin typeface="Arial" pitchFamily="34" charset="0"/>
                  <a:cs typeface="Arial" pitchFamily="34" charset="0"/>
                </a:rPr>
                <a:t>KEMENTERIAN PENDIDIKAN DAN KEBUDAYAAN RI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latin typeface="Arial" pitchFamily="34" charset="0"/>
                  <a:cs typeface="Arial" pitchFamily="34" charset="0"/>
                </a:rPr>
                <a:t>DIREKTORAT JENDERAL PENDIDIKAN TINGGI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514600" y="457200"/>
            <a:ext cx="6629400" cy="5943600"/>
          </a:xfrm>
          <a:prstGeom prst="rect">
            <a:avLst/>
          </a:prstGeom>
          <a:solidFill>
            <a:schemeClr val="bg2">
              <a:lumMod val="1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34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2133600" cy="1371600"/>
          </a:xfrm>
        </p:spPr>
        <p:txBody>
          <a:bodyPr/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DEFINISI </a:t>
            </a:r>
            <a:br>
              <a:rPr lang="en-US" sz="32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KORUPSI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971800" y="1066800"/>
            <a:ext cx="6172200" cy="2743200"/>
          </a:xfrm>
          <a:noFill/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 Malaysia </a:t>
            </a:r>
            <a:r>
              <a:rPr lang="en-US" sz="3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dipakai</a:t>
            </a:r>
            <a:r>
              <a:rPr lang="en-US" sz="3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kata</a:t>
            </a:r>
            <a:r>
              <a:rPr lang="en-US" sz="3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35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resuah</a:t>
            </a:r>
            <a:r>
              <a:rPr lang="en-US" sz="35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5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5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bahasa</a:t>
            </a:r>
            <a:r>
              <a:rPr lang="en-US" sz="35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Arab  “</a:t>
            </a:r>
            <a:r>
              <a:rPr lang="en-US" sz="35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risywah</a:t>
            </a:r>
            <a:r>
              <a:rPr lang="en-US" sz="35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”,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menurut</a:t>
            </a:r>
            <a:r>
              <a:rPr lang="en-US" sz="35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Kamus </a:t>
            </a:r>
            <a:r>
              <a:rPr lang="en-US" sz="35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umum</a:t>
            </a:r>
            <a:r>
              <a:rPr lang="en-US" sz="35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Arab-Indonesia </a:t>
            </a:r>
            <a:r>
              <a:rPr lang="en-US" sz="35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artinya</a:t>
            </a:r>
            <a:r>
              <a:rPr lang="en-US" sz="35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i="1" dirty="0" err="1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korupsi</a:t>
            </a:r>
            <a:r>
              <a:rPr lang="sv-SE" sz="3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4191000"/>
            <a:ext cx="8077200" cy="18288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Risywah (suap) </a:t>
            </a:r>
            <a:r>
              <a:rPr lang="sv-SE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secara terminologis berarti </a:t>
            </a:r>
            <a:r>
              <a:rPr lang="sv-SE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pemberian yang diberikan s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eseorang kepada hakim atau lainnya untuk memenangkan perkaranya dengan cara yang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dibenarkan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untuk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memperoleh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kedudukan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Semua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ulama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sepakat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mengharamkan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risywah</a:t>
            </a:r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terkait</a:t>
            </a:r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pemutusan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hukum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perbuatan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termasuk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dosa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Chevron 14"/>
          <p:cNvSpPr/>
          <p:nvPr/>
        </p:nvSpPr>
        <p:spPr>
          <a:xfrm>
            <a:off x="533400" y="4267200"/>
            <a:ext cx="304800" cy="30480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304800" y="4267200"/>
            <a:ext cx="304800" cy="30480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" y="1752600"/>
            <a:ext cx="1981200" cy="76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458200" y="6477000"/>
            <a:ext cx="533400" cy="30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10200" y="6477000"/>
            <a:ext cx="2895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Arial" pitchFamily="34" charset="0"/>
                <a:cs typeface="Arial" pitchFamily="34" charset="0"/>
              </a:rPr>
              <a:t>Pengertian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Korupsi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3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BAB1 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6" name="Rectangle 5"/>
            <p:cNvSpPr/>
            <p:nvPr/>
          </p:nvSpPr>
          <p:spPr>
            <a:xfrm>
              <a:off x="0" y="6400800"/>
              <a:ext cx="9144000" cy="457200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lumMod val="75000"/>
                    <a:lumOff val="25000"/>
                    <a:alpha val="83000"/>
                  </a:schemeClr>
                </a:gs>
                <a:gs pos="100000">
                  <a:schemeClr val="bg2">
                    <a:shade val="30000"/>
                    <a:satMod val="20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                                             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6400800"/>
              <a:ext cx="30480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latin typeface="Arial" pitchFamily="34" charset="0"/>
                  <a:cs typeface="Arial" pitchFamily="34" charset="0"/>
                </a:rPr>
                <a:t>KEMENTERIAN PENDIDIKAN DAN KEBUDAYAAN RI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latin typeface="Arial" pitchFamily="34" charset="0"/>
                  <a:cs typeface="Arial" pitchFamily="34" charset="0"/>
                </a:rPr>
                <a:t>DIREKTORAT JENDERAL PENDIDIKAN TINGGI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981200" y="457200"/>
            <a:ext cx="7162800" cy="5943600"/>
          </a:xfrm>
          <a:prstGeom prst="rect">
            <a:avLst/>
          </a:prstGeom>
          <a:solidFill>
            <a:schemeClr val="bg2">
              <a:lumMod val="2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990600" y="1828800"/>
            <a:ext cx="7315200" cy="3352800"/>
          </a:xfrm>
          <a:prstGeom prst="wedgeRoundRectCallout">
            <a:avLst>
              <a:gd name="adj1" fmla="val -3292"/>
              <a:gd name="adj2" fmla="val 67098"/>
              <a:gd name="adj3" fmla="val 16667"/>
            </a:avLst>
          </a:prstGeom>
          <a:solidFill>
            <a:srgbClr val="C00000">
              <a:alpha val="57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corruptie</a:t>
            </a:r>
            <a:r>
              <a:rPr lang="en-US" sz="3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3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korupsi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perbuatan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curang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tindak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pidana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merugikan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keuangan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Arial" pitchFamily="34" charset="0"/>
                <a:cs typeface="Arial" pitchFamily="34" charset="0"/>
              </a:rPr>
              <a:t>negara.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5410200"/>
            <a:ext cx="4343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Subekti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Tjitrosoedibio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54" name="Title 1"/>
          <p:cNvSpPr>
            <a:spLocks noGrp="1"/>
          </p:cNvSpPr>
          <p:nvPr>
            <p:ph type="ctrTitle"/>
          </p:nvPr>
        </p:nvSpPr>
        <p:spPr>
          <a:xfrm>
            <a:off x="1905000" y="609600"/>
            <a:ext cx="6324600" cy="838200"/>
          </a:xfrm>
        </p:spPr>
        <p:txBody>
          <a:bodyPr/>
          <a:lstStyle/>
          <a:p>
            <a:pPr algn="l"/>
            <a:r>
              <a:rPr lang="en-US" sz="4000" b="1">
                <a:solidFill>
                  <a:schemeClr val="bg1"/>
                </a:solidFill>
                <a:latin typeface="Arial" charset="0"/>
                <a:cs typeface="Arial" charset="0"/>
              </a:rPr>
              <a:t>PENDAPAT PAKAR 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458200" y="6477000"/>
            <a:ext cx="533400" cy="30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10200" y="6477000"/>
            <a:ext cx="2895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Arial" pitchFamily="34" charset="0"/>
                <a:cs typeface="Arial" pitchFamily="34" charset="0"/>
              </a:rPr>
              <a:t>Pengertian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Korupsi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8763000" cy="6477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		</a:t>
            </a:r>
            <a:r>
              <a:rPr lang="en-US" b="1" dirty="0" err="1"/>
              <a:t>Apapun</a:t>
            </a:r>
            <a:r>
              <a:rPr lang="en-US" b="1" dirty="0"/>
              <a:t> </a:t>
            </a:r>
            <a:r>
              <a:rPr lang="en-US" b="1" dirty="0" err="1"/>
              <a:t>definisi</a:t>
            </a:r>
            <a:r>
              <a:rPr lang="en-US" b="1" dirty="0"/>
              <a:t> Korupsi, kt </a:t>
            </a:r>
            <a:r>
              <a:rPr lang="en-US" b="1" dirty="0" err="1"/>
              <a:t>tdk</a:t>
            </a:r>
            <a:r>
              <a:rPr lang="en-US" b="1" dirty="0"/>
              <a:t> </a:t>
            </a:r>
            <a:r>
              <a:rPr lang="en-US" b="1" dirty="0" err="1"/>
              <a:t>perlu</a:t>
            </a:r>
            <a:r>
              <a:rPr lang="en-US" b="1" dirty="0"/>
              <a:t> 	</a:t>
            </a:r>
            <a:r>
              <a:rPr lang="en-US" b="1" dirty="0" err="1"/>
              <a:t>risau</a:t>
            </a:r>
            <a:r>
              <a:rPr lang="en-US" b="1" dirty="0"/>
              <a:t>, 	krn </a:t>
            </a:r>
            <a:r>
              <a:rPr lang="en-US" b="1" dirty="0" err="1"/>
              <a:t>korupsi</a:t>
            </a:r>
            <a:r>
              <a:rPr lang="en-US" b="1" dirty="0"/>
              <a:t> </a:t>
            </a:r>
            <a:r>
              <a:rPr lang="en-US" b="1" dirty="0" err="1"/>
              <a:t>mempunyai</a:t>
            </a:r>
            <a:r>
              <a:rPr lang="en-US" b="1" dirty="0"/>
              <a:t> </a:t>
            </a:r>
            <a:r>
              <a:rPr lang="en-US" b="1" dirty="0" err="1"/>
              <a:t>banyak</a:t>
            </a:r>
            <a:r>
              <a:rPr lang="en-US" b="1" dirty="0"/>
              <a:t> </a:t>
            </a:r>
            <a:r>
              <a:rPr lang="en-US" b="1" dirty="0" err="1"/>
              <a:t>muka</a:t>
            </a:r>
            <a:r>
              <a:rPr lang="en-US" b="1" dirty="0"/>
              <a:t> 	dan 	</a:t>
            </a:r>
            <a:r>
              <a:rPr lang="en-US" b="1" dirty="0" err="1"/>
              <a:t>terdapt</a:t>
            </a:r>
            <a:r>
              <a:rPr lang="en-US" b="1" dirty="0"/>
              <a:t> di </a:t>
            </a:r>
            <a:r>
              <a:rPr lang="en-US" b="1" dirty="0" err="1"/>
              <a:t>bidang</a:t>
            </a:r>
            <a:r>
              <a:rPr lang="en-US" b="1" dirty="0"/>
              <a:t> </a:t>
            </a:r>
            <a:r>
              <a:rPr lang="en-US" b="1" dirty="0" err="1"/>
              <a:t>pemerintahan</a:t>
            </a:r>
            <a:r>
              <a:rPr lang="en-US" b="1" dirty="0"/>
              <a:t> 	</a:t>
            </a:r>
            <a:r>
              <a:rPr lang="en-US" b="1" dirty="0" err="1"/>
              <a:t>maupun</a:t>
            </a:r>
            <a:r>
              <a:rPr lang="en-US" b="1" dirty="0"/>
              <a:t> dunia </a:t>
            </a:r>
            <a:r>
              <a:rPr lang="en-US" b="1" dirty="0" err="1"/>
              <a:t>swasta</a:t>
            </a:r>
            <a:r>
              <a:rPr lang="en-US" b="1" dirty="0"/>
              <a:t> (</a:t>
            </a:r>
            <a:r>
              <a:rPr lang="en-US" b="1" dirty="0" err="1"/>
              <a:t>Lubis</a:t>
            </a:r>
            <a:r>
              <a:rPr lang="en-US" b="1" dirty="0"/>
              <a:t> dan Scott, 	1995).    </a:t>
            </a:r>
          </a:p>
          <a:p>
            <a:pPr>
              <a:buFontTx/>
              <a:buNone/>
            </a:pPr>
            <a:r>
              <a:rPr lang="en-US" b="1" dirty="0"/>
              <a:t>		Korupsi </a:t>
            </a:r>
            <a:r>
              <a:rPr lang="en-US" b="1" dirty="0" err="1"/>
              <a:t>dpt</a:t>
            </a:r>
            <a:r>
              <a:rPr lang="en-US" b="1" dirty="0"/>
              <a:t> </a:t>
            </a:r>
            <a:r>
              <a:rPr lang="en-US" b="1" dirty="0" err="1"/>
              <a:t>terjadi</a:t>
            </a:r>
            <a:r>
              <a:rPr lang="en-US" b="1" dirty="0"/>
              <a:t> pd </a:t>
            </a:r>
            <a:r>
              <a:rPr lang="en-US" b="1" dirty="0" err="1"/>
              <a:t>pejabat</a:t>
            </a:r>
            <a:r>
              <a:rPr lang="en-US" b="1" dirty="0"/>
              <a:t> </a:t>
            </a:r>
            <a:r>
              <a:rPr lang="en-US" b="1" dirty="0" err="1"/>
              <a:t>tinggi</a:t>
            </a:r>
            <a:r>
              <a:rPr lang="en-US" b="1" dirty="0"/>
              <a:t>, 	</a:t>
            </a:r>
            <a:r>
              <a:rPr lang="en-US" b="1" dirty="0" err="1"/>
              <a:t>menengah</a:t>
            </a:r>
            <a:r>
              <a:rPr lang="en-US" b="1" dirty="0"/>
              <a:t>, </a:t>
            </a:r>
            <a:r>
              <a:rPr lang="en-US" b="1" dirty="0" err="1">
                <a:highlight>
                  <a:srgbClr val="FFFF00"/>
                </a:highlight>
              </a:rPr>
              <a:t>bawah</a:t>
            </a:r>
            <a:r>
              <a:rPr lang="en-US" b="1" dirty="0"/>
              <a:t>, dan </a:t>
            </a:r>
            <a:r>
              <a:rPr lang="en-US" b="1" dirty="0" err="1"/>
              <a:t>pengusaha</a:t>
            </a:r>
            <a:r>
              <a:rPr lang="en-US" b="1" dirty="0"/>
              <a:t>.</a:t>
            </a:r>
          </a:p>
          <a:p>
            <a:pPr>
              <a:buFontTx/>
              <a:buNone/>
            </a:pPr>
            <a:r>
              <a:rPr lang="en-US" b="1" dirty="0"/>
              <a:t>		Pungli </a:t>
            </a:r>
            <a:r>
              <a:rPr lang="en-US" b="1" dirty="0" err="1"/>
              <a:t>biasanya</a:t>
            </a:r>
            <a:r>
              <a:rPr lang="en-US" b="1" dirty="0"/>
              <a:t> </a:t>
            </a:r>
            <a:r>
              <a:rPr lang="en-US" b="1" dirty="0" err="1"/>
              <a:t>terjadi</a:t>
            </a:r>
            <a:r>
              <a:rPr lang="en-US" b="1" dirty="0"/>
              <a:t>/</a:t>
            </a:r>
            <a:r>
              <a:rPr lang="en-US" b="1" dirty="0" err="1"/>
              <a:t>dilakukan</a:t>
            </a:r>
            <a:r>
              <a:rPr lang="en-US" b="1" dirty="0"/>
              <a:t> oleh 	</a:t>
            </a:r>
            <a:r>
              <a:rPr lang="en-US" b="1" dirty="0" err="1"/>
              <a:t>pejabat</a:t>
            </a:r>
            <a:r>
              <a:rPr lang="en-US" b="1" dirty="0"/>
              <a:t> </a:t>
            </a:r>
            <a:r>
              <a:rPr lang="en-US" b="1" dirty="0" err="1"/>
              <a:t>lapisan</a:t>
            </a:r>
            <a:r>
              <a:rPr lang="en-US" b="1" dirty="0"/>
              <a:t> </a:t>
            </a:r>
            <a:r>
              <a:rPr lang="en-US" b="1" dirty="0" err="1"/>
              <a:t>bawah</a:t>
            </a:r>
            <a:r>
              <a:rPr lang="en-US" b="1" dirty="0"/>
              <a:t>, </a:t>
            </a:r>
            <a:r>
              <a:rPr lang="en-US" b="1" dirty="0" err="1"/>
              <a:t>trmsk</a:t>
            </a:r>
            <a:r>
              <a:rPr lang="en-US" b="1" dirty="0"/>
              <a:t> </a:t>
            </a:r>
            <a:r>
              <a:rPr lang="en-US" b="1" dirty="0" err="1"/>
              <a:t>pegawai</a:t>
            </a:r>
            <a:r>
              <a:rPr lang="en-US" b="1" dirty="0"/>
              <a:t> </a:t>
            </a:r>
            <a:r>
              <a:rPr lang="en-US" b="1" dirty="0" err="1"/>
              <a:t>biasa</a:t>
            </a:r>
            <a:r>
              <a:rPr lang="en-US" b="1" dirty="0"/>
              <a:t>.</a:t>
            </a:r>
          </a:p>
          <a:p>
            <a:pPr algn="just">
              <a:buNone/>
            </a:pPr>
            <a:r>
              <a:rPr lang="en-US" b="1" dirty="0">
                <a:sym typeface="Wingdings 3" pitchFamily="18" charset="2"/>
              </a:rPr>
              <a:t>		</a:t>
            </a:r>
            <a:endParaRPr lang="en-US" b="1" dirty="0"/>
          </a:p>
          <a:p>
            <a:pPr>
              <a:buFontTx/>
              <a:buNone/>
            </a:pPr>
            <a:r>
              <a:rPr lang="en-US" b="1" dirty="0"/>
              <a:t>	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breeze.wav"/>
          </p:stSnd>
        </p:sndAc>
      </p:transition>
    </mc:Choice>
    <mc:Fallback xmlns="">
      <p:transition spd="slow">
        <p:circl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07E7B-7CCC-A57D-BE6B-2464B7394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chemeClr val="bg1"/>
                </a:solidFill>
                <a:sym typeface="Wingdings 3" pitchFamily="18" charset="2"/>
              </a:rPr>
              <a:t>Pungli </a:t>
            </a:r>
            <a:r>
              <a:rPr lang="en-US" b="1" dirty="0" err="1">
                <a:solidFill>
                  <a:schemeClr val="bg1"/>
                </a:solidFill>
                <a:sym typeface="Wingdings 3" pitchFamily="18" charset="2"/>
              </a:rPr>
              <a:t>menempatkan</a:t>
            </a:r>
            <a:r>
              <a:rPr lang="en-US" b="1" dirty="0">
                <a:solidFill>
                  <a:schemeClr val="bg1"/>
                </a:solidFill>
                <a:sym typeface="Wingdings 3" pitchFamily="18" charset="2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 3" pitchFamily="18" charset="2"/>
              </a:rPr>
              <a:t>kepentingan</a:t>
            </a:r>
            <a:r>
              <a:rPr lang="en-US" b="1" dirty="0">
                <a:solidFill>
                  <a:schemeClr val="bg1"/>
                </a:solidFill>
                <a:sym typeface="Wingdings 3" pitchFamily="18" charset="2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 3" pitchFamily="18" charset="2"/>
              </a:rPr>
              <a:t>publik</a:t>
            </a:r>
            <a:r>
              <a:rPr lang="en-US" b="1" dirty="0">
                <a:solidFill>
                  <a:schemeClr val="bg1"/>
                </a:solidFill>
                <a:sym typeface="Wingdings 3" pitchFamily="18" charset="2"/>
              </a:rPr>
              <a:t> 	di </a:t>
            </a:r>
            <a:r>
              <a:rPr lang="en-US" b="1" dirty="0" err="1">
                <a:solidFill>
                  <a:schemeClr val="bg1"/>
                </a:solidFill>
                <a:sym typeface="Wingdings 3" pitchFamily="18" charset="2"/>
              </a:rPr>
              <a:t>bwh</a:t>
            </a:r>
            <a:r>
              <a:rPr lang="en-US" b="1" dirty="0">
                <a:solidFill>
                  <a:schemeClr val="bg1"/>
                </a:solidFill>
                <a:sym typeface="Wingdings 3" pitchFamily="18" charset="2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 3" pitchFamily="18" charset="2"/>
              </a:rPr>
              <a:t>kepentingan</a:t>
            </a:r>
            <a:r>
              <a:rPr lang="en-US" b="1" dirty="0">
                <a:solidFill>
                  <a:schemeClr val="bg1"/>
                </a:solidFill>
                <a:sym typeface="Wingdings 3" pitchFamily="18" charset="2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 3" pitchFamily="18" charset="2"/>
              </a:rPr>
              <a:t>pribadi</a:t>
            </a:r>
            <a:r>
              <a:rPr lang="en-US" b="1" dirty="0">
                <a:solidFill>
                  <a:schemeClr val="bg1"/>
                </a:solidFill>
                <a:sym typeface="Wingdings 3" pitchFamily="18" charset="2"/>
              </a:rPr>
              <a:t>/</a:t>
            </a:r>
            <a:r>
              <a:rPr lang="en-US" b="1" dirty="0" err="1">
                <a:solidFill>
                  <a:schemeClr val="bg1"/>
                </a:solidFill>
                <a:sym typeface="Wingdings 3" pitchFamily="18" charset="2"/>
              </a:rPr>
              <a:t>privat</a:t>
            </a:r>
            <a:r>
              <a:rPr lang="en-US" b="1" dirty="0">
                <a:solidFill>
                  <a:schemeClr val="bg1"/>
                </a:solidFill>
                <a:sym typeface="Wingdings 3" pitchFamily="18" charset="2"/>
              </a:rPr>
              <a:t> 	dg 	</a:t>
            </a:r>
            <a:r>
              <a:rPr lang="en-US" b="1" dirty="0" err="1">
                <a:solidFill>
                  <a:schemeClr val="bg1"/>
                </a:solidFill>
                <a:sym typeface="Wingdings 3" pitchFamily="18" charset="2"/>
              </a:rPr>
              <a:t>melanggar</a:t>
            </a:r>
            <a:r>
              <a:rPr lang="en-US" b="1" dirty="0">
                <a:solidFill>
                  <a:schemeClr val="bg1"/>
                </a:solidFill>
                <a:sym typeface="Wingdings 3" pitchFamily="18" charset="2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 3" pitchFamily="18" charset="2"/>
              </a:rPr>
              <a:t>norma</a:t>
            </a:r>
            <a:r>
              <a:rPr lang="en-US" b="1" dirty="0">
                <a:solidFill>
                  <a:schemeClr val="bg1"/>
                </a:solidFill>
                <a:sym typeface="Wingdings 3" pitchFamily="18" charset="2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 3" pitchFamily="18" charset="2"/>
              </a:rPr>
              <a:t>tgs</a:t>
            </a:r>
            <a:r>
              <a:rPr lang="en-US" b="1" dirty="0">
                <a:solidFill>
                  <a:schemeClr val="bg1"/>
                </a:solidFill>
                <a:sym typeface="Wingdings 3" pitchFamily="18" charset="2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 3" pitchFamily="18" charset="2"/>
              </a:rPr>
              <a:t>yg</a:t>
            </a:r>
            <a:r>
              <a:rPr lang="en-US" b="1" dirty="0">
                <a:solidFill>
                  <a:schemeClr val="bg1"/>
                </a:solidFill>
                <a:sym typeface="Wingdings 3" pitchFamily="18" charset="2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 3" pitchFamily="18" charset="2"/>
              </a:rPr>
              <a:t>serba</a:t>
            </a:r>
            <a:r>
              <a:rPr lang="en-US" b="1" dirty="0">
                <a:solidFill>
                  <a:schemeClr val="bg1"/>
                </a:solidFill>
                <a:sym typeface="Wingdings 3" pitchFamily="18" charset="2"/>
              </a:rPr>
              <a:t> 	</a:t>
            </a:r>
            <a:r>
              <a:rPr lang="en-US" b="1" dirty="0" err="1">
                <a:solidFill>
                  <a:schemeClr val="bg1"/>
                </a:solidFill>
                <a:sym typeface="Wingdings 3" pitchFamily="18" charset="2"/>
              </a:rPr>
              <a:t>rahasia</a:t>
            </a:r>
            <a:r>
              <a:rPr lang="en-US" b="1" dirty="0">
                <a:solidFill>
                  <a:schemeClr val="bg1"/>
                </a:solidFill>
                <a:sym typeface="Wingdings 3" pitchFamily="18" charset="2"/>
              </a:rPr>
              <a:t>, 	</a:t>
            </a:r>
            <a:r>
              <a:rPr lang="en-US" b="1" dirty="0" err="1">
                <a:solidFill>
                  <a:schemeClr val="bg1"/>
                </a:solidFill>
                <a:sym typeface="Wingdings 3" pitchFamily="18" charset="2"/>
              </a:rPr>
              <a:t>berkhianat</a:t>
            </a:r>
            <a:r>
              <a:rPr lang="en-US" b="1" dirty="0">
                <a:solidFill>
                  <a:schemeClr val="bg1"/>
                </a:solidFill>
                <a:sym typeface="Wingdings 3" pitchFamily="18" charset="2"/>
              </a:rPr>
              <a:t>, </a:t>
            </a:r>
            <a:r>
              <a:rPr lang="en-US" b="1" dirty="0" err="1">
                <a:solidFill>
                  <a:schemeClr val="bg1"/>
                </a:solidFill>
                <a:sym typeface="Wingdings 3" pitchFamily="18" charset="2"/>
              </a:rPr>
              <a:t>menipu</a:t>
            </a:r>
            <a:r>
              <a:rPr lang="en-US" b="1" dirty="0">
                <a:solidFill>
                  <a:schemeClr val="bg1"/>
                </a:solidFill>
                <a:sym typeface="Wingdings 3" pitchFamily="18" charset="2"/>
              </a:rPr>
              <a:t>, dan </a:t>
            </a:r>
            <a:r>
              <a:rPr lang="en-US" b="1" dirty="0" err="1">
                <a:solidFill>
                  <a:schemeClr val="bg1"/>
                </a:solidFill>
                <a:sym typeface="Wingdings 3" pitchFamily="18" charset="2"/>
              </a:rPr>
              <a:t>mengabaikan</a:t>
            </a:r>
            <a:r>
              <a:rPr lang="en-US" b="1" dirty="0">
                <a:solidFill>
                  <a:schemeClr val="bg1"/>
                </a:solidFill>
                <a:sym typeface="Wingdings 3" pitchFamily="18" charset="2"/>
              </a:rPr>
              <a:t> 	</a:t>
            </a:r>
            <a:r>
              <a:rPr lang="en-US" b="1" dirty="0" err="1">
                <a:solidFill>
                  <a:schemeClr val="bg1"/>
                </a:solidFill>
                <a:sym typeface="Wingdings 3" pitchFamily="18" charset="2"/>
              </a:rPr>
              <a:t>penderitaan</a:t>
            </a:r>
            <a:r>
              <a:rPr lang="en-US" b="1" dirty="0">
                <a:solidFill>
                  <a:schemeClr val="bg1"/>
                </a:solidFill>
                <a:sym typeface="Wingdings 3" pitchFamily="18" charset="2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 3" pitchFamily="18" charset="2"/>
              </a:rPr>
              <a:t>publik</a:t>
            </a:r>
            <a:r>
              <a:rPr lang="en-US" b="1" dirty="0">
                <a:solidFill>
                  <a:schemeClr val="bg1"/>
                </a:solidFill>
                <a:sym typeface="Wingdings 3" pitchFamily="18" charset="2"/>
              </a:rPr>
              <a:t>.</a:t>
            </a:r>
            <a:endParaRPr lang="en-US" b="1" i="1" dirty="0">
              <a:solidFill>
                <a:schemeClr val="bg1"/>
              </a:solidFill>
              <a:sym typeface="Wingdings 3" pitchFamily="18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04612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6096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>
                <a:sym typeface="Wingdings 3" pitchFamily="18" charset="2"/>
              </a:rPr>
              <a:t> </a:t>
            </a:r>
            <a:r>
              <a:rPr lang="en-US" sz="2800" b="1" dirty="0" err="1">
                <a:sym typeface="Wingdings 3" pitchFamily="18" charset="2"/>
              </a:rPr>
              <a:t>Ciri-ciri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pungli</a:t>
            </a:r>
            <a:r>
              <a:rPr lang="en-US" sz="2800" b="1" dirty="0">
                <a:sym typeface="Wingdings 3" pitchFamily="18" charset="2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ym typeface="Wingdings 3" pitchFamily="18" charset="2"/>
              </a:rPr>
              <a:t>			(1). </a:t>
            </a:r>
            <a:r>
              <a:rPr lang="en-US" sz="2800" b="1" dirty="0" err="1">
                <a:sym typeface="Wingdings 3" pitchFamily="18" charset="2"/>
              </a:rPr>
              <a:t>Melibatkan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lebih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satu</a:t>
            </a:r>
            <a:r>
              <a:rPr lang="en-US" sz="2800" b="1" dirty="0">
                <a:sym typeface="Wingdings 3" pitchFamily="18" charset="2"/>
              </a:rPr>
              <a:t> org.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ym typeface="Wingdings 3" pitchFamily="18" charset="2"/>
              </a:rPr>
              <a:t>			(2). </a:t>
            </a:r>
            <a:r>
              <a:rPr lang="en-US" sz="2800" b="1" dirty="0" err="1">
                <a:sym typeface="Wingdings 3" pitchFamily="18" charset="2"/>
              </a:rPr>
              <a:t>Dilakukan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secara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rahasia</a:t>
            </a:r>
            <a:r>
              <a:rPr lang="en-US" sz="2800" b="1" dirty="0">
                <a:sym typeface="Wingdings 3" pitchFamily="18" charset="2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ym typeface="Wingdings 3" pitchFamily="18" charset="2"/>
              </a:rPr>
              <a:t>			(3). </a:t>
            </a:r>
            <a:r>
              <a:rPr lang="en-US" sz="2800" b="1" dirty="0" err="1">
                <a:sym typeface="Wingdings 3" pitchFamily="18" charset="2"/>
              </a:rPr>
              <a:t>Melibatkan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elemen</a:t>
            </a:r>
            <a:r>
              <a:rPr lang="en-US" sz="2800" b="1" dirty="0">
                <a:sym typeface="Wingdings 3" pitchFamily="18" charset="2"/>
              </a:rPr>
              <a:t> “</a:t>
            </a:r>
            <a:r>
              <a:rPr lang="en-US" sz="2800" b="1" dirty="0" err="1">
                <a:sym typeface="Wingdings 3" pitchFamily="18" charset="2"/>
              </a:rPr>
              <a:t>kewajiban</a:t>
            </a:r>
            <a:r>
              <a:rPr lang="en-US" sz="2800" b="1" dirty="0">
                <a:sym typeface="Wingdings 3" pitchFamily="18" charset="2"/>
              </a:rPr>
              <a:t>” 				dan “</a:t>
            </a:r>
            <a:r>
              <a:rPr lang="en-US" sz="2800" b="1" dirty="0" err="1">
                <a:sym typeface="Wingdings 3" pitchFamily="18" charset="2"/>
              </a:rPr>
              <a:t>keuntungan</a:t>
            </a:r>
            <a:r>
              <a:rPr lang="en-US" sz="2800" b="1" dirty="0">
                <a:sym typeface="Wingdings 3" pitchFamily="18" charset="2"/>
              </a:rPr>
              <a:t>” timbal </a:t>
            </a:r>
            <a:r>
              <a:rPr lang="en-US" sz="2800" b="1" dirty="0" err="1">
                <a:sym typeface="Wingdings 3" pitchFamily="18" charset="2"/>
              </a:rPr>
              <a:t>balik</a:t>
            </a:r>
            <a:r>
              <a:rPr lang="en-US" sz="2800" b="1" dirty="0">
                <a:sym typeface="Wingdings 3" pitchFamily="18" charset="2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ym typeface="Wingdings 3" pitchFamily="18" charset="2"/>
              </a:rPr>
              <a:t>			(4). </a:t>
            </a:r>
            <a:r>
              <a:rPr lang="en-US" sz="2800" b="1" dirty="0" err="1">
                <a:sym typeface="Wingdings 3" pitchFamily="18" charset="2"/>
              </a:rPr>
              <a:t>Pelaku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berlindung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dibalik</a:t>
            </a:r>
            <a:r>
              <a:rPr lang="en-US" sz="2800" b="1" dirty="0">
                <a:sym typeface="Wingdings 3" pitchFamily="18" charset="2"/>
              </a:rPr>
              <a:t> 					</a:t>
            </a:r>
            <a:r>
              <a:rPr lang="en-US" sz="2800" b="1" dirty="0" err="1">
                <a:sym typeface="Wingdings 3" pitchFamily="18" charset="2"/>
              </a:rPr>
              <a:t>pembenaran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hukum</a:t>
            </a:r>
            <a:r>
              <a:rPr lang="en-US" sz="2800" b="1" dirty="0">
                <a:sym typeface="Wingdings 3" pitchFamily="18" charset="2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ym typeface="Wingdings 3" pitchFamily="18" charset="2"/>
              </a:rPr>
              <a:t>			(5). </a:t>
            </a:r>
            <a:r>
              <a:rPr lang="en-US" sz="2800" b="1" dirty="0" err="1">
                <a:sym typeface="Wingdings 3" pitchFamily="18" charset="2"/>
              </a:rPr>
              <a:t>Yg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terlibat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adalah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mrk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yg</a:t>
            </a:r>
            <a:r>
              <a:rPr lang="en-US" sz="2800" b="1" dirty="0">
                <a:sym typeface="Wingdings 3" pitchFamily="18" charset="2"/>
              </a:rPr>
              <a:t> 					</a:t>
            </a:r>
            <a:r>
              <a:rPr lang="en-US" sz="2800" b="1" dirty="0" err="1">
                <a:sym typeface="Wingdings 3" pitchFamily="18" charset="2"/>
              </a:rPr>
              <a:t>menginginkan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keputusan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yg</a:t>
            </a:r>
            <a:r>
              <a:rPr lang="en-US" sz="2800" b="1" dirty="0">
                <a:sym typeface="Wingdings 3" pitchFamily="18" charset="2"/>
              </a:rPr>
              <a:t> 				</a:t>
            </a:r>
            <a:r>
              <a:rPr lang="en-US" sz="2800" b="1" dirty="0" err="1">
                <a:sym typeface="Wingdings 3" pitchFamily="18" charset="2"/>
              </a:rPr>
              <a:t>cpt</a:t>
            </a:r>
            <a:r>
              <a:rPr lang="en-US" sz="2800" b="1" dirty="0">
                <a:sym typeface="Wingdings 3" pitchFamily="18" charset="2"/>
              </a:rPr>
              <a:t> dan </a:t>
            </a:r>
            <a:r>
              <a:rPr lang="en-US" sz="2800" b="1" dirty="0" err="1">
                <a:sym typeface="Wingdings 3" pitchFamily="18" charset="2"/>
              </a:rPr>
              <a:t>yg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dpt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mempengaruhi</a:t>
            </a:r>
            <a:r>
              <a:rPr lang="en-US" sz="2800" b="1" dirty="0">
                <a:sym typeface="Wingdings 3" pitchFamily="18" charset="2"/>
              </a:rPr>
              <a:t> 				</a:t>
            </a:r>
            <a:r>
              <a:rPr lang="en-US" sz="2800" b="1" dirty="0" err="1">
                <a:sym typeface="Wingdings 3" pitchFamily="18" charset="2"/>
              </a:rPr>
              <a:t>keputusan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itu</a:t>
            </a:r>
            <a:r>
              <a:rPr lang="en-US" sz="2800" b="1" dirty="0">
                <a:sym typeface="Wingdings 3" pitchFamily="18" charset="2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ym typeface="Wingdings 3" pitchFamily="18" charset="2"/>
              </a:rPr>
              <a:t>			(6). </a:t>
            </a:r>
            <a:r>
              <a:rPr lang="en-US" sz="2800" b="1" dirty="0" err="1">
                <a:sym typeface="Wingdings 3" pitchFamily="18" charset="2"/>
              </a:rPr>
              <a:t>Mengandung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penipuan</a:t>
            </a:r>
            <a:r>
              <a:rPr lang="en-US" sz="2800" b="1" dirty="0">
                <a:sym typeface="Wingdings 3" pitchFamily="18" charset="2"/>
              </a:rPr>
              <a:t> pd 					</a:t>
            </a:r>
            <a:r>
              <a:rPr lang="en-US" sz="2800" b="1" dirty="0" err="1">
                <a:sym typeface="Wingdings 3" pitchFamily="18" charset="2"/>
              </a:rPr>
              <a:t>badan</a:t>
            </a:r>
            <a:r>
              <a:rPr lang="en-US" sz="2800" b="1" dirty="0">
                <a:sym typeface="Wingdings 3" pitchFamily="18" charset="2"/>
              </a:rPr>
              <a:t>/</a:t>
            </a:r>
            <a:r>
              <a:rPr lang="en-US" sz="2800" b="1" dirty="0" err="1">
                <a:sym typeface="Wingdings 3" pitchFamily="18" charset="2"/>
              </a:rPr>
              <a:t>lembaga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publik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atau</a:t>
            </a:r>
            <a:r>
              <a:rPr lang="en-US" sz="2800" b="1" dirty="0">
                <a:sym typeface="Wingdings 3" pitchFamily="18" charset="2"/>
              </a:rPr>
              <a:t> 				</a:t>
            </a:r>
            <a:r>
              <a:rPr lang="en-US" sz="2800" b="1" dirty="0" err="1">
                <a:sym typeface="Wingdings 3" pitchFamily="18" charset="2"/>
              </a:rPr>
              <a:t>masy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umum</a:t>
            </a:r>
            <a:r>
              <a:rPr lang="en-US" sz="2800" b="1" dirty="0">
                <a:sym typeface="Wingdings 3" pitchFamily="18" charset="2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5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75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75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75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75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75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75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0"/>
            <a:ext cx="88392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	(7). </a:t>
            </a:r>
            <a:r>
              <a:rPr lang="en-US" sz="2800" b="1" dirty="0" err="1"/>
              <a:t>Mengkhianati</a:t>
            </a:r>
            <a:r>
              <a:rPr lang="en-US" sz="2800" b="1" dirty="0"/>
              <a:t> </a:t>
            </a:r>
            <a:r>
              <a:rPr lang="en-US" sz="2800" b="1" dirty="0" err="1"/>
              <a:t>kepercayaan</a:t>
            </a:r>
            <a:r>
              <a:rPr lang="en-US" sz="2800" b="1" dirty="0"/>
              <a:t> </a:t>
            </a:r>
            <a:r>
              <a:rPr lang="en-US" sz="2800" b="1" dirty="0" err="1"/>
              <a:t>rakyat</a:t>
            </a:r>
            <a:r>
              <a:rPr lang="en-US" sz="2800" b="1" dirty="0"/>
              <a:t>/negara.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	(8). </a:t>
            </a:r>
            <a:r>
              <a:rPr lang="en-US" sz="2800" b="1" dirty="0" err="1"/>
              <a:t>Melanggar</a:t>
            </a:r>
            <a:r>
              <a:rPr lang="en-US" sz="2800" b="1" dirty="0"/>
              <a:t> </a:t>
            </a:r>
            <a:r>
              <a:rPr lang="en-US" sz="2800" b="1" dirty="0" err="1"/>
              <a:t>norma</a:t>
            </a:r>
            <a:r>
              <a:rPr lang="en-US" sz="2800" b="1" dirty="0"/>
              <a:t> </a:t>
            </a:r>
            <a:r>
              <a:rPr lang="en-US" sz="2800" b="1" dirty="0" err="1"/>
              <a:t>tugas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					</a:t>
            </a:r>
            <a:r>
              <a:rPr lang="en-US" sz="2800" b="1" dirty="0" err="1"/>
              <a:t>pertanggunjawaban</a:t>
            </a:r>
            <a:r>
              <a:rPr lang="en-US" sz="2800" b="1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	(10). </a:t>
            </a:r>
            <a:r>
              <a:rPr lang="en-US" sz="2800" b="1" dirty="0" err="1"/>
              <a:t>Sengaja</a:t>
            </a:r>
            <a:r>
              <a:rPr lang="en-US" sz="2800" b="1" dirty="0"/>
              <a:t> </a:t>
            </a:r>
            <a:r>
              <a:rPr lang="en-US" sz="2800" b="1" dirty="0" err="1"/>
              <a:t>menempatkan</a:t>
            </a:r>
            <a:r>
              <a:rPr lang="en-US" sz="2800" b="1" dirty="0"/>
              <a:t> 						</a:t>
            </a:r>
            <a:r>
              <a:rPr lang="en-US" sz="2800" b="1" dirty="0" err="1"/>
              <a:t>kepentingan</a:t>
            </a:r>
            <a:r>
              <a:rPr lang="en-US" sz="2800" b="1" dirty="0"/>
              <a:t> </a:t>
            </a:r>
            <a:r>
              <a:rPr lang="en-US" sz="2800" b="1" dirty="0" err="1"/>
              <a:t>umum</a:t>
            </a:r>
            <a:r>
              <a:rPr lang="en-US" sz="2800" b="1" dirty="0"/>
              <a:t> di </a:t>
            </a:r>
            <a:r>
              <a:rPr lang="en-US" sz="2800" b="1" dirty="0" err="1"/>
              <a:t>bwh</a:t>
            </a:r>
            <a:r>
              <a:rPr lang="en-US" sz="2800" b="1" dirty="0"/>
              <a:t> 					</a:t>
            </a:r>
            <a:r>
              <a:rPr lang="en-US" sz="2800" b="1" dirty="0" err="1"/>
              <a:t>kepentingan</a:t>
            </a:r>
            <a:r>
              <a:rPr lang="en-US" sz="2800" b="1" dirty="0"/>
              <a:t> </a:t>
            </a:r>
            <a:r>
              <a:rPr lang="en-US" sz="2800" b="1" dirty="0" err="1"/>
              <a:t>khusus</a:t>
            </a:r>
            <a:r>
              <a:rPr lang="en-US" sz="2800" b="1" dirty="0"/>
              <a:t> (</a:t>
            </a:r>
            <a:r>
              <a:rPr lang="en-US" sz="2800" b="1" dirty="0" err="1"/>
              <a:t>pribadi</a:t>
            </a:r>
            <a:r>
              <a:rPr lang="en-US" sz="2800" b="1" dirty="0"/>
              <a:t>, </a:t>
            </a:r>
            <a:r>
              <a:rPr lang="en-US" sz="2800" b="1" dirty="0" err="1"/>
              <a:t>kelompok</a:t>
            </a:r>
            <a:r>
              <a:rPr lang="en-US" sz="2800" b="1" dirty="0"/>
              <a:t>, 				</a:t>
            </a:r>
            <a:r>
              <a:rPr lang="en-US" sz="2800" b="1" dirty="0" err="1"/>
              <a:t>keluarga</a:t>
            </a:r>
            <a:r>
              <a:rPr lang="en-US" sz="2800" b="1" dirty="0"/>
              <a:t>, </a:t>
            </a:r>
            <a:r>
              <a:rPr lang="en-US" sz="2800" b="1" dirty="0" err="1"/>
              <a:t>teman</a:t>
            </a:r>
            <a:r>
              <a:rPr lang="en-US" sz="2800" b="1" dirty="0"/>
              <a:t>, </a:t>
            </a:r>
            <a:r>
              <a:rPr lang="en-US" sz="2800" b="1" dirty="0" err="1"/>
              <a:t>dll</a:t>
            </a:r>
            <a:r>
              <a:rPr lang="en-US" sz="2800" b="1" dirty="0"/>
              <a:t>).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	 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"/>
            <a:ext cx="8610600" cy="635476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		</a:t>
            </a:r>
            <a:r>
              <a:rPr lang="en-US" b="1" dirty="0" err="1">
                <a:solidFill>
                  <a:schemeClr val="bg1"/>
                </a:solidFill>
              </a:rPr>
              <a:t>Ciri-ciri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tsb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u="sng" dirty="0" err="1">
                <a:solidFill>
                  <a:schemeClr val="bg1"/>
                </a:solidFill>
              </a:rPr>
              <a:t>dpt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u="sng" dirty="0" err="1">
                <a:solidFill>
                  <a:schemeClr val="bg1"/>
                </a:solidFill>
              </a:rPr>
              <a:t>digunakan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untuk 	</a:t>
            </a:r>
            <a:r>
              <a:rPr lang="en-US" b="1" u="sng" dirty="0" err="1">
                <a:solidFill>
                  <a:schemeClr val="bg1"/>
                </a:solidFill>
              </a:rPr>
              <a:t>mengklasifikasikan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apakah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suatu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u="sng" dirty="0">
                <a:solidFill>
                  <a:schemeClr val="bg1"/>
                </a:solidFill>
              </a:rPr>
              <a:t>perbuatan</a:t>
            </a:r>
            <a:r>
              <a:rPr lang="en-US" b="1" dirty="0">
                <a:solidFill>
                  <a:schemeClr val="bg1"/>
                </a:solidFill>
              </a:rPr>
              <a:t> 	</a:t>
            </a:r>
            <a:r>
              <a:rPr lang="en-US" b="1" dirty="0" err="1">
                <a:solidFill>
                  <a:schemeClr val="bg1"/>
                </a:solidFill>
              </a:rPr>
              <a:t>tergolong</a:t>
            </a:r>
            <a:r>
              <a:rPr lang="en-US" b="1" dirty="0">
                <a:solidFill>
                  <a:schemeClr val="bg1"/>
                </a:solidFill>
              </a:rPr>
              <a:t> 	</a:t>
            </a:r>
            <a:r>
              <a:rPr lang="en-US" b="1" u="sng" dirty="0" err="1">
                <a:solidFill>
                  <a:schemeClr val="bg1"/>
                </a:solidFill>
              </a:rPr>
              <a:t>pungli</a:t>
            </a:r>
            <a:r>
              <a:rPr lang="en-US" b="1" u="sng" dirty="0">
                <a:solidFill>
                  <a:schemeClr val="bg1"/>
                </a:solidFill>
              </a:rPr>
              <a:t>/</a:t>
            </a:r>
            <a:r>
              <a:rPr lang="en-US" b="1" u="sng" dirty="0" err="1">
                <a:solidFill>
                  <a:schemeClr val="bg1"/>
                </a:solidFill>
              </a:rPr>
              <a:t>pemerasan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atau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bukan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		</a:t>
            </a:r>
            <a:r>
              <a:rPr lang="en-US" b="1" dirty="0" err="1">
                <a:solidFill>
                  <a:schemeClr val="bg1"/>
                </a:solidFill>
              </a:rPr>
              <a:t>Perlu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dibedakan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antara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pungli</a:t>
            </a:r>
            <a:r>
              <a:rPr lang="en-US" b="1" dirty="0">
                <a:solidFill>
                  <a:schemeClr val="bg1"/>
                </a:solidFill>
              </a:rPr>
              <a:t> dg 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		1). </a:t>
            </a:r>
            <a:r>
              <a:rPr lang="en-US" b="1" dirty="0" err="1">
                <a:solidFill>
                  <a:schemeClr val="bg1"/>
                </a:solidFill>
              </a:rPr>
              <a:t>Perilaku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kriminal</a:t>
            </a:r>
            <a:endParaRPr lang="en-US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		2). </a:t>
            </a:r>
            <a:r>
              <a:rPr lang="en-US" b="1" dirty="0" err="1">
                <a:solidFill>
                  <a:schemeClr val="bg1"/>
                </a:solidFill>
              </a:rPr>
              <a:t>Kesalahan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administrasi</a:t>
            </a:r>
            <a:endParaRPr lang="en-US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		3). </a:t>
            </a:r>
            <a:r>
              <a:rPr lang="en-US" b="1" dirty="0" err="1">
                <a:solidFill>
                  <a:schemeClr val="bg1"/>
                </a:solidFill>
              </a:rPr>
              <a:t>Kesalahan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manajemen</a:t>
            </a:r>
            <a:endParaRPr lang="en-US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		</a:t>
            </a:r>
            <a:r>
              <a:rPr lang="en-US" b="1" dirty="0" err="1">
                <a:solidFill>
                  <a:schemeClr val="bg1"/>
                </a:solidFill>
              </a:rPr>
              <a:t>Tiga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yg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disebut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terakhir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relatif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tdk</a:t>
            </a:r>
            <a:r>
              <a:rPr lang="en-US" b="1" dirty="0">
                <a:solidFill>
                  <a:schemeClr val="bg1"/>
                </a:solidFill>
              </a:rPr>
              <a:t> 	</a:t>
            </a:r>
            <a:r>
              <a:rPr lang="en-US" b="1" dirty="0" err="1">
                <a:solidFill>
                  <a:schemeClr val="bg1"/>
                </a:solidFill>
              </a:rPr>
              <a:t>mempunyai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efek</a:t>
            </a:r>
            <a:r>
              <a:rPr lang="en-US" b="1" dirty="0">
                <a:solidFill>
                  <a:schemeClr val="bg1"/>
                </a:solidFill>
              </a:rPr>
              <a:t> pd </a:t>
            </a:r>
            <a:r>
              <a:rPr lang="en-US" b="1" dirty="0" err="1">
                <a:solidFill>
                  <a:schemeClr val="bg1"/>
                </a:solidFill>
              </a:rPr>
              <a:t>kepentingan</a:t>
            </a:r>
            <a:r>
              <a:rPr lang="en-US" b="1" dirty="0">
                <a:solidFill>
                  <a:schemeClr val="bg1"/>
                </a:solidFill>
              </a:rPr>
              <a:t> 	</a:t>
            </a:r>
            <a:r>
              <a:rPr lang="en-US" b="1" dirty="0" err="1">
                <a:solidFill>
                  <a:schemeClr val="bg1"/>
                </a:solidFill>
              </a:rPr>
              <a:t>publik</a:t>
            </a:r>
            <a:r>
              <a:rPr lang="en-US" b="1" dirty="0">
                <a:solidFill>
                  <a:schemeClr val="bg1"/>
                </a:solidFill>
              </a:rPr>
              <a:t>/</a:t>
            </a:r>
            <a:r>
              <a:rPr lang="en-US" b="1" dirty="0" err="1">
                <a:solidFill>
                  <a:schemeClr val="bg1"/>
                </a:solidFill>
              </a:rPr>
              <a:t>umum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endParaRPr lang="en-US" b="1" dirty="0">
              <a:solidFill>
                <a:schemeClr val="bg1"/>
              </a:solidFill>
              <a:sym typeface="Wingdings 3" pitchFamily="18" charset="2"/>
            </a:endParaRPr>
          </a:p>
        </p:txBody>
      </p:sp>
    </p:spTree>
  </p:cSld>
  <p:clrMapOvr>
    <a:masterClrMapping/>
  </p:clrMapOvr>
  <p:transition spd="med">
    <p:pull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8534400" cy="63246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sym typeface="Wingdings 3" pitchFamily="18" charset="2"/>
              </a:rPr>
              <a:t> Pungli/</a:t>
            </a:r>
            <a:r>
              <a:rPr lang="en-US" sz="2800" b="1" dirty="0" err="1">
                <a:sym typeface="Wingdings 3" pitchFamily="18" charset="2"/>
              </a:rPr>
              <a:t>pemerasan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merupakan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masalah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yg</a:t>
            </a:r>
            <a:r>
              <a:rPr lang="en-US" sz="2800" b="1" dirty="0">
                <a:sym typeface="Wingdings 3" pitchFamily="18" charset="2"/>
              </a:rPr>
              <a:t> 			</a:t>
            </a:r>
            <a:r>
              <a:rPr lang="en-US" sz="2800" b="1" u="sng" dirty="0" err="1">
                <a:sym typeface="Wingdings 3" pitchFamily="18" charset="2"/>
              </a:rPr>
              <a:t>berusia</a:t>
            </a:r>
            <a:r>
              <a:rPr lang="en-US" sz="2800" b="1" u="sng" dirty="0">
                <a:sym typeface="Wingdings 3" pitchFamily="18" charset="2"/>
              </a:rPr>
              <a:t> </a:t>
            </a:r>
            <a:r>
              <a:rPr lang="en-US" sz="2800" b="1" u="sng" dirty="0" err="1">
                <a:sym typeface="Wingdings 3" pitchFamily="18" charset="2"/>
              </a:rPr>
              <a:t>tua</a:t>
            </a:r>
            <a:r>
              <a:rPr lang="en-US" sz="2800" b="1" dirty="0">
                <a:sym typeface="Wingdings 3" pitchFamily="18" charset="2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sym typeface="Wingdings 3" pitchFamily="18" charset="2"/>
              </a:rPr>
              <a:t>	Pd masa </a:t>
            </a:r>
            <a:r>
              <a:rPr lang="en-US" sz="2800" b="1" dirty="0" err="1">
                <a:sym typeface="Wingdings 3" pitchFamily="18" charset="2"/>
              </a:rPr>
              <a:t>monarki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u="sng" dirty="0" err="1">
                <a:sym typeface="Wingdings 3" pitchFamily="18" charset="2"/>
              </a:rPr>
              <a:t>upeti</a:t>
            </a:r>
            <a:r>
              <a:rPr lang="en-US" sz="2800" b="1" u="sng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bagi</a:t>
            </a:r>
            <a:r>
              <a:rPr lang="en-US" sz="2800" b="1" dirty="0">
                <a:sym typeface="Wingdings 3" pitchFamily="18" charset="2"/>
              </a:rPr>
              <a:t> raja </a:t>
            </a:r>
            <a:r>
              <a:rPr lang="en-US" sz="2800" b="1" dirty="0" err="1">
                <a:sym typeface="Wingdings 3" pitchFamily="18" charset="2"/>
              </a:rPr>
              <a:t>sdh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biasa</a:t>
            </a:r>
            <a:r>
              <a:rPr lang="en-US" sz="2800" b="1" dirty="0">
                <a:sym typeface="Wingdings 3" pitchFamily="18" charset="2"/>
              </a:rPr>
              <a:t>, </a:t>
            </a:r>
            <a:r>
              <a:rPr lang="en-US" sz="2800" b="1" dirty="0" err="1">
                <a:sym typeface="Wingdings 3" pitchFamily="18" charset="2"/>
              </a:rPr>
              <a:t>pembagian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u="sng" dirty="0">
                <a:sym typeface="Wingdings 3" pitchFamily="18" charset="2"/>
              </a:rPr>
              <a:t>uang</a:t>
            </a:r>
            <a:r>
              <a:rPr lang="en-US" sz="2800" b="1" dirty="0">
                <a:sym typeface="Wingdings 3" pitchFamily="18" charset="2"/>
              </a:rPr>
              <a:t>, </a:t>
            </a:r>
            <a:r>
              <a:rPr lang="en-US" sz="2800" b="1" dirty="0" err="1">
                <a:sym typeface="Wingdings 3" pitchFamily="18" charset="2"/>
              </a:rPr>
              <a:t>mengundang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u="sng" dirty="0" err="1">
                <a:sym typeface="Wingdings 3" pitchFamily="18" charset="2"/>
              </a:rPr>
              <a:t>makan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calon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pemilih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Kepala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Desa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sdh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biasa</a:t>
            </a:r>
            <a:r>
              <a:rPr lang="en-US" sz="2800" b="1" dirty="0">
                <a:sym typeface="Wingdings 3" pitchFamily="18" charset="2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sym typeface="Wingdings 3" pitchFamily="18" charset="2"/>
              </a:rPr>
              <a:t>	</a:t>
            </a:r>
            <a:r>
              <a:rPr lang="en-US" sz="2800" b="1" dirty="0" err="1">
                <a:sym typeface="Wingdings 3" pitchFamily="18" charset="2"/>
              </a:rPr>
              <a:t>Secara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historis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pungli</a:t>
            </a:r>
            <a:r>
              <a:rPr lang="en-US" sz="2800" b="1" dirty="0">
                <a:sym typeface="Wingdings 3" pitchFamily="18" charset="2"/>
              </a:rPr>
              <a:t> berkaitan </a:t>
            </a:r>
            <a:r>
              <a:rPr lang="en-US" sz="2800" b="1" dirty="0" err="1">
                <a:sym typeface="Wingdings 3" pitchFamily="18" charset="2"/>
              </a:rPr>
              <a:t>erat</a:t>
            </a:r>
            <a:r>
              <a:rPr lang="en-US" sz="2800" b="1" dirty="0">
                <a:sym typeface="Wingdings 3" pitchFamily="18" charset="2"/>
              </a:rPr>
              <a:t> dg </a:t>
            </a:r>
            <a:r>
              <a:rPr lang="en-US" sz="2800" b="1" u="sng" dirty="0" err="1">
                <a:sym typeface="Wingdings 3" pitchFamily="18" charset="2"/>
              </a:rPr>
              <a:t>sistem</a:t>
            </a:r>
            <a:r>
              <a:rPr lang="en-US" sz="2800" b="1" u="sng" dirty="0">
                <a:sym typeface="Wingdings 3" pitchFamily="18" charset="2"/>
              </a:rPr>
              <a:t> </a:t>
            </a:r>
            <a:r>
              <a:rPr lang="en-US" sz="2800" b="1" u="sng" dirty="0" err="1">
                <a:sym typeface="Wingdings 3" pitchFamily="18" charset="2"/>
              </a:rPr>
              <a:t>kekuasaan</a:t>
            </a:r>
            <a:r>
              <a:rPr lang="en-US" sz="2800" b="1" u="sng" dirty="0">
                <a:sym typeface="Wingdings 3" pitchFamily="18" charset="2"/>
              </a:rPr>
              <a:t> </a:t>
            </a:r>
            <a:r>
              <a:rPr lang="en-US" sz="2800" b="1" dirty="0">
                <a:sym typeface="Wingdings 3" pitchFamily="18" charset="2"/>
              </a:rPr>
              <a:t>dan </a:t>
            </a:r>
            <a:r>
              <a:rPr lang="en-US" sz="2800" b="1" u="sng" dirty="0" err="1">
                <a:sym typeface="Wingdings 3" pitchFamily="18" charset="2"/>
              </a:rPr>
              <a:t>pemerintahan</a:t>
            </a:r>
            <a:r>
              <a:rPr lang="en-US" sz="2800" b="1" u="sng" dirty="0">
                <a:sym typeface="Wingdings 3" pitchFamily="18" charset="2"/>
              </a:rPr>
              <a:t> modern</a:t>
            </a:r>
            <a:r>
              <a:rPr lang="en-US" sz="2800" b="1" dirty="0">
                <a:sym typeface="Wingdings 3" pitchFamily="18" charset="2"/>
              </a:rPr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en-US" sz="2800" b="1" dirty="0">
                <a:sym typeface="Wingdings 3" pitchFamily="18" charset="2"/>
              </a:rPr>
              <a:t>	Pd masa </a:t>
            </a:r>
            <a:r>
              <a:rPr lang="en-US" sz="2800" b="1" dirty="0" err="1">
                <a:sym typeface="Wingdings 3" pitchFamily="18" charset="2"/>
              </a:rPr>
              <a:t>monarki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tdk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ada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pemisahan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antara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u="sng" dirty="0" err="1">
                <a:sym typeface="Wingdings 3" pitchFamily="18" charset="2"/>
              </a:rPr>
              <a:t>kekayaan</a:t>
            </a:r>
            <a:r>
              <a:rPr lang="en-US" sz="2800" b="1" u="sng" dirty="0">
                <a:sym typeface="Wingdings 3" pitchFamily="18" charset="2"/>
              </a:rPr>
              <a:t> raja </a:t>
            </a:r>
            <a:r>
              <a:rPr lang="en-US" sz="2800" b="1" dirty="0">
                <a:sym typeface="Wingdings 3" pitchFamily="18" charset="2"/>
              </a:rPr>
              <a:t>dan </a:t>
            </a:r>
            <a:r>
              <a:rPr lang="en-US" sz="2800" b="1" u="sng" dirty="0" err="1">
                <a:sym typeface="Wingdings 3" pitchFamily="18" charset="2"/>
              </a:rPr>
              <a:t>kekayaan</a:t>
            </a:r>
            <a:r>
              <a:rPr lang="en-US" sz="2800" b="1" u="sng" dirty="0">
                <a:sym typeface="Wingdings 3" pitchFamily="18" charset="2"/>
              </a:rPr>
              <a:t> negara</a:t>
            </a:r>
            <a:r>
              <a:rPr lang="en-US" sz="2800" b="1" dirty="0">
                <a:sym typeface="Wingdings 3" pitchFamily="18" charset="2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sym typeface="Wingdings 3" pitchFamily="18" charset="2"/>
              </a:rPr>
              <a:t>	</a:t>
            </a:r>
            <a:r>
              <a:rPr lang="en-US" sz="2800" b="1" dirty="0" err="1">
                <a:sym typeface="Wingdings 3" pitchFamily="18" charset="2"/>
              </a:rPr>
              <a:t>Stlh</a:t>
            </a:r>
            <a:r>
              <a:rPr lang="en-US" sz="2800" b="1" dirty="0">
                <a:sym typeface="Wingdings 3" pitchFamily="18" charset="2"/>
              </a:rPr>
              <a:t> Ind. </a:t>
            </a:r>
            <a:r>
              <a:rPr lang="en-US" sz="2800" b="1" dirty="0" err="1">
                <a:sym typeface="Wingdings 3" pitchFamily="18" charset="2"/>
              </a:rPr>
              <a:t>merdeka</a:t>
            </a:r>
            <a:r>
              <a:rPr lang="en-US" sz="2800" b="1" dirty="0">
                <a:sym typeface="Wingdings 3" pitchFamily="18" charset="2"/>
              </a:rPr>
              <a:t> menjadi </a:t>
            </a:r>
            <a:r>
              <a:rPr lang="en-US" sz="2800" b="1" dirty="0" err="1">
                <a:sym typeface="Wingdings 3" pitchFamily="18" charset="2"/>
              </a:rPr>
              <a:t>Republik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menganut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u="sng" dirty="0" err="1">
                <a:sym typeface="Wingdings 3" pitchFamily="18" charset="2"/>
              </a:rPr>
              <a:t>sistem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u="sng" dirty="0" err="1">
                <a:sym typeface="Wingdings 3" pitchFamily="18" charset="2"/>
              </a:rPr>
              <a:t>administrasi</a:t>
            </a:r>
            <a:r>
              <a:rPr lang="en-US" sz="2800" b="1" u="sng" dirty="0">
                <a:sym typeface="Wingdings 3" pitchFamily="18" charset="2"/>
              </a:rPr>
              <a:t> negara modern</a:t>
            </a:r>
            <a:r>
              <a:rPr lang="en-US" sz="2800" b="1" dirty="0">
                <a:sym typeface="Wingdings 3" pitchFamily="18" charset="2"/>
              </a:rPr>
              <a:t>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sym typeface="Wingdings 3" pitchFamily="18" charset="2"/>
              </a:rPr>
              <a:t>	</a:t>
            </a:r>
            <a:r>
              <a:rPr lang="en-US" sz="2800" b="1" u="sng" dirty="0" err="1">
                <a:sym typeface="Wingdings 3" pitchFamily="18" charset="2"/>
              </a:rPr>
              <a:t>Kekayaan</a:t>
            </a:r>
            <a:r>
              <a:rPr lang="en-US" sz="2800" b="1" u="sng" dirty="0">
                <a:sym typeface="Wingdings 3" pitchFamily="18" charset="2"/>
              </a:rPr>
              <a:t> </a:t>
            </a:r>
            <a:r>
              <a:rPr lang="en-US" sz="2800" b="1" u="sng" dirty="0" err="1">
                <a:sym typeface="Wingdings 3" pitchFamily="18" charset="2"/>
              </a:rPr>
              <a:t>pejabat</a:t>
            </a:r>
            <a:r>
              <a:rPr lang="en-US" sz="2800" b="1" u="sng" dirty="0">
                <a:sym typeface="Wingdings 3" pitchFamily="18" charset="2"/>
              </a:rPr>
              <a:t> </a:t>
            </a:r>
            <a:r>
              <a:rPr lang="en-US" sz="2800" b="1" dirty="0">
                <a:sym typeface="Wingdings 3" pitchFamily="18" charset="2"/>
              </a:rPr>
              <a:t>negara dan </a:t>
            </a:r>
            <a:r>
              <a:rPr lang="en-US" sz="2800" b="1" u="sng" dirty="0" err="1">
                <a:sym typeface="Wingdings 3" pitchFamily="18" charset="2"/>
              </a:rPr>
              <a:t>kekayaan</a:t>
            </a:r>
            <a:r>
              <a:rPr lang="en-US" sz="2800" b="1" u="sng" dirty="0">
                <a:sym typeface="Wingdings 3" pitchFamily="18" charset="2"/>
              </a:rPr>
              <a:t> negara </a:t>
            </a:r>
            <a:r>
              <a:rPr lang="en-US" sz="2800" b="1" u="sng" dirty="0" err="1">
                <a:sym typeface="Wingdings 3" pitchFamily="18" charset="2"/>
              </a:rPr>
              <a:t>dipisahkan</a:t>
            </a:r>
            <a:r>
              <a:rPr lang="en-US" sz="2800" b="1" u="sng" dirty="0">
                <a:sym typeface="Wingdings 3" pitchFamily="18" charset="2"/>
              </a:rPr>
              <a:t>, </a:t>
            </a:r>
            <a:r>
              <a:rPr lang="en-US" sz="2800" b="1" dirty="0" err="1">
                <a:sym typeface="Wingdings 3" pitchFamily="18" charset="2"/>
              </a:rPr>
              <a:t>memungut</a:t>
            </a:r>
            <a:r>
              <a:rPr lang="en-US" sz="2800" b="1" dirty="0">
                <a:sym typeface="Wingdings 3" pitchFamily="18" charset="2"/>
              </a:rPr>
              <a:t> untuk </a:t>
            </a:r>
            <a:r>
              <a:rPr lang="en-US" sz="2800" b="1" dirty="0" err="1">
                <a:sym typeface="Wingdings 3" pitchFamily="18" charset="2"/>
              </a:rPr>
              <a:t>dikantongi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sendiri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tergolong</a:t>
            </a:r>
            <a:r>
              <a:rPr lang="en-US" sz="2800" b="1" dirty="0">
                <a:sym typeface="Wingdings 3" pitchFamily="18" charset="2"/>
              </a:rPr>
              <a:t> </a:t>
            </a:r>
            <a:r>
              <a:rPr lang="en-US" sz="2800" b="1" dirty="0" err="1">
                <a:sym typeface="Wingdings 3" pitchFamily="18" charset="2"/>
              </a:rPr>
              <a:t>korupsi</a:t>
            </a:r>
            <a:r>
              <a:rPr lang="en-US" sz="2800" b="1" dirty="0">
                <a:sym typeface="Wingdings 3" pitchFamily="18" charset="2"/>
              </a:rPr>
              <a:t>.</a:t>
            </a:r>
            <a:r>
              <a:rPr lang="en-US" sz="2800" b="1" u="sng" dirty="0">
                <a:sym typeface="Wingdings 3" pitchFamily="18" charset="2"/>
              </a:rPr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>
              <a:sym typeface="Wingdings 3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sym typeface="Wingdings 3" pitchFamily="18" charset="2"/>
              </a:rPr>
              <a:t>	</a:t>
            </a:r>
            <a:endParaRPr lang="en-US" sz="28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6096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err="1">
                <a:solidFill>
                  <a:schemeClr val="bg1"/>
                </a:solidFill>
              </a:rPr>
              <a:t>Walau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banyak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dilakukan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kalangan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bwh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namun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pungli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tetap</a:t>
            </a:r>
            <a:r>
              <a:rPr lang="en-US" sz="2800" b="1" dirty="0">
                <a:solidFill>
                  <a:schemeClr val="bg1"/>
                </a:solidFill>
              </a:rPr>
              <a:t> berkaitan dg “Kekuasaan”.	</a:t>
            </a:r>
          </a:p>
          <a:p>
            <a:pPr>
              <a:buNone/>
            </a:pPr>
            <a:r>
              <a:rPr lang="en-US" sz="2800" b="1" dirty="0">
                <a:solidFill>
                  <a:schemeClr val="bg1"/>
                </a:solidFill>
                <a:sym typeface="Wingdings 3" pitchFamily="18" charset="2"/>
              </a:rPr>
              <a:t>	Kekuasaan cenderung </a:t>
            </a:r>
            <a:r>
              <a:rPr lang="en-US" sz="2800" b="1" dirty="0" err="1">
                <a:solidFill>
                  <a:schemeClr val="bg1"/>
                </a:solidFill>
                <a:sym typeface="Wingdings 3" pitchFamily="18" charset="2"/>
              </a:rPr>
              <a:t>korup</a:t>
            </a:r>
            <a:r>
              <a:rPr lang="en-US" sz="2800" b="1" dirty="0">
                <a:solidFill>
                  <a:schemeClr val="bg1"/>
                </a:solidFill>
                <a:sym typeface="Wingdings 3" pitchFamily="18" charset="2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sym typeface="Wingdings 3" pitchFamily="18" charset="2"/>
              </a:rPr>
              <a:t>semakin</a:t>
            </a:r>
            <a:r>
              <a:rPr lang="en-US" sz="2800" b="1" dirty="0">
                <a:solidFill>
                  <a:schemeClr val="bg1"/>
                </a:solidFill>
                <a:sym typeface="Wingdings 3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sym typeface="Wingdings 3" pitchFamily="18" charset="2"/>
              </a:rPr>
              <a:t>mutlak</a:t>
            </a:r>
            <a:r>
              <a:rPr lang="en-US" sz="2800" b="1" dirty="0">
                <a:solidFill>
                  <a:schemeClr val="bg1"/>
                </a:solidFill>
                <a:sym typeface="Wingdings 3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sym typeface="Wingdings 3" pitchFamily="18" charset="2"/>
              </a:rPr>
              <a:t>kekuasaan</a:t>
            </a:r>
            <a:r>
              <a:rPr lang="en-US" sz="2800" b="1" dirty="0">
                <a:solidFill>
                  <a:schemeClr val="bg1"/>
                </a:solidFill>
                <a:sym typeface="Wingdings 3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sym typeface="Wingdings 3" pitchFamily="18" charset="2"/>
              </a:rPr>
              <a:t>semakin</a:t>
            </a:r>
            <a:r>
              <a:rPr lang="en-US" sz="2800" b="1" dirty="0">
                <a:solidFill>
                  <a:schemeClr val="bg1"/>
                </a:solidFill>
                <a:sym typeface="Wingdings 3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sym typeface="Wingdings 3" pitchFamily="18" charset="2"/>
              </a:rPr>
              <a:t>mutlak</a:t>
            </a:r>
            <a:r>
              <a:rPr lang="en-US" sz="2800" b="1" dirty="0">
                <a:solidFill>
                  <a:schemeClr val="bg1"/>
                </a:solidFill>
                <a:sym typeface="Wingdings 3" pitchFamily="18" charset="2"/>
              </a:rPr>
              <a:t> pula </a:t>
            </a:r>
            <a:r>
              <a:rPr lang="en-US" sz="2800" b="1" dirty="0" err="1">
                <a:solidFill>
                  <a:schemeClr val="bg1"/>
                </a:solidFill>
                <a:sym typeface="Wingdings 3" pitchFamily="18" charset="2"/>
              </a:rPr>
              <a:t>korupnya</a:t>
            </a:r>
            <a:r>
              <a:rPr lang="en-US" sz="2800" b="1" dirty="0">
                <a:solidFill>
                  <a:schemeClr val="bg1"/>
                </a:solidFill>
                <a:sym typeface="Wingdings 3" pitchFamily="18" charset="2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i="1" dirty="0">
                <a:solidFill>
                  <a:schemeClr val="bg1"/>
                </a:solidFill>
                <a:sym typeface="Wingdings 3" pitchFamily="18" charset="2"/>
              </a:rPr>
              <a:t>	Power tends to corrupt, </a:t>
            </a:r>
            <a:r>
              <a:rPr lang="en-US" sz="2800" b="1" i="1" dirty="0" err="1">
                <a:solidFill>
                  <a:schemeClr val="bg1"/>
                </a:solidFill>
                <a:sym typeface="Wingdings 3" pitchFamily="18" charset="2"/>
              </a:rPr>
              <a:t>asolute</a:t>
            </a:r>
            <a:r>
              <a:rPr lang="en-US" sz="2800" b="1" i="1" dirty="0">
                <a:solidFill>
                  <a:schemeClr val="bg1"/>
                </a:solidFill>
                <a:sym typeface="Wingdings 3" pitchFamily="18" charset="2"/>
              </a:rPr>
              <a:t>  power corrupt  absolutely </a:t>
            </a:r>
            <a:r>
              <a:rPr lang="en-US" sz="2800" b="1" dirty="0">
                <a:solidFill>
                  <a:schemeClr val="bg1"/>
                </a:solidFill>
                <a:sym typeface="Wingdings 3" pitchFamily="18" charset="2"/>
              </a:rPr>
              <a:t> (Acton).  			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err="1">
                <a:solidFill>
                  <a:schemeClr val="bg1"/>
                </a:solidFill>
              </a:rPr>
              <a:t>Sedangkan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penyebab</a:t>
            </a:r>
            <a:r>
              <a:rPr lang="en-US" sz="2800" b="1" dirty="0">
                <a:solidFill>
                  <a:schemeClr val="bg1"/>
                </a:solidFill>
              </a:rPr>
              <a:t> lain </a:t>
            </a:r>
            <a:r>
              <a:rPr lang="en-US" sz="2800" b="1" dirty="0" err="1">
                <a:solidFill>
                  <a:schemeClr val="bg1"/>
                </a:solidFill>
              </a:rPr>
              <a:t>merupakan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efek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lanjutan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sz="2800" b="1" dirty="0">
                <a:solidFill>
                  <a:schemeClr val="bg1"/>
                </a:solidFill>
              </a:rPr>
              <a:t>	Pernyataan Acton </a:t>
            </a:r>
            <a:r>
              <a:rPr lang="en-US" sz="2800" b="1" dirty="0" err="1">
                <a:solidFill>
                  <a:schemeClr val="bg1"/>
                </a:solidFill>
              </a:rPr>
              <a:t>ini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senada</a:t>
            </a:r>
            <a:r>
              <a:rPr lang="en-US" sz="2800" b="1" dirty="0">
                <a:solidFill>
                  <a:schemeClr val="bg1"/>
                </a:solidFill>
              </a:rPr>
              <a:t> dg </a:t>
            </a:r>
            <a:r>
              <a:rPr lang="en-US" sz="2800" b="1" dirty="0" err="1">
                <a:solidFill>
                  <a:schemeClr val="bg1"/>
                </a:solidFill>
              </a:rPr>
              <a:t>pernyataan</a:t>
            </a:r>
            <a:r>
              <a:rPr lang="en-US" sz="2800" b="1" dirty="0">
                <a:solidFill>
                  <a:schemeClr val="bg1"/>
                </a:solidFill>
              </a:rPr>
              <a:t> Ibnu Khaldun </a:t>
            </a:r>
            <a:r>
              <a:rPr lang="en-US" sz="2800" b="1" dirty="0" err="1">
                <a:solidFill>
                  <a:schemeClr val="bg1"/>
                </a:solidFill>
              </a:rPr>
              <a:t>dr</a:t>
            </a:r>
            <a:r>
              <a:rPr lang="en-US" sz="2800" b="1" dirty="0">
                <a:solidFill>
                  <a:schemeClr val="bg1"/>
                </a:solidFill>
              </a:rPr>
              <a:t> masa </a:t>
            </a:r>
            <a:r>
              <a:rPr lang="en-US" sz="2800" b="1" dirty="0" err="1">
                <a:solidFill>
                  <a:schemeClr val="bg1"/>
                </a:solidFill>
              </a:rPr>
              <a:t>sebelumnya</a:t>
            </a:r>
            <a:r>
              <a:rPr lang="en-US" sz="2800" b="1" dirty="0">
                <a:solidFill>
                  <a:schemeClr val="bg1"/>
                </a:solidFill>
              </a:rPr>
              <a:t> (1332 – 1406): </a:t>
            </a:r>
            <a:r>
              <a:rPr lang="en-US" sz="2800" b="1" dirty="0" err="1">
                <a:solidFill>
                  <a:schemeClr val="bg1"/>
                </a:solidFill>
              </a:rPr>
              <a:t>sebab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utama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korupsi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adalah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nafsu</a:t>
            </a:r>
            <a:r>
              <a:rPr lang="en-US" sz="2800" b="1" dirty="0">
                <a:solidFill>
                  <a:schemeClr val="bg1"/>
                </a:solidFill>
              </a:rPr>
              <a:t> 	</a:t>
            </a:r>
            <a:r>
              <a:rPr lang="en-US" sz="2800" b="1" dirty="0" err="1">
                <a:solidFill>
                  <a:schemeClr val="bg1"/>
                </a:solidFill>
              </a:rPr>
              <a:t>hidup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mewah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kelompok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yg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memerintah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err="1">
                <a:solidFill>
                  <a:schemeClr val="bg1"/>
                </a:solidFill>
              </a:rPr>
              <a:t>Jg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senada</a:t>
            </a:r>
            <a:r>
              <a:rPr lang="en-US" sz="2800" b="1" dirty="0">
                <a:solidFill>
                  <a:schemeClr val="bg1"/>
                </a:solidFill>
              </a:rPr>
              <a:t> dg </a:t>
            </a:r>
            <a:r>
              <a:rPr lang="en-US" sz="2800" b="1" dirty="0" err="1">
                <a:solidFill>
                  <a:schemeClr val="bg1"/>
                </a:solidFill>
              </a:rPr>
              <a:t>pernyataan</a:t>
            </a:r>
            <a:r>
              <a:rPr lang="en-US" sz="2800" b="1" dirty="0">
                <a:solidFill>
                  <a:schemeClr val="bg1"/>
                </a:solidFill>
              </a:rPr>
              <a:t> Abraham 	Lincoln (</a:t>
            </a:r>
            <a:r>
              <a:rPr lang="en-US" sz="2800" b="1" dirty="0" err="1">
                <a:solidFill>
                  <a:schemeClr val="bg1"/>
                </a:solidFill>
              </a:rPr>
              <a:t>slh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seorang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mantan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presiden</a:t>
            </a:r>
            <a:r>
              <a:rPr lang="en-US" sz="2800" b="1" dirty="0">
                <a:solidFill>
                  <a:schemeClr val="bg1"/>
                </a:solidFill>
              </a:rPr>
              <a:t> AS) (</a:t>
            </a:r>
            <a:r>
              <a:rPr lang="en-US" sz="2800" b="1" dirty="0" err="1">
                <a:solidFill>
                  <a:schemeClr val="bg1"/>
                </a:solidFill>
              </a:rPr>
              <a:t>lht</a:t>
            </a:r>
            <a:r>
              <a:rPr lang="en-US" sz="2800" b="1" dirty="0">
                <a:solidFill>
                  <a:schemeClr val="bg1"/>
                </a:solidFill>
              </a:rPr>
              <a:t> slide </a:t>
            </a:r>
            <a:r>
              <a:rPr lang="en-US" sz="2800" b="1" dirty="0" err="1">
                <a:solidFill>
                  <a:schemeClr val="bg1"/>
                </a:solidFill>
              </a:rPr>
              <a:t>selanjutnya</a:t>
            </a:r>
            <a:r>
              <a:rPr lang="en-US" sz="2800" b="1" dirty="0">
                <a:solidFill>
                  <a:schemeClr val="bg1"/>
                </a:solidFill>
              </a:rPr>
              <a:t>).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IMG_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96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304800" y="53340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Calibri" pitchFamily="34" charset="0"/>
              </a:rPr>
              <a:t>Kekuasaan cenderung </a:t>
            </a:r>
            <a:r>
              <a:rPr lang="en-US" sz="2400" b="1" dirty="0" err="1">
                <a:latin typeface="Calibri" pitchFamily="34" charset="0"/>
              </a:rPr>
              <a:t>korup</a:t>
            </a:r>
            <a:r>
              <a:rPr lang="en-US" sz="2400" b="1" dirty="0">
                <a:latin typeface="Calibri" pitchFamily="34" charset="0"/>
              </a:rPr>
              <a:t>, krn </a:t>
            </a:r>
            <a:r>
              <a:rPr lang="en-US" sz="2400" b="1" dirty="0" err="1">
                <a:latin typeface="Calibri" pitchFamily="34" charset="0"/>
              </a:rPr>
              <a:t>kekuasaan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identik</a:t>
            </a:r>
            <a:r>
              <a:rPr lang="en-US" sz="2400" b="1" dirty="0">
                <a:latin typeface="Calibri" pitchFamily="34" charset="0"/>
              </a:rPr>
              <a:t> dg “</a:t>
            </a:r>
            <a:r>
              <a:rPr lang="en-US" sz="2400" b="1" dirty="0" err="1">
                <a:latin typeface="Calibri" pitchFamily="34" charset="0"/>
              </a:rPr>
              <a:t>kesempatan</a:t>
            </a:r>
            <a:r>
              <a:rPr lang="en-US" sz="2400" b="1" dirty="0">
                <a:latin typeface="Calibri" pitchFamily="34" charset="0"/>
              </a:rPr>
              <a:t>” (</a:t>
            </a:r>
            <a:r>
              <a:rPr lang="en-US" sz="2400" b="1" dirty="0" err="1">
                <a:latin typeface="Calibri" pitchFamily="34" charset="0"/>
              </a:rPr>
              <a:t>penentu</a:t>
            </a:r>
            <a:r>
              <a:rPr lang="en-US" sz="2400" b="1" dirty="0">
                <a:latin typeface="Calibri" pitchFamily="34" charset="0"/>
              </a:rPr>
              <a:t>/</a:t>
            </a:r>
            <a:r>
              <a:rPr lang="en-US" sz="2400" b="1" dirty="0" err="1">
                <a:latin typeface="Calibri" pitchFamily="34" charset="0"/>
              </a:rPr>
              <a:t>penyebab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langsung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korupsi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adlh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adanya</a:t>
            </a:r>
            <a:r>
              <a:rPr lang="en-US" sz="2400" b="1" dirty="0">
                <a:latin typeface="Calibri" pitchFamily="34" charset="0"/>
              </a:rPr>
              <a:t> “</a:t>
            </a:r>
            <a:r>
              <a:rPr lang="en-US" sz="2400" b="1" dirty="0" err="1">
                <a:latin typeface="Calibri" pitchFamily="34" charset="0"/>
              </a:rPr>
              <a:t>kesempatan</a:t>
            </a:r>
            <a:r>
              <a:rPr lang="en-US" sz="2400" b="1" dirty="0">
                <a:latin typeface="Calibri" pitchFamily="34" charset="0"/>
              </a:rPr>
              <a:t>”).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489C2-C9BB-9215-2F9D-973B4C11A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"/>
            <a:ext cx="8458200" cy="66294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sz="2800" b="1" dirty="0">
                <a:solidFill>
                  <a:schemeClr val="bg1"/>
                </a:solidFill>
              </a:rPr>
              <a:t>Ad. (1) Per-Pres: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		- </a:t>
            </a:r>
            <a:r>
              <a:rPr lang="en-US" sz="2800" b="1" dirty="0" err="1">
                <a:solidFill>
                  <a:schemeClr val="bg1"/>
                </a:solidFill>
              </a:rPr>
              <a:t>Tentang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Satgas</a:t>
            </a:r>
            <a:r>
              <a:rPr lang="en-US" sz="2800" b="1" dirty="0">
                <a:solidFill>
                  <a:schemeClr val="bg1"/>
                </a:solidFill>
              </a:rPr>
              <a:t> Saber Pungli.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		- </a:t>
            </a:r>
            <a:r>
              <a:rPr lang="en-US" sz="2800" b="1" dirty="0" err="1">
                <a:solidFill>
                  <a:schemeClr val="bg1"/>
                </a:solidFill>
              </a:rPr>
              <a:t>Konsideran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 err="1">
                <a:solidFill>
                  <a:schemeClr val="bg1"/>
                </a:solidFill>
              </a:rPr>
              <a:t>tdk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menyebut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bhw</a:t>
            </a:r>
            <a:r>
              <a:rPr lang="en-US" sz="2800" b="1" dirty="0">
                <a:solidFill>
                  <a:schemeClr val="bg1"/>
                </a:solidFill>
              </a:rPr>
              <a:t> 					KPK </a:t>
            </a:r>
            <a:r>
              <a:rPr lang="en-US" sz="2800" b="1" dirty="0" err="1">
                <a:solidFill>
                  <a:schemeClr val="bg1"/>
                </a:solidFill>
              </a:rPr>
              <a:t>perlu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dibantu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		- Untuk </a:t>
            </a:r>
            <a:r>
              <a:rPr lang="en-US" sz="2800" b="1" dirty="0" err="1">
                <a:solidFill>
                  <a:schemeClr val="bg1"/>
                </a:solidFill>
              </a:rPr>
              <a:t>apa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dibentuk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Satgas</a:t>
            </a:r>
            <a:r>
              <a:rPr lang="en-US" sz="2800" b="1" dirty="0">
                <a:solidFill>
                  <a:schemeClr val="bg1"/>
                </a:solidFill>
              </a:rPr>
              <a:t> Saber Pungli?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		- Pungli termasuk Korupsi </a:t>
            </a:r>
            <a:r>
              <a:rPr lang="en-US" sz="2800" b="1" dirty="0" err="1">
                <a:solidFill>
                  <a:schemeClr val="bg1"/>
                </a:solidFill>
              </a:rPr>
              <a:t>yg</a:t>
            </a:r>
            <a:r>
              <a:rPr lang="en-US" sz="2800" b="1" dirty="0">
                <a:solidFill>
                  <a:schemeClr val="bg1"/>
                </a:solidFill>
              </a:rPr>
              <a:t> 						menjadi </a:t>
            </a:r>
            <a:r>
              <a:rPr lang="en-US" sz="2800" b="1" dirty="0" err="1">
                <a:solidFill>
                  <a:schemeClr val="bg1"/>
                </a:solidFill>
              </a:rPr>
              <a:t>kewenangan</a:t>
            </a:r>
            <a:r>
              <a:rPr lang="en-US" sz="2800" b="1" dirty="0">
                <a:solidFill>
                  <a:schemeClr val="bg1"/>
                </a:solidFill>
              </a:rPr>
              <a:t> KPK (</a:t>
            </a:r>
            <a:r>
              <a:rPr lang="en-US" sz="2800" b="1" dirty="0" err="1">
                <a:solidFill>
                  <a:schemeClr val="bg1"/>
                </a:solidFill>
              </a:rPr>
              <a:t>lht</a:t>
            </a:r>
            <a:r>
              <a:rPr lang="en-US" sz="2800" b="1" dirty="0">
                <a:solidFill>
                  <a:schemeClr val="bg1"/>
                </a:solidFill>
              </a:rPr>
              <a:t> def 				Korupsi pd slide </a:t>
            </a:r>
            <a:r>
              <a:rPr lang="en-US" sz="2800" b="1" dirty="0" err="1">
                <a:solidFill>
                  <a:schemeClr val="bg1"/>
                </a:solidFill>
              </a:rPr>
              <a:t>selanjutnya</a:t>
            </a:r>
            <a:r>
              <a:rPr lang="en-US" sz="2800" b="1" dirty="0">
                <a:solidFill>
                  <a:schemeClr val="bg1"/>
                </a:solidFill>
              </a:rPr>
              <a:t>) 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		- Harapan: </a:t>
            </a:r>
            <a:r>
              <a:rPr lang="en-US" sz="2800" b="1" dirty="0" err="1">
                <a:solidFill>
                  <a:schemeClr val="bg1"/>
                </a:solidFill>
              </a:rPr>
              <a:t>dpt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menyapu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bersih</a:t>
            </a:r>
            <a:r>
              <a:rPr lang="en-US" sz="2800" b="1" dirty="0">
                <a:solidFill>
                  <a:schemeClr val="bg1"/>
                </a:solidFill>
              </a:rPr>
              <a:t> Pungli </a:t>
            </a:r>
            <a:r>
              <a:rPr lang="en-US" sz="2800" b="1" dirty="0" err="1">
                <a:solidFill>
                  <a:schemeClr val="bg1"/>
                </a:solidFill>
              </a:rPr>
              <a:t>yg</a:t>
            </a:r>
            <a:r>
              <a:rPr lang="en-US" sz="2800" b="1" dirty="0">
                <a:solidFill>
                  <a:schemeClr val="bg1"/>
                </a:solidFill>
              </a:rPr>
              <a:t> 				</a:t>
            </a:r>
            <a:r>
              <a:rPr lang="en-US" sz="2800" b="1" dirty="0" err="1">
                <a:solidFill>
                  <a:schemeClr val="bg1"/>
                </a:solidFill>
              </a:rPr>
              <a:t>dinilai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merusak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sendi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kehidupan</a:t>
            </a:r>
            <a:r>
              <a:rPr lang="en-US" sz="2800" b="1" dirty="0">
                <a:solidFill>
                  <a:schemeClr val="bg1"/>
                </a:solidFill>
              </a:rPr>
              <a:t> 				</a:t>
            </a:r>
            <a:r>
              <a:rPr lang="en-US" sz="2800" b="1" dirty="0" err="1">
                <a:solidFill>
                  <a:schemeClr val="bg1"/>
                </a:solidFill>
              </a:rPr>
              <a:t>bermasy</a:t>
            </a:r>
            <a:r>
              <a:rPr lang="en-US" sz="2800" b="1" dirty="0">
                <a:solidFill>
                  <a:schemeClr val="bg1"/>
                </a:solidFill>
              </a:rPr>
              <a:t>., </a:t>
            </a:r>
            <a:r>
              <a:rPr lang="en-US" sz="2800" b="1" dirty="0" err="1">
                <a:solidFill>
                  <a:schemeClr val="bg1"/>
                </a:solidFill>
              </a:rPr>
              <a:t>berbangsa</a:t>
            </a:r>
            <a:r>
              <a:rPr lang="en-US" sz="2800" b="1" dirty="0">
                <a:solidFill>
                  <a:schemeClr val="bg1"/>
                </a:solidFill>
              </a:rPr>
              <a:t>, dan 					</a:t>
            </a:r>
            <a:r>
              <a:rPr lang="en-US" sz="2800" b="1" dirty="0" err="1">
                <a:solidFill>
                  <a:schemeClr val="bg1"/>
                </a:solidFill>
              </a:rPr>
              <a:t>bernegara</a:t>
            </a:r>
            <a:r>
              <a:rPr lang="en-US" sz="2800" b="1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		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92163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pPr algn="just"/>
            <a:r>
              <a:rPr lang="en-US" sz="3200" b="1" dirty="0"/>
              <a:t>III. EFEK PUNGLI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51890" y="914400"/>
            <a:ext cx="8229600" cy="5638800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1. </a:t>
            </a:r>
            <a:r>
              <a:rPr lang="en-US" sz="2800" b="1" dirty="0" err="1"/>
              <a:t>Efek</a:t>
            </a:r>
            <a:r>
              <a:rPr lang="en-US" sz="2800" b="1" dirty="0"/>
              <a:t> Pungli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	Pungli </a:t>
            </a:r>
            <a:r>
              <a:rPr lang="en-US" sz="2800" b="1" dirty="0" err="1"/>
              <a:t>memp</a:t>
            </a:r>
            <a:r>
              <a:rPr lang="en-US" sz="2800" b="1" dirty="0"/>
              <a:t>.  </a:t>
            </a:r>
            <a:r>
              <a:rPr lang="en-US" sz="2800" b="1" dirty="0" err="1"/>
              <a:t>efek</a:t>
            </a:r>
            <a:r>
              <a:rPr lang="en-US" sz="2800" b="1" dirty="0"/>
              <a:t> </a:t>
            </a:r>
            <a:r>
              <a:rPr lang="en-US" sz="2800" b="1" u="sng" dirty="0" err="1"/>
              <a:t>buruk</a:t>
            </a:r>
            <a:r>
              <a:rPr lang="en-US" sz="2800" b="1" dirty="0"/>
              <a:t> </a:t>
            </a:r>
            <a:r>
              <a:rPr lang="en-US" sz="2800" b="1" dirty="0" err="1"/>
              <a:t>bg</a:t>
            </a:r>
            <a:r>
              <a:rPr lang="en-US" sz="2800" b="1" dirty="0"/>
              <a:t> </a:t>
            </a:r>
            <a:r>
              <a:rPr lang="en-US" sz="2800" b="1" dirty="0" err="1"/>
              <a:t>masy</a:t>
            </a:r>
            <a:r>
              <a:rPr lang="en-US" sz="2800" b="1" dirty="0"/>
              <a:t>., </a:t>
            </a:r>
            <a:r>
              <a:rPr lang="en-US" sz="2800" b="1" dirty="0" err="1"/>
              <a:t>bangsa</a:t>
            </a:r>
            <a:r>
              <a:rPr lang="en-US" sz="2800" b="1" dirty="0"/>
              <a:t> dan negara: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	1). </a:t>
            </a:r>
            <a:r>
              <a:rPr lang="en-US" sz="2800" b="1" dirty="0" err="1"/>
              <a:t>B</a:t>
            </a:r>
            <a:r>
              <a:rPr lang="en-US" sz="2800" b="1" u="sng" dirty="0" err="1"/>
              <a:t>ersifat</a:t>
            </a:r>
            <a:r>
              <a:rPr lang="en-US" sz="2800" b="1" u="sng" dirty="0"/>
              <a:t> </a:t>
            </a:r>
            <a:r>
              <a:rPr lang="en-US" sz="2800" b="1" u="sng" dirty="0" err="1"/>
              <a:t>memeras</a:t>
            </a:r>
            <a:r>
              <a:rPr lang="en-US" sz="2800" b="1" u="sng" dirty="0"/>
              <a:t>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800" b="1" dirty="0"/>
              <a:t>		Cenderung </a:t>
            </a:r>
            <a:r>
              <a:rPr lang="en-US" sz="2800" b="1" dirty="0" err="1"/>
              <a:t>menjalar</a:t>
            </a:r>
            <a:r>
              <a:rPr lang="en-US" sz="2800" b="1" dirty="0"/>
              <a:t> dg </a:t>
            </a:r>
            <a:r>
              <a:rPr lang="en-US" sz="2800" b="1" dirty="0" err="1"/>
              <a:t>cepat</a:t>
            </a:r>
            <a:r>
              <a:rPr lang="en-US" sz="2800" b="1" dirty="0"/>
              <a:t> (“</a:t>
            </a:r>
            <a:r>
              <a:rPr lang="en-US" sz="2800" b="1" dirty="0" err="1"/>
              <a:t>golek</a:t>
            </a:r>
            <a:r>
              <a:rPr lang="en-US" sz="2800" b="1" dirty="0"/>
              <a:t> 	</a:t>
            </a:r>
            <a:r>
              <a:rPr lang="en-US" sz="2800" b="1" dirty="0" err="1"/>
              <a:t>walesan</a:t>
            </a:r>
            <a:r>
              <a:rPr lang="en-US" sz="2800" b="1" dirty="0"/>
              <a:t>”), 	</a:t>
            </a:r>
            <a:r>
              <a:rPr lang="en-US" sz="2800" b="1" dirty="0" err="1"/>
              <a:t>membuat</a:t>
            </a:r>
            <a:r>
              <a:rPr lang="en-US" sz="2800" b="1" dirty="0"/>
              <a:t> </a:t>
            </a:r>
            <a:r>
              <a:rPr lang="en-US" sz="2800" b="1" dirty="0" err="1"/>
              <a:t>lingkaran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semakin</a:t>
            </a:r>
            <a:r>
              <a:rPr lang="en-US" sz="2800" b="1" dirty="0"/>
              <a:t> 	</a:t>
            </a:r>
            <a:r>
              <a:rPr lang="en-US" sz="2800" b="1" dirty="0" err="1"/>
              <a:t>luas</a:t>
            </a:r>
            <a:r>
              <a:rPr lang="en-US" sz="2800" b="1" dirty="0"/>
              <a:t>, 	dan 	</a:t>
            </a:r>
            <a:r>
              <a:rPr lang="en-US" sz="2800" b="1" u="sng" dirty="0" err="1"/>
              <a:t>membawa</a:t>
            </a:r>
            <a:r>
              <a:rPr lang="en-US" sz="2800" b="1" u="sng" dirty="0"/>
              <a:t> </a:t>
            </a:r>
            <a:r>
              <a:rPr lang="en-US" sz="2800" b="1" dirty="0"/>
              <a:t>	</a:t>
            </a:r>
            <a:r>
              <a:rPr lang="en-US" sz="2800" b="1" u="sng" dirty="0" err="1"/>
              <a:t>keteledoran</a:t>
            </a:r>
            <a:r>
              <a:rPr lang="en-US" sz="2800" b="1" dirty="0"/>
              <a:t> dan 	</a:t>
            </a:r>
            <a:r>
              <a:rPr lang="en-US" sz="2800" b="1" u="sng" dirty="0" err="1"/>
              <a:t>inefisiensi</a:t>
            </a:r>
            <a:r>
              <a:rPr lang="en-US" sz="2800" b="1" u="sng" dirty="0"/>
              <a:t>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	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C0818-C286-5EDF-86B1-0FE54133E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/>
              <a:t> 2). </a:t>
            </a:r>
            <a:r>
              <a:rPr lang="en-US" sz="2800" b="1" u="sng" dirty="0" err="1"/>
              <a:t>Membebani</a:t>
            </a:r>
            <a:r>
              <a:rPr lang="en-US" sz="2800" b="1" u="sng" dirty="0"/>
              <a:t> </a:t>
            </a:r>
            <a:r>
              <a:rPr lang="en-US" sz="2800" b="1" u="sng" dirty="0" err="1"/>
              <a:t>masyarakat</a:t>
            </a:r>
            <a:r>
              <a:rPr lang="en-US" sz="2800" b="1" dirty="0"/>
              <a:t>, krn </a:t>
            </a:r>
            <a:r>
              <a:rPr lang="en-US" sz="2800" b="1" dirty="0" err="1"/>
              <a:t>biaya</a:t>
            </a:r>
            <a:r>
              <a:rPr lang="en-US" sz="2800" b="1" dirty="0"/>
              <a:t> 				</a:t>
            </a:r>
            <a:r>
              <a:rPr lang="en-US" sz="2800" b="1" dirty="0" err="1"/>
              <a:t>sogok</a:t>
            </a:r>
            <a:r>
              <a:rPr lang="en-US" sz="2800" b="1" dirty="0"/>
              <a:t> </a:t>
            </a:r>
            <a:r>
              <a:rPr lang="en-US" sz="2800" b="1" dirty="0" err="1"/>
              <a:t>akhirnya</a:t>
            </a:r>
            <a:r>
              <a:rPr lang="en-US" sz="2800" b="1" dirty="0"/>
              <a:t> </a:t>
            </a:r>
            <a:r>
              <a:rPr lang="en-US" sz="2800" b="1" dirty="0" err="1"/>
              <a:t>dibebankan</a:t>
            </a:r>
            <a:r>
              <a:rPr lang="en-US" sz="2800" b="1" dirty="0"/>
              <a:t> </a:t>
            </a:r>
            <a:r>
              <a:rPr lang="en-US" sz="2800" b="1" dirty="0" err="1"/>
              <a:t>kpd</a:t>
            </a:r>
            <a:r>
              <a:rPr lang="en-US" sz="2800" b="1" dirty="0"/>
              <a:t> 				</a:t>
            </a:r>
            <a:r>
              <a:rPr lang="en-US" sz="2800" b="1" dirty="0" err="1"/>
              <a:t>konsumen</a:t>
            </a:r>
            <a:r>
              <a:rPr lang="en-US" sz="2800" b="1" dirty="0"/>
              <a:t> (</a:t>
            </a:r>
            <a:r>
              <a:rPr lang="en-US" sz="2800" b="1" dirty="0" err="1"/>
              <a:t>efek</a:t>
            </a:r>
            <a:r>
              <a:rPr lang="en-US" sz="2800" b="1" dirty="0"/>
              <a:t> domino).</a:t>
            </a:r>
          </a:p>
          <a:p>
            <a:pPr>
              <a:buFontTx/>
              <a:buNone/>
            </a:pPr>
            <a:r>
              <a:rPr lang="en-US" sz="2800" b="1" dirty="0"/>
              <a:t>			</a:t>
            </a:r>
            <a:r>
              <a:rPr lang="en-US" sz="2800" b="1" dirty="0" err="1"/>
              <a:t>Kep</a:t>
            </a:r>
            <a:r>
              <a:rPr lang="en-US" sz="2800" b="1" dirty="0"/>
              <a:t> di </a:t>
            </a:r>
            <a:r>
              <a:rPr lang="en-US" sz="2800" b="1" dirty="0" err="1"/>
              <a:t>bidang</a:t>
            </a:r>
            <a:r>
              <a:rPr lang="en-US" sz="2800" b="1" dirty="0"/>
              <a:t> dunia </a:t>
            </a:r>
            <a:r>
              <a:rPr lang="en-US" sz="2800" b="1" dirty="0" err="1"/>
              <a:t>usaha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					</a:t>
            </a:r>
            <a:r>
              <a:rPr lang="en-US" sz="2800" b="1" dirty="0" err="1"/>
              <a:t>dibuat</a:t>
            </a:r>
            <a:r>
              <a:rPr lang="en-US" sz="2800" b="1" dirty="0"/>
              <a:t> </a:t>
            </a:r>
            <a:r>
              <a:rPr lang="en-US" sz="2800" b="1" dirty="0" err="1"/>
              <a:t>melalui</a:t>
            </a:r>
            <a:r>
              <a:rPr lang="en-US" sz="2800" b="1" dirty="0"/>
              <a:t> </a:t>
            </a:r>
            <a:r>
              <a:rPr lang="en-US" sz="2800" b="1" u="sng" dirty="0"/>
              <a:t>Pungli/</a:t>
            </a:r>
            <a:r>
              <a:rPr lang="en-US" sz="2800" b="1" u="sng" dirty="0" err="1"/>
              <a:t>penyuapan</a:t>
            </a:r>
            <a:r>
              <a:rPr lang="en-US" sz="2800" b="1" dirty="0"/>
              <a:t> pd 				</a:t>
            </a:r>
            <a:r>
              <a:rPr lang="en-US" sz="2800" b="1" dirty="0" err="1"/>
              <a:t>akhirnya</a:t>
            </a:r>
            <a:r>
              <a:rPr lang="en-US" sz="2800" b="1" dirty="0"/>
              <a:t> </a:t>
            </a:r>
            <a:r>
              <a:rPr lang="en-US" sz="2800" b="1" dirty="0" err="1"/>
              <a:t>akan</a:t>
            </a:r>
            <a:r>
              <a:rPr lang="en-US" sz="2800" b="1" dirty="0"/>
              <a:t> </a:t>
            </a:r>
            <a:r>
              <a:rPr lang="en-US" sz="2800" b="1" u="sng" dirty="0"/>
              <a:t>menjadi </a:t>
            </a:r>
            <a:r>
              <a:rPr lang="en-US" sz="2800" b="1" u="sng" dirty="0" err="1"/>
              <a:t>beban</a:t>
            </a:r>
            <a:r>
              <a:rPr lang="en-US" sz="2800" b="1" u="sng" dirty="0"/>
              <a:t> </a:t>
            </a:r>
            <a:r>
              <a:rPr lang="en-US" sz="2800" b="1" u="sng" dirty="0" err="1"/>
              <a:t>publik</a:t>
            </a:r>
            <a:r>
              <a:rPr lang="en-US" sz="2800" b="1" dirty="0"/>
              <a:t>, 			krn </a:t>
            </a:r>
            <a:r>
              <a:rPr lang="en-US" sz="2800" b="1" u="sng" dirty="0"/>
              <a:t>uang </a:t>
            </a:r>
            <a:r>
              <a:rPr lang="en-US" sz="2800" b="1" u="sng" dirty="0" err="1"/>
              <a:t>sogok</a:t>
            </a:r>
            <a:r>
              <a:rPr lang="en-US" sz="2800" b="1" u="sng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diminta</a:t>
            </a:r>
            <a:r>
              <a:rPr lang="en-US" sz="2800" b="1" dirty="0"/>
              <a:t> oleh </a:t>
            </a:r>
            <a:r>
              <a:rPr lang="en-US" sz="2800" b="1" dirty="0" err="1"/>
              <a:t>aparat</a:t>
            </a:r>
            <a:r>
              <a:rPr lang="en-US" sz="2800" b="1" dirty="0"/>
              <a:t> 			dan 	</a:t>
            </a:r>
            <a:r>
              <a:rPr lang="en-US" sz="2800" b="1" u="sng" dirty="0" err="1"/>
              <a:t>diberikan</a:t>
            </a:r>
            <a:r>
              <a:rPr lang="en-US" sz="2800" b="1" u="sng" dirty="0"/>
              <a:t> </a:t>
            </a:r>
            <a:r>
              <a:rPr lang="en-US" sz="2800" b="1" dirty="0"/>
              <a:t>oleh </a:t>
            </a:r>
            <a:r>
              <a:rPr lang="en-US" sz="2800" b="1" u="sng" dirty="0" err="1"/>
              <a:t>pengusaha</a:t>
            </a:r>
            <a:r>
              <a:rPr lang="en-US" sz="2800" b="1" dirty="0"/>
              <a:t> </a:t>
            </a:r>
            <a:r>
              <a:rPr lang="en-US" sz="2800" b="1" dirty="0" err="1"/>
              <a:t>akan</a:t>
            </a:r>
            <a:r>
              <a:rPr lang="en-US" sz="2800" b="1" dirty="0"/>
              <a:t> 			</a:t>
            </a:r>
            <a:r>
              <a:rPr lang="en-US" sz="2800" b="1" u="sng" dirty="0" err="1"/>
              <a:t>bermuara</a:t>
            </a:r>
            <a:r>
              <a:rPr lang="en-US" sz="2800" b="1" dirty="0"/>
              <a:t> 	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u="sng" dirty="0" err="1"/>
              <a:t>konsumen</a:t>
            </a:r>
            <a:r>
              <a:rPr lang="en-US" sz="2800" b="1" dirty="0"/>
              <a:t>.</a:t>
            </a:r>
          </a:p>
          <a:p>
            <a:pPr>
              <a:buNone/>
            </a:pPr>
            <a:r>
              <a:rPr lang="en-US" sz="2800" b="1" dirty="0"/>
              <a:t>			Jk </a:t>
            </a:r>
            <a:r>
              <a:rPr lang="en-US" sz="2800" b="1" dirty="0" err="1"/>
              <a:t>tak</a:t>
            </a:r>
            <a:r>
              <a:rPr lang="en-US" sz="2800" b="1" dirty="0"/>
              <a:t> </a:t>
            </a:r>
            <a:r>
              <a:rPr lang="en-US" sz="2800" b="1" dirty="0" err="1"/>
              <a:t>ada</a:t>
            </a:r>
            <a:r>
              <a:rPr lang="en-US" sz="2800" b="1" dirty="0"/>
              <a:t> </a:t>
            </a:r>
            <a:r>
              <a:rPr lang="en-US" sz="2800" b="1" dirty="0" err="1"/>
              <a:t>pengendalian</a:t>
            </a:r>
            <a:r>
              <a:rPr lang="en-US" sz="2800" b="1" dirty="0"/>
              <a:t> </a:t>
            </a:r>
            <a:r>
              <a:rPr lang="en-US" sz="2800" b="1" dirty="0" err="1"/>
              <a:t>harga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				</a:t>
            </a:r>
            <a:r>
              <a:rPr lang="en-US" sz="2800" b="1" dirty="0" err="1"/>
              <a:t>efektif</a:t>
            </a:r>
            <a:r>
              <a:rPr lang="en-US" sz="2800" b="1" dirty="0"/>
              <a:t> </a:t>
            </a:r>
            <a:r>
              <a:rPr lang="en-US" sz="2800" b="1" dirty="0" err="1"/>
              <a:t>dr</a:t>
            </a:r>
            <a:r>
              <a:rPr lang="en-US" sz="2800" b="1" dirty="0"/>
              <a:t> pem, </a:t>
            </a:r>
            <a:r>
              <a:rPr lang="en-US" sz="2800" b="1" u="sng" dirty="0" err="1"/>
              <a:t>pengusaha</a:t>
            </a:r>
            <a:r>
              <a:rPr lang="en-US" sz="2800" b="1" dirty="0"/>
              <a:t> </a:t>
            </a:r>
            <a:r>
              <a:rPr lang="en-US" sz="2800" b="1" dirty="0" err="1"/>
              <a:t>akan</a:t>
            </a:r>
            <a:r>
              <a:rPr lang="en-US" sz="2800" b="1" dirty="0"/>
              <a:t> 				</a:t>
            </a:r>
            <a:r>
              <a:rPr lang="en-US" sz="2800" b="1" u="sng" dirty="0" err="1"/>
              <a:t>mengalihkan</a:t>
            </a:r>
            <a:r>
              <a:rPr lang="en-US" sz="2800" b="1" dirty="0"/>
              <a:t> </a:t>
            </a:r>
            <a:r>
              <a:rPr lang="en-US" sz="2800" b="1" u="sng" dirty="0"/>
              <a:t>uang </a:t>
            </a:r>
            <a:r>
              <a:rPr lang="en-US" sz="2800" b="1" u="sng" dirty="0" err="1"/>
              <a:t>sogokan</a:t>
            </a:r>
            <a:r>
              <a:rPr lang="en-US" sz="2800" b="1" u="sng" dirty="0"/>
              <a:t> </a:t>
            </a:r>
            <a:r>
              <a:rPr lang="en-US" sz="2800" b="1" dirty="0" err="1"/>
              <a:t>tsb</a:t>
            </a:r>
            <a:r>
              <a:rPr lang="en-US" sz="2800" b="1" dirty="0"/>
              <a:t> </a:t>
            </a:r>
            <a:r>
              <a:rPr lang="en-US" sz="2800" b="1" u="sng" dirty="0" err="1"/>
              <a:t>kpd</a:t>
            </a:r>
            <a:r>
              <a:rPr lang="en-US" sz="2800" b="1" u="sng" dirty="0"/>
              <a:t> </a:t>
            </a:r>
            <a:r>
              <a:rPr lang="en-US" sz="2800" b="1" dirty="0"/>
              <a:t>				</a:t>
            </a:r>
            <a:r>
              <a:rPr lang="en-US" sz="2800" b="1" u="sng" dirty="0" err="1"/>
              <a:t>konsumen</a:t>
            </a:r>
            <a:r>
              <a:rPr lang="en-US" sz="2800" b="1" dirty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3059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4430F-8FDD-377D-0F68-AFD324697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		</a:t>
            </a:r>
            <a:r>
              <a:rPr lang="en-US" sz="2800" b="1" dirty="0"/>
              <a:t> 3). </a:t>
            </a:r>
            <a:r>
              <a:rPr lang="en-US" sz="2800" b="1" dirty="0" err="1"/>
              <a:t>Me</a:t>
            </a:r>
            <a:r>
              <a:rPr lang="en-US" sz="2800" b="1" u="sng" dirty="0" err="1"/>
              <a:t>nurunkan</a:t>
            </a:r>
            <a:r>
              <a:rPr lang="en-US" sz="2800" b="1" u="sng" dirty="0"/>
              <a:t> </a:t>
            </a:r>
            <a:r>
              <a:rPr lang="en-US" sz="2800" b="1" u="sng" dirty="0" err="1"/>
              <a:t>efisiensi</a:t>
            </a:r>
            <a:r>
              <a:rPr lang="en-US" sz="2800" b="1" u="sng" dirty="0"/>
              <a:t> </a:t>
            </a:r>
            <a:r>
              <a:rPr lang="en-US" sz="2800" b="1" u="sng" dirty="0" err="1"/>
              <a:t>kepegawaian</a:t>
            </a:r>
            <a:r>
              <a:rPr lang="en-US" sz="2800" b="1" dirty="0"/>
              <a:t>.  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			Norma </a:t>
            </a:r>
            <a:r>
              <a:rPr lang="en-US" sz="2800" b="1" dirty="0" err="1"/>
              <a:t>birokrasi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u="sng" dirty="0" err="1"/>
              <a:t>efisien</a:t>
            </a:r>
            <a:r>
              <a:rPr lang="en-US" sz="2800" b="1" dirty="0"/>
              <a:t> </a:t>
            </a:r>
            <a:r>
              <a:rPr lang="en-US" sz="2800" b="1" dirty="0" err="1"/>
              <a:t>ditundukan</a:t>
            </a:r>
            <a:r>
              <a:rPr lang="en-US" sz="2800" b="1" dirty="0"/>
              <a:t> 		oleh </a:t>
            </a:r>
            <a:r>
              <a:rPr lang="en-US" sz="2800" b="1" u="sng" dirty="0" err="1"/>
              <a:t>persekongkolan</a:t>
            </a:r>
            <a:r>
              <a:rPr lang="en-US" sz="2800" b="1" dirty="0"/>
              <a:t>. 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	Kalau </a:t>
            </a:r>
            <a:r>
              <a:rPr lang="en-US" sz="2800" b="1" u="sng" dirty="0" err="1"/>
              <a:t>tdk</a:t>
            </a:r>
            <a:r>
              <a:rPr lang="en-US" sz="2800" b="1" u="sng" dirty="0"/>
              <a:t> </a:t>
            </a:r>
            <a:r>
              <a:rPr lang="en-US" sz="2800" b="1" u="sng" dirty="0" err="1"/>
              <a:t>ada</a:t>
            </a:r>
            <a:r>
              <a:rPr lang="en-US" sz="2800" b="1" u="sng" dirty="0"/>
              <a:t> uang </a:t>
            </a:r>
            <a:r>
              <a:rPr lang="en-US" sz="2800" b="1" u="sng" dirty="0" err="1"/>
              <a:t>sogok</a:t>
            </a:r>
            <a:r>
              <a:rPr lang="en-US" sz="2800" b="1" u="sng" dirty="0"/>
              <a:t> </a:t>
            </a:r>
            <a:r>
              <a:rPr lang="en-US" sz="2800" b="1" dirty="0" err="1"/>
              <a:t>tugas</a:t>
            </a:r>
            <a:r>
              <a:rPr lang="en-US" sz="2800" b="1" dirty="0"/>
              <a:t> </a:t>
            </a:r>
            <a:r>
              <a:rPr lang="en-US" sz="2800" b="1" u="sng" dirty="0" err="1"/>
              <a:t>tdk</a:t>
            </a:r>
            <a:r>
              <a:rPr lang="en-US" sz="2800" b="1" u="sng" dirty="0"/>
              <a:t> </a:t>
            </a:r>
            <a:r>
              <a:rPr lang="en-US" sz="2800" b="1" dirty="0"/>
              <a:t>			</a:t>
            </a:r>
            <a:r>
              <a:rPr lang="en-US" sz="2800" b="1" u="sng" dirty="0" err="1"/>
              <a:t>dikerjakan</a:t>
            </a:r>
            <a:r>
              <a:rPr lang="en-US" sz="2800" b="1" dirty="0"/>
              <a:t>, 	</a:t>
            </a:r>
            <a:r>
              <a:rPr lang="en-US" sz="2800" b="1" dirty="0" err="1"/>
              <a:t>izin</a:t>
            </a:r>
            <a:r>
              <a:rPr lang="en-US" sz="2800" b="1" dirty="0"/>
              <a:t>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dikeluarkan</a:t>
            </a:r>
            <a:r>
              <a:rPr lang="en-US" sz="2800" b="1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	</a:t>
            </a:r>
            <a:r>
              <a:rPr lang="en-US" sz="2800" b="1" dirty="0" err="1"/>
              <a:t>Pegawai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efisien</a:t>
            </a:r>
            <a:r>
              <a:rPr lang="en-US" sz="2800" b="1" dirty="0"/>
              <a:t> dan </a:t>
            </a:r>
            <a:r>
              <a:rPr lang="en-US" sz="2800" b="1" dirty="0" err="1"/>
              <a:t>jujur</a:t>
            </a:r>
            <a:r>
              <a:rPr lang="en-US" sz="2800" b="1" dirty="0"/>
              <a:t> </a:t>
            </a:r>
            <a:r>
              <a:rPr lang="en-US" sz="2800" b="1" u="sng" dirty="0" err="1"/>
              <a:t>dipindah</a:t>
            </a:r>
            <a:r>
              <a:rPr lang="en-US" sz="2800" b="1" dirty="0"/>
              <a:t> dan 		</a:t>
            </a:r>
            <a:r>
              <a:rPr lang="en-US" sz="2800" b="1" u="sng" dirty="0" err="1"/>
              <a:t>dihambat</a:t>
            </a:r>
            <a:r>
              <a:rPr lang="en-US" sz="2800" b="1" u="sng" dirty="0"/>
              <a:t> </a:t>
            </a:r>
            <a:r>
              <a:rPr lang="en-US" sz="2800" b="1" u="sng" dirty="0" err="1"/>
              <a:t>promosinya</a:t>
            </a:r>
            <a:r>
              <a:rPr lang="en-US" sz="2800" b="1" u="sng" dirty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9826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6248400"/>
          </a:xfr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	Ada pula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menyatakan</a:t>
            </a:r>
            <a:r>
              <a:rPr lang="en-US" b="1" dirty="0"/>
              <a:t> </a:t>
            </a:r>
            <a:r>
              <a:rPr lang="en-US" b="1" dirty="0" err="1"/>
              <a:t>bhw</a:t>
            </a:r>
            <a:r>
              <a:rPr lang="en-US" b="1" dirty="0"/>
              <a:t> </a:t>
            </a:r>
            <a:r>
              <a:rPr lang="en-US" b="1" dirty="0" err="1"/>
              <a:t>pungli</a:t>
            </a:r>
            <a:r>
              <a:rPr lang="en-US" b="1" dirty="0"/>
              <a:t> </a:t>
            </a:r>
            <a:r>
              <a:rPr lang="en-US" b="1" dirty="0" err="1"/>
              <a:t>memp</a:t>
            </a:r>
            <a:r>
              <a:rPr lang="en-US" b="1" dirty="0"/>
              <a:t> </a:t>
            </a:r>
            <a:r>
              <a:rPr lang="en-US" b="1" u="sng" dirty="0" err="1"/>
              <a:t>sumbangan</a:t>
            </a:r>
            <a:r>
              <a:rPr lang="en-US" b="1" u="sng" dirty="0"/>
              <a:t> </a:t>
            </a:r>
            <a:r>
              <a:rPr lang="en-US" b="1" u="sng" dirty="0" err="1"/>
              <a:t>positif</a:t>
            </a:r>
            <a:r>
              <a:rPr lang="en-US" b="1" u="sng" dirty="0"/>
              <a:t> </a:t>
            </a:r>
            <a:r>
              <a:rPr lang="en-US" b="1" u="sng" dirty="0" err="1"/>
              <a:t>bg</a:t>
            </a:r>
            <a:r>
              <a:rPr lang="en-US" b="1" u="sng" dirty="0"/>
              <a:t> Kawasan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sedang</a:t>
            </a:r>
            <a:r>
              <a:rPr lang="en-US" b="1" dirty="0"/>
              <a:t> </a:t>
            </a:r>
            <a:r>
              <a:rPr lang="en-US" b="1" dirty="0" err="1"/>
              <a:t>berkembang</a:t>
            </a:r>
            <a:r>
              <a:rPr lang="en-US" b="1" dirty="0"/>
              <a:t> (Weiner dan Spiro).  </a:t>
            </a:r>
          </a:p>
          <a:p>
            <a:pPr>
              <a:buFontTx/>
              <a:buNone/>
            </a:pPr>
            <a:r>
              <a:rPr lang="en-US" b="1" dirty="0"/>
              <a:t>	Pungli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keseluruhan</a:t>
            </a:r>
            <a:r>
              <a:rPr lang="en-US" b="1" dirty="0"/>
              <a:t> </a:t>
            </a:r>
            <a:r>
              <a:rPr lang="en-US" b="1" dirty="0" err="1"/>
              <a:t>merugikan</a:t>
            </a:r>
            <a:r>
              <a:rPr lang="en-US" b="1" dirty="0"/>
              <a:t> </a:t>
            </a:r>
            <a:r>
              <a:rPr lang="en-US" b="1" dirty="0" err="1"/>
              <a:t>politik</a:t>
            </a:r>
            <a:r>
              <a:rPr lang="en-US" b="1" dirty="0"/>
              <a:t> dan </a:t>
            </a:r>
            <a:r>
              <a:rPr lang="en-US" b="1" dirty="0" err="1"/>
              <a:t>ekonomi</a:t>
            </a:r>
            <a:r>
              <a:rPr lang="en-US" b="1" dirty="0"/>
              <a:t>.</a:t>
            </a:r>
          </a:p>
          <a:p>
            <a:pPr>
              <a:buFontTx/>
              <a:buNone/>
            </a:pPr>
            <a:r>
              <a:rPr lang="en-US" b="1" dirty="0"/>
              <a:t>	</a:t>
            </a:r>
            <a:r>
              <a:rPr lang="en-US" sz="3200" b="1" dirty="0"/>
              <a:t> </a:t>
            </a:r>
            <a:r>
              <a:rPr lang="en-US" sz="3200" b="1" dirty="0" err="1"/>
              <a:t>Contoh</a:t>
            </a:r>
            <a:r>
              <a:rPr lang="en-US" sz="3200" b="1" dirty="0"/>
              <a:t>: </a:t>
            </a:r>
            <a:r>
              <a:rPr lang="en-US" sz="3200" b="1" dirty="0" err="1"/>
              <a:t>seorang</a:t>
            </a:r>
            <a:r>
              <a:rPr lang="en-US" sz="3200" b="1" dirty="0"/>
              <a:t> </a:t>
            </a:r>
            <a:r>
              <a:rPr lang="en-US" sz="3200" b="1" dirty="0" err="1"/>
              <a:t>pengusaha</a:t>
            </a:r>
            <a:r>
              <a:rPr lang="en-US" sz="3200" b="1" dirty="0"/>
              <a:t> di Jkt </a:t>
            </a:r>
            <a:r>
              <a:rPr lang="en-US" sz="3200" b="1" dirty="0" err="1"/>
              <a:t>yg</a:t>
            </a:r>
            <a:r>
              <a:rPr lang="en-US" sz="3200" b="1" dirty="0"/>
              <a:t> </a:t>
            </a:r>
            <a:r>
              <a:rPr lang="en-US" sz="3200" b="1" dirty="0" err="1"/>
              <a:t>yg</a:t>
            </a:r>
            <a:r>
              <a:rPr lang="en-US" sz="3200" b="1" dirty="0"/>
              <a:t> </a:t>
            </a:r>
            <a:r>
              <a:rPr lang="en-US" sz="3200" b="1" dirty="0" err="1"/>
              <a:t>menyatakan</a:t>
            </a:r>
            <a:r>
              <a:rPr lang="en-US" sz="3200" b="1" dirty="0"/>
              <a:t>: “ </a:t>
            </a:r>
            <a:r>
              <a:rPr lang="en-US" sz="3200" b="1" dirty="0" err="1"/>
              <a:t>sy</a:t>
            </a:r>
            <a:r>
              <a:rPr lang="en-US" sz="3200" b="1" dirty="0"/>
              <a:t> </a:t>
            </a:r>
            <a:r>
              <a:rPr lang="en-US" sz="3200" b="1" dirty="0" err="1"/>
              <a:t>hanya</a:t>
            </a:r>
            <a:r>
              <a:rPr lang="en-US" sz="3200" b="1" dirty="0"/>
              <a:t> </a:t>
            </a:r>
            <a:r>
              <a:rPr lang="en-US" sz="3200" b="1" u="sng" dirty="0"/>
              <a:t>membayar untuk </a:t>
            </a:r>
            <a:r>
              <a:rPr lang="en-US" sz="3200" b="1" u="sng" dirty="0" err="1"/>
              <a:t>memperoleh</a:t>
            </a:r>
            <a:r>
              <a:rPr lang="en-US" sz="3200" b="1" u="sng" dirty="0"/>
              <a:t> </a:t>
            </a:r>
            <a:r>
              <a:rPr lang="en-US" sz="3200" b="1" u="sng" dirty="0" err="1"/>
              <a:t>hak</a:t>
            </a:r>
            <a:r>
              <a:rPr lang="en-US" sz="3200" b="1" u="sng" dirty="0"/>
              <a:t> </a:t>
            </a:r>
            <a:r>
              <a:rPr lang="en-US" sz="3200" b="1" u="sng" dirty="0" err="1"/>
              <a:t>sy</a:t>
            </a:r>
            <a:r>
              <a:rPr lang="en-US" sz="3200" b="1" dirty="0"/>
              <a:t> </a:t>
            </a:r>
            <a:r>
              <a:rPr lang="en-US" sz="3200" b="1" dirty="0" err="1"/>
              <a:t>kpd</a:t>
            </a:r>
            <a:r>
              <a:rPr lang="en-US" sz="3200" b="1" dirty="0"/>
              <a:t> </a:t>
            </a:r>
            <a:r>
              <a:rPr lang="en-US" sz="3200" b="1" dirty="0" err="1"/>
              <a:t>pejabat</a:t>
            </a:r>
            <a:r>
              <a:rPr lang="en-US" sz="3200" b="1" dirty="0"/>
              <a:t> </a:t>
            </a:r>
            <a:r>
              <a:rPr lang="en-US" sz="3200" b="1" dirty="0" err="1"/>
              <a:t>pemerintah</a:t>
            </a:r>
            <a:r>
              <a:rPr lang="en-US" sz="3200" b="1" dirty="0"/>
              <a:t> (untuk </a:t>
            </a:r>
            <a:r>
              <a:rPr lang="en-US" sz="3200" b="1" dirty="0" err="1"/>
              <a:t>memperoleh</a:t>
            </a:r>
            <a:r>
              <a:rPr lang="en-US" sz="3200" b="1" dirty="0"/>
              <a:t> </a:t>
            </a:r>
            <a:r>
              <a:rPr lang="en-US" sz="3200" b="1" dirty="0" err="1"/>
              <a:t>persetujuan</a:t>
            </a:r>
            <a:r>
              <a:rPr lang="en-US" sz="3200" b="1" dirty="0"/>
              <a:t> untuk </a:t>
            </a:r>
            <a:r>
              <a:rPr lang="en-US" sz="3200" b="1" dirty="0" err="1"/>
              <a:t>proyek-proyek</a:t>
            </a:r>
            <a:r>
              <a:rPr lang="en-US" sz="3200" b="1" dirty="0"/>
              <a:t> </a:t>
            </a:r>
            <a:r>
              <a:rPr lang="en-US" sz="3200" b="1" dirty="0" err="1"/>
              <a:t>sy</a:t>
            </a:r>
            <a:r>
              <a:rPr lang="en-US" sz="3200" b="1" dirty="0"/>
              <a:t>, </a:t>
            </a:r>
            <a:r>
              <a:rPr lang="en-US" sz="3200" b="1" dirty="0" err="1"/>
              <a:t>izin</a:t>
            </a:r>
            <a:r>
              <a:rPr lang="en-US" sz="3200" b="1" dirty="0"/>
              <a:t> </a:t>
            </a:r>
            <a:r>
              <a:rPr lang="en-US" sz="3200" b="1" dirty="0" err="1"/>
              <a:t>bepergian</a:t>
            </a:r>
            <a:r>
              <a:rPr lang="en-US" sz="3200" b="1" dirty="0"/>
              <a:t> </a:t>
            </a:r>
            <a:r>
              <a:rPr lang="en-US" sz="3200" b="1" dirty="0" err="1"/>
              <a:t>ke</a:t>
            </a:r>
            <a:r>
              <a:rPr lang="en-US" sz="3200" b="1" dirty="0"/>
              <a:t> </a:t>
            </a:r>
            <a:r>
              <a:rPr lang="en-US" sz="3200" b="1" dirty="0" err="1"/>
              <a:t>luar</a:t>
            </a:r>
            <a:r>
              <a:rPr lang="en-US" sz="3200" b="1" dirty="0"/>
              <a:t> negeri, </a:t>
            </a:r>
            <a:r>
              <a:rPr lang="en-US" sz="3200" b="1" dirty="0" err="1"/>
              <a:t>dsb</a:t>
            </a:r>
            <a:r>
              <a:rPr lang="en-US" b="1" dirty="0"/>
              <a:t>) (Alatas, 1975).</a:t>
            </a:r>
          </a:p>
          <a:p>
            <a:pPr>
              <a:buFontTx/>
              <a:buNone/>
            </a:pPr>
            <a:r>
              <a:rPr lang="en-US" b="1" dirty="0"/>
              <a:t>	</a:t>
            </a:r>
            <a:r>
              <a:rPr lang="en-US" b="1" dirty="0" err="1"/>
              <a:t>Pdhal</a:t>
            </a:r>
            <a:r>
              <a:rPr lang="en-US" b="1" dirty="0"/>
              <a:t> </a:t>
            </a:r>
            <a:r>
              <a:rPr lang="en-US" b="1" dirty="0" err="1"/>
              <a:t>perbuatannya</a:t>
            </a:r>
            <a:r>
              <a:rPr lang="en-US" b="1" dirty="0"/>
              <a:t> </a:t>
            </a:r>
            <a:r>
              <a:rPr lang="en-US" b="1" dirty="0" err="1"/>
              <a:t>tergolong</a:t>
            </a:r>
            <a:r>
              <a:rPr lang="en-US" b="1" dirty="0"/>
              <a:t> “</a:t>
            </a:r>
            <a:r>
              <a:rPr lang="en-US" b="1" dirty="0" err="1"/>
              <a:t>penyuapan</a:t>
            </a:r>
            <a:r>
              <a:rPr lang="en-US" b="1" dirty="0"/>
              <a:t>”.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400800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Ia</a:t>
            </a:r>
            <a:r>
              <a:rPr lang="en-US" sz="2800" b="1" dirty="0"/>
              <a:t> </a:t>
            </a:r>
            <a:r>
              <a:rPr lang="en-US" sz="2800" b="1" dirty="0" err="1"/>
              <a:t>mengaku</a:t>
            </a:r>
            <a:r>
              <a:rPr lang="en-US" sz="2800" b="1" dirty="0"/>
              <a:t> </a:t>
            </a:r>
            <a:r>
              <a:rPr lang="en-US" sz="2800" b="1" dirty="0" err="1"/>
              <a:t>hanya</a:t>
            </a:r>
            <a:r>
              <a:rPr lang="en-US" sz="2800" b="1" dirty="0"/>
              <a:t> </a:t>
            </a:r>
            <a:r>
              <a:rPr lang="en-US" sz="2800" b="1" u="sng" dirty="0" err="1"/>
              <a:t>membeli</a:t>
            </a:r>
            <a:r>
              <a:rPr lang="en-US" sz="2800" b="1" u="sng" dirty="0"/>
              <a:t> </a:t>
            </a:r>
            <a:r>
              <a:rPr lang="en-US" sz="2800" b="1" u="sng" dirty="0" err="1"/>
              <a:t>hak-haknya</a:t>
            </a:r>
            <a:r>
              <a:rPr lang="en-US" sz="2800" b="1" dirty="0"/>
              <a:t>, krn </a:t>
            </a:r>
            <a:r>
              <a:rPr lang="en-US" sz="2800" b="1" dirty="0" err="1"/>
              <a:t>kalau</a:t>
            </a:r>
            <a:r>
              <a:rPr lang="en-US" sz="2800" b="1" dirty="0"/>
              <a:t> </a:t>
            </a:r>
            <a:r>
              <a:rPr lang="en-US" sz="2800" b="1" dirty="0" err="1"/>
              <a:t>tdk</a:t>
            </a:r>
            <a:r>
              <a:rPr lang="en-US" sz="2800" b="1" dirty="0"/>
              <a:t>, </a:t>
            </a:r>
            <a:r>
              <a:rPr lang="en-US" sz="2800" b="1" dirty="0" err="1"/>
              <a:t>usahanya</a:t>
            </a:r>
            <a:r>
              <a:rPr lang="en-US" sz="2800" b="1" dirty="0"/>
              <a:t> </a:t>
            </a:r>
            <a:r>
              <a:rPr lang="en-US" sz="2800" b="1" dirty="0" err="1"/>
              <a:t>bisa</a:t>
            </a:r>
            <a:r>
              <a:rPr lang="en-US" sz="2800" b="1" dirty="0"/>
              <a:t> </a:t>
            </a:r>
            <a:r>
              <a:rPr lang="en-US" sz="2800" b="1" dirty="0" err="1"/>
              <a:t>bangkrut</a:t>
            </a:r>
            <a:r>
              <a:rPr lang="en-US" sz="2800" b="1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ia</a:t>
            </a:r>
            <a:r>
              <a:rPr lang="en-US" sz="2800" b="1" dirty="0"/>
              <a:t> </a:t>
            </a:r>
            <a:r>
              <a:rPr lang="en-US" sz="2800" b="1" dirty="0" err="1"/>
              <a:t>golongkan</a:t>
            </a:r>
            <a:r>
              <a:rPr lang="en-US" sz="2800" b="1" dirty="0"/>
              <a:t> </a:t>
            </a:r>
            <a:r>
              <a:rPr lang="en-US" sz="2800" b="1" dirty="0" err="1"/>
              <a:t>sbg</a:t>
            </a:r>
            <a:r>
              <a:rPr lang="en-US" sz="2800" b="1" dirty="0"/>
              <a:t> </a:t>
            </a:r>
            <a:r>
              <a:rPr lang="en-US" sz="2800" b="1" dirty="0" err="1"/>
              <a:t>korupsi</a:t>
            </a:r>
            <a:r>
              <a:rPr lang="en-US" sz="2800" b="1" dirty="0"/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dirty="0" err="1"/>
              <a:t>kalau</a:t>
            </a:r>
            <a:r>
              <a:rPr lang="en-US" sz="2800" b="1" dirty="0"/>
              <a:t> </a:t>
            </a:r>
            <a:r>
              <a:rPr lang="en-US" sz="2800" b="1" dirty="0" err="1"/>
              <a:t>ia</a:t>
            </a:r>
            <a:r>
              <a:rPr lang="en-US" sz="2800" b="1" dirty="0"/>
              <a:t> </a:t>
            </a:r>
            <a:r>
              <a:rPr lang="en-US" sz="2800" b="1" u="sng" dirty="0" err="1"/>
              <a:t>menghalangi</a:t>
            </a:r>
            <a:r>
              <a:rPr lang="en-US" sz="2800" b="1" u="sng" dirty="0"/>
              <a:t> orang lain untuk </a:t>
            </a:r>
            <a:r>
              <a:rPr lang="en-US" sz="2800" b="1" u="sng" dirty="0" err="1"/>
              <a:t>memperoleh</a:t>
            </a:r>
            <a:r>
              <a:rPr lang="en-US" sz="2800" b="1" u="sng" dirty="0"/>
              <a:t> </a:t>
            </a:r>
            <a:r>
              <a:rPr lang="en-US" sz="2800" b="1" u="sng" dirty="0" err="1"/>
              <a:t>haknya</a:t>
            </a:r>
            <a:r>
              <a:rPr lang="en-US" sz="2800" b="1" u="sng" dirty="0"/>
              <a:t>.</a:t>
            </a:r>
          </a:p>
          <a:p>
            <a:pPr>
              <a:buFontTx/>
              <a:buNone/>
            </a:pPr>
            <a:r>
              <a:rPr lang="en-US" sz="2800" b="1" dirty="0"/>
              <a:t>	Jk </a:t>
            </a:r>
            <a:r>
              <a:rPr lang="en-US" sz="2800" b="1" dirty="0" err="1"/>
              <a:t>pemberian</a:t>
            </a:r>
            <a:r>
              <a:rPr lang="en-US" sz="2800" b="1" dirty="0"/>
              <a:t> td </a:t>
            </a:r>
            <a:r>
              <a:rPr lang="en-US" sz="2800" b="1" dirty="0" err="1"/>
              <a:t>dilakukan</a:t>
            </a:r>
            <a:r>
              <a:rPr lang="en-US" sz="2800" b="1" dirty="0"/>
              <a:t> krn </a:t>
            </a:r>
            <a:r>
              <a:rPr lang="en-US" sz="2800" b="1" dirty="0" err="1"/>
              <a:t>pejabat</a:t>
            </a:r>
            <a:r>
              <a:rPr lang="en-US" sz="2800" b="1" dirty="0"/>
              <a:t> </a:t>
            </a:r>
            <a:r>
              <a:rPr lang="en-US" sz="2800" b="1" dirty="0" err="1"/>
              <a:t>ybs</a:t>
            </a:r>
            <a:r>
              <a:rPr lang="en-US" sz="2800" b="1" dirty="0"/>
              <a:t> </a:t>
            </a:r>
            <a:r>
              <a:rPr lang="en-US" sz="2800" b="1" dirty="0" err="1"/>
              <a:t>meminta</a:t>
            </a:r>
            <a:r>
              <a:rPr lang="en-US" sz="2800" b="1" dirty="0"/>
              <a:t>, </a:t>
            </a:r>
            <a:r>
              <a:rPr lang="en-US" sz="2800" b="1" dirty="0" err="1"/>
              <a:t>mk</a:t>
            </a:r>
            <a:r>
              <a:rPr lang="en-US" sz="2800" b="1" dirty="0"/>
              <a:t> </a:t>
            </a:r>
            <a:r>
              <a:rPr lang="en-US" sz="2800" b="1" dirty="0" err="1"/>
              <a:t>pejabat</a:t>
            </a:r>
            <a:r>
              <a:rPr lang="en-US" sz="2800" b="1" dirty="0"/>
              <a:t> </a:t>
            </a:r>
            <a:r>
              <a:rPr lang="en-US" sz="2800" b="1" dirty="0" err="1"/>
              <a:t>tsb</a:t>
            </a:r>
            <a:r>
              <a:rPr lang="en-US" sz="2800" b="1" dirty="0"/>
              <a:t> </a:t>
            </a:r>
            <a:r>
              <a:rPr lang="en-US" sz="2800" b="1" dirty="0" err="1"/>
              <a:t>tlh</a:t>
            </a:r>
            <a:r>
              <a:rPr lang="en-US" sz="2800" b="1" dirty="0"/>
              <a:t> </a:t>
            </a:r>
            <a:r>
              <a:rPr lang="en-US" sz="2800" b="1" dirty="0" err="1"/>
              <a:t>melakukan</a:t>
            </a:r>
            <a:r>
              <a:rPr lang="en-US" sz="2800" b="1" dirty="0"/>
              <a:t> Pungli.</a:t>
            </a:r>
          </a:p>
          <a:p>
            <a:pPr>
              <a:buFontTx/>
              <a:buNone/>
            </a:pPr>
            <a:r>
              <a:rPr lang="en-US" sz="2800" b="1" dirty="0"/>
              <a:t>	Korupsi </a:t>
            </a:r>
            <a:r>
              <a:rPr lang="en-US" sz="2800" b="1" dirty="0" err="1"/>
              <a:t>jenis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bertipe</a:t>
            </a:r>
            <a:r>
              <a:rPr lang="en-US" sz="2800" b="1" dirty="0"/>
              <a:t> </a:t>
            </a:r>
            <a:r>
              <a:rPr lang="en-US" sz="2800" b="1" dirty="0" err="1"/>
              <a:t>pemerasan</a:t>
            </a:r>
            <a:r>
              <a:rPr lang="en-US" sz="2800" b="1" dirty="0"/>
              <a:t>.</a:t>
            </a:r>
          </a:p>
          <a:p>
            <a:pPr>
              <a:buFontTx/>
              <a:buNone/>
            </a:pPr>
            <a:r>
              <a:rPr lang="en-US" sz="2800" b="1" dirty="0"/>
              <a:t>	Korupsi </a:t>
            </a:r>
            <a:r>
              <a:rPr lang="en-US" sz="2800" b="1" dirty="0" err="1"/>
              <a:t>tipe</a:t>
            </a:r>
            <a:r>
              <a:rPr lang="en-US" sz="2800" b="1" dirty="0"/>
              <a:t> </a:t>
            </a:r>
            <a:r>
              <a:rPr lang="en-US" sz="2800" b="1" dirty="0" err="1"/>
              <a:t>inilah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oleh Weiner dan Spiro </a:t>
            </a:r>
            <a:r>
              <a:rPr lang="en-US" sz="2800" b="1" dirty="0" err="1"/>
              <a:t>dipandang</a:t>
            </a:r>
            <a:r>
              <a:rPr lang="en-US" sz="2800" b="1" dirty="0"/>
              <a:t> </a:t>
            </a:r>
            <a:r>
              <a:rPr lang="en-US" sz="2800" b="1" u="sng" dirty="0" err="1"/>
              <a:t>efekonal</a:t>
            </a:r>
            <a:r>
              <a:rPr lang="en-US" sz="2800" b="1" dirty="0"/>
              <a:t> (</a:t>
            </a:r>
            <a:r>
              <a:rPr lang="en-US" sz="2800" b="1" dirty="0" err="1"/>
              <a:t>memiliki</a:t>
            </a:r>
            <a:r>
              <a:rPr lang="en-US" sz="2800" b="1" dirty="0"/>
              <a:t> </a:t>
            </a:r>
            <a:r>
              <a:rPr lang="en-US" sz="2800" b="1" dirty="0" err="1"/>
              <a:t>efek</a:t>
            </a:r>
            <a:r>
              <a:rPr lang="en-US" sz="2800" b="1" dirty="0"/>
              <a:t>) </a:t>
            </a:r>
            <a:r>
              <a:rPr lang="en-US" sz="2800" b="1" dirty="0" err="1"/>
              <a:t>bg</a:t>
            </a:r>
            <a:r>
              <a:rPr lang="en-US" sz="2800" b="1" dirty="0"/>
              <a:t> </a:t>
            </a:r>
            <a:r>
              <a:rPr lang="en-US" sz="2800" b="1" dirty="0" err="1"/>
              <a:t>organisasi</a:t>
            </a:r>
            <a:r>
              <a:rPr lang="en-US" sz="2800" b="1" dirty="0"/>
              <a:t> di negara-negara </a:t>
            </a:r>
            <a:r>
              <a:rPr lang="en-US" sz="2800" b="1" dirty="0" err="1"/>
              <a:t>sedang</a:t>
            </a:r>
            <a:r>
              <a:rPr lang="en-US" sz="2800" b="1" dirty="0"/>
              <a:t> </a:t>
            </a:r>
            <a:r>
              <a:rPr lang="en-US" sz="2800" b="1" dirty="0" err="1"/>
              <a:t>berkemb</a:t>
            </a:r>
            <a:r>
              <a:rPr lang="en-US" sz="2800" b="1" dirty="0"/>
              <a:t>. </a:t>
            </a:r>
          </a:p>
          <a:p>
            <a:pPr>
              <a:buNone/>
            </a:pPr>
            <a:r>
              <a:rPr lang="en-US" sz="2800" b="1" dirty="0"/>
              <a:t>	Korupsi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u="sng" dirty="0" err="1"/>
              <a:t>meningkatkan</a:t>
            </a:r>
            <a:r>
              <a:rPr lang="en-US" sz="2800" b="1" u="sng" dirty="0"/>
              <a:t> </a:t>
            </a:r>
            <a:r>
              <a:rPr lang="en-US" sz="2800" b="1" u="sng" dirty="0" err="1"/>
              <a:t>efisiensi</a:t>
            </a:r>
            <a:r>
              <a:rPr lang="en-US" sz="2800" b="1" dirty="0"/>
              <a:t> (</a:t>
            </a:r>
            <a:r>
              <a:rPr lang="en-US" sz="2800" b="1" dirty="0" err="1"/>
              <a:t>mempercepat</a:t>
            </a:r>
            <a:r>
              <a:rPr lang="en-US" sz="2800" b="1" dirty="0"/>
              <a:t>) </a:t>
            </a:r>
            <a:r>
              <a:rPr lang="en-US" sz="2800" b="1" dirty="0" err="1"/>
              <a:t>dlm</a:t>
            </a:r>
            <a:r>
              <a:rPr lang="en-US" sz="2800" b="1" dirty="0"/>
              <a:t> </a:t>
            </a:r>
            <a:r>
              <a:rPr lang="en-US" sz="2800" b="1" dirty="0" err="1"/>
              <a:t>konteks</a:t>
            </a:r>
            <a:r>
              <a:rPr lang="en-US" sz="2800" b="1" dirty="0"/>
              <a:t> </a:t>
            </a:r>
            <a:r>
              <a:rPr lang="en-US" sz="2800" b="1" dirty="0" err="1"/>
              <a:t>khusus</a:t>
            </a:r>
            <a:r>
              <a:rPr lang="en-US" sz="2800" b="1" dirty="0"/>
              <a:t>, </a:t>
            </a:r>
            <a:r>
              <a:rPr lang="en-US" sz="2800" b="1" dirty="0" err="1"/>
              <a:t>yakni</a:t>
            </a:r>
            <a:r>
              <a:rPr lang="en-US" sz="2800" b="1" dirty="0"/>
              <a:t> </a:t>
            </a:r>
            <a:r>
              <a:rPr lang="en-US" sz="2800" b="1" dirty="0" err="1"/>
              <a:t>pemberian</a:t>
            </a:r>
            <a:r>
              <a:rPr lang="en-US" sz="2800" b="1" dirty="0"/>
              <a:t> </a:t>
            </a:r>
            <a:r>
              <a:rPr lang="en-US" sz="2800" b="1" dirty="0" err="1"/>
              <a:t>izin</a:t>
            </a:r>
            <a:r>
              <a:rPr lang="en-US" sz="2800" b="1" dirty="0"/>
              <a:t> dan </a:t>
            </a:r>
            <a:r>
              <a:rPr lang="en-US" sz="2800" b="1" dirty="0" err="1"/>
              <a:t>semacamnya</a:t>
            </a:r>
            <a:r>
              <a:rPr lang="en-US" sz="2800" b="1" dirty="0"/>
              <a:t>.</a:t>
            </a:r>
          </a:p>
          <a:p>
            <a:pPr>
              <a:buFontTx/>
              <a:buNone/>
            </a:pPr>
            <a:endParaRPr lang="en-US" sz="2800" b="1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b="1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172200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4).  Org menjadi </a:t>
            </a:r>
            <a:r>
              <a:rPr lang="en-US" sz="2800" b="1" u="sng" dirty="0" err="1"/>
              <a:t>takut</a:t>
            </a:r>
            <a:r>
              <a:rPr lang="en-US" sz="2800" b="1" u="sng" dirty="0"/>
              <a:t> </a:t>
            </a:r>
            <a:r>
              <a:rPr lang="en-US" sz="2800" b="1" u="sng" dirty="0" err="1"/>
              <a:t>kpd</a:t>
            </a:r>
            <a:r>
              <a:rPr lang="en-US" sz="2800" b="1" u="sng" dirty="0"/>
              <a:t> </a:t>
            </a:r>
            <a:r>
              <a:rPr lang="en-US" sz="2800" b="1" u="sng" dirty="0" err="1"/>
              <a:t>aparat</a:t>
            </a:r>
            <a:r>
              <a:rPr lang="en-US" sz="2800" b="1" u="sng" dirty="0"/>
              <a:t>/</a:t>
            </a:r>
            <a:r>
              <a:rPr lang="en-US" sz="2800" b="1" u="sng" dirty="0" err="1"/>
              <a:t>petugas</a:t>
            </a:r>
            <a:r>
              <a:rPr lang="en-US" sz="2800" b="1" dirty="0"/>
              <a:t>, 	krn 		</a:t>
            </a:r>
            <a:r>
              <a:rPr lang="en-US" sz="2800" b="1" dirty="0" err="1"/>
              <a:t>sering</a:t>
            </a:r>
            <a:r>
              <a:rPr lang="en-US" sz="2800" b="1" dirty="0"/>
              <a:t> </a:t>
            </a:r>
            <a:r>
              <a:rPr lang="en-US" sz="2800" b="1" dirty="0" err="1"/>
              <a:t>memeras</a:t>
            </a:r>
            <a:r>
              <a:rPr lang="en-US" sz="2800" b="1" dirty="0"/>
              <a:t> (</a:t>
            </a:r>
            <a:r>
              <a:rPr lang="en-US" sz="2800" b="1" dirty="0" err="1"/>
              <a:t>polisi</a:t>
            </a:r>
            <a:r>
              <a:rPr lang="en-US" sz="2800" b="1" dirty="0"/>
              <a:t>, </a:t>
            </a:r>
            <a:r>
              <a:rPr lang="en-US" sz="2800" b="1" dirty="0" err="1"/>
              <a:t>pegawai</a:t>
            </a:r>
            <a:r>
              <a:rPr lang="en-US" sz="2800" b="1" dirty="0"/>
              <a:t> </a:t>
            </a:r>
            <a:r>
              <a:rPr lang="en-US" sz="2800" b="1" dirty="0" err="1"/>
              <a:t>bea</a:t>
            </a:r>
            <a:r>
              <a:rPr lang="en-US" sz="2800" b="1" dirty="0"/>
              <a:t> 			</a:t>
            </a:r>
            <a:r>
              <a:rPr lang="en-US" sz="2800" b="1" dirty="0" err="1"/>
              <a:t>cukai</a:t>
            </a:r>
            <a:r>
              <a:rPr lang="en-US" sz="2800" b="1" dirty="0"/>
              <a:t>, </a:t>
            </a:r>
            <a:r>
              <a:rPr lang="en-US" sz="2800" b="1" dirty="0" err="1"/>
              <a:t>dll</a:t>
            </a:r>
            <a:r>
              <a:rPr lang="en-US" sz="2800" b="1" dirty="0"/>
              <a:t>) 	</a:t>
            </a:r>
            <a:r>
              <a:rPr lang="en-US" sz="2800" b="1" dirty="0" err="1"/>
              <a:t>spt</a:t>
            </a:r>
            <a:r>
              <a:rPr lang="en-US" sz="2800" b="1" dirty="0"/>
              <a:t> data di </a:t>
            </a:r>
            <a:r>
              <a:rPr lang="en-US" sz="2800" b="1" dirty="0" err="1"/>
              <a:t>sejumlah</a:t>
            </a:r>
            <a:r>
              <a:rPr lang="en-US" sz="2800" b="1" dirty="0"/>
              <a:t> negara 		</a:t>
            </a:r>
            <a:r>
              <a:rPr lang="en-US" sz="2800" b="1" dirty="0" err="1"/>
              <a:t>latin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ditunjukkan</a:t>
            </a:r>
            <a:r>
              <a:rPr lang="en-US" sz="2800" b="1" dirty="0"/>
              <a:t> oleh Alatas 			(1983).  </a:t>
            </a:r>
          </a:p>
          <a:p>
            <a:pPr>
              <a:buFontTx/>
              <a:buNone/>
            </a:pPr>
            <a:r>
              <a:rPr lang="en-US" sz="2800" b="1" dirty="0"/>
              <a:t>		5). </a:t>
            </a:r>
            <a:r>
              <a:rPr lang="en-US" sz="2800" b="1" u="sng" dirty="0" err="1"/>
              <a:t>Merusak</a:t>
            </a:r>
            <a:r>
              <a:rPr lang="en-US" sz="2800" b="1" u="sng" dirty="0"/>
              <a:t> </a:t>
            </a:r>
            <a:r>
              <a:rPr lang="en-US" sz="2800" b="1" u="sng" dirty="0" err="1"/>
              <a:t>sistem</a:t>
            </a:r>
            <a:r>
              <a:rPr lang="en-US" sz="2800" b="1" u="sng" dirty="0"/>
              <a:t> </a:t>
            </a:r>
            <a:r>
              <a:rPr lang="en-US" sz="2800" b="1" u="sng" dirty="0" err="1"/>
              <a:t>ekonomi</a:t>
            </a:r>
            <a:r>
              <a:rPr lang="en-US" sz="2800" b="1" dirty="0"/>
              <a:t>. </a:t>
            </a:r>
          </a:p>
          <a:p>
            <a:pPr>
              <a:buFontTx/>
              <a:buNone/>
            </a:pPr>
            <a:r>
              <a:rPr lang="en-US" sz="2800" b="1" dirty="0"/>
              <a:t>			Keputusan </a:t>
            </a:r>
            <a:r>
              <a:rPr lang="en-US" sz="2800" b="1" dirty="0" err="1"/>
              <a:t>penting</a:t>
            </a:r>
            <a:r>
              <a:rPr lang="en-US" sz="2800" b="1" dirty="0"/>
              <a:t> </a:t>
            </a:r>
            <a:r>
              <a:rPr lang="en-US" sz="2800" b="1" dirty="0" err="1"/>
              <a:t>diambil</a:t>
            </a:r>
            <a:r>
              <a:rPr lang="en-US" sz="2800" b="1" dirty="0"/>
              <a:t> dg motif 			</a:t>
            </a:r>
            <a:r>
              <a:rPr lang="en-US" sz="2800" b="1" dirty="0" err="1"/>
              <a:t>tersembunyi</a:t>
            </a:r>
            <a:r>
              <a:rPr lang="en-US" sz="2800" b="1" dirty="0"/>
              <a:t>, anti </a:t>
            </a:r>
            <a:r>
              <a:rPr lang="en-US" sz="2800" b="1" dirty="0" err="1"/>
              <a:t>sosial</a:t>
            </a:r>
            <a:r>
              <a:rPr lang="en-US" sz="2800" b="1" dirty="0"/>
              <a:t>,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melihat</a:t>
            </a:r>
            <a:r>
              <a:rPr lang="en-US" sz="2800" b="1" dirty="0"/>
              <a:t> 			</a:t>
            </a:r>
            <a:r>
              <a:rPr lang="en-US" sz="2800" b="1" dirty="0" err="1"/>
              <a:t>akibatnya</a:t>
            </a:r>
            <a:r>
              <a:rPr lang="en-US" sz="2800" b="1" dirty="0"/>
              <a:t> pd </a:t>
            </a:r>
            <a:r>
              <a:rPr lang="en-US" sz="2800" b="1" dirty="0" err="1"/>
              <a:t>masy</a:t>
            </a:r>
            <a:r>
              <a:rPr lang="en-US" sz="2800" b="1" dirty="0"/>
              <a:t>.</a:t>
            </a:r>
          </a:p>
          <a:p>
            <a:pPr>
              <a:buFontTx/>
              <a:buNone/>
            </a:pPr>
            <a:r>
              <a:rPr lang="en-US" sz="2800" b="1" dirty="0"/>
              <a:t>		6). </a:t>
            </a:r>
            <a:r>
              <a:rPr lang="en-US" sz="2800" b="1" u="sng" dirty="0" err="1"/>
              <a:t>Memiskinkan</a:t>
            </a:r>
            <a:r>
              <a:rPr lang="en-US" sz="2800" b="1" u="sng" dirty="0"/>
              <a:t> negara</a:t>
            </a:r>
            <a:r>
              <a:rPr lang="en-US" sz="2800" b="1" dirty="0"/>
              <a:t>, </a:t>
            </a:r>
            <a:r>
              <a:rPr lang="en-US" sz="2800" b="1" dirty="0" err="1"/>
              <a:t>perusahaan</a:t>
            </a:r>
            <a:r>
              <a:rPr lang="en-US" sz="2800" b="1" dirty="0"/>
              <a:t> </a:t>
            </a:r>
            <a:r>
              <a:rPr lang="en-US" sz="2800" b="1" dirty="0" err="1"/>
              <a:t>bisnis</a:t>
            </a:r>
            <a:r>
              <a:rPr lang="en-US" sz="2800" b="1" dirty="0"/>
              <a:t> 		</a:t>
            </a:r>
            <a:r>
              <a:rPr lang="en-US" sz="2800" b="1" dirty="0" err="1"/>
              <a:t>semakin</a:t>
            </a:r>
            <a:r>
              <a:rPr lang="en-US" sz="2800" b="1" dirty="0"/>
              <a:t> kaya </a:t>
            </a:r>
            <a:r>
              <a:rPr lang="en-US" sz="2800" b="1" dirty="0" err="1"/>
              <a:t>melalui</a:t>
            </a:r>
            <a:r>
              <a:rPr lang="en-US" sz="2800" b="1" dirty="0"/>
              <a:t> </a:t>
            </a:r>
            <a:r>
              <a:rPr lang="en-US" sz="2800" b="1" dirty="0" err="1"/>
              <a:t>penggelapan</a:t>
            </a:r>
            <a:r>
              <a:rPr lang="en-US" sz="2800" b="1" dirty="0"/>
              <a:t> 			(</a:t>
            </a:r>
            <a:r>
              <a:rPr lang="en-US" sz="2800" b="1" dirty="0" err="1"/>
              <a:t>contoh</a:t>
            </a:r>
            <a:r>
              <a:rPr lang="en-US" sz="2800" b="1" dirty="0"/>
              <a:t> </a:t>
            </a:r>
            <a:r>
              <a:rPr lang="en-US" sz="2800" b="1" dirty="0" err="1"/>
              <a:t>penggelapan</a:t>
            </a:r>
            <a:r>
              <a:rPr lang="en-US" sz="2800" b="1" dirty="0"/>
              <a:t> </a:t>
            </a:r>
            <a:r>
              <a:rPr lang="en-US" sz="2800" b="1" dirty="0" err="1"/>
              <a:t>pajak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				</a:t>
            </a:r>
            <a:r>
              <a:rPr lang="en-US" sz="2800" b="1" dirty="0" err="1"/>
              <a:t>dilakukan</a:t>
            </a:r>
            <a:r>
              <a:rPr lang="en-US" sz="2800" b="1" dirty="0"/>
              <a:t> oleh </a:t>
            </a:r>
            <a:r>
              <a:rPr lang="en-US" sz="2800" b="1" dirty="0" err="1"/>
              <a:t>sejumlah</a:t>
            </a:r>
            <a:r>
              <a:rPr lang="en-US" sz="2800" b="1" dirty="0"/>
              <a:t> </a:t>
            </a:r>
            <a:r>
              <a:rPr lang="en-US" sz="2800" b="1" dirty="0" err="1"/>
              <a:t>persh</a:t>
            </a:r>
            <a:r>
              <a:rPr lang="en-US" sz="2800" b="1" dirty="0"/>
              <a:t> </a:t>
            </a:r>
            <a:r>
              <a:rPr lang="en-US" sz="2800" b="1" dirty="0" err="1"/>
              <a:t>besar</a:t>
            </a:r>
            <a:r>
              <a:rPr lang="en-US" sz="2800" b="1" dirty="0"/>
              <a:t> 			</a:t>
            </a:r>
            <a:r>
              <a:rPr lang="en-US" sz="2800" b="1" dirty="0" err="1"/>
              <a:t>melalui</a:t>
            </a:r>
            <a:r>
              <a:rPr lang="en-US" sz="2800" b="1" dirty="0"/>
              <a:t> “</a:t>
            </a:r>
            <a:r>
              <a:rPr lang="en-US" sz="2800" b="1" dirty="0" err="1"/>
              <a:t>jasa</a:t>
            </a:r>
            <a:r>
              <a:rPr lang="en-US" sz="2800" b="1" dirty="0"/>
              <a:t>” </a:t>
            </a:r>
            <a:r>
              <a:rPr lang="en-US" sz="2800" b="1" dirty="0" err="1"/>
              <a:t>Gayus</a:t>
            </a:r>
            <a:r>
              <a:rPr lang="en-US" sz="2800" b="1" dirty="0"/>
              <a:t>).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248400"/>
          </a:xfrm>
          <a:pattFill prst="smGrid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	7). Pungli </a:t>
            </a:r>
            <a:r>
              <a:rPr lang="en-US" sz="2800" b="1" dirty="0" err="1"/>
              <a:t>dpt</a:t>
            </a:r>
            <a:r>
              <a:rPr lang="en-US" sz="2800" b="1" dirty="0"/>
              <a:t> </a:t>
            </a:r>
            <a:r>
              <a:rPr lang="en-US" sz="2800" b="1" u="sng" dirty="0" err="1"/>
              <a:t>merintangi</a:t>
            </a:r>
            <a:r>
              <a:rPr lang="en-US" sz="2800" b="1" u="sng" dirty="0"/>
              <a:t> </a:t>
            </a:r>
            <a:r>
              <a:rPr lang="en-US" sz="2800" b="1" u="sng" dirty="0" err="1"/>
              <a:t>pemb</a:t>
            </a:r>
            <a:r>
              <a:rPr lang="en-US" sz="2800" b="1" dirty="0"/>
              <a:t>. </a:t>
            </a:r>
          </a:p>
          <a:p>
            <a:pPr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Efek</a:t>
            </a:r>
            <a:r>
              <a:rPr lang="en-US" sz="2800" b="1" dirty="0"/>
              <a:t> </a:t>
            </a:r>
            <a:r>
              <a:rPr lang="en-US" sz="2800" b="1" dirty="0" err="1"/>
              <a:t>pungli</a:t>
            </a:r>
            <a:r>
              <a:rPr lang="en-US" sz="2800" b="1" dirty="0"/>
              <a:t> di </a:t>
            </a:r>
            <a:r>
              <a:rPr lang="en-US" sz="2800" b="1" dirty="0" err="1"/>
              <a:t>samping</a:t>
            </a:r>
            <a:r>
              <a:rPr lang="en-US" sz="2800" b="1" dirty="0"/>
              <a:t> </a:t>
            </a:r>
            <a:r>
              <a:rPr lang="en-US" sz="2800" b="1" dirty="0" err="1"/>
              <a:t>dpt</a:t>
            </a:r>
            <a:r>
              <a:rPr lang="en-US" sz="2800" b="1" dirty="0"/>
              <a:t> </a:t>
            </a:r>
            <a:r>
              <a:rPr lang="en-US" sz="2800" b="1" dirty="0" err="1"/>
              <a:t>menimpa</a:t>
            </a:r>
            <a:r>
              <a:rPr lang="en-US" sz="2800" b="1" dirty="0"/>
              <a:t> </a:t>
            </a:r>
            <a:r>
              <a:rPr lang="en-US" sz="2800" b="1" dirty="0" err="1"/>
              <a:t>masy</a:t>
            </a:r>
            <a:r>
              <a:rPr lang="en-US" sz="2800" b="1" dirty="0"/>
              <a:t> 	</a:t>
            </a:r>
            <a:r>
              <a:rPr lang="en-US" sz="2800" b="1" dirty="0" err="1"/>
              <a:t>secara</a:t>
            </a:r>
            <a:r>
              <a:rPr lang="en-US" sz="2800" b="1" dirty="0"/>
              <a:t> </a:t>
            </a:r>
            <a:r>
              <a:rPr lang="en-US" sz="2800" b="1" dirty="0" err="1"/>
              <a:t>langsung</a:t>
            </a:r>
            <a:r>
              <a:rPr lang="en-US" sz="2800" b="1" dirty="0"/>
              <a:t>, </a:t>
            </a:r>
            <a:r>
              <a:rPr lang="en-US" sz="2800" b="1" dirty="0" err="1"/>
              <a:t>jg</a:t>
            </a:r>
            <a:r>
              <a:rPr lang="en-US" sz="2800" b="1" dirty="0"/>
              <a:t> </a:t>
            </a:r>
            <a:r>
              <a:rPr lang="en-US" sz="2800" b="1" dirty="0" err="1"/>
              <a:t>dpt</a:t>
            </a:r>
            <a:r>
              <a:rPr lang="en-US" sz="2800" b="1" dirty="0"/>
              <a:t> </a:t>
            </a:r>
            <a:r>
              <a:rPr lang="en-US" sz="2800" b="1" dirty="0" err="1"/>
              <a:t>menimpa</a:t>
            </a:r>
            <a:r>
              <a:rPr lang="en-US" sz="2800" b="1" dirty="0"/>
              <a:t> dunia 	</a:t>
            </a:r>
            <a:r>
              <a:rPr lang="en-US" sz="2800" b="1" dirty="0" err="1"/>
              <a:t>ekonomi</a:t>
            </a:r>
            <a:r>
              <a:rPr lang="en-US" sz="2800" b="1" dirty="0"/>
              <a:t>, </a:t>
            </a:r>
            <a:r>
              <a:rPr lang="en-US" sz="2800" b="1" dirty="0" err="1"/>
              <a:t>administrasi</a:t>
            </a:r>
            <a:r>
              <a:rPr lang="en-US" sz="2800" b="1" dirty="0"/>
              <a:t>, </a:t>
            </a:r>
            <a:r>
              <a:rPr lang="en-US" sz="2800" b="1" dirty="0" err="1"/>
              <a:t>politik</a:t>
            </a:r>
            <a:r>
              <a:rPr lang="en-US" sz="2800" b="1" dirty="0"/>
              <a:t>, </a:t>
            </a:r>
            <a:r>
              <a:rPr lang="en-US" sz="2800" b="1" dirty="0" err="1"/>
              <a:t>maupun</a:t>
            </a:r>
            <a:r>
              <a:rPr lang="en-US" sz="2800" b="1" dirty="0"/>
              <a:t> </a:t>
            </a:r>
            <a:r>
              <a:rPr lang="en-US" sz="2800" b="1" dirty="0" err="1"/>
              <a:t>hukum</a:t>
            </a:r>
            <a:r>
              <a:rPr lang="en-US" sz="2800" b="1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  <a:solidFill>
            <a:srgbClr val="00B0F0"/>
          </a:solidFill>
        </p:spPr>
        <p:txBody>
          <a:bodyPr/>
          <a:lstStyle/>
          <a:p>
            <a:r>
              <a:rPr lang="en-US" sz="3200" b="1" dirty="0"/>
              <a:t>IV. SEBAB-SEBAB PUNGLI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81600"/>
          </a:xfrm>
          <a:solidFill>
            <a:srgbClr val="92D050"/>
          </a:solidFill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 err="1"/>
              <a:t>Sebab</a:t>
            </a:r>
            <a:r>
              <a:rPr lang="en-US" sz="2800" b="1" dirty="0"/>
              <a:t> </a:t>
            </a:r>
            <a:r>
              <a:rPr lang="en-US" sz="2800" b="1" dirty="0" err="1"/>
              <a:t>pokok</a:t>
            </a:r>
            <a:r>
              <a:rPr lang="en-US" sz="2800" b="1" dirty="0"/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/>
              <a:t>	1). </a:t>
            </a:r>
            <a:r>
              <a:rPr lang="en-US" sz="2800" b="1" u="sng" dirty="0" err="1"/>
              <a:t>Tdk</a:t>
            </a:r>
            <a:r>
              <a:rPr lang="en-US" sz="2800" b="1" u="sng" dirty="0"/>
              <a:t> </a:t>
            </a:r>
            <a:r>
              <a:rPr lang="en-US" sz="2800" b="1" u="sng" dirty="0" err="1"/>
              <a:t>ada</a:t>
            </a:r>
            <a:r>
              <a:rPr lang="en-US" sz="2800" b="1" dirty="0"/>
              <a:t>/</a:t>
            </a:r>
            <a:r>
              <a:rPr lang="en-US" sz="2800" b="1" dirty="0" err="1"/>
              <a:t>lemahnya</a:t>
            </a:r>
            <a:r>
              <a:rPr lang="en-US" sz="2800" b="1" dirty="0"/>
              <a:t> </a:t>
            </a:r>
            <a:r>
              <a:rPr lang="en-US" sz="2800" b="1" dirty="0" err="1"/>
              <a:t>pemimpin</a:t>
            </a:r>
            <a:r>
              <a:rPr lang="en-US" sz="2800" b="1" dirty="0"/>
              <a:t> </a:t>
            </a:r>
            <a:r>
              <a:rPr lang="en-US" sz="2800" b="1" dirty="0" err="1"/>
              <a:t>dlm</a:t>
            </a:r>
            <a:r>
              <a:rPr lang="en-US" sz="2800" b="1" dirty="0"/>
              <a:t> </a:t>
            </a:r>
            <a:r>
              <a:rPr lang="en-US" sz="2800" b="1" u="sng" dirty="0" err="1"/>
              <a:t>posisi</a:t>
            </a:r>
            <a:r>
              <a:rPr lang="en-US" sz="2800" b="1" dirty="0"/>
              <a:t> 	</a:t>
            </a:r>
            <a:r>
              <a:rPr lang="en-US" sz="2800" b="1" u="sng" dirty="0" err="1"/>
              <a:t>kunci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dpt</a:t>
            </a:r>
            <a:r>
              <a:rPr lang="en-US" sz="2800" b="1" dirty="0"/>
              <a:t> </a:t>
            </a:r>
            <a:r>
              <a:rPr lang="en-US" sz="2800" b="1" dirty="0" err="1"/>
              <a:t>mempengaruhi</a:t>
            </a:r>
            <a:r>
              <a:rPr lang="en-US" sz="2800" b="1" dirty="0"/>
              <a:t> </a:t>
            </a:r>
            <a:r>
              <a:rPr lang="en-US" sz="2800" b="1" dirty="0" err="1"/>
              <a:t>masy</a:t>
            </a:r>
            <a:r>
              <a:rPr lang="en-US" sz="2800" b="1" dirty="0"/>
              <a:t> </a:t>
            </a:r>
            <a:r>
              <a:rPr lang="en-US" sz="2800" b="1" dirty="0" err="1"/>
              <a:t>untk</a:t>
            </a:r>
            <a:r>
              <a:rPr lang="en-US" sz="2800" b="1" dirty="0"/>
              <a:t> </a:t>
            </a:r>
            <a:r>
              <a:rPr lang="en-US" sz="2800" b="1" dirty="0" err="1"/>
              <a:t>tdk</a:t>
            </a:r>
            <a:r>
              <a:rPr lang="en-US" sz="2800" b="1" dirty="0"/>
              <a:t> 	</a:t>
            </a:r>
            <a:r>
              <a:rPr lang="en-US" sz="2800" b="1" dirty="0" err="1"/>
              <a:t>melakukan</a:t>
            </a:r>
            <a:r>
              <a:rPr lang="en-US" sz="2800" b="1" dirty="0"/>
              <a:t> </a:t>
            </a:r>
            <a:r>
              <a:rPr lang="en-US" sz="2800" b="1" dirty="0" err="1"/>
              <a:t>pungli</a:t>
            </a:r>
            <a:r>
              <a:rPr lang="en-US" sz="2800" b="1" dirty="0"/>
              <a:t>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/>
              <a:t>	2). </a:t>
            </a:r>
            <a:r>
              <a:rPr lang="en-US" sz="2800" b="1" dirty="0" err="1"/>
              <a:t>Lemahnya</a:t>
            </a:r>
            <a:r>
              <a:rPr lang="en-US" sz="2800" b="1" dirty="0"/>
              <a:t> </a:t>
            </a:r>
            <a:r>
              <a:rPr lang="en-US" sz="2800" b="1" dirty="0" err="1"/>
              <a:t>pendidikan</a:t>
            </a:r>
            <a:r>
              <a:rPr lang="en-US" sz="2800" b="1" dirty="0"/>
              <a:t> agama, </a:t>
            </a:r>
            <a:r>
              <a:rPr lang="en-US" sz="2800" b="1" dirty="0" err="1"/>
              <a:t>etika</a:t>
            </a:r>
            <a:r>
              <a:rPr lang="en-US" sz="2800" b="1" dirty="0"/>
              <a:t>, dan 	</a:t>
            </a:r>
            <a:r>
              <a:rPr lang="en-US" sz="2800" b="1" dirty="0" err="1"/>
              <a:t>budi-pekerti</a:t>
            </a:r>
            <a:r>
              <a:rPr lang="en-US" sz="2800" b="1" dirty="0"/>
              <a:t>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/>
              <a:t>	3). </a:t>
            </a:r>
            <a:r>
              <a:rPr lang="en-US" sz="2800" b="1" dirty="0" err="1"/>
              <a:t>Kemiskinan</a:t>
            </a:r>
            <a:r>
              <a:rPr lang="en-US" sz="2800" b="1" dirty="0"/>
              <a:t>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/>
              <a:t>	4).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adanya</a:t>
            </a:r>
            <a:r>
              <a:rPr lang="en-US" sz="2800" b="1" dirty="0"/>
              <a:t> </a:t>
            </a:r>
            <a:r>
              <a:rPr lang="en-US" sz="2800" b="1" dirty="0" err="1"/>
              <a:t>hukuman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keras</a:t>
            </a:r>
            <a:r>
              <a:rPr lang="en-US" sz="2800" b="1" dirty="0"/>
              <a:t> </a:t>
            </a:r>
            <a:r>
              <a:rPr lang="en-US" sz="2800" b="1" dirty="0" err="1"/>
              <a:t>bg</a:t>
            </a:r>
            <a:r>
              <a:rPr lang="en-US" sz="2800" b="1" dirty="0"/>
              <a:t> </a:t>
            </a:r>
            <a:r>
              <a:rPr lang="en-US" sz="2800" b="1" dirty="0" err="1"/>
              <a:t>pelakunya</a:t>
            </a:r>
            <a:r>
              <a:rPr lang="en-US" sz="2800" b="1" dirty="0"/>
              <a:t>.	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04800"/>
            <a:ext cx="8382000" cy="62484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5). </a:t>
            </a:r>
            <a:r>
              <a:rPr lang="en-US" sz="2800" b="1" dirty="0" err="1"/>
              <a:t>Kurangnya</a:t>
            </a:r>
            <a:r>
              <a:rPr lang="en-US" sz="2800" b="1" dirty="0"/>
              <a:t> </a:t>
            </a:r>
            <a:r>
              <a:rPr lang="en-US" sz="2800" b="1" dirty="0" err="1"/>
              <a:t>lingkungan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berperilaku</a:t>
            </a:r>
            <a:r>
              <a:rPr lang="en-US" sz="2800" b="1" dirty="0"/>
              <a:t> 			anti </a:t>
            </a:r>
            <a:r>
              <a:rPr lang="en-US" sz="2800" b="1" dirty="0" err="1"/>
              <a:t>korupsi</a:t>
            </a:r>
            <a:r>
              <a:rPr lang="en-US" sz="2800" b="1" dirty="0"/>
              <a:t>.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6). </a:t>
            </a:r>
            <a:r>
              <a:rPr lang="en-US" sz="2800" b="1" dirty="0" err="1"/>
              <a:t>Struktur</a:t>
            </a:r>
            <a:r>
              <a:rPr lang="en-US" sz="2800" b="1" dirty="0"/>
              <a:t> </a:t>
            </a:r>
            <a:r>
              <a:rPr lang="en-US" sz="2800" b="1" dirty="0" err="1"/>
              <a:t>pemerintahan</a:t>
            </a:r>
            <a:r>
              <a:rPr lang="en-US" sz="2800" b="1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7). </a:t>
            </a:r>
            <a:r>
              <a:rPr lang="en-US" sz="2800" b="1" dirty="0" err="1"/>
              <a:t>Perubahan</a:t>
            </a:r>
            <a:r>
              <a:rPr lang="en-US" sz="2800" b="1" dirty="0"/>
              <a:t> </a:t>
            </a:r>
            <a:r>
              <a:rPr lang="en-US" sz="2800" b="1" dirty="0" err="1"/>
              <a:t>radikal</a:t>
            </a:r>
            <a:r>
              <a:rPr lang="en-US" sz="2800" b="1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	Ketika </a:t>
            </a:r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err="1"/>
              <a:t>nilai</a:t>
            </a:r>
            <a:r>
              <a:rPr lang="en-US" sz="2800" b="1" dirty="0"/>
              <a:t> 					</a:t>
            </a:r>
            <a:r>
              <a:rPr lang="en-US" sz="2800" b="1" dirty="0" err="1"/>
              <a:t>mengalami</a:t>
            </a:r>
            <a:r>
              <a:rPr lang="en-US" sz="2800" b="1" dirty="0"/>
              <a:t> </a:t>
            </a:r>
            <a:r>
              <a:rPr lang="en-US" sz="2800" b="1" dirty="0" err="1"/>
              <a:t>perub</a:t>
            </a:r>
            <a:r>
              <a:rPr lang="en-US" sz="2800" b="1" dirty="0"/>
              <a:t> </a:t>
            </a:r>
            <a:r>
              <a:rPr lang="en-US" sz="2800" b="1" dirty="0" err="1"/>
              <a:t>radikal</a:t>
            </a:r>
            <a:r>
              <a:rPr lang="en-US" sz="2800" b="1" dirty="0"/>
              <a:t> </a:t>
            </a:r>
            <a:r>
              <a:rPr lang="en-US" sz="2800" b="1" dirty="0" err="1"/>
              <a:t>biasanya</a:t>
            </a:r>
            <a:r>
              <a:rPr lang="en-US" sz="2800" b="1" dirty="0"/>
              <a:t> 			</a:t>
            </a:r>
            <a:r>
              <a:rPr lang="en-US" sz="2800" b="1" dirty="0" err="1"/>
              <a:t>korupsi</a:t>
            </a:r>
            <a:r>
              <a:rPr lang="en-US" sz="2800" b="1" dirty="0"/>
              <a:t> (termasuk Pungli) </a:t>
            </a:r>
            <a:r>
              <a:rPr lang="en-US" sz="2800" b="1" dirty="0" err="1"/>
              <a:t>muncul</a:t>
            </a:r>
            <a:r>
              <a:rPr lang="en-US" sz="2800" b="1" dirty="0"/>
              <a:t> </a:t>
            </a:r>
            <a:r>
              <a:rPr lang="en-US" sz="2800" b="1" dirty="0" err="1"/>
              <a:t>sbg</a:t>
            </a:r>
            <a:r>
              <a:rPr lang="en-US" sz="2800" b="1" dirty="0"/>
              <a:t> 		</a:t>
            </a:r>
            <a:r>
              <a:rPr lang="en-US" sz="2800" b="1" dirty="0" err="1"/>
              <a:t>penyakit</a:t>
            </a:r>
            <a:r>
              <a:rPr lang="en-US" sz="2800" b="1" dirty="0"/>
              <a:t> </a:t>
            </a:r>
            <a:r>
              <a:rPr lang="en-US" sz="2800" b="1" dirty="0" err="1"/>
              <a:t>transisional</a:t>
            </a:r>
            <a:r>
              <a:rPr lang="en-US" sz="2800" b="1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9). </a:t>
            </a:r>
            <a:r>
              <a:rPr lang="en-US" sz="2800" b="1" dirty="0" err="1"/>
              <a:t>Tradisi</a:t>
            </a:r>
            <a:r>
              <a:rPr lang="en-US" sz="2800" b="1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	</a:t>
            </a:r>
            <a:r>
              <a:rPr lang="en-US" sz="2800" b="1" dirty="0" err="1"/>
              <a:t>Sebab-sebab</a:t>
            </a:r>
            <a:r>
              <a:rPr lang="en-US" sz="2800" b="1" dirty="0"/>
              <a:t> </a:t>
            </a:r>
            <a:r>
              <a:rPr lang="en-US" sz="2800" b="1" dirty="0" err="1"/>
              <a:t>pokok</a:t>
            </a:r>
            <a:r>
              <a:rPr lang="en-US" sz="2800" b="1" dirty="0"/>
              <a:t>  </a:t>
            </a:r>
            <a:r>
              <a:rPr lang="en-US" sz="2800" b="1" dirty="0" err="1"/>
              <a:t>tsb</a:t>
            </a:r>
            <a:r>
              <a:rPr lang="en-US" sz="2800" b="1" dirty="0"/>
              <a:t> </a:t>
            </a:r>
            <a:r>
              <a:rPr lang="en-US" sz="2800" b="1" dirty="0" err="1"/>
              <a:t>dpt</a:t>
            </a:r>
            <a:r>
              <a:rPr lang="en-US" sz="2800" b="1" dirty="0"/>
              <a:t> 				</a:t>
            </a:r>
            <a:r>
              <a:rPr lang="en-US" sz="2800" b="1" dirty="0" err="1"/>
              <a:t>mempengaruhi</a:t>
            </a:r>
            <a:r>
              <a:rPr lang="en-US" sz="2800" b="1" dirty="0"/>
              <a:t> </a:t>
            </a:r>
            <a:r>
              <a:rPr lang="en-US" sz="2800" b="1" dirty="0" err="1"/>
              <a:t>pungli</a:t>
            </a:r>
            <a:r>
              <a:rPr lang="en-US" sz="2800" b="1" dirty="0"/>
              <a:t> </a:t>
            </a:r>
            <a:r>
              <a:rPr lang="en-US" sz="2800" b="1" dirty="0" err="1"/>
              <a:t>secara</a:t>
            </a:r>
            <a:r>
              <a:rPr lang="en-US" sz="2800" b="1" dirty="0"/>
              <a:t> </a:t>
            </a:r>
            <a:r>
              <a:rPr lang="en-US" sz="2800" b="1" dirty="0" err="1"/>
              <a:t>tak</a:t>
            </a:r>
            <a:r>
              <a:rPr lang="en-US" sz="2800" b="1" dirty="0"/>
              <a:t> 			</a:t>
            </a:r>
            <a:r>
              <a:rPr lang="en-US" sz="2800" b="1" dirty="0" err="1"/>
              <a:t>langsung</a:t>
            </a:r>
            <a:r>
              <a:rPr lang="en-US" sz="2800" b="1" dirty="0"/>
              <a:t> (</a:t>
            </a:r>
            <a:r>
              <a:rPr lang="en-US" sz="2800" b="1" dirty="0" err="1"/>
              <a:t>melalui</a:t>
            </a:r>
            <a:r>
              <a:rPr lang="en-US" sz="2800" b="1" dirty="0"/>
              <a:t> 	“</a:t>
            </a:r>
            <a:r>
              <a:rPr lang="en-US" sz="2800" b="1" dirty="0" err="1"/>
              <a:t>variabel</a:t>
            </a:r>
            <a:r>
              <a:rPr lang="en-US" sz="2800" b="1" dirty="0"/>
              <a:t> 				</a:t>
            </a:r>
            <a:r>
              <a:rPr lang="en-US" sz="2800" b="1" dirty="0" err="1"/>
              <a:t>antara</a:t>
            </a:r>
            <a:r>
              <a:rPr lang="en-US" sz="2800" b="1" dirty="0"/>
              <a:t>”/intervening variable).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	</a:t>
            </a:r>
            <a:r>
              <a:rPr lang="en-US" sz="2800" b="1" dirty="0" err="1"/>
              <a:t>Variabel</a:t>
            </a:r>
            <a:r>
              <a:rPr lang="en-US" sz="2800" b="1" dirty="0"/>
              <a:t> </a:t>
            </a:r>
            <a:r>
              <a:rPr lang="en-US" sz="2800" b="1" dirty="0" err="1"/>
              <a:t>antara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utama</a:t>
            </a:r>
            <a:r>
              <a:rPr lang="en-US" sz="2800" b="1" dirty="0"/>
              <a:t>: “</a:t>
            </a:r>
            <a:r>
              <a:rPr lang="en-US" sz="2800" b="1" dirty="0" err="1"/>
              <a:t>Kesempatan</a:t>
            </a:r>
            <a:r>
              <a:rPr lang="en-US" sz="2800" b="1" dirty="0"/>
              <a:t>”.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6019800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		 Di </a:t>
            </a:r>
            <a:r>
              <a:rPr lang="en-US" sz="2800" b="1" dirty="0" err="1"/>
              <a:t>lingk</a:t>
            </a:r>
            <a:r>
              <a:rPr lang="en-US" sz="2800" b="1" dirty="0"/>
              <a:t> </a:t>
            </a:r>
            <a:r>
              <a:rPr lang="en-US" sz="2800" b="1" dirty="0" err="1"/>
              <a:t>pemerintahan</a:t>
            </a:r>
            <a:r>
              <a:rPr lang="en-US" sz="2800" b="1" dirty="0"/>
              <a:t> 	</a:t>
            </a:r>
            <a:r>
              <a:rPr lang="en-US" sz="2800" b="1" dirty="0" err="1"/>
              <a:t>kesempatan</a:t>
            </a:r>
            <a:r>
              <a:rPr lang="en-US" sz="2800" b="1" dirty="0"/>
              <a:t> </a:t>
            </a:r>
            <a:r>
              <a:rPr lang="en-US" sz="2800" b="1" dirty="0" err="1"/>
              <a:t>spt</a:t>
            </a:r>
            <a:r>
              <a:rPr lang="en-US" sz="2800" b="1" dirty="0"/>
              <a:t> </a:t>
            </a:r>
            <a:r>
              <a:rPr lang="en-US" sz="2800" b="1" dirty="0" err="1"/>
              <a:t>itu</a:t>
            </a:r>
            <a:r>
              <a:rPr lang="en-US" sz="2800" b="1" dirty="0"/>
              <a:t> 	</a:t>
            </a:r>
            <a:r>
              <a:rPr lang="en-US" sz="2800" b="1" dirty="0" err="1"/>
              <a:t>terutama</a:t>
            </a:r>
            <a:r>
              <a:rPr lang="en-US" sz="2800" b="1" dirty="0"/>
              <a:t> </a:t>
            </a:r>
            <a:r>
              <a:rPr lang="en-US" sz="2800" b="1" dirty="0" err="1"/>
              <a:t>dimiliki</a:t>
            </a:r>
            <a:r>
              <a:rPr lang="en-US" sz="2800" b="1" dirty="0"/>
              <a:t> </a:t>
            </a:r>
            <a:r>
              <a:rPr lang="en-US" sz="2800" b="1" dirty="0" err="1"/>
              <a:t>olh</a:t>
            </a:r>
            <a:r>
              <a:rPr lang="en-US" sz="2800" b="1" dirty="0"/>
              <a:t> 	</a:t>
            </a:r>
            <a:r>
              <a:rPr lang="en-US" sz="2800" b="1" dirty="0" err="1"/>
              <a:t>penguasa</a:t>
            </a:r>
            <a:r>
              <a:rPr lang="en-US" sz="2800" b="1" dirty="0"/>
              <a:t>, dan </a:t>
            </a:r>
            <a:r>
              <a:rPr lang="en-US" sz="2800" b="1" dirty="0" err="1"/>
              <a:t>pejabat</a:t>
            </a:r>
            <a:r>
              <a:rPr lang="en-US" sz="2800" b="1" dirty="0"/>
              <a:t>.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sz="2800" b="1" dirty="0"/>
              <a:t>		Faktor lain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dpt</a:t>
            </a:r>
            <a:r>
              <a:rPr lang="en-US" sz="2800" b="1" dirty="0"/>
              <a:t> </a:t>
            </a:r>
            <a:r>
              <a:rPr lang="en-US" sz="2800" b="1" dirty="0" err="1"/>
              <a:t>mempengaruhi</a:t>
            </a:r>
            <a:r>
              <a:rPr lang="en-US" sz="2800" b="1" dirty="0"/>
              <a:t> </a:t>
            </a:r>
            <a:r>
              <a:rPr lang="en-US" sz="2800" b="1" dirty="0" err="1"/>
              <a:t>korupsi</a:t>
            </a:r>
            <a:r>
              <a:rPr lang="en-US" sz="2800" b="1" dirty="0"/>
              <a:t> 	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dirty="0" err="1"/>
              <a:t>tradisi</a:t>
            </a:r>
            <a:r>
              <a:rPr lang="en-US" sz="2800" b="1" dirty="0"/>
              <a:t> (</a:t>
            </a:r>
            <a:r>
              <a:rPr lang="en-US" sz="2800" b="1" dirty="0" err="1"/>
              <a:t>budaya</a:t>
            </a:r>
            <a:r>
              <a:rPr lang="en-US" sz="2800" b="1" dirty="0"/>
              <a:t>).</a:t>
            </a:r>
          </a:p>
          <a:p>
            <a:pPr>
              <a:buFontTx/>
              <a:buNone/>
            </a:pPr>
            <a:r>
              <a:rPr lang="en-US" sz="2800" b="1" dirty="0"/>
              <a:t>		Pd </a:t>
            </a:r>
            <a:r>
              <a:rPr lang="en-US" sz="2800" b="1" dirty="0" err="1"/>
              <a:t>masy</a:t>
            </a:r>
            <a:r>
              <a:rPr lang="en-US" sz="2800" b="1" dirty="0"/>
              <a:t> </a:t>
            </a:r>
            <a:r>
              <a:rPr lang="en-US" sz="2800" b="1" dirty="0" err="1"/>
              <a:t>tradisional</a:t>
            </a:r>
            <a:r>
              <a:rPr lang="en-US" sz="2800" b="1" dirty="0"/>
              <a:t> </a:t>
            </a:r>
            <a:r>
              <a:rPr lang="en-US" sz="2800" b="1" dirty="0" err="1"/>
              <a:t>biasanya</a:t>
            </a:r>
            <a:r>
              <a:rPr lang="en-US" sz="2800" b="1" dirty="0"/>
              <a:t> </a:t>
            </a:r>
            <a:r>
              <a:rPr lang="en-US" sz="2800" b="1" dirty="0" err="1"/>
              <a:t>trdpt</a:t>
            </a:r>
            <a:r>
              <a:rPr lang="en-US" sz="2800" b="1" dirty="0"/>
              <a:t> “</a:t>
            </a:r>
            <a:r>
              <a:rPr lang="en-US" sz="2800" b="1" dirty="0" err="1"/>
              <a:t>pranata</a:t>
            </a:r>
            <a:r>
              <a:rPr lang="en-US" sz="2800" b="1" dirty="0"/>
              <a:t> 	</a:t>
            </a:r>
            <a:r>
              <a:rPr lang="en-US" sz="2800" b="1" dirty="0" err="1"/>
              <a:t>pemberian</a:t>
            </a:r>
            <a:r>
              <a:rPr lang="en-US" sz="2800" b="1" dirty="0"/>
              <a:t>” (</a:t>
            </a:r>
            <a:r>
              <a:rPr lang="en-US" sz="2800" b="1" dirty="0" err="1"/>
              <a:t>upeti</a:t>
            </a:r>
            <a:r>
              <a:rPr lang="en-US" sz="2800" b="1" dirty="0"/>
              <a:t>, </a:t>
            </a:r>
            <a:r>
              <a:rPr lang="en-US" sz="2800" b="1" dirty="0" err="1"/>
              <a:t>tanda</a:t>
            </a:r>
            <a:r>
              <a:rPr lang="en-US" sz="2800" b="1" dirty="0"/>
              <a:t> </a:t>
            </a:r>
            <a:r>
              <a:rPr lang="en-US" sz="2800" b="1" dirty="0" err="1"/>
              <a:t>mata</a:t>
            </a:r>
            <a:r>
              <a:rPr lang="en-US" sz="2800" b="1" dirty="0"/>
              <a:t>, oleh-oleh, 	</a:t>
            </a:r>
            <a:r>
              <a:rPr lang="en-US" sz="2800" b="1" dirty="0" err="1"/>
              <a:t>dsb</a:t>
            </a:r>
            <a:r>
              <a:rPr lang="en-US" sz="2800" b="1" dirty="0"/>
              <a:t>) 	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dpt</a:t>
            </a:r>
            <a:r>
              <a:rPr lang="en-US" sz="2800" b="1" dirty="0"/>
              <a:t> </a:t>
            </a:r>
            <a:r>
              <a:rPr lang="en-US" sz="2800" b="1" dirty="0" err="1"/>
              <a:t>berubah</a:t>
            </a:r>
            <a:r>
              <a:rPr lang="en-US" sz="2800" b="1" dirty="0"/>
              <a:t> menjadi 	</a:t>
            </a:r>
            <a:r>
              <a:rPr lang="en-US" sz="2800" b="1" dirty="0" err="1"/>
              <a:t>korupsi</a:t>
            </a:r>
            <a:r>
              <a:rPr lang="en-US" sz="2800" b="1" dirty="0"/>
              <a:t> di </a:t>
            </a:r>
            <a:r>
              <a:rPr lang="en-US" sz="2800" b="1" dirty="0" err="1"/>
              <a:t>dlm</a:t>
            </a:r>
            <a:r>
              <a:rPr lang="en-US" sz="2800" b="1" dirty="0"/>
              <a:t> sist 	</a:t>
            </a:r>
            <a:r>
              <a:rPr lang="en-US" sz="2800" b="1" dirty="0" err="1"/>
              <a:t>administrasi</a:t>
            </a:r>
            <a:r>
              <a:rPr lang="en-US" sz="2800" b="1" dirty="0"/>
              <a:t> negara modern.</a:t>
            </a:r>
          </a:p>
          <a:p>
            <a:pPr>
              <a:buFontTx/>
              <a:buNone/>
            </a:pP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125BF-A92A-75EF-1A6E-7260CFB54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61722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	- </a:t>
            </a:r>
            <a:r>
              <a:rPr lang="en-US" sz="3200" b="1" dirty="0" err="1"/>
              <a:t>Membentuk</a:t>
            </a:r>
            <a:r>
              <a:rPr lang="en-US" sz="3200" b="1" dirty="0"/>
              <a:t>/</a:t>
            </a:r>
            <a:r>
              <a:rPr lang="en-US" sz="3200" b="1" dirty="0" err="1"/>
              <a:t>menambah</a:t>
            </a:r>
            <a:r>
              <a:rPr lang="en-US" sz="3200" b="1" dirty="0"/>
              <a:t> </a:t>
            </a:r>
            <a:r>
              <a:rPr lang="en-US" sz="3200" b="1" dirty="0" err="1"/>
              <a:t>lembaga</a:t>
            </a:r>
            <a:r>
              <a:rPr lang="en-US" sz="3200" b="1" dirty="0"/>
              <a:t> </a:t>
            </a:r>
            <a:r>
              <a:rPr lang="en-US" sz="3200" b="1" dirty="0" err="1"/>
              <a:t>baru</a:t>
            </a:r>
            <a:r>
              <a:rPr lang="en-US" sz="3200" b="1" dirty="0"/>
              <a:t> 		</a:t>
            </a:r>
            <a:r>
              <a:rPr lang="en-US" sz="3200" b="1" dirty="0" err="1"/>
              <a:t>justru</a:t>
            </a:r>
            <a:r>
              <a:rPr lang="en-US" sz="3200" b="1" dirty="0"/>
              <a:t> </a:t>
            </a:r>
            <a:r>
              <a:rPr lang="en-US" sz="3200" b="1" dirty="0" err="1"/>
              <a:t>dpt</a:t>
            </a:r>
            <a:r>
              <a:rPr lang="en-US" sz="3200" b="1" dirty="0"/>
              <a:t> </a:t>
            </a:r>
            <a:r>
              <a:rPr lang="en-US" sz="3200" b="1" dirty="0" err="1"/>
              <a:t>menambah</a:t>
            </a:r>
            <a:r>
              <a:rPr lang="en-US" sz="3200" b="1" dirty="0"/>
              <a:t> </a:t>
            </a:r>
            <a:r>
              <a:rPr lang="en-US" sz="3200" b="1" dirty="0" err="1"/>
              <a:t>kemungkinan</a:t>
            </a:r>
            <a:r>
              <a:rPr lang="en-US" sz="3200" b="1" dirty="0"/>
              <a:t> 		</a:t>
            </a:r>
            <a:r>
              <a:rPr lang="en-US" sz="3200" b="1" dirty="0" err="1"/>
              <a:t>terjadinya</a:t>
            </a:r>
            <a:r>
              <a:rPr lang="en-US" sz="3200" b="1" dirty="0"/>
              <a:t> Korupsi.</a:t>
            </a:r>
          </a:p>
          <a:p>
            <a:pPr marL="0" indent="0">
              <a:buNone/>
            </a:pPr>
            <a:r>
              <a:rPr lang="en-US" b="1" dirty="0"/>
              <a:t>		Krn </a:t>
            </a:r>
            <a:r>
              <a:rPr lang="en-US" b="1" dirty="0" err="1"/>
              <a:t>berarti</a:t>
            </a:r>
            <a:r>
              <a:rPr lang="en-US" b="1" dirty="0"/>
              <a:t> </a:t>
            </a:r>
            <a:r>
              <a:rPr lang="en-US" b="1" dirty="0" err="1"/>
              <a:t>pemberian</a:t>
            </a:r>
            <a:r>
              <a:rPr lang="en-US" b="1" dirty="0"/>
              <a:t> Kekuasaan, 		</a:t>
            </a:r>
            <a:r>
              <a:rPr lang="en-US" b="1" dirty="0" err="1"/>
              <a:t>ada</a:t>
            </a:r>
            <a:r>
              <a:rPr lang="en-US" b="1" dirty="0"/>
              <a:t> Kekuasaan </a:t>
            </a:r>
            <a:r>
              <a:rPr lang="en-US" b="1" dirty="0" err="1"/>
              <a:t>baru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/>
              <a:t>		Kekuasaan cenderung </a:t>
            </a:r>
            <a:r>
              <a:rPr lang="en-US" b="1" dirty="0" err="1"/>
              <a:t>korup</a:t>
            </a:r>
            <a:r>
              <a:rPr lang="en-US" b="1" dirty="0"/>
              <a:t> (</a:t>
            </a:r>
            <a:r>
              <a:rPr lang="en-US" b="1" dirty="0" err="1"/>
              <a:t>lht</a:t>
            </a:r>
            <a:r>
              <a:rPr lang="en-US" b="1" dirty="0"/>
              <a:t> 		Acton, Ibnu Khaldun, Lincoln pd slide 		</a:t>
            </a:r>
            <a:r>
              <a:rPr lang="en-US" b="1" dirty="0" err="1"/>
              <a:t>berikutnya</a:t>
            </a:r>
            <a:r>
              <a:rPr lang="en-US" b="1" dirty="0"/>
              <a:t>).</a:t>
            </a:r>
          </a:p>
          <a:p>
            <a:pPr marL="0" indent="0">
              <a:buNone/>
            </a:pPr>
            <a:r>
              <a:rPr lang="en-US" b="1" dirty="0"/>
              <a:t>		Kekuasaan </a:t>
            </a:r>
            <a:r>
              <a:rPr lang="en-US" b="1" dirty="0" err="1"/>
              <a:t>identik</a:t>
            </a:r>
            <a:r>
              <a:rPr lang="en-US" b="1" dirty="0"/>
              <a:t> dg “</a:t>
            </a:r>
            <a:r>
              <a:rPr lang="en-US" b="1" dirty="0" err="1"/>
              <a:t>kesempatan</a:t>
            </a:r>
            <a:r>
              <a:rPr lang="en-US" b="1" dirty="0"/>
              <a:t>” 		(</a:t>
            </a:r>
            <a:r>
              <a:rPr lang="en-US" b="1" dirty="0" err="1"/>
              <a:t>penentuk</a:t>
            </a:r>
            <a:r>
              <a:rPr lang="en-US" b="1" dirty="0"/>
              <a:t> Korupsi, Alatas).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41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IMG_01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534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7"/>
            <a:ext cx="8229600" cy="8683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V. PENCEGAHAN PUNGLI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10600" cy="5715000"/>
          </a:xfrm>
          <a:gradFill>
            <a:gsLst>
              <a:gs pos="0">
                <a:srgbClr val="00B050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1. </a:t>
            </a:r>
            <a:r>
              <a:rPr lang="en-US" sz="2800" b="1" dirty="0" err="1"/>
              <a:t>Untk</a:t>
            </a:r>
            <a:r>
              <a:rPr lang="en-US" sz="2800" b="1" dirty="0"/>
              <a:t> </a:t>
            </a:r>
            <a:r>
              <a:rPr lang="en-US" sz="2800" b="1" dirty="0" err="1"/>
              <a:t>dpt</a:t>
            </a:r>
            <a:r>
              <a:rPr lang="en-US" sz="2800" b="1" dirty="0"/>
              <a:t> </a:t>
            </a:r>
            <a:r>
              <a:rPr lang="en-US" sz="2800" b="1" dirty="0" err="1"/>
              <a:t>melakukan</a:t>
            </a:r>
            <a:r>
              <a:rPr lang="en-US" sz="2800" b="1" dirty="0"/>
              <a:t> </a:t>
            </a:r>
            <a:r>
              <a:rPr lang="en-US" sz="2800" b="1" dirty="0" err="1"/>
              <a:t>pencegahan</a:t>
            </a:r>
            <a:r>
              <a:rPr lang="en-US" sz="2800" b="1" dirty="0"/>
              <a:t> </a:t>
            </a:r>
            <a:r>
              <a:rPr lang="en-US" sz="2800" b="1" dirty="0" err="1"/>
              <a:t>pungli</a:t>
            </a:r>
            <a:r>
              <a:rPr lang="en-US" sz="2800" b="1" dirty="0"/>
              <a:t> </a:t>
            </a:r>
            <a:r>
              <a:rPr lang="en-US" sz="2800" b="1" dirty="0" err="1"/>
              <a:t>hrs</a:t>
            </a:r>
            <a:r>
              <a:rPr lang="en-US" sz="2800" b="1" dirty="0"/>
              <a:t> </a:t>
            </a:r>
            <a:r>
              <a:rPr lang="en-US" sz="2800" b="1" dirty="0" err="1"/>
              <a:t>diket</a:t>
            </a:r>
            <a:r>
              <a:rPr lang="en-US" sz="2800" b="1" dirty="0"/>
              <a:t> </a:t>
            </a:r>
            <a:r>
              <a:rPr lang="en-US" sz="2800" b="1" u="sng" dirty="0" err="1"/>
              <a:t>faktor-faktor</a:t>
            </a:r>
            <a:r>
              <a:rPr lang="en-US" sz="2800" b="1" u="sng" dirty="0"/>
              <a:t> </a:t>
            </a:r>
            <a:r>
              <a:rPr lang="en-US" sz="2800" b="1" u="sng" dirty="0" err="1"/>
              <a:t>penyebabnya</a:t>
            </a:r>
            <a:r>
              <a:rPr lang="en-US" sz="2800" b="1" dirty="0"/>
              <a:t>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2. </a:t>
            </a:r>
            <a:r>
              <a:rPr lang="en-US" sz="2800" b="1" dirty="0" err="1"/>
              <a:t>Pencegahan</a:t>
            </a:r>
            <a:r>
              <a:rPr lang="en-US" sz="2800" b="1" dirty="0"/>
              <a:t> </a:t>
            </a:r>
            <a:r>
              <a:rPr lang="en-US" sz="2800" b="1" dirty="0" err="1"/>
              <a:t>hrs</a:t>
            </a:r>
            <a:r>
              <a:rPr lang="en-US" sz="2800" b="1" dirty="0"/>
              <a:t> </a:t>
            </a:r>
            <a:r>
              <a:rPr lang="en-US" sz="2800" b="1" u="sng" dirty="0" err="1"/>
              <a:t>diarahkan</a:t>
            </a:r>
            <a:r>
              <a:rPr lang="en-US" sz="2800" b="1" dirty="0"/>
              <a:t> </a:t>
            </a:r>
            <a:r>
              <a:rPr lang="en-US" sz="2800" b="1" dirty="0" err="1"/>
              <a:t>kpd</a:t>
            </a:r>
            <a:r>
              <a:rPr lang="en-US" sz="2800" b="1" dirty="0"/>
              <a:t> </a:t>
            </a:r>
            <a:r>
              <a:rPr lang="en-US" sz="2800" b="1" u="sng" dirty="0" err="1"/>
              <a:t>penyebab</a:t>
            </a:r>
            <a:r>
              <a:rPr lang="en-US" sz="2800" b="1" u="sng" dirty="0"/>
              <a:t> </a:t>
            </a:r>
            <a:r>
              <a:rPr lang="en-US" sz="2800" b="1" u="sng" dirty="0" err="1"/>
              <a:t>langsung</a:t>
            </a:r>
            <a:r>
              <a:rPr lang="en-US" sz="2800" b="1" dirty="0"/>
              <a:t>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3. Dg </a:t>
            </a:r>
            <a:r>
              <a:rPr lang="en-US" sz="2800" b="1" dirty="0" err="1"/>
              <a:t>melakukan</a:t>
            </a:r>
            <a:r>
              <a:rPr lang="en-US" sz="2800" b="1" dirty="0"/>
              <a:t> </a:t>
            </a:r>
            <a:r>
              <a:rPr lang="en-US" sz="2800" b="1" dirty="0" err="1"/>
              <a:t>pencegahan</a:t>
            </a:r>
            <a:r>
              <a:rPr lang="en-US" sz="2800" b="1" dirty="0"/>
              <a:t> </a:t>
            </a:r>
            <a:r>
              <a:rPr lang="en-US" sz="2800" b="1" dirty="0" err="1"/>
              <a:t>thd</a:t>
            </a:r>
            <a:r>
              <a:rPr lang="en-US" sz="2800" b="1" dirty="0"/>
              <a:t> </a:t>
            </a:r>
            <a:r>
              <a:rPr lang="en-US" sz="2800" b="1" dirty="0" err="1"/>
              <a:t>penyebab</a:t>
            </a:r>
            <a:r>
              <a:rPr lang="en-US" sz="2800" b="1" dirty="0"/>
              <a:t> </a:t>
            </a:r>
            <a:r>
              <a:rPr lang="en-US" sz="2800" b="1" dirty="0" err="1"/>
              <a:t>langsung</a:t>
            </a:r>
            <a:r>
              <a:rPr lang="en-US" sz="2800" b="1" dirty="0"/>
              <a:t>, </a:t>
            </a:r>
            <a:r>
              <a:rPr lang="en-US" sz="2800" b="1" dirty="0" err="1"/>
              <a:t>secara</a:t>
            </a:r>
            <a:r>
              <a:rPr lang="en-US" sz="2800" b="1" dirty="0"/>
              <a:t> </a:t>
            </a:r>
            <a:r>
              <a:rPr lang="en-US" sz="2800" b="1" dirty="0" err="1"/>
              <a:t>teoretik</a:t>
            </a:r>
            <a:r>
              <a:rPr lang="en-US" sz="2800" b="1" dirty="0"/>
              <a:t> </a:t>
            </a:r>
            <a:r>
              <a:rPr lang="en-US" sz="2800" b="1" dirty="0" err="1"/>
              <a:t>tak</a:t>
            </a:r>
            <a:r>
              <a:rPr lang="en-US" sz="2800" b="1" dirty="0"/>
              <a:t> </a:t>
            </a:r>
            <a:r>
              <a:rPr lang="en-US" sz="2800" b="1" dirty="0" err="1"/>
              <a:t>akan</a:t>
            </a:r>
            <a:r>
              <a:rPr lang="en-US" sz="2800" b="1" dirty="0"/>
              <a:t> </a:t>
            </a:r>
            <a:r>
              <a:rPr lang="en-US" sz="2800" b="1" dirty="0" err="1"/>
              <a:t>terjadi</a:t>
            </a:r>
            <a:r>
              <a:rPr lang="en-US" sz="2800" b="1" dirty="0"/>
              <a:t> </a:t>
            </a:r>
            <a:r>
              <a:rPr lang="en-US" sz="2800" b="1" dirty="0" err="1"/>
              <a:t>pungli</a:t>
            </a:r>
            <a:r>
              <a:rPr lang="en-US" sz="2800" b="1" dirty="0"/>
              <a:t>.  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4. Salah </a:t>
            </a:r>
            <a:r>
              <a:rPr lang="en-US" sz="2800" b="1" dirty="0" err="1"/>
              <a:t>satu</a:t>
            </a:r>
            <a:r>
              <a:rPr lang="en-US" sz="2800" b="1" dirty="0"/>
              <a:t> </a:t>
            </a:r>
            <a:r>
              <a:rPr lang="en-US" sz="2800" b="1" dirty="0" err="1"/>
              <a:t>penyebab</a:t>
            </a:r>
            <a:r>
              <a:rPr lang="en-US" sz="2800" b="1" dirty="0"/>
              <a:t> </a:t>
            </a:r>
            <a:r>
              <a:rPr lang="en-US" sz="2800" b="1" dirty="0" err="1"/>
              <a:t>langsung</a:t>
            </a:r>
            <a:r>
              <a:rPr lang="en-US" sz="2800" b="1" dirty="0"/>
              <a:t> </a:t>
            </a:r>
            <a:r>
              <a:rPr lang="en-US" sz="2800" b="1" dirty="0" err="1"/>
              <a:t>korupsi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penting</a:t>
            </a:r>
            <a:r>
              <a:rPr lang="en-US" sz="2800" b="1" dirty="0"/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“</a:t>
            </a:r>
            <a:r>
              <a:rPr lang="en-US" sz="2800" b="1" u="sng" dirty="0" err="1"/>
              <a:t>kesempatan</a:t>
            </a:r>
            <a:r>
              <a:rPr lang="en-US" sz="2800" b="1" dirty="0"/>
              <a:t>”.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5. Bahkan </a:t>
            </a:r>
            <a:r>
              <a:rPr lang="en-US" sz="2800" b="1" u="sng" dirty="0" err="1"/>
              <a:t>kesempatan</a:t>
            </a:r>
            <a:r>
              <a:rPr lang="en-US" sz="2800" b="1" u="sng" dirty="0"/>
              <a:t> </a:t>
            </a:r>
            <a:r>
              <a:rPr lang="en-US" sz="2800" b="1" u="sng" dirty="0" err="1"/>
              <a:t>dlm</a:t>
            </a:r>
            <a:r>
              <a:rPr lang="en-US" sz="2800" b="1" u="sng" dirty="0"/>
              <a:t> arti </a:t>
            </a:r>
            <a:r>
              <a:rPr lang="en-US" sz="2800" b="1" u="sng" dirty="0" err="1"/>
              <a:t>luas</a:t>
            </a:r>
            <a:r>
              <a:rPr lang="en-US" sz="2800" b="1" dirty="0"/>
              <a:t> (termasuk </a:t>
            </a:r>
            <a:r>
              <a:rPr lang="en-US" sz="2800" b="1" u="sng" dirty="0" err="1"/>
              <a:t>kekuasaan</a:t>
            </a:r>
            <a:r>
              <a:rPr lang="en-US" sz="2800" b="1" dirty="0"/>
              <a:t>) </a:t>
            </a:r>
            <a:r>
              <a:rPr lang="en-US" sz="2800" b="1" dirty="0" err="1"/>
              <a:t>tampaknya</a:t>
            </a:r>
            <a:r>
              <a:rPr lang="en-US" sz="2800" b="1" dirty="0"/>
              <a:t> </a:t>
            </a:r>
            <a:r>
              <a:rPr lang="en-US" sz="2800" b="1" dirty="0" err="1"/>
              <a:t>merupakan</a:t>
            </a:r>
            <a:r>
              <a:rPr lang="en-US" sz="2800" b="1" dirty="0"/>
              <a:t> </a:t>
            </a:r>
            <a:r>
              <a:rPr lang="en-US" sz="2800" b="1" dirty="0" err="1"/>
              <a:t>satu-satunya</a:t>
            </a:r>
            <a:r>
              <a:rPr lang="en-US" sz="2800" b="1" dirty="0"/>
              <a:t> </a:t>
            </a:r>
            <a:r>
              <a:rPr lang="en-US" sz="2800" b="1" dirty="0" err="1"/>
              <a:t>penyebab</a:t>
            </a:r>
            <a:r>
              <a:rPr lang="en-US" sz="2800" b="1" dirty="0"/>
              <a:t> </a:t>
            </a:r>
            <a:r>
              <a:rPr lang="en-US" sz="2800" b="1" dirty="0" err="1"/>
              <a:t>langsung</a:t>
            </a:r>
            <a:r>
              <a:rPr lang="en-US" sz="2800" b="1" dirty="0"/>
              <a:t> </a:t>
            </a:r>
            <a:r>
              <a:rPr lang="en-US" sz="2800" b="1" dirty="0" err="1"/>
              <a:t>pungli</a:t>
            </a:r>
            <a:r>
              <a:rPr lang="en-US" sz="2800" b="1" dirty="0"/>
              <a:t>.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	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  <p:bldP spid="9113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610600" cy="6172200"/>
          </a:xfrm>
          <a:gradFill flip="none" rotWithShape="1">
            <a:gsLst>
              <a:gs pos="0">
                <a:srgbClr val="0070C0"/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		Alatas (1983): “</a:t>
            </a:r>
            <a:r>
              <a:rPr lang="en-US" sz="2800" b="1" dirty="0" err="1"/>
              <a:t>semua</a:t>
            </a:r>
            <a:r>
              <a:rPr lang="en-US" sz="2800" b="1" dirty="0"/>
              <a:t> </a:t>
            </a:r>
            <a:r>
              <a:rPr lang="en-US" sz="2800" b="1" dirty="0" err="1"/>
              <a:t>faktor</a:t>
            </a:r>
            <a:r>
              <a:rPr lang="en-US" sz="2800" b="1" dirty="0"/>
              <a:t> </a:t>
            </a:r>
            <a:r>
              <a:rPr lang="en-US" sz="2800" b="1" dirty="0" err="1"/>
              <a:t>penyebab</a:t>
            </a:r>
            <a:r>
              <a:rPr lang="en-US" sz="2800" b="1" dirty="0"/>
              <a:t> Korupsi 	(termasuk Pungli) 	</a:t>
            </a:r>
            <a:r>
              <a:rPr lang="en-US" sz="2800" b="1" dirty="0" err="1"/>
              <a:t>tdk</a:t>
            </a:r>
            <a:r>
              <a:rPr lang="en-US" sz="2800" b="1" dirty="0"/>
              <a:t> dg </a:t>
            </a:r>
            <a:r>
              <a:rPr lang="en-US" sz="2800" b="1" dirty="0" err="1"/>
              <a:t>sendirinya</a:t>
            </a:r>
            <a:r>
              <a:rPr lang="en-US" sz="2800" b="1" dirty="0"/>
              <a:t> </a:t>
            </a:r>
            <a:r>
              <a:rPr lang="en-US" sz="2800" b="1" dirty="0" err="1"/>
              <a:t>berlaku</a:t>
            </a:r>
            <a:r>
              <a:rPr lang="en-US" sz="2800" b="1" dirty="0"/>
              <a:t> </a:t>
            </a:r>
            <a:r>
              <a:rPr lang="en-US" sz="2800" b="1" dirty="0" err="1"/>
              <a:t>jk</a:t>
            </a:r>
            <a:r>
              <a:rPr lang="en-US" sz="2800" b="1" dirty="0"/>
              <a:t> </a:t>
            </a:r>
            <a:r>
              <a:rPr lang="en-US" sz="2800" b="1" dirty="0" err="1"/>
              <a:t>tdk</a:t>
            </a:r>
            <a:r>
              <a:rPr lang="en-US" sz="2800" b="1" dirty="0"/>
              <a:t> 	</a:t>
            </a:r>
            <a:r>
              <a:rPr lang="en-US" sz="2800" b="1" dirty="0" err="1"/>
              <a:t>ada</a:t>
            </a:r>
            <a:r>
              <a:rPr lang="en-US" sz="2800" b="1" dirty="0"/>
              <a:t> </a:t>
            </a:r>
            <a:r>
              <a:rPr lang="en-US" sz="2800" b="1" dirty="0" err="1"/>
              <a:t>individu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memp</a:t>
            </a:r>
            <a:r>
              <a:rPr lang="en-US" sz="2800" b="1" dirty="0"/>
              <a:t> </a:t>
            </a:r>
            <a:r>
              <a:rPr lang="en-US" sz="2800" b="1" u="sng" dirty="0" err="1"/>
              <a:t>kesempatan</a:t>
            </a:r>
            <a:r>
              <a:rPr lang="en-US" sz="2800" b="1" dirty="0"/>
              <a:t> </a:t>
            </a:r>
            <a:r>
              <a:rPr lang="en-US" sz="2800" b="1" dirty="0" err="1"/>
              <a:t>untk</a:t>
            </a:r>
            <a:r>
              <a:rPr lang="en-US" sz="2800" b="1" dirty="0"/>
              <a:t> 	</a:t>
            </a:r>
            <a:r>
              <a:rPr lang="en-US" sz="2800" b="1" dirty="0" err="1"/>
              <a:t>melakukannya</a:t>
            </a:r>
            <a:r>
              <a:rPr lang="en-US" sz="2800" b="1" dirty="0"/>
              <a:t>”.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		</a:t>
            </a:r>
            <a:r>
              <a:rPr lang="en-US" sz="2800" b="1" dirty="0" err="1"/>
              <a:t>Jd</a:t>
            </a:r>
            <a:r>
              <a:rPr lang="en-US" sz="2800" b="1" dirty="0"/>
              <a:t> strategi </a:t>
            </a:r>
            <a:r>
              <a:rPr lang="en-US" sz="2800" b="1" dirty="0" err="1"/>
              <a:t>pencegahan</a:t>
            </a:r>
            <a:r>
              <a:rPr lang="en-US" sz="2800" b="1" dirty="0"/>
              <a:t> </a:t>
            </a:r>
            <a:r>
              <a:rPr lang="en-US" sz="2800" b="1" dirty="0" err="1"/>
              <a:t>korupsi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utama</a:t>
            </a:r>
            <a:r>
              <a:rPr lang="en-US" sz="2800" b="1" dirty="0"/>
              <a:t> </a:t>
            </a:r>
            <a:r>
              <a:rPr lang="en-US" sz="2800" b="1" dirty="0" err="1"/>
              <a:t>adlh</a:t>
            </a:r>
            <a:r>
              <a:rPr lang="en-US" sz="2800" b="1" dirty="0"/>
              <a:t> 	</a:t>
            </a:r>
            <a:r>
              <a:rPr lang="en-US" sz="2800" b="1" dirty="0" err="1"/>
              <a:t>menghilangkan</a:t>
            </a:r>
            <a:r>
              <a:rPr lang="en-US" sz="2800" b="1" dirty="0"/>
              <a:t> “</a:t>
            </a:r>
            <a:r>
              <a:rPr lang="en-US" sz="2800" b="1" dirty="0" err="1"/>
              <a:t>kesempatan</a:t>
            </a:r>
            <a:r>
              <a:rPr lang="en-US" sz="2800" b="1" dirty="0"/>
              <a:t>” </a:t>
            </a:r>
            <a:r>
              <a:rPr lang="en-US" sz="2800" b="1" dirty="0" err="1"/>
              <a:t>itu</a:t>
            </a:r>
            <a:r>
              <a:rPr lang="en-US" sz="2800" b="1" dirty="0"/>
              <a:t>, 	</a:t>
            </a:r>
            <a:r>
              <a:rPr lang="en-US" sz="2800" b="1" dirty="0" err="1"/>
              <a:t>trmsk</a:t>
            </a:r>
            <a:r>
              <a:rPr lang="en-US" sz="2800" b="1" dirty="0"/>
              <a:t> 	</a:t>
            </a:r>
            <a:r>
              <a:rPr lang="en-US" sz="2800" b="1" u="sng" dirty="0" err="1"/>
              <a:t>membatasi</a:t>
            </a:r>
            <a:r>
              <a:rPr lang="en-US" sz="2800" b="1" u="sng" dirty="0"/>
              <a:t> </a:t>
            </a:r>
            <a:r>
              <a:rPr lang="en-US" sz="2800" b="1" u="sng" dirty="0" err="1"/>
              <a:t>kekuasaan</a:t>
            </a:r>
            <a:r>
              <a:rPr lang="en-US" sz="2800" b="1" u="sng" dirty="0"/>
              <a:t> </a:t>
            </a:r>
            <a:r>
              <a:rPr lang="en-US" sz="2800" b="1" dirty="0"/>
              <a:t>(Sorokin  dan 	</a:t>
            </a:r>
            <a:r>
              <a:rPr lang="en-US" sz="2800" b="1" dirty="0" err="1"/>
              <a:t>Lunden</a:t>
            </a:r>
            <a:r>
              <a:rPr lang="en-US" sz="2800" b="1" dirty="0"/>
              <a:t>).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		</a:t>
            </a:r>
            <a:r>
              <a:rPr lang="en-US" sz="2800" b="1" dirty="0" err="1"/>
              <a:t>Menurut</a:t>
            </a:r>
            <a:r>
              <a:rPr lang="en-US" sz="2800" b="1" dirty="0"/>
              <a:t> </a:t>
            </a:r>
            <a:r>
              <a:rPr lang="en-US" sz="2800" b="1" dirty="0" err="1"/>
              <a:t>sejarah</a:t>
            </a:r>
            <a:r>
              <a:rPr lang="en-US" sz="2800" b="1" dirty="0"/>
              <a:t>, </a:t>
            </a:r>
            <a:r>
              <a:rPr lang="en-US" sz="2800" b="1" dirty="0" err="1"/>
              <a:t>pemerintah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u="sng" dirty="0" err="1"/>
              <a:t>demokratis</a:t>
            </a:r>
            <a:r>
              <a:rPr lang="en-US" sz="2800" b="1" dirty="0"/>
              <a:t> 	</a:t>
            </a:r>
            <a:r>
              <a:rPr lang="en-US" sz="2800" b="1" dirty="0" err="1"/>
              <a:t>memp</a:t>
            </a:r>
            <a:r>
              <a:rPr lang="en-US" sz="2800" b="1" dirty="0"/>
              <a:t> </a:t>
            </a:r>
            <a:r>
              <a:rPr lang="en-US" sz="2800" b="1" dirty="0" err="1"/>
              <a:t>tk</a:t>
            </a:r>
            <a:r>
              <a:rPr lang="en-US" sz="2800" b="1" dirty="0"/>
              <a:t> </a:t>
            </a:r>
            <a:r>
              <a:rPr lang="en-US" sz="2800" b="1" dirty="0" err="1"/>
              <a:t>kriminalitas</a:t>
            </a:r>
            <a:r>
              <a:rPr lang="en-US" sz="2800" b="1" dirty="0"/>
              <a:t> (termsk </a:t>
            </a:r>
            <a:r>
              <a:rPr lang="en-US" sz="2800" b="1" dirty="0" err="1"/>
              <a:t>korupsi</a:t>
            </a:r>
            <a:r>
              <a:rPr lang="en-US" sz="2800" b="1" dirty="0"/>
              <a:t>)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u="sng" dirty="0" err="1"/>
              <a:t>lbh</a:t>
            </a:r>
            <a:r>
              <a:rPr lang="en-US" sz="2800" b="1" u="sng" dirty="0"/>
              <a:t> </a:t>
            </a:r>
            <a:r>
              <a:rPr lang="en-US" sz="2800" b="1" dirty="0"/>
              <a:t>	</a:t>
            </a:r>
            <a:r>
              <a:rPr lang="en-US" sz="2800" b="1" u="sng" dirty="0" err="1"/>
              <a:t>rendah</a:t>
            </a:r>
            <a:r>
              <a:rPr lang="en-US" sz="2800" b="1" dirty="0"/>
              <a:t> </a:t>
            </a:r>
            <a:r>
              <a:rPr lang="en-US" sz="2800" b="1" dirty="0" err="1"/>
              <a:t>dibanding</a:t>
            </a:r>
            <a:r>
              <a:rPr lang="en-US" sz="2800" b="1" dirty="0"/>
              <a:t> </a:t>
            </a:r>
            <a:r>
              <a:rPr lang="en-US" sz="2800" b="1" dirty="0" err="1"/>
              <a:t>pemerintah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u="sng" dirty="0" err="1"/>
              <a:t>otokratis</a:t>
            </a:r>
            <a:r>
              <a:rPr lang="en-US" sz="2800" b="1" dirty="0"/>
              <a:t>. 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		Tp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terlihat</a:t>
            </a:r>
            <a:r>
              <a:rPr lang="en-US" sz="2800" b="1" dirty="0"/>
              <a:t> di Ind </a:t>
            </a:r>
            <a:r>
              <a:rPr lang="en-US" sz="2800" b="1" dirty="0" err="1"/>
              <a:t>saat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sbg</a:t>
            </a:r>
            <a:r>
              <a:rPr lang="en-US" sz="2800" b="1" dirty="0"/>
              <a:t> era </a:t>
            </a:r>
            <a:r>
              <a:rPr lang="en-US" sz="2800" b="1" u="sng" dirty="0"/>
              <a:t>reformasi</a:t>
            </a:r>
            <a:r>
              <a:rPr lang="en-US" sz="2800" b="1" dirty="0"/>
              <a:t>, 	</a:t>
            </a:r>
            <a:r>
              <a:rPr lang="en-US" sz="2800" b="1" u="sng" dirty="0" err="1"/>
              <a:t>demokratisasi</a:t>
            </a:r>
            <a:r>
              <a:rPr lang="en-US" sz="2800" b="1" dirty="0"/>
              <a:t>, dan </a:t>
            </a:r>
            <a:r>
              <a:rPr lang="en-US" sz="2800" b="1" u="sng" dirty="0" err="1"/>
              <a:t>otonomi</a:t>
            </a:r>
            <a:r>
              <a:rPr lang="en-US" sz="2800" b="1" u="sng" dirty="0"/>
              <a:t>  </a:t>
            </a:r>
            <a:r>
              <a:rPr lang="en-US" sz="2800" b="1" u="sng" dirty="0" err="1"/>
              <a:t>daerah</a:t>
            </a:r>
            <a:r>
              <a:rPr lang="en-US" sz="2800" b="1" dirty="0"/>
              <a:t>	(</a:t>
            </a:r>
            <a:r>
              <a:rPr lang="en-US" sz="2800" b="1" dirty="0" err="1"/>
              <a:t>sbg</a:t>
            </a:r>
            <a:r>
              <a:rPr lang="en-US" sz="2800" b="1" dirty="0"/>
              <a:t> </a:t>
            </a:r>
            <a:r>
              <a:rPr lang="en-US" sz="2800" b="1" dirty="0" err="1"/>
              <a:t>bentuk</a:t>
            </a:r>
            <a:r>
              <a:rPr lang="en-US" sz="2800" b="1" dirty="0"/>
              <a:t> 	</a:t>
            </a:r>
            <a:r>
              <a:rPr lang="en-US" sz="2800" b="1" dirty="0" err="1"/>
              <a:t>distribusi</a:t>
            </a:r>
            <a:r>
              <a:rPr lang="en-US" sz="2800" b="1" dirty="0"/>
              <a:t> </a:t>
            </a:r>
            <a:r>
              <a:rPr lang="en-US" sz="2800" b="1" dirty="0" err="1"/>
              <a:t>kekuasaan</a:t>
            </a:r>
            <a:r>
              <a:rPr lang="en-US" sz="2800" b="1" dirty="0"/>
              <a:t> </a:t>
            </a:r>
            <a:r>
              <a:rPr lang="en-US" sz="2800" b="1" dirty="0" err="1"/>
              <a:t>dr</a:t>
            </a:r>
            <a:r>
              <a:rPr lang="en-US" sz="2800" b="1" dirty="0"/>
              <a:t> </a:t>
            </a:r>
            <a:r>
              <a:rPr lang="en-US" sz="2800" b="1" dirty="0" err="1"/>
              <a:t>pst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/>
              <a:t>daerah</a:t>
            </a:r>
            <a:r>
              <a:rPr lang="en-US" sz="2800" b="1" dirty="0"/>
              <a:t>)				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"/>
            <a:ext cx="8610600" cy="6629400"/>
          </a:xfrm>
          <a:gradFill flip="none" rotWithShape="1">
            <a:gsLst>
              <a:gs pos="0">
                <a:srgbClr val="FF0000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</a:t>
            </a:r>
            <a:r>
              <a:rPr lang="en-US" b="1" dirty="0"/>
              <a:t>(</a:t>
            </a:r>
            <a:r>
              <a:rPr lang="en-US" b="1" dirty="0" err="1"/>
              <a:t>sejak</a:t>
            </a:r>
            <a:r>
              <a:rPr lang="en-US" b="1" dirty="0"/>
              <a:t> </a:t>
            </a:r>
            <a:r>
              <a:rPr lang="en-US" b="1" dirty="0" err="1"/>
              <a:t>jatuhnya</a:t>
            </a:r>
            <a:r>
              <a:rPr lang="en-US" b="1" dirty="0"/>
              <a:t> </a:t>
            </a:r>
            <a:r>
              <a:rPr lang="en-US" b="1" dirty="0" err="1"/>
              <a:t>rezim</a:t>
            </a:r>
            <a:r>
              <a:rPr lang="en-US" b="1" dirty="0"/>
              <a:t> Orde </a:t>
            </a:r>
            <a:r>
              <a:rPr lang="en-US" b="1" dirty="0" err="1"/>
              <a:t>Baru</a:t>
            </a:r>
            <a:r>
              <a:rPr lang="en-US" b="1" dirty="0"/>
              <a:t>, 1998)  </a:t>
            </a:r>
            <a:r>
              <a:rPr lang="en-US" b="1" dirty="0" err="1"/>
              <a:t>adlh</a:t>
            </a:r>
            <a:r>
              <a:rPr lang="en-US" b="1" dirty="0"/>
              <a:t> </a:t>
            </a:r>
            <a:r>
              <a:rPr lang="en-US" b="1" dirty="0" err="1"/>
              <a:t>sebaliknya</a:t>
            </a:r>
            <a:r>
              <a:rPr lang="en-US" b="1" dirty="0"/>
              <a:t>, Korupsi </a:t>
            </a:r>
            <a:r>
              <a:rPr lang="en-US" b="1" dirty="0" err="1"/>
              <a:t>semakin</a:t>
            </a:r>
            <a:r>
              <a:rPr lang="en-US" b="1" dirty="0"/>
              <a:t> </a:t>
            </a:r>
            <a:r>
              <a:rPr lang="en-US" b="1" u="sng" dirty="0" err="1"/>
              <a:t>merajalela</a:t>
            </a:r>
            <a:r>
              <a:rPr lang="en-US" b="1" dirty="0"/>
              <a:t> (krn </a:t>
            </a:r>
            <a:r>
              <a:rPr lang="en-US" b="1" u="sng" dirty="0" err="1"/>
              <a:t>diniati</a:t>
            </a:r>
            <a:r>
              <a:rPr lang="en-US" b="1" dirty="0"/>
              <a:t>?).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	Reformasi </a:t>
            </a:r>
            <a:r>
              <a:rPr lang="en-US" b="1" dirty="0" err="1"/>
              <a:t>birokrasi</a:t>
            </a:r>
            <a:r>
              <a:rPr lang="en-US" b="1" dirty="0"/>
              <a:t>, </a:t>
            </a:r>
            <a:r>
              <a:rPr lang="en-US" b="1" dirty="0" err="1"/>
              <a:t>demokratisasi</a:t>
            </a:r>
            <a:r>
              <a:rPr lang="en-US" b="1" dirty="0"/>
              <a:t> </a:t>
            </a:r>
            <a:r>
              <a:rPr lang="en-US" b="1" dirty="0" err="1"/>
              <a:t>pemerintahan</a:t>
            </a:r>
            <a:r>
              <a:rPr lang="en-US" b="1" dirty="0"/>
              <a:t>, dan </a:t>
            </a:r>
            <a:r>
              <a:rPr lang="en-US" b="1" dirty="0" err="1"/>
              <a:t>otonomi</a:t>
            </a:r>
            <a:r>
              <a:rPr lang="en-US" b="1" dirty="0"/>
              <a:t> </a:t>
            </a:r>
            <a:r>
              <a:rPr lang="en-US" b="1" dirty="0" err="1"/>
              <a:t>daerah</a:t>
            </a:r>
            <a:r>
              <a:rPr lang="en-US" b="1" dirty="0"/>
              <a:t> </a:t>
            </a:r>
            <a:r>
              <a:rPr lang="en-US" b="1" dirty="0" err="1"/>
              <a:t>justru</a:t>
            </a:r>
            <a:r>
              <a:rPr lang="en-US" b="1" dirty="0"/>
              <a:t> </a:t>
            </a:r>
            <a:r>
              <a:rPr lang="en-US" b="1" u="sng" dirty="0" err="1"/>
              <a:t>digunakan</a:t>
            </a:r>
            <a:r>
              <a:rPr lang="en-US" b="1" u="sng" dirty="0"/>
              <a:t> </a:t>
            </a:r>
            <a:r>
              <a:rPr lang="en-US" b="1" u="sng" dirty="0" err="1"/>
              <a:t>sbg</a:t>
            </a:r>
            <a:r>
              <a:rPr lang="en-US" b="1" u="sng" dirty="0"/>
              <a:t> </a:t>
            </a:r>
            <a:r>
              <a:rPr lang="en-US" b="1" u="sng" dirty="0" err="1"/>
              <a:t>kesempatan</a:t>
            </a:r>
            <a:r>
              <a:rPr lang="en-US" b="1" u="sng" dirty="0"/>
              <a:t> </a:t>
            </a:r>
            <a:r>
              <a:rPr lang="en-US" b="1" dirty="0" err="1"/>
              <a:t>olh</a:t>
            </a:r>
            <a:r>
              <a:rPr lang="en-US" b="1" dirty="0"/>
              <a:t> </a:t>
            </a:r>
            <a:r>
              <a:rPr lang="en-US" b="1" dirty="0" err="1"/>
              <a:t>individu-individu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menuntut</a:t>
            </a:r>
            <a:r>
              <a:rPr lang="en-US" b="1" dirty="0"/>
              <a:t> reformasi, </a:t>
            </a:r>
            <a:r>
              <a:rPr lang="en-US" b="1" dirty="0" err="1"/>
              <a:t>demokratisasi</a:t>
            </a:r>
            <a:r>
              <a:rPr lang="en-US" b="1" dirty="0"/>
              <a:t>, dan </a:t>
            </a:r>
            <a:r>
              <a:rPr lang="en-US" b="1" dirty="0" err="1"/>
              <a:t>otonomi</a:t>
            </a:r>
            <a:r>
              <a:rPr lang="en-US" b="1" dirty="0"/>
              <a:t> </a:t>
            </a:r>
            <a:r>
              <a:rPr lang="en-US" b="1" dirty="0" err="1"/>
              <a:t>daerah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untuk </a:t>
            </a:r>
            <a:r>
              <a:rPr lang="en-US" b="1" u="sng" dirty="0" err="1"/>
              <a:t>berkuasa</a:t>
            </a:r>
            <a:r>
              <a:rPr lang="en-US" b="1" dirty="0"/>
              <a:t> dan </a:t>
            </a:r>
            <a:r>
              <a:rPr lang="en-US" b="1" u="sng" dirty="0" err="1"/>
              <a:t>melakukan</a:t>
            </a:r>
            <a:r>
              <a:rPr lang="en-US" b="1" u="sng" dirty="0"/>
              <a:t> </a:t>
            </a:r>
            <a:r>
              <a:rPr lang="en-US" b="1" u="sng" dirty="0" err="1"/>
              <a:t>korupsi</a:t>
            </a:r>
            <a:r>
              <a:rPr lang="en-US" b="1" dirty="0"/>
              <a:t>. 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/>
              <a:t>	</a:t>
            </a:r>
            <a:r>
              <a:rPr lang="en-US" b="1" dirty="0" err="1"/>
              <a:t>Lihat</a:t>
            </a:r>
            <a:r>
              <a:rPr lang="en-US" b="1" dirty="0"/>
              <a:t> </a:t>
            </a:r>
            <a:r>
              <a:rPr lang="en-US" b="1" dirty="0" err="1"/>
              <a:t>saja</a:t>
            </a:r>
            <a:r>
              <a:rPr lang="en-US" b="1" dirty="0"/>
              <a:t> </a:t>
            </a:r>
            <a:r>
              <a:rPr lang="en-US" b="1" dirty="0" err="1"/>
              <a:t>buktinya</a:t>
            </a:r>
            <a:r>
              <a:rPr lang="en-US" b="1" dirty="0"/>
              <a:t>, </a:t>
            </a:r>
            <a:r>
              <a:rPr lang="en-US" b="1" dirty="0" err="1"/>
              <a:t>hampir</a:t>
            </a:r>
            <a:r>
              <a:rPr lang="en-US" b="1" dirty="0"/>
              <a:t> </a:t>
            </a:r>
            <a:r>
              <a:rPr lang="en-US" b="1" u="sng" dirty="0" err="1"/>
              <a:t>setiap</a:t>
            </a:r>
            <a:r>
              <a:rPr lang="en-US" b="1" u="sng" dirty="0"/>
              <a:t> hr </a:t>
            </a:r>
            <a:r>
              <a:rPr lang="en-US" b="1" dirty="0" err="1"/>
              <a:t>selalu</a:t>
            </a:r>
            <a:r>
              <a:rPr lang="en-US" b="1" dirty="0"/>
              <a:t>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berita</a:t>
            </a:r>
            <a:r>
              <a:rPr lang="en-US" b="1" dirty="0"/>
              <a:t> di </a:t>
            </a:r>
            <a:r>
              <a:rPr lang="en-US" b="1" dirty="0" err="1"/>
              <a:t>koran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tv </a:t>
            </a:r>
            <a:r>
              <a:rPr lang="en-US" b="1" dirty="0" err="1"/>
              <a:t>pejabat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u="sng" dirty="0" err="1"/>
              <a:t>kena</a:t>
            </a:r>
            <a:r>
              <a:rPr lang="en-US" b="1" dirty="0"/>
              <a:t> </a:t>
            </a:r>
            <a:r>
              <a:rPr lang="en-US" b="1" u="sng" dirty="0"/>
              <a:t>OTT KPK </a:t>
            </a:r>
            <a:r>
              <a:rPr lang="en-US" b="1" dirty="0"/>
              <a:t>krn </a:t>
            </a:r>
            <a:r>
              <a:rPr lang="en-US" b="1" dirty="0" err="1"/>
              <a:t>korupsi</a:t>
            </a:r>
            <a:r>
              <a:rPr lang="en-US" b="1" dirty="0"/>
              <a:t>, </a:t>
            </a:r>
            <a:r>
              <a:rPr lang="en-US" b="1" dirty="0" err="1"/>
              <a:t>baik</a:t>
            </a:r>
            <a:r>
              <a:rPr lang="en-US" b="1" dirty="0"/>
              <a:t> </a:t>
            </a:r>
            <a:r>
              <a:rPr lang="en-US" b="1" dirty="0" err="1"/>
              <a:t>anggota</a:t>
            </a:r>
            <a:r>
              <a:rPr lang="en-US" b="1" dirty="0"/>
              <a:t> DPR/</a:t>
            </a:r>
            <a:r>
              <a:rPr lang="en-US" b="1" dirty="0" err="1"/>
              <a:t>parlemen</a:t>
            </a:r>
            <a:r>
              <a:rPr lang="en-US" b="1" dirty="0"/>
              <a:t>, </a:t>
            </a:r>
            <a:r>
              <a:rPr lang="en-US" b="1" dirty="0" err="1"/>
              <a:t>kepala</a:t>
            </a:r>
            <a:r>
              <a:rPr lang="en-US" b="1" dirty="0"/>
              <a:t> </a:t>
            </a:r>
            <a:r>
              <a:rPr lang="en-US" b="1" dirty="0" err="1"/>
              <a:t>daerah</a:t>
            </a:r>
            <a:r>
              <a:rPr lang="en-US" b="1" dirty="0"/>
              <a:t>, bahkan </a:t>
            </a:r>
            <a:r>
              <a:rPr lang="en-US" b="1" dirty="0" err="1"/>
              <a:t>menteri</a:t>
            </a:r>
            <a:r>
              <a:rPr lang="en-US" b="1" dirty="0"/>
              <a:t>,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penegak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r>
              <a:rPr lang="en-US" b="1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 </a:t>
            </a:r>
            <a:r>
              <a:rPr lang="en-US" b="1" u="sng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33400"/>
            <a:ext cx="8534400" cy="5943600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67500">
                <a:srgbClr val="C0B2D1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	Jk pd masa Orde </a:t>
            </a:r>
            <a:r>
              <a:rPr lang="en-US" sz="2800" b="1" dirty="0" err="1"/>
              <a:t>Baru</a:t>
            </a:r>
            <a:r>
              <a:rPr lang="en-US" sz="2800" b="1" dirty="0"/>
              <a:t> </a:t>
            </a:r>
            <a:r>
              <a:rPr lang="en-US" sz="2800" b="1" dirty="0" err="1"/>
              <a:t>korupsi</a:t>
            </a:r>
            <a:r>
              <a:rPr lang="en-US" sz="2800" b="1" dirty="0"/>
              <a:t> </a:t>
            </a:r>
            <a:r>
              <a:rPr lang="en-US" sz="2800" b="1" u="sng" dirty="0" err="1"/>
              <a:t>terbatas</a:t>
            </a:r>
            <a:r>
              <a:rPr lang="en-US" sz="2800" b="1" u="sng" dirty="0"/>
              <a:t> pd </a:t>
            </a:r>
            <a:r>
              <a:rPr lang="en-US" sz="2800" b="1" u="sng" dirty="0" err="1"/>
              <a:t>kalangan</a:t>
            </a:r>
            <a:r>
              <a:rPr lang="en-US" sz="2800" b="1" u="sng" dirty="0"/>
              <a:t> </a:t>
            </a:r>
            <a:r>
              <a:rPr lang="en-US" sz="2800" b="1" u="sng" dirty="0" err="1"/>
              <a:t>pemerintah</a:t>
            </a:r>
            <a:r>
              <a:rPr lang="en-US" sz="2800" b="1" u="sng" dirty="0"/>
              <a:t> </a:t>
            </a:r>
            <a:r>
              <a:rPr lang="en-US" sz="2800" b="1" u="sng" dirty="0" err="1"/>
              <a:t>pusat</a:t>
            </a:r>
            <a:r>
              <a:rPr lang="en-US" sz="2800" b="1" dirty="0"/>
              <a:t>, </a:t>
            </a:r>
            <a:r>
              <a:rPr lang="en-US" sz="2800" b="1" dirty="0" err="1"/>
              <a:t>saat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korupsi</a:t>
            </a:r>
            <a:r>
              <a:rPr lang="en-US" sz="2800" b="1" dirty="0"/>
              <a:t> </a:t>
            </a:r>
            <a:r>
              <a:rPr lang="en-US" sz="2800" b="1" u="sng" dirty="0" err="1"/>
              <a:t>menyeba</a:t>
            </a:r>
            <a:r>
              <a:rPr lang="en-US" sz="2800" b="1" dirty="0" err="1"/>
              <a:t>r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u="sng" dirty="0" err="1"/>
              <a:t>seluruh</a:t>
            </a:r>
            <a:r>
              <a:rPr lang="en-US" sz="2800" b="1" u="sng" dirty="0"/>
              <a:t> </a:t>
            </a:r>
            <a:r>
              <a:rPr lang="en-US" sz="2800" b="1" u="sng" dirty="0" err="1"/>
              <a:t>pelosok</a:t>
            </a:r>
            <a:r>
              <a:rPr lang="en-US" sz="2800" b="1" dirty="0"/>
              <a:t> dan </a:t>
            </a:r>
            <a:r>
              <a:rPr lang="en-US" sz="2800" b="1" u="sng" dirty="0" err="1"/>
              <a:t>sektor</a:t>
            </a:r>
            <a:r>
              <a:rPr lang="en-US" sz="2800" b="1" u="sng" dirty="0"/>
              <a:t> </a:t>
            </a:r>
            <a:r>
              <a:rPr lang="en-US" sz="2800" b="1" u="sng" dirty="0" err="1"/>
              <a:t>kehidupan</a:t>
            </a:r>
            <a:r>
              <a:rPr lang="en-US" sz="2800" b="1" dirty="0"/>
              <a:t>.  </a:t>
            </a:r>
          </a:p>
          <a:p>
            <a:pPr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Pemerintahan</a:t>
            </a:r>
            <a:r>
              <a:rPr lang="en-US" sz="2800" b="1" dirty="0"/>
              <a:t> </a:t>
            </a:r>
            <a:r>
              <a:rPr lang="en-US" sz="2800" b="1" u="sng" dirty="0" err="1"/>
              <a:t>demokratis</a:t>
            </a:r>
            <a:r>
              <a:rPr lang="en-US" sz="2800" b="1" dirty="0"/>
              <a:t> dg </a:t>
            </a:r>
            <a:r>
              <a:rPr lang="en-US" sz="2800" b="1" u="sng" dirty="0" err="1"/>
              <a:t>sistem</a:t>
            </a:r>
            <a:r>
              <a:rPr lang="en-US" sz="2800" b="1" u="sng" dirty="0"/>
              <a:t> multi </a:t>
            </a:r>
            <a:r>
              <a:rPr lang="en-US" sz="2800" b="1" u="sng" dirty="0" err="1"/>
              <a:t>partai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u="sng" dirty="0" err="1"/>
              <a:t>memeratakan</a:t>
            </a:r>
            <a:r>
              <a:rPr lang="en-US" sz="2800" b="1" u="sng" dirty="0"/>
              <a:t> </a:t>
            </a:r>
            <a:r>
              <a:rPr lang="en-US" sz="2800" b="1" u="sng" dirty="0" err="1"/>
              <a:t>kekuasaan</a:t>
            </a:r>
            <a:r>
              <a:rPr lang="en-US" sz="2800" b="1" dirty="0"/>
              <a:t> </a:t>
            </a:r>
            <a:r>
              <a:rPr lang="en-US" sz="2800" b="1" dirty="0" err="1"/>
              <a:t>sekaligus</a:t>
            </a:r>
            <a:r>
              <a:rPr lang="en-US" sz="2800" b="1" dirty="0"/>
              <a:t> </a:t>
            </a:r>
            <a:r>
              <a:rPr lang="en-US" sz="2800" b="1" dirty="0" err="1"/>
              <a:t>jg</a:t>
            </a:r>
            <a:r>
              <a:rPr lang="en-US" sz="2800" b="1" dirty="0"/>
              <a:t> </a:t>
            </a:r>
            <a:r>
              <a:rPr lang="en-US" sz="2800" b="1" u="sng" dirty="0" err="1"/>
              <a:t>memeratakan</a:t>
            </a:r>
            <a:r>
              <a:rPr lang="en-US" sz="2800" b="1" u="sng" dirty="0"/>
              <a:t> </a:t>
            </a:r>
            <a:r>
              <a:rPr lang="en-US" sz="2800" b="1" u="sng" dirty="0" err="1"/>
              <a:t>korupsi</a:t>
            </a:r>
            <a:r>
              <a:rPr lang="en-US" sz="2800" b="1" u="sng" dirty="0"/>
              <a:t>. </a:t>
            </a:r>
          </a:p>
          <a:p>
            <a:pPr>
              <a:buNone/>
            </a:pPr>
            <a:r>
              <a:rPr lang="en-US" sz="2800" b="1" dirty="0"/>
              <a:t>	Individu </a:t>
            </a:r>
            <a:r>
              <a:rPr lang="en-US" sz="2800" b="1" dirty="0" err="1"/>
              <a:t>yg</a:t>
            </a:r>
            <a:r>
              <a:rPr lang="en-US" sz="2800" b="1" dirty="0"/>
              <a:t> pd masa Orde </a:t>
            </a:r>
            <a:r>
              <a:rPr lang="en-US" sz="2800" b="1" dirty="0" err="1"/>
              <a:t>Baru</a:t>
            </a:r>
            <a:r>
              <a:rPr lang="en-US" sz="2800" b="1" dirty="0"/>
              <a:t> “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kebagian</a:t>
            </a:r>
            <a:r>
              <a:rPr lang="en-US" sz="2800" b="1" dirty="0"/>
              <a:t>”, </a:t>
            </a:r>
            <a:r>
              <a:rPr lang="en-US" sz="2800" b="1" dirty="0" err="1"/>
              <a:t>hanya</a:t>
            </a:r>
            <a:r>
              <a:rPr lang="en-US" sz="2800" b="1" dirty="0"/>
              <a:t> di </a:t>
            </a:r>
            <a:r>
              <a:rPr lang="en-US" sz="2800" b="1" dirty="0" err="1"/>
              <a:t>pinggir</a:t>
            </a:r>
            <a:r>
              <a:rPr lang="en-US" sz="2800" b="1" dirty="0"/>
              <a:t> </a:t>
            </a:r>
            <a:r>
              <a:rPr lang="en-US" sz="2800" b="1" dirty="0" err="1"/>
              <a:t>jln</a:t>
            </a:r>
            <a:r>
              <a:rPr lang="en-US" sz="2800" b="1" dirty="0"/>
              <a:t> krn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memenuhi</a:t>
            </a:r>
            <a:r>
              <a:rPr lang="en-US" sz="2800" b="1" dirty="0"/>
              <a:t> </a:t>
            </a:r>
            <a:r>
              <a:rPr lang="en-US" sz="2800" b="1" dirty="0" err="1"/>
              <a:t>syarat</a:t>
            </a:r>
            <a:r>
              <a:rPr lang="en-US" sz="2800" b="1" dirty="0"/>
              <a:t>,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memp</a:t>
            </a:r>
            <a:r>
              <a:rPr lang="en-US" sz="2800" b="1" dirty="0"/>
              <a:t> </a:t>
            </a:r>
            <a:r>
              <a:rPr lang="en-US" sz="2800" b="1" dirty="0" err="1"/>
              <a:t>kapasitas</a:t>
            </a:r>
            <a:r>
              <a:rPr lang="en-US" sz="2800" b="1" dirty="0"/>
              <a:t>,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memiliki</a:t>
            </a:r>
            <a:r>
              <a:rPr lang="en-US" sz="2800" b="1" dirty="0"/>
              <a:t> </a:t>
            </a:r>
            <a:r>
              <a:rPr lang="en-US" sz="2800" b="1" dirty="0" err="1"/>
              <a:t>kapabilitas</a:t>
            </a:r>
            <a:r>
              <a:rPr lang="en-US" sz="2800" b="1" dirty="0"/>
              <a:t>; pd era reformasi, </a:t>
            </a:r>
            <a:r>
              <a:rPr lang="en-US" sz="2800" b="1" dirty="0" err="1"/>
              <a:t>demokratisasi</a:t>
            </a:r>
            <a:r>
              <a:rPr lang="en-US" sz="2800" b="1" dirty="0"/>
              <a:t>, dan </a:t>
            </a:r>
            <a:r>
              <a:rPr lang="en-US" sz="2800" b="1" dirty="0" err="1"/>
              <a:t>otonomi</a:t>
            </a:r>
            <a:r>
              <a:rPr lang="en-US" sz="2800" b="1" dirty="0"/>
              <a:t> </a:t>
            </a:r>
            <a:r>
              <a:rPr lang="en-US" sz="2800" b="1" dirty="0" err="1"/>
              <a:t>daerah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bisa</a:t>
            </a:r>
            <a:r>
              <a:rPr lang="en-US" sz="2800" b="1" dirty="0"/>
              <a:t> </a:t>
            </a:r>
            <a:r>
              <a:rPr lang="en-US" sz="2800" b="1" dirty="0" err="1"/>
              <a:t>jadi</a:t>
            </a:r>
            <a:r>
              <a:rPr lang="en-US" sz="2800" b="1" dirty="0"/>
              <a:t> </a:t>
            </a:r>
            <a:r>
              <a:rPr lang="en-US" sz="2800" b="1" dirty="0" err="1"/>
              <a:t>apa</a:t>
            </a:r>
            <a:r>
              <a:rPr lang="en-US" sz="2800" b="1" dirty="0"/>
              <a:t> </a:t>
            </a:r>
            <a:r>
              <a:rPr lang="en-US" sz="2800" b="1" dirty="0" err="1"/>
              <a:t>saja</a:t>
            </a:r>
            <a:r>
              <a:rPr lang="en-US" sz="2800" b="1" dirty="0"/>
              <a:t> </a:t>
            </a:r>
            <a:r>
              <a:rPr lang="en-US" sz="2800" b="1" dirty="0" err="1"/>
              <a:t>sesuai</a:t>
            </a:r>
            <a:r>
              <a:rPr lang="en-US" sz="2800" b="1" dirty="0"/>
              <a:t> </a:t>
            </a:r>
            <a:r>
              <a:rPr lang="en-US" sz="2800" b="1" dirty="0" err="1"/>
              <a:t>kehendaknya</a:t>
            </a:r>
            <a:r>
              <a:rPr lang="en-US" sz="2800" b="1" dirty="0"/>
              <a:t>, termsk  menjadi </a:t>
            </a:r>
            <a:r>
              <a:rPr lang="en-US" sz="2800" b="1" dirty="0" err="1"/>
              <a:t>pejabat</a:t>
            </a:r>
            <a:r>
              <a:rPr lang="en-US" sz="2800" b="1" dirty="0"/>
              <a:t> </a:t>
            </a:r>
            <a:r>
              <a:rPr lang="en-US" sz="2800" b="1" dirty="0" err="1"/>
              <a:t>publik</a:t>
            </a:r>
            <a:r>
              <a:rPr lang="en-US" sz="2800" b="1" dirty="0"/>
              <a:t> (</a:t>
            </a:r>
            <a:r>
              <a:rPr lang="en-US" sz="2800" b="1" dirty="0" err="1"/>
              <a:t>anggota</a:t>
            </a:r>
            <a:r>
              <a:rPr lang="en-US" sz="2800" b="1" dirty="0"/>
              <a:t> DPR 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dirty="0" err="1"/>
              <a:t>kepala</a:t>
            </a:r>
            <a:r>
              <a:rPr lang="en-US" sz="2800" b="1" dirty="0"/>
              <a:t> </a:t>
            </a:r>
            <a:r>
              <a:rPr lang="en-US" sz="2800" b="1" dirty="0" err="1"/>
              <a:t>daerah</a:t>
            </a:r>
            <a:r>
              <a:rPr lang="en-US" sz="2800" b="1" dirty="0"/>
              <a:t>) </a:t>
            </a:r>
            <a:r>
              <a:rPr lang="en-US" sz="2800" b="1" dirty="0" err="1"/>
              <a:t>mel</a:t>
            </a:r>
            <a:r>
              <a:rPr lang="en-US" sz="2800" b="1" dirty="0"/>
              <a:t> </a:t>
            </a:r>
            <a:r>
              <a:rPr lang="en-US" sz="2800" b="1" dirty="0" err="1"/>
              <a:t>partai</a:t>
            </a:r>
            <a:r>
              <a:rPr lang="en-US" sz="2800" b="1" dirty="0"/>
              <a:t> dg </a:t>
            </a:r>
            <a:r>
              <a:rPr lang="en-US" sz="2800" b="1" dirty="0" err="1"/>
              <a:t>motivasi</a:t>
            </a:r>
            <a:r>
              <a:rPr lang="en-US" sz="2800" b="1" dirty="0"/>
              <a:t> untuk </a:t>
            </a:r>
            <a:r>
              <a:rPr lang="en-US" sz="2800" b="1" dirty="0" err="1"/>
              <a:t>melakukan</a:t>
            </a:r>
            <a:r>
              <a:rPr lang="en-US" sz="2800" b="1" dirty="0"/>
              <a:t> </a:t>
            </a:r>
            <a:r>
              <a:rPr lang="en-US" sz="2800" b="1" dirty="0" err="1"/>
              <a:t>korupsi</a:t>
            </a:r>
            <a:r>
              <a:rPr lang="en-US" sz="2800" b="1" dirty="0"/>
              <a:t>,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lebh</a:t>
            </a:r>
            <a:r>
              <a:rPr lang="en-US" sz="2800" b="1" dirty="0"/>
              <a:t>. </a:t>
            </a:r>
          </a:p>
          <a:p>
            <a:pPr>
              <a:buFontTx/>
              <a:buNone/>
            </a:pP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  <p:bldP spid="177155" grpI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458200" cy="6248400"/>
          </a:xfrm>
          <a:gradFill flip="none" rotWithShape="1">
            <a:gsLst>
              <a:gs pos="0">
                <a:srgbClr val="00B050"/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Menjadi </a:t>
            </a:r>
            <a:r>
              <a:rPr lang="en-US" sz="2800" b="1" dirty="0" err="1"/>
              <a:t>pejabat</a:t>
            </a:r>
            <a:r>
              <a:rPr lang="en-US" sz="2800" b="1" dirty="0"/>
              <a:t> </a:t>
            </a:r>
            <a:r>
              <a:rPr lang="en-US" sz="2800" b="1" dirty="0" err="1"/>
              <a:t>politik</a:t>
            </a:r>
            <a:r>
              <a:rPr lang="en-US" sz="2800" b="1" dirty="0"/>
              <a:t> </a:t>
            </a:r>
            <a:r>
              <a:rPr lang="en-US" sz="2800" b="1" dirty="0" err="1"/>
              <a:t>bukannya</a:t>
            </a:r>
            <a:r>
              <a:rPr lang="en-US" sz="2800" b="1" dirty="0"/>
              <a:t> dg </a:t>
            </a:r>
            <a:r>
              <a:rPr lang="en-US" sz="2800" b="1" dirty="0" err="1"/>
              <a:t>cita-cita</a:t>
            </a:r>
            <a:r>
              <a:rPr lang="en-US" sz="2800" b="1" dirty="0"/>
              <a:t> spy menjadi org </a:t>
            </a:r>
            <a:r>
              <a:rPr lang="en-US" sz="2800" b="1" dirty="0" err="1"/>
              <a:t>terhormat</a:t>
            </a:r>
            <a:r>
              <a:rPr lang="en-US" sz="2800" b="1" dirty="0"/>
              <a:t> dg </a:t>
            </a:r>
            <a:r>
              <a:rPr lang="en-US" sz="2800" b="1" dirty="0" err="1"/>
              <a:t>segala</a:t>
            </a:r>
            <a:r>
              <a:rPr lang="en-US" sz="2800" b="1" dirty="0"/>
              <a:t> </a:t>
            </a:r>
            <a:r>
              <a:rPr lang="en-US" sz="2800" b="1" dirty="0" err="1"/>
              <a:t>kelebihan</a:t>
            </a:r>
            <a:r>
              <a:rPr lang="en-US" sz="2800" b="1" dirty="0"/>
              <a:t> dan </a:t>
            </a:r>
            <a:r>
              <a:rPr lang="en-US" sz="2800" b="1" dirty="0" err="1"/>
              <a:t>keteladannya</a:t>
            </a:r>
            <a:r>
              <a:rPr lang="en-US" sz="2800" b="1" dirty="0"/>
              <a:t>, </a:t>
            </a:r>
            <a:r>
              <a:rPr lang="en-US" sz="2800" b="1" dirty="0" err="1"/>
              <a:t>tp</a:t>
            </a:r>
            <a:r>
              <a:rPr lang="en-US" sz="2800" b="1" dirty="0"/>
              <a:t> </a:t>
            </a:r>
            <a:r>
              <a:rPr lang="en-US" sz="2800" b="1" dirty="0" err="1"/>
              <a:t>hanya</a:t>
            </a:r>
            <a:r>
              <a:rPr lang="en-US" sz="2800" b="1" dirty="0"/>
              <a:t> </a:t>
            </a:r>
            <a:r>
              <a:rPr lang="en-US" sz="2800" b="1" dirty="0" err="1"/>
              <a:t>untk</a:t>
            </a:r>
            <a:r>
              <a:rPr lang="en-US" sz="2800" b="1" dirty="0"/>
              <a:t> </a:t>
            </a:r>
            <a:r>
              <a:rPr lang="en-US" sz="2800" b="1" dirty="0" err="1"/>
              <a:t>mencari</a:t>
            </a:r>
            <a:r>
              <a:rPr lang="en-US" sz="2800" b="1" dirty="0"/>
              <a:t> </a:t>
            </a:r>
            <a:r>
              <a:rPr lang="en-US" sz="2800" b="1" dirty="0" err="1"/>
              <a:t>kekuasaan</a:t>
            </a:r>
            <a:r>
              <a:rPr lang="en-US" sz="2800" b="1" dirty="0"/>
              <a:t>, </a:t>
            </a:r>
            <a:r>
              <a:rPr lang="en-US" sz="2800" b="1" dirty="0" err="1"/>
              <a:t>jabatan</a:t>
            </a:r>
            <a:r>
              <a:rPr lang="en-US" sz="2800" b="1" dirty="0"/>
              <a:t>, dan uang;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ada</a:t>
            </a:r>
            <a:r>
              <a:rPr lang="en-US" sz="2800" b="1" dirty="0"/>
              <a:t> lg.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Menjadi </a:t>
            </a:r>
            <a:r>
              <a:rPr lang="en-US" sz="2800" b="1" dirty="0" err="1"/>
              <a:t>pejabat</a:t>
            </a:r>
            <a:r>
              <a:rPr lang="en-US" sz="2800" b="1" dirty="0"/>
              <a:t> </a:t>
            </a:r>
            <a:r>
              <a:rPr lang="en-US" sz="2800" b="1" dirty="0" err="1"/>
              <a:t>bukannya</a:t>
            </a:r>
            <a:r>
              <a:rPr lang="en-US" sz="2800" b="1" dirty="0"/>
              <a:t> dg </a:t>
            </a:r>
            <a:r>
              <a:rPr lang="en-US" sz="2800" b="1" dirty="0" err="1"/>
              <a:t>idealaisme</a:t>
            </a:r>
            <a:r>
              <a:rPr lang="en-US" sz="2800" b="1" dirty="0"/>
              <a:t> untuk </a:t>
            </a:r>
            <a:r>
              <a:rPr lang="en-US" sz="2800" b="1" dirty="0" err="1"/>
              <a:t>mengurus</a:t>
            </a:r>
            <a:r>
              <a:rPr lang="en-US" sz="2800" b="1" dirty="0"/>
              <a:t> </a:t>
            </a:r>
            <a:r>
              <a:rPr lang="en-US" sz="2800" b="1" dirty="0" err="1"/>
              <a:t>masy</a:t>
            </a:r>
            <a:r>
              <a:rPr lang="en-US" sz="2800" b="1" dirty="0"/>
              <a:t>, </a:t>
            </a:r>
            <a:r>
              <a:rPr lang="en-US" sz="2800" b="1" dirty="0" err="1"/>
              <a:t>bangsa</a:t>
            </a:r>
            <a:r>
              <a:rPr lang="en-US" sz="2800" b="1" dirty="0"/>
              <a:t>, dan </a:t>
            </a:r>
            <a:r>
              <a:rPr lang="en-US" sz="2800" b="1" dirty="0" err="1"/>
              <a:t>negaranya</a:t>
            </a:r>
            <a:r>
              <a:rPr lang="en-US" sz="2800" b="1" dirty="0"/>
              <a:t>; </a:t>
            </a:r>
            <a:r>
              <a:rPr lang="en-US" sz="2800" b="1" dirty="0" err="1"/>
              <a:t>melainkan</a:t>
            </a:r>
            <a:r>
              <a:rPr lang="en-US" sz="2800" b="1" dirty="0"/>
              <a:t> </a:t>
            </a:r>
            <a:r>
              <a:rPr lang="en-US" sz="2800" b="1" dirty="0" err="1"/>
              <a:t>mengurus</a:t>
            </a:r>
            <a:r>
              <a:rPr lang="en-US" sz="2800" b="1" dirty="0"/>
              <a:t> </a:t>
            </a:r>
            <a:r>
              <a:rPr lang="en-US" sz="2800" b="1" dirty="0" err="1"/>
              <a:t>kepentingan</a:t>
            </a:r>
            <a:r>
              <a:rPr lang="en-US" sz="2800" b="1" dirty="0"/>
              <a:t> </a:t>
            </a:r>
            <a:r>
              <a:rPr lang="en-US" sz="2800" b="1" dirty="0" err="1"/>
              <a:t>pribadi</a:t>
            </a:r>
            <a:r>
              <a:rPr lang="en-US" sz="2800" b="1" dirty="0"/>
              <a:t>, </a:t>
            </a:r>
            <a:r>
              <a:rPr lang="en-US" sz="2800" b="1" dirty="0" err="1"/>
              <a:t>kepentingan</a:t>
            </a:r>
            <a:r>
              <a:rPr lang="en-US" sz="2800" b="1" dirty="0"/>
              <a:t> </a:t>
            </a:r>
            <a:r>
              <a:rPr lang="en-US" sz="2800" b="1" dirty="0" err="1"/>
              <a:t>keluarga</a:t>
            </a:r>
            <a:r>
              <a:rPr lang="en-US" sz="2800" b="1" dirty="0"/>
              <a:t>, paling </a:t>
            </a:r>
            <a:r>
              <a:rPr lang="en-US" sz="2800" b="1" dirty="0" err="1"/>
              <a:t>jauh</a:t>
            </a:r>
            <a:r>
              <a:rPr lang="en-US" sz="2800" b="1" dirty="0"/>
              <a:t> </a:t>
            </a:r>
            <a:r>
              <a:rPr lang="en-US" sz="2800" b="1" dirty="0" err="1"/>
              <a:t>kepentingan</a:t>
            </a:r>
            <a:r>
              <a:rPr lang="en-US" sz="2800" b="1" dirty="0"/>
              <a:t> </a:t>
            </a:r>
            <a:r>
              <a:rPr lang="en-US" sz="2800" b="1" dirty="0" err="1"/>
              <a:t>kelompoknya</a:t>
            </a:r>
            <a:r>
              <a:rPr lang="en-US" sz="2800" b="1" dirty="0"/>
              <a:t> (</a:t>
            </a:r>
            <a:r>
              <a:rPr lang="en-US" sz="2800" b="1" dirty="0" err="1"/>
              <a:t>pendukung</a:t>
            </a:r>
            <a:r>
              <a:rPr lang="en-US" sz="2800" b="1" dirty="0"/>
              <a:t> </a:t>
            </a:r>
            <a:r>
              <a:rPr lang="en-US" sz="2800" b="1" dirty="0">
                <a:cs typeface="Arial" charset="0"/>
              </a:rPr>
              <a:t>~ </a:t>
            </a:r>
            <a:r>
              <a:rPr lang="en-US" sz="2800" b="1" dirty="0" err="1">
                <a:cs typeface="Arial" charset="0"/>
              </a:rPr>
              <a:t>tim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sukses</a:t>
            </a:r>
            <a:r>
              <a:rPr lang="en-US" sz="2800" b="1" dirty="0">
                <a:cs typeface="Arial" charset="0"/>
              </a:rPr>
              <a:t>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Jd</a:t>
            </a:r>
            <a:r>
              <a:rPr lang="en-US" sz="2800" b="1" dirty="0"/>
              <a:t> </a:t>
            </a:r>
            <a:r>
              <a:rPr lang="en-US" sz="2800" b="1" u="sng" dirty="0" err="1"/>
              <a:t>tlh</a:t>
            </a:r>
            <a:r>
              <a:rPr lang="en-US" sz="2800" b="1" u="sng" dirty="0"/>
              <a:t> </a:t>
            </a:r>
            <a:r>
              <a:rPr lang="en-US" sz="2800" b="1" u="sng" dirty="0" err="1"/>
              <a:t>terbukti</a:t>
            </a:r>
            <a:r>
              <a:rPr lang="en-US" sz="2800" b="1" dirty="0"/>
              <a:t> </a:t>
            </a:r>
            <a:r>
              <a:rPr lang="en-US" sz="2800" b="1" dirty="0" err="1"/>
              <a:t>bhw</a:t>
            </a:r>
            <a:r>
              <a:rPr lang="en-US" sz="2800" b="1" dirty="0"/>
              <a:t> </a:t>
            </a:r>
            <a:r>
              <a:rPr lang="en-US" sz="2800" b="1" dirty="0" err="1"/>
              <a:t>demokrasi</a:t>
            </a:r>
            <a:r>
              <a:rPr lang="en-US" sz="2800" b="1" dirty="0"/>
              <a:t>/</a:t>
            </a:r>
            <a:r>
              <a:rPr lang="en-US" sz="2800" b="1" dirty="0" err="1"/>
              <a:t>pembatasan</a:t>
            </a:r>
            <a:r>
              <a:rPr lang="en-US" sz="2800" b="1" dirty="0"/>
              <a:t> </a:t>
            </a:r>
            <a:r>
              <a:rPr lang="en-US" sz="2800" b="1" dirty="0" err="1"/>
              <a:t>kekuasaan</a:t>
            </a:r>
            <a:r>
              <a:rPr lang="en-US" sz="2800" b="1" dirty="0"/>
              <a:t> </a:t>
            </a:r>
            <a:r>
              <a:rPr lang="en-US" sz="2800" b="1" u="sng" dirty="0" err="1"/>
              <a:t>tdk</a:t>
            </a:r>
            <a:r>
              <a:rPr lang="en-US" sz="2800" b="1" u="sng" dirty="0"/>
              <a:t> </a:t>
            </a:r>
            <a:r>
              <a:rPr lang="en-US" sz="2800" b="1" u="sng" dirty="0" err="1"/>
              <a:t>selalu</a:t>
            </a:r>
            <a:r>
              <a:rPr lang="en-US" sz="2800" b="1" u="sng" dirty="0"/>
              <a:t> </a:t>
            </a:r>
            <a:r>
              <a:rPr lang="en-US" sz="2800" b="1" u="sng" dirty="0" err="1"/>
              <a:t>membatasi</a:t>
            </a:r>
            <a:r>
              <a:rPr lang="en-US" sz="2800" b="1" u="sng" dirty="0"/>
              <a:t> </a:t>
            </a:r>
            <a:r>
              <a:rPr lang="en-US" sz="2800" b="1" u="sng" dirty="0" err="1"/>
              <a:t>korupsi</a:t>
            </a:r>
            <a:r>
              <a:rPr lang="en-US" sz="2800" b="1" dirty="0"/>
              <a:t>.	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0"/>
            <a:ext cx="8610600" cy="6477000"/>
          </a:xfrm>
          <a:blipFill>
            <a:blip r:embed="rId2"/>
            <a:tile tx="0" ty="0" sx="100000" sy="100000" flip="none" algn="tl"/>
          </a:blipFill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	</a:t>
            </a:r>
            <a:r>
              <a:rPr lang="en-US" sz="2800" b="1" dirty="0">
                <a:solidFill>
                  <a:schemeClr val="bg1"/>
                </a:solidFill>
              </a:rPr>
              <a:t>Langkah-</a:t>
            </a:r>
            <a:r>
              <a:rPr lang="en-US" sz="2800" b="1" dirty="0" err="1">
                <a:solidFill>
                  <a:schemeClr val="bg1"/>
                </a:solidFill>
              </a:rPr>
              <a:t>langkah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membatas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kesempatan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dlm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bentuk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pragmatis</a:t>
            </a:r>
            <a:r>
              <a:rPr lang="en-US" sz="2800" b="1" dirty="0">
                <a:solidFill>
                  <a:schemeClr val="bg1"/>
                </a:solidFill>
              </a:rPr>
              <a:t>,  al: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	(1). Menyusun daftar </a:t>
            </a:r>
            <a:r>
              <a:rPr lang="en-US" sz="2800" b="1" dirty="0" err="1">
                <a:solidFill>
                  <a:schemeClr val="bg1"/>
                </a:solidFill>
              </a:rPr>
              <a:t>harga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barang</a:t>
            </a:r>
            <a:r>
              <a:rPr lang="en-US" sz="2800" b="1" dirty="0">
                <a:solidFill>
                  <a:schemeClr val="bg1"/>
                </a:solidFill>
              </a:rPr>
              <a:t> dan </a:t>
            </a:r>
            <a:r>
              <a:rPr lang="en-US" sz="2800" b="1" dirty="0" err="1">
                <a:solidFill>
                  <a:schemeClr val="bg1"/>
                </a:solidFill>
              </a:rPr>
              <a:t>jasa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secara</a:t>
            </a:r>
            <a:r>
              <a:rPr lang="en-US" sz="2800" b="1" dirty="0">
                <a:solidFill>
                  <a:schemeClr val="bg1"/>
                </a:solidFill>
              </a:rPr>
              <a:t> 	</a:t>
            </a:r>
            <a:r>
              <a:rPr lang="en-US" sz="2800" b="1" dirty="0" err="1">
                <a:solidFill>
                  <a:schemeClr val="bg1"/>
                </a:solidFill>
              </a:rPr>
              <a:t>standar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yg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berlaku</a:t>
            </a:r>
            <a:r>
              <a:rPr lang="en-US" sz="2800" b="1" dirty="0">
                <a:solidFill>
                  <a:schemeClr val="bg1"/>
                </a:solidFill>
              </a:rPr>
              <a:t> di </a:t>
            </a:r>
            <a:r>
              <a:rPr lang="en-US" sz="2800" b="1" dirty="0" err="1">
                <a:solidFill>
                  <a:schemeClr val="bg1"/>
                </a:solidFill>
              </a:rPr>
              <a:t>satu</a:t>
            </a:r>
            <a:r>
              <a:rPr lang="en-US" sz="2800" b="1" dirty="0">
                <a:solidFill>
                  <a:schemeClr val="bg1"/>
                </a:solidFill>
              </a:rPr>
              <a:t> wilayah </a:t>
            </a:r>
            <a:r>
              <a:rPr lang="en-US" sz="2800" b="1" dirty="0" err="1">
                <a:solidFill>
                  <a:schemeClr val="bg1"/>
                </a:solidFill>
              </a:rPr>
              <a:t>dlm</a:t>
            </a:r>
            <a:r>
              <a:rPr lang="en-US" sz="2800" b="1" dirty="0">
                <a:solidFill>
                  <a:schemeClr val="bg1"/>
                </a:solidFill>
              </a:rPr>
              <a:t> 	</a:t>
            </a:r>
            <a:r>
              <a:rPr lang="en-US" sz="2800" b="1" dirty="0" err="1">
                <a:solidFill>
                  <a:schemeClr val="bg1"/>
                </a:solidFill>
              </a:rPr>
              <a:t>periode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waktu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tertentu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	(2). </a:t>
            </a:r>
            <a:r>
              <a:rPr lang="en-US" sz="2800" b="1" dirty="0" err="1">
                <a:solidFill>
                  <a:schemeClr val="bg1"/>
                </a:solidFill>
              </a:rPr>
              <a:t>Mencek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harga</a:t>
            </a:r>
            <a:r>
              <a:rPr lang="en-US" sz="2800" b="1" dirty="0">
                <a:solidFill>
                  <a:schemeClr val="bg1"/>
                </a:solidFill>
              </a:rPr>
              <a:t> pasar </a:t>
            </a:r>
            <a:r>
              <a:rPr lang="en-US" sz="2800" b="1" dirty="0" err="1">
                <a:solidFill>
                  <a:schemeClr val="bg1"/>
                </a:solidFill>
              </a:rPr>
              <a:t>barang-barang</a:t>
            </a:r>
            <a:r>
              <a:rPr lang="en-US" sz="2800" b="1" dirty="0">
                <a:solidFill>
                  <a:schemeClr val="bg1"/>
                </a:solidFill>
              </a:rPr>
              <a:t> 	</a:t>
            </a:r>
            <a:r>
              <a:rPr lang="en-US" sz="2800" b="1" dirty="0" err="1">
                <a:solidFill>
                  <a:schemeClr val="bg1"/>
                </a:solidFill>
              </a:rPr>
              <a:t>secara</a:t>
            </a:r>
            <a:r>
              <a:rPr lang="en-US" sz="2800" b="1" dirty="0">
                <a:solidFill>
                  <a:schemeClr val="bg1"/>
                </a:solidFill>
              </a:rPr>
              <a:t> 	</a:t>
            </a:r>
            <a:r>
              <a:rPr lang="en-US" sz="2800" b="1" dirty="0" err="1">
                <a:solidFill>
                  <a:schemeClr val="bg1"/>
                </a:solidFill>
              </a:rPr>
              <a:t>periodik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guna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memperbaharui</a:t>
            </a:r>
            <a:r>
              <a:rPr lang="en-US" sz="2800" b="1" dirty="0">
                <a:solidFill>
                  <a:schemeClr val="bg1"/>
                </a:solidFill>
              </a:rPr>
              <a:t> daftar </a:t>
            </a:r>
            <a:r>
              <a:rPr lang="en-US" sz="2800" b="1" dirty="0" err="1">
                <a:solidFill>
                  <a:schemeClr val="bg1"/>
                </a:solidFill>
              </a:rPr>
              <a:t>harga</a:t>
            </a:r>
            <a:r>
              <a:rPr lang="en-US" sz="2800" b="1" dirty="0">
                <a:solidFill>
                  <a:schemeClr val="bg1"/>
                </a:solidFill>
              </a:rPr>
              <a:t> 	pd </a:t>
            </a:r>
            <a:r>
              <a:rPr lang="en-US" sz="2800" b="1" dirty="0" err="1">
                <a:solidFill>
                  <a:schemeClr val="bg1"/>
                </a:solidFill>
              </a:rPr>
              <a:t>butir</a:t>
            </a:r>
            <a:r>
              <a:rPr lang="en-US" sz="2800" b="1" dirty="0">
                <a:solidFill>
                  <a:schemeClr val="bg1"/>
                </a:solidFill>
              </a:rPr>
              <a:t> (1).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	(3). RAB </a:t>
            </a:r>
            <a:r>
              <a:rPr lang="en-US" sz="2800" b="1" dirty="0" err="1">
                <a:solidFill>
                  <a:schemeClr val="bg1"/>
                </a:solidFill>
              </a:rPr>
              <a:t>semua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proyek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khususnya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proyek</a:t>
            </a:r>
            <a:r>
              <a:rPr lang="en-US" sz="2800" b="1" dirty="0">
                <a:solidFill>
                  <a:schemeClr val="bg1"/>
                </a:solidFill>
              </a:rPr>
              <a:t> pem. 	hrs </a:t>
            </a:r>
            <a:r>
              <a:rPr lang="en-US" sz="2800" b="1" dirty="0" err="1">
                <a:solidFill>
                  <a:schemeClr val="bg1"/>
                </a:solidFill>
              </a:rPr>
              <a:t>mengacu</a:t>
            </a:r>
            <a:r>
              <a:rPr lang="en-US" sz="2800" b="1" dirty="0">
                <a:solidFill>
                  <a:schemeClr val="bg1"/>
                </a:solidFill>
              </a:rPr>
              <a:t> pd daftar </a:t>
            </a:r>
            <a:r>
              <a:rPr lang="en-US" sz="2800" b="1" dirty="0" err="1">
                <a:solidFill>
                  <a:schemeClr val="bg1"/>
                </a:solidFill>
              </a:rPr>
              <a:t>tsb</a:t>
            </a:r>
            <a:r>
              <a:rPr lang="en-US" sz="2800" b="1" dirty="0">
                <a:solidFill>
                  <a:schemeClr val="bg1"/>
                </a:solidFill>
              </a:rPr>
              <a:t> di atas.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	(4). </a:t>
            </a:r>
            <a:r>
              <a:rPr lang="en-US" sz="2800" b="1" dirty="0" err="1">
                <a:solidFill>
                  <a:schemeClr val="bg1"/>
                </a:solidFill>
              </a:rPr>
              <a:t>Semua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pengeluaran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uang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pembelian</a:t>
            </a:r>
            <a:r>
              <a:rPr lang="en-US" sz="2800" b="1" dirty="0">
                <a:solidFill>
                  <a:schemeClr val="bg1"/>
                </a:solidFill>
              </a:rPr>
              <a:t> 	</a:t>
            </a:r>
            <a:r>
              <a:rPr lang="en-US" sz="2800" b="1" dirty="0" err="1">
                <a:solidFill>
                  <a:schemeClr val="bg1"/>
                </a:solidFill>
              </a:rPr>
              <a:t>barang</a:t>
            </a:r>
            <a:r>
              <a:rPr lang="en-US" sz="2800" b="1" dirty="0">
                <a:solidFill>
                  <a:schemeClr val="bg1"/>
                </a:solidFill>
              </a:rPr>
              <a:t> 	hrs </a:t>
            </a:r>
            <a:r>
              <a:rPr lang="en-US" sz="2800" b="1" dirty="0" err="1">
                <a:solidFill>
                  <a:schemeClr val="bg1"/>
                </a:solidFill>
              </a:rPr>
              <a:t>disertai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bukti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yg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sah</a:t>
            </a:r>
            <a:r>
              <a:rPr lang="en-US" sz="2800" b="1" dirty="0">
                <a:solidFill>
                  <a:schemeClr val="bg1"/>
                </a:solidFill>
              </a:rPr>
              <a:t> (nota 	</a:t>
            </a:r>
            <a:r>
              <a:rPr lang="en-US" sz="2800" b="1" dirty="0" err="1">
                <a:solidFill>
                  <a:schemeClr val="bg1"/>
                </a:solidFill>
              </a:rPr>
              <a:t>pembelian</a:t>
            </a:r>
            <a:r>
              <a:rPr lang="en-US" sz="2800" b="1" dirty="0">
                <a:solidFill>
                  <a:schemeClr val="bg1"/>
                </a:solidFill>
              </a:rPr>
              <a:t>, 	</a:t>
            </a:r>
            <a:r>
              <a:rPr lang="en-US" sz="2800" b="1" dirty="0" err="1">
                <a:solidFill>
                  <a:schemeClr val="bg1"/>
                </a:solidFill>
              </a:rPr>
              <a:t>kwitansi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tiket</a:t>
            </a:r>
            <a:r>
              <a:rPr lang="en-US" sz="2800" b="1" dirty="0">
                <a:solidFill>
                  <a:schemeClr val="bg1"/>
                </a:solidFill>
              </a:rPr>
              <a:t>, boarding pass, 	</a:t>
            </a:r>
            <a:r>
              <a:rPr lang="en-US" sz="2800" b="1" dirty="0" err="1">
                <a:solidFill>
                  <a:schemeClr val="bg1"/>
                </a:solidFill>
              </a:rPr>
              <a:t>dll</a:t>
            </a:r>
            <a:r>
              <a:rPr lang="en-US" sz="2800" b="1" dirty="0">
                <a:solidFill>
                  <a:schemeClr val="bg1"/>
                </a:solidFill>
              </a:rPr>
              <a:t>).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	(5). </a:t>
            </a:r>
            <a:r>
              <a:rPr lang="en-US" sz="2800" b="1" dirty="0" err="1">
                <a:solidFill>
                  <a:schemeClr val="bg1"/>
                </a:solidFill>
              </a:rPr>
              <a:t>Mencek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kembali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bukti-bukti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tsb</a:t>
            </a:r>
            <a:r>
              <a:rPr lang="en-US" sz="2800" b="1" dirty="0">
                <a:solidFill>
                  <a:schemeClr val="bg1"/>
                </a:solidFill>
              </a:rPr>
              <a:t> pd no. (4) 	</a:t>
            </a:r>
            <a:r>
              <a:rPr lang="en-US" sz="2800" b="1" dirty="0" err="1">
                <a:solidFill>
                  <a:schemeClr val="bg1"/>
                </a:solidFill>
              </a:rPr>
              <a:t>kpd</a:t>
            </a:r>
            <a:r>
              <a:rPr lang="en-US" sz="2800" b="1" dirty="0">
                <a:solidFill>
                  <a:schemeClr val="bg1"/>
                </a:solidFill>
              </a:rPr>
              <a:t> 	</a:t>
            </a:r>
            <a:r>
              <a:rPr lang="en-US" sz="2800" b="1" dirty="0" err="1">
                <a:solidFill>
                  <a:schemeClr val="bg1"/>
                </a:solidFill>
              </a:rPr>
              <a:t>pihak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yg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mengeluarkan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	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3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93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nimBg="1"/>
      <p:bldP spid="93187" grpId="1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6096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	</a:t>
            </a:r>
            <a:r>
              <a:rPr lang="en-US" b="1" dirty="0">
                <a:solidFill>
                  <a:schemeClr val="bg1"/>
                </a:solidFill>
              </a:rPr>
              <a:t>(6). </a:t>
            </a:r>
            <a:r>
              <a:rPr lang="en-US" b="1" u="sng" dirty="0">
                <a:solidFill>
                  <a:schemeClr val="bg1"/>
                </a:solidFill>
              </a:rPr>
              <a:t>Faktor lain </a:t>
            </a:r>
            <a:r>
              <a:rPr lang="en-US" b="1" u="sng" dirty="0" err="1">
                <a:solidFill>
                  <a:schemeClr val="bg1"/>
                </a:solidFill>
              </a:rPr>
              <a:t>penyebab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u="sng" dirty="0" err="1">
                <a:solidFill>
                  <a:schemeClr val="bg1"/>
                </a:solidFill>
              </a:rPr>
              <a:t>pungli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yg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penting</a:t>
            </a:r>
            <a:r>
              <a:rPr lang="en-US" b="1" dirty="0">
                <a:solidFill>
                  <a:schemeClr val="bg1"/>
                </a:solidFill>
              </a:rPr>
              <a:t>, 	</a:t>
            </a:r>
            <a:r>
              <a:rPr lang="en-US" b="1" dirty="0" err="1">
                <a:solidFill>
                  <a:schemeClr val="bg1"/>
                </a:solidFill>
              </a:rPr>
              <a:t>tp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bersifat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langsung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adalah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u="sng" dirty="0">
                <a:solidFill>
                  <a:schemeClr val="bg1"/>
                </a:solidFill>
              </a:rPr>
              <a:t>moral 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err="1">
                <a:solidFill>
                  <a:schemeClr val="bg1"/>
                </a:solidFill>
              </a:rPr>
              <a:t>dr</a:t>
            </a:r>
            <a:r>
              <a:rPr lang="en-US" b="1" dirty="0">
                <a:solidFill>
                  <a:schemeClr val="bg1"/>
                </a:solidFill>
              </a:rPr>
              <a:t> 	</a:t>
            </a:r>
            <a:r>
              <a:rPr lang="en-US" b="1" dirty="0" err="1">
                <a:solidFill>
                  <a:schemeClr val="bg1"/>
                </a:solidFill>
              </a:rPr>
              <a:t>individu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ybs</a:t>
            </a:r>
            <a:r>
              <a:rPr lang="en-US" b="1" dirty="0">
                <a:solidFill>
                  <a:schemeClr val="bg1"/>
                </a:solidFill>
              </a:rPr>
              <a:t> (</a:t>
            </a:r>
            <a:r>
              <a:rPr lang="en-US" b="1" dirty="0" err="1">
                <a:solidFill>
                  <a:schemeClr val="bg1"/>
                </a:solidFill>
              </a:rPr>
              <a:t>aparat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pemerintah</a:t>
            </a:r>
            <a:r>
              <a:rPr lang="en-US" b="1" dirty="0">
                <a:solidFill>
                  <a:schemeClr val="bg1"/>
                </a:solidFill>
              </a:rPr>
              <a:t>, 	</a:t>
            </a:r>
            <a:r>
              <a:rPr lang="en-US" b="1" dirty="0" err="1">
                <a:solidFill>
                  <a:schemeClr val="bg1"/>
                </a:solidFill>
              </a:rPr>
              <a:t>pengusaha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dll</a:t>
            </a:r>
            <a:r>
              <a:rPr lang="en-US" b="1" dirty="0">
                <a:solidFill>
                  <a:schemeClr val="bg1"/>
                </a:solidFill>
              </a:rPr>
              <a:t>). 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		Alatas (1983): “ . . . </a:t>
            </a:r>
            <a:r>
              <a:rPr lang="en-US" b="1" dirty="0" err="1">
                <a:solidFill>
                  <a:schemeClr val="bg1"/>
                </a:solidFill>
              </a:rPr>
              <a:t>kaliber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u="sng" dirty="0">
                <a:solidFill>
                  <a:schemeClr val="bg1"/>
                </a:solidFill>
              </a:rPr>
              <a:t>moral</a:t>
            </a:r>
            <a:r>
              <a:rPr lang="en-US" b="1" dirty="0">
                <a:solidFill>
                  <a:schemeClr val="bg1"/>
                </a:solidFill>
              </a:rPr>
              <a:t> 	</a:t>
            </a:r>
            <a:r>
              <a:rPr lang="en-US" b="1" dirty="0" err="1">
                <a:solidFill>
                  <a:schemeClr val="bg1"/>
                </a:solidFill>
              </a:rPr>
              <a:t>individu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ybs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menentukan</a:t>
            </a:r>
            <a:r>
              <a:rPr lang="en-US" b="1" dirty="0">
                <a:solidFill>
                  <a:schemeClr val="bg1"/>
                </a:solidFill>
              </a:rPr>
              <a:t>.” 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		Dg </a:t>
            </a:r>
            <a:r>
              <a:rPr lang="en-US" b="1" dirty="0" err="1">
                <a:solidFill>
                  <a:schemeClr val="bg1"/>
                </a:solidFill>
              </a:rPr>
              <a:t>demikian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u="sng" dirty="0" err="1">
                <a:solidFill>
                  <a:schemeClr val="bg1"/>
                </a:solidFill>
              </a:rPr>
              <a:t>pencegahan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yg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u="sng" dirty="0" err="1">
                <a:solidFill>
                  <a:schemeClr val="bg1"/>
                </a:solidFill>
              </a:rPr>
              <a:t>ke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u="sng" dirty="0" err="1">
                <a:solidFill>
                  <a:schemeClr val="bg1"/>
                </a:solidFill>
              </a:rPr>
              <a:t>dua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dr</a:t>
            </a:r>
            <a:r>
              <a:rPr lang="en-US" b="1" dirty="0">
                <a:solidFill>
                  <a:schemeClr val="bg1"/>
                </a:solidFill>
              </a:rPr>
              <a:t> 	</a:t>
            </a:r>
            <a:r>
              <a:rPr lang="en-US" b="1" dirty="0" err="1">
                <a:solidFill>
                  <a:schemeClr val="bg1"/>
                </a:solidFill>
              </a:rPr>
              <a:t>pungli</a:t>
            </a:r>
            <a:r>
              <a:rPr lang="en-US" b="1" dirty="0">
                <a:solidFill>
                  <a:schemeClr val="bg1"/>
                </a:solidFill>
              </a:rPr>
              <a:t> hrs </a:t>
            </a:r>
            <a:r>
              <a:rPr lang="en-US" b="1" dirty="0" err="1">
                <a:solidFill>
                  <a:schemeClr val="bg1"/>
                </a:solidFill>
              </a:rPr>
              <a:t>diarahkan</a:t>
            </a:r>
            <a:r>
              <a:rPr lang="en-US" b="1" dirty="0">
                <a:solidFill>
                  <a:schemeClr val="bg1"/>
                </a:solidFill>
              </a:rPr>
              <a:t> pd </a:t>
            </a:r>
            <a:r>
              <a:rPr lang="en-US" b="1" u="sng" dirty="0" err="1">
                <a:solidFill>
                  <a:schemeClr val="bg1"/>
                </a:solidFill>
              </a:rPr>
              <a:t>pendidikan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u="sng" dirty="0">
                <a:solidFill>
                  <a:schemeClr val="bg1"/>
                </a:solidFill>
              </a:rPr>
              <a:t>moral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khususnya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aparat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pemerintah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5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 animBg="1"/>
      <p:bldP spid="175107" grpI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60198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	</a:t>
            </a:r>
            <a:r>
              <a:rPr lang="en-US" b="1" dirty="0" err="1">
                <a:solidFill>
                  <a:schemeClr val="bg1"/>
                </a:solidFill>
              </a:rPr>
              <a:t>Namun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hal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tdk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mudah</a:t>
            </a:r>
            <a:r>
              <a:rPr lang="en-US" b="1" dirty="0">
                <a:solidFill>
                  <a:schemeClr val="bg1"/>
                </a:solidFill>
              </a:rPr>
              <a:t>, krn moral </a:t>
            </a:r>
            <a:r>
              <a:rPr lang="en-US" b="1" dirty="0" err="1">
                <a:solidFill>
                  <a:schemeClr val="bg1"/>
                </a:solidFill>
              </a:rPr>
              <a:t>seseorang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lbh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banyak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ditentukan</a:t>
            </a:r>
            <a:r>
              <a:rPr lang="en-US" b="1" dirty="0">
                <a:solidFill>
                  <a:schemeClr val="bg1"/>
                </a:solidFill>
              </a:rPr>
              <a:t> oleh “</a:t>
            </a:r>
            <a:r>
              <a:rPr lang="en-US" b="1" dirty="0" err="1">
                <a:solidFill>
                  <a:schemeClr val="bg1"/>
                </a:solidFill>
              </a:rPr>
              <a:t>bibit”nya</a:t>
            </a:r>
            <a:r>
              <a:rPr lang="en-US" b="1" dirty="0">
                <a:solidFill>
                  <a:schemeClr val="bg1"/>
                </a:solidFill>
              </a:rPr>
              <a:t> alias </a:t>
            </a:r>
            <a:r>
              <a:rPr lang="en-US" b="1" dirty="0" err="1">
                <a:solidFill>
                  <a:schemeClr val="bg1"/>
                </a:solidFill>
              </a:rPr>
              <a:t>faktor</a:t>
            </a:r>
            <a:r>
              <a:rPr lang="en-US" b="1" dirty="0">
                <a:solidFill>
                  <a:schemeClr val="bg1"/>
                </a:solidFill>
              </a:rPr>
              <a:t> internal </a:t>
            </a:r>
            <a:r>
              <a:rPr lang="en-US" b="1" dirty="0" err="1">
                <a:solidFill>
                  <a:schemeClr val="bg1"/>
                </a:solidFill>
              </a:rPr>
              <a:t>brp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keturunan</a:t>
            </a:r>
            <a:r>
              <a:rPr lang="en-US" b="1" dirty="0">
                <a:solidFill>
                  <a:schemeClr val="bg1"/>
                </a:solidFill>
              </a:rPr>
              <a:t>/</a:t>
            </a:r>
            <a:r>
              <a:rPr lang="en-US" b="1" dirty="0" err="1">
                <a:solidFill>
                  <a:schemeClr val="bg1"/>
                </a:solidFill>
              </a:rPr>
              <a:t>heriditas</a:t>
            </a:r>
            <a:r>
              <a:rPr lang="en-US" b="1" dirty="0">
                <a:solidFill>
                  <a:schemeClr val="bg1"/>
                </a:solidFill>
              </a:rPr>
              <a:t>. Jk </a:t>
            </a:r>
            <a:r>
              <a:rPr lang="en-US" b="1" dirty="0" err="1">
                <a:solidFill>
                  <a:schemeClr val="bg1"/>
                </a:solidFill>
              </a:rPr>
              <a:t>bibitnya</a:t>
            </a:r>
            <a:r>
              <a:rPr lang="en-US" b="1" dirty="0">
                <a:solidFill>
                  <a:schemeClr val="bg1"/>
                </a:solidFill>
              </a:rPr>
              <a:t> “</a:t>
            </a:r>
            <a:r>
              <a:rPr lang="en-US" b="1" dirty="0" err="1">
                <a:solidFill>
                  <a:schemeClr val="bg1"/>
                </a:solidFill>
              </a:rPr>
              <a:t>maling</a:t>
            </a:r>
            <a:r>
              <a:rPr lang="en-US" b="1" dirty="0">
                <a:solidFill>
                  <a:schemeClr val="bg1"/>
                </a:solidFill>
              </a:rPr>
              <a:t>” di </a:t>
            </a:r>
            <a:r>
              <a:rPr lang="en-US" b="1" dirty="0" err="1">
                <a:solidFill>
                  <a:schemeClr val="bg1"/>
                </a:solidFill>
              </a:rPr>
              <a:t>manapun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tempatnya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maling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apa</a:t>
            </a:r>
            <a:r>
              <a:rPr lang="en-US" b="1" dirty="0">
                <a:solidFill>
                  <a:schemeClr val="bg1"/>
                </a:solidFill>
              </a:rPr>
              <a:t> lg </a:t>
            </a:r>
            <a:r>
              <a:rPr lang="en-US" b="1" dirty="0" err="1">
                <a:solidFill>
                  <a:schemeClr val="bg1"/>
                </a:solidFill>
              </a:rPr>
              <a:t>jk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ada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kesempatan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	Tp </a:t>
            </a:r>
            <a:r>
              <a:rPr lang="en-US" b="1" dirty="0" err="1">
                <a:solidFill>
                  <a:schemeClr val="bg1"/>
                </a:solidFill>
              </a:rPr>
              <a:t>tdk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berarti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bhw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pendidikan</a:t>
            </a:r>
            <a:r>
              <a:rPr lang="en-US" b="1" dirty="0">
                <a:solidFill>
                  <a:schemeClr val="bg1"/>
                </a:solidFill>
              </a:rPr>
              <a:t> moral </a:t>
            </a:r>
            <a:r>
              <a:rPr lang="en-US" b="1" dirty="0" err="1">
                <a:solidFill>
                  <a:schemeClr val="bg1"/>
                </a:solidFill>
              </a:rPr>
              <a:t>tdk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diperlukan</a:t>
            </a:r>
            <a:r>
              <a:rPr lang="en-US" b="1" dirty="0">
                <a:solidFill>
                  <a:schemeClr val="bg1"/>
                </a:solidFill>
              </a:rPr>
              <a:t>. Namanya </a:t>
            </a:r>
            <a:r>
              <a:rPr lang="en-US" b="1" dirty="0" err="1">
                <a:solidFill>
                  <a:schemeClr val="bg1"/>
                </a:solidFill>
              </a:rPr>
              <a:t>jg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usaha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jd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sepanjang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tujuannya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baik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hrs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dilakukan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nimBg="1"/>
      <p:bldP spid="97283" grpId="1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6096000"/>
          </a:xfrm>
          <a:gradFill>
            <a:gsLst>
              <a:gs pos="0">
                <a:srgbClr val="00B050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rgbClr val="FF00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Hdp</a:t>
            </a:r>
            <a:r>
              <a:rPr lang="en-US" sz="2800" b="1" dirty="0"/>
              <a:t> </a:t>
            </a:r>
            <a:r>
              <a:rPr lang="en-US" sz="2800" b="1" dirty="0" err="1"/>
              <a:t>bermasyarakat</a:t>
            </a:r>
            <a:r>
              <a:rPr lang="en-US" sz="2800" b="1" dirty="0"/>
              <a:t>, </a:t>
            </a:r>
            <a:r>
              <a:rPr lang="en-US" sz="2800" b="1" dirty="0" err="1"/>
              <a:t>berbangsa</a:t>
            </a:r>
            <a:r>
              <a:rPr lang="en-US" sz="2800" b="1" dirty="0"/>
              <a:t> dan </a:t>
            </a:r>
            <a:r>
              <a:rPr lang="en-US" sz="2800" b="1" dirty="0" err="1"/>
              <a:t>bernegara</a:t>
            </a:r>
            <a:r>
              <a:rPr lang="en-US" sz="2800" b="1" dirty="0"/>
              <a:t> </a:t>
            </a:r>
            <a:r>
              <a:rPr lang="en-US" sz="2800" b="1" u="sng" dirty="0" err="1"/>
              <a:t>tdk</a:t>
            </a:r>
            <a:r>
              <a:rPr lang="en-US" sz="2800" b="1" u="sng" dirty="0"/>
              <a:t> </a:t>
            </a:r>
            <a:r>
              <a:rPr lang="en-US" sz="2800" b="1" u="sng" dirty="0" err="1"/>
              <a:t>cukup</a:t>
            </a:r>
            <a:r>
              <a:rPr lang="en-US" sz="2800" b="1" u="sng" dirty="0"/>
              <a:t> </a:t>
            </a:r>
            <a:r>
              <a:rPr lang="en-US" sz="2800" b="1" u="sng" dirty="0" err="1"/>
              <a:t>dgn</a:t>
            </a:r>
            <a:r>
              <a:rPr lang="en-US" sz="2800" b="1" u="sng" dirty="0"/>
              <a:t> </a:t>
            </a:r>
            <a:r>
              <a:rPr lang="en-US" sz="2800" b="1" u="sng" dirty="0" err="1"/>
              <a:t>kepandaian</a:t>
            </a:r>
            <a:r>
              <a:rPr lang="en-US" sz="2800" b="1" dirty="0"/>
              <a:t> dan </a:t>
            </a:r>
            <a:r>
              <a:rPr lang="en-US" sz="2800" b="1" u="sng" dirty="0" err="1"/>
              <a:t>gelar</a:t>
            </a:r>
            <a:r>
              <a:rPr lang="en-US" sz="2800" b="1" dirty="0"/>
              <a:t>. </a:t>
            </a:r>
          </a:p>
          <a:p>
            <a:pPr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lbh</a:t>
            </a:r>
            <a:r>
              <a:rPr lang="en-US" sz="2800" b="1" dirty="0"/>
              <a:t> </a:t>
            </a:r>
            <a:r>
              <a:rPr lang="en-US" sz="2800" b="1" dirty="0" err="1"/>
              <a:t>dibutuhkan</a:t>
            </a:r>
            <a:r>
              <a:rPr lang="en-US" sz="2800" b="1" dirty="0"/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u="sng" dirty="0" err="1"/>
              <a:t>sikap</a:t>
            </a:r>
            <a:r>
              <a:rPr lang="en-US" sz="2800" b="1" u="sng" dirty="0"/>
              <a:t> mental</a:t>
            </a:r>
            <a:r>
              <a:rPr lang="en-US" sz="2800" b="1" dirty="0"/>
              <a:t> dan </a:t>
            </a:r>
            <a:r>
              <a:rPr lang="en-US" sz="2800" b="1" u="sng" dirty="0"/>
              <a:t>moral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u="sng" dirty="0" err="1"/>
              <a:t>baik</a:t>
            </a:r>
            <a:r>
              <a:rPr lang="en-US" sz="2800" b="1" dirty="0"/>
              <a:t> dan </a:t>
            </a:r>
            <a:r>
              <a:rPr lang="en-US" sz="2800" b="1" u="sng" dirty="0" err="1"/>
              <a:t>unggul</a:t>
            </a:r>
            <a:r>
              <a:rPr lang="en-US" sz="2800" b="1" dirty="0"/>
              <a:t>, termasuk </a:t>
            </a:r>
            <a:r>
              <a:rPr lang="en-US" sz="2800" b="1" dirty="0" err="1"/>
              <a:t>sikap</a:t>
            </a:r>
            <a:r>
              <a:rPr lang="en-US" sz="2800" b="1" dirty="0"/>
              <a:t> mental </a:t>
            </a:r>
            <a:r>
              <a:rPr lang="en-US" sz="2800" b="1" dirty="0" err="1"/>
              <a:t>untk</a:t>
            </a:r>
            <a:r>
              <a:rPr lang="en-US" sz="2800" b="1" dirty="0"/>
              <a:t> </a:t>
            </a:r>
            <a:r>
              <a:rPr lang="en-US" sz="2800" b="1" dirty="0" err="1"/>
              <a:t>memikirkan</a:t>
            </a:r>
            <a:r>
              <a:rPr lang="en-US" sz="2800" b="1" dirty="0"/>
              <a:t> </a:t>
            </a:r>
            <a:r>
              <a:rPr lang="en-US" sz="2800" b="1" dirty="0" err="1"/>
              <a:t>masy</a:t>
            </a:r>
            <a:r>
              <a:rPr lang="en-US" sz="2800" b="1" dirty="0"/>
              <a:t>, </a:t>
            </a:r>
            <a:r>
              <a:rPr lang="en-US" sz="2800" b="1" dirty="0" err="1"/>
              <a:t>bangsa</a:t>
            </a:r>
            <a:r>
              <a:rPr lang="en-US" sz="2800" b="1" dirty="0"/>
              <a:t> dan negara, </a:t>
            </a:r>
            <a:r>
              <a:rPr lang="en-US" sz="2800" b="1" dirty="0" err="1"/>
              <a:t>bkn</a:t>
            </a:r>
            <a:r>
              <a:rPr lang="en-US" sz="2800" b="1" dirty="0"/>
              <a:t> </a:t>
            </a:r>
            <a:r>
              <a:rPr lang="en-US" sz="2800" b="1" dirty="0" err="1"/>
              <a:t>hanya</a:t>
            </a:r>
            <a:r>
              <a:rPr lang="en-US" sz="2800" b="1" dirty="0"/>
              <a:t> </a:t>
            </a:r>
            <a:r>
              <a:rPr lang="en-US" sz="2800" b="1" dirty="0" err="1"/>
              <a:t>mementingkan</a:t>
            </a:r>
            <a:r>
              <a:rPr lang="en-US" sz="2800" b="1" dirty="0"/>
              <a:t> </a:t>
            </a:r>
            <a:r>
              <a:rPr lang="en-US" sz="2800" b="1" dirty="0" err="1"/>
              <a:t>diri</a:t>
            </a:r>
            <a:r>
              <a:rPr lang="en-US" sz="2800" b="1" dirty="0"/>
              <a:t> </a:t>
            </a:r>
            <a:r>
              <a:rPr lang="en-US" sz="2800" b="1" dirty="0" err="1"/>
              <a:t>sendiri</a:t>
            </a:r>
            <a:r>
              <a:rPr lang="en-US" sz="2800" b="1" dirty="0"/>
              <a:t>, </a:t>
            </a:r>
            <a:r>
              <a:rPr lang="en-US" sz="2800" b="1" dirty="0" err="1"/>
              <a:t>keluarga</a:t>
            </a:r>
            <a:r>
              <a:rPr lang="en-US" sz="2800" b="1" dirty="0"/>
              <a:t>, dan </a:t>
            </a:r>
            <a:r>
              <a:rPr lang="en-US" sz="2800" b="1" dirty="0" err="1"/>
              <a:t>kelompoknya</a:t>
            </a:r>
            <a:r>
              <a:rPr lang="en-US" sz="2800" b="1" dirty="0"/>
              <a:t>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  <p:bldP spid="98307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E7EFD-85A6-1B04-1521-4BA99E43C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305800" cy="64008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	B</a:t>
            </a:r>
            <a:r>
              <a:rPr lang="en-US" sz="2800" b="1" dirty="0"/>
              <a:t>anyak </a:t>
            </a:r>
            <a:r>
              <a:rPr lang="en-US" sz="2800" b="1" dirty="0" err="1"/>
              <a:t>teori</a:t>
            </a:r>
            <a:r>
              <a:rPr lang="en-US" sz="2800" b="1" dirty="0"/>
              <a:t> </a:t>
            </a:r>
            <a:r>
              <a:rPr lang="en-US" sz="2800" b="1" dirty="0" err="1"/>
              <a:t>tentang</a:t>
            </a:r>
            <a:r>
              <a:rPr lang="en-US" sz="2800" b="1" dirty="0"/>
              <a:t> Korupsi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berlaku</a:t>
            </a:r>
            <a:r>
              <a:rPr lang="en-US" sz="2800" b="1" dirty="0"/>
              <a:t>, </a:t>
            </a:r>
            <a:r>
              <a:rPr lang="en-US" sz="2800" b="1" dirty="0" err="1"/>
              <a:t>tdk</a:t>
            </a:r>
            <a:r>
              <a:rPr lang="en-US" sz="2800" b="1" dirty="0"/>
              <a:t> 	</a:t>
            </a:r>
            <a:r>
              <a:rPr lang="en-US" sz="2800" b="1" dirty="0" err="1"/>
              <a:t>didukung</a:t>
            </a:r>
            <a:r>
              <a:rPr lang="en-US" sz="2800" b="1" dirty="0"/>
              <a:t> data,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sesuai</a:t>
            </a:r>
            <a:r>
              <a:rPr lang="en-US" sz="2800" b="1" dirty="0"/>
              <a:t> dg </a:t>
            </a:r>
            <a:r>
              <a:rPr lang="en-US" sz="2800" b="1" dirty="0" err="1"/>
              <a:t>fakta</a:t>
            </a:r>
            <a:r>
              <a:rPr lang="en-US" sz="2800" b="1" dirty="0"/>
              <a:t> empiric di 	Indonesia:  </a:t>
            </a:r>
          </a:p>
          <a:p>
            <a:pPr marL="0" indent="0">
              <a:buNone/>
            </a:pPr>
            <a:r>
              <a:rPr lang="en-US" sz="2800" b="1" dirty="0"/>
              <a:t>	- </a:t>
            </a:r>
            <a:r>
              <a:rPr lang="en-US" sz="2800" b="1" dirty="0" err="1"/>
              <a:t>Slh</a:t>
            </a:r>
            <a:r>
              <a:rPr lang="en-US" sz="2800" b="1" dirty="0"/>
              <a:t> </a:t>
            </a:r>
            <a:r>
              <a:rPr lang="en-US" sz="2800" b="1" dirty="0" err="1"/>
              <a:t>satu</a:t>
            </a:r>
            <a:r>
              <a:rPr lang="en-US" sz="2800" b="1" dirty="0"/>
              <a:t> </a:t>
            </a:r>
            <a:r>
              <a:rPr lang="en-US" sz="2800" b="1" dirty="0" err="1"/>
              <a:t>penyebab</a:t>
            </a:r>
            <a:r>
              <a:rPr lang="en-US" sz="2800" b="1" dirty="0"/>
              <a:t> Korupsi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dirty="0" err="1"/>
              <a:t>Kemiskinan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	  Data dan </a:t>
            </a:r>
            <a:r>
              <a:rPr lang="en-US" sz="2800" b="1" dirty="0" err="1"/>
              <a:t>fakta</a:t>
            </a:r>
            <a:r>
              <a:rPr lang="en-US" sz="2800" b="1" dirty="0"/>
              <a:t> </a:t>
            </a:r>
            <a:r>
              <a:rPr lang="en-US" sz="2800" b="1" dirty="0" err="1"/>
              <a:t>menunjukkan</a:t>
            </a:r>
            <a:r>
              <a:rPr lang="en-US" sz="2800" b="1" dirty="0"/>
              <a:t> </a:t>
            </a:r>
            <a:r>
              <a:rPr lang="en-US" sz="2800" b="1" dirty="0" err="1"/>
              <a:t>bhw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		  </a:t>
            </a:r>
            <a:r>
              <a:rPr lang="en-US" sz="2800" b="1" dirty="0" err="1"/>
              <a:t>melakukan</a:t>
            </a:r>
            <a:r>
              <a:rPr lang="en-US" sz="2800" b="1" dirty="0"/>
              <a:t> Korupsi </a:t>
            </a:r>
            <a:r>
              <a:rPr lang="en-US" sz="2800" b="1" dirty="0" err="1"/>
              <a:t>justru</a:t>
            </a:r>
            <a:r>
              <a:rPr lang="en-US" sz="2800" b="1" dirty="0"/>
              <a:t> org kaya, </a:t>
            </a:r>
            <a:r>
              <a:rPr lang="en-US" sz="2800" b="1" dirty="0" err="1"/>
              <a:t>pejabat</a:t>
            </a:r>
            <a:r>
              <a:rPr lang="en-US" sz="2800" b="1" dirty="0"/>
              <a:t> 	  krn </a:t>
            </a:r>
            <a:r>
              <a:rPr lang="en-US" sz="2800" b="1" dirty="0" err="1"/>
              <a:t>mrk-lah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mempunyai</a:t>
            </a:r>
            <a:r>
              <a:rPr lang="en-US" sz="2800" b="1" dirty="0"/>
              <a:t> 				  </a:t>
            </a:r>
            <a:r>
              <a:rPr lang="en-US" sz="2800" b="1" dirty="0" err="1"/>
              <a:t>kekuasaan</a:t>
            </a:r>
            <a:r>
              <a:rPr lang="en-US" sz="2800" b="1" dirty="0"/>
              <a:t> (</a:t>
            </a:r>
            <a:r>
              <a:rPr lang="en-US" sz="2800" b="1" dirty="0" err="1"/>
              <a:t>kesempatan</a:t>
            </a:r>
            <a:r>
              <a:rPr lang="en-US" sz="2800" b="1" dirty="0"/>
              <a:t> untuk Korupsi).</a:t>
            </a:r>
          </a:p>
          <a:p>
            <a:pPr marL="0" indent="0">
              <a:buNone/>
            </a:pPr>
            <a:r>
              <a:rPr lang="en-US" sz="2800" b="1" dirty="0"/>
              <a:t>	  </a:t>
            </a:r>
            <a:r>
              <a:rPr lang="en-US" sz="2800" b="1" dirty="0" err="1"/>
              <a:t>Semakin</a:t>
            </a:r>
            <a:r>
              <a:rPr lang="en-US" sz="2800" b="1" dirty="0"/>
              <a:t> </a:t>
            </a:r>
            <a:r>
              <a:rPr lang="en-US" sz="2800" b="1" dirty="0" err="1"/>
              <a:t>besar</a:t>
            </a:r>
            <a:r>
              <a:rPr lang="en-US" sz="2800" b="1" dirty="0"/>
              <a:t> Kekuasaan </a:t>
            </a:r>
            <a:r>
              <a:rPr lang="en-US" sz="2800" b="1" dirty="0" err="1"/>
              <a:t>semakin</a:t>
            </a:r>
            <a:r>
              <a:rPr lang="en-US" sz="2800" b="1" dirty="0"/>
              <a:t> </a:t>
            </a:r>
            <a:r>
              <a:rPr lang="en-US" sz="2800" b="1" dirty="0" err="1"/>
              <a:t>besar</a:t>
            </a:r>
            <a:r>
              <a:rPr lang="en-US" sz="2800" b="1" dirty="0"/>
              <a:t> 		  </a:t>
            </a:r>
            <a:r>
              <a:rPr lang="en-US" sz="2800" b="1" dirty="0" err="1"/>
              <a:t>kemungkinan</a:t>
            </a:r>
            <a:r>
              <a:rPr lang="en-US" sz="2800" b="1" dirty="0"/>
              <a:t> </a:t>
            </a:r>
            <a:r>
              <a:rPr lang="en-US" sz="2800" b="1" dirty="0" err="1"/>
              <a:t>melakukan</a:t>
            </a:r>
            <a:r>
              <a:rPr lang="en-US" sz="2800" b="1" dirty="0"/>
              <a:t> Korupsi (</a:t>
            </a:r>
            <a:r>
              <a:rPr lang="en-US" sz="2800" b="1" dirty="0" err="1"/>
              <a:t>spt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		  </a:t>
            </a:r>
            <a:r>
              <a:rPr lang="en-US" sz="2800" b="1" dirty="0" err="1"/>
              <a:t>dikatakan</a:t>
            </a:r>
            <a:r>
              <a:rPr lang="en-US" sz="2800" b="1" dirty="0"/>
              <a:t> Acton). 	</a:t>
            </a:r>
          </a:p>
          <a:p>
            <a:pPr marL="0" indent="0">
              <a:buNone/>
            </a:pPr>
            <a:r>
              <a:rPr lang="en-US" sz="2800" b="1" dirty="0"/>
              <a:t>	  Oleh krn </a:t>
            </a:r>
            <a:r>
              <a:rPr lang="en-US" sz="2800" b="1" dirty="0" err="1"/>
              <a:t>itu</a:t>
            </a:r>
            <a:r>
              <a:rPr lang="en-US" sz="2800" b="1" dirty="0"/>
              <a:t> </a:t>
            </a:r>
            <a:r>
              <a:rPr lang="en-US" sz="2800" b="1" dirty="0" err="1"/>
              <a:t>lalu</a:t>
            </a:r>
            <a:r>
              <a:rPr lang="en-US" sz="2800" b="1" dirty="0"/>
              <a:t> </a:t>
            </a:r>
            <a:r>
              <a:rPr lang="en-US" sz="2800" b="1" dirty="0" err="1"/>
              <a:t>timbul</a:t>
            </a:r>
            <a:r>
              <a:rPr lang="en-US" sz="2800" b="1" dirty="0"/>
              <a:t> </a:t>
            </a:r>
            <a:r>
              <a:rPr lang="en-US" sz="2800" b="1" dirty="0" err="1"/>
              <a:t>teori</a:t>
            </a:r>
            <a:r>
              <a:rPr lang="en-US" sz="2800" b="1" dirty="0"/>
              <a:t> “untuk 		  </a:t>
            </a:r>
            <a:r>
              <a:rPr lang="en-US" sz="2800" b="1" dirty="0" err="1"/>
              <a:t>mengurang</a:t>
            </a:r>
            <a:r>
              <a:rPr lang="en-US" sz="2800" b="1" dirty="0"/>
              <a:t> Korupsi Kekuasaan </a:t>
            </a:r>
            <a:r>
              <a:rPr lang="en-US" sz="2800" b="1" dirty="0" err="1"/>
              <a:t>hrs</a:t>
            </a:r>
            <a:r>
              <a:rPr lang="en-US" sz="2800" b="1" dirty="0"/>
              <a:t> 			  </a:t>
            </a:r>
            <a:r>
              <a:rPr lang="en-US" sz="2800" b="1" dirty="0" err="1"/>
              <a:t>didistribusikan</a:t>
            </a:r>
            <a:r>
              <a:rPr lang="en-US" sz="2800" b="1" dirty="0"/>
              <a:t>”.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7222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04800"/>
            <a:ext cx="8534400" cy="6248400"/>
          </a:xfr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	(7). Faktor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/>
              <a:t>tiga</a:t>
            </a:r>
            <a:r>
              <a:rPr lang="en-US" sz="2800" b="1" dirty="0"/>
              <a:t> </a:t>
            </a:r>
            <a:r>
              <a:rPr lang="en-US" sz="2800" b="1" dirty="0" err="1"/>
              <a:t>adlh</a:t>
            </a:r>
            <a:r>
              <a:rPr lang="en-US" sz="2800" b="1" dirty="0"/>
              <a:t> “</a:t>
            </a:r>
            <a:r>
              <a:rPr lang="en-US" sz="2800" b="1" dirty="0" err="1"/>
              <a:t>kondisi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memaksa</a:t>
            </a:r>
            <a:r>
              <a:rPr lang="en-US" sz="2800" b="1" dirty="0"/>
              <a:t>”.</a:t>
            </a:r>
          </a:p>
          <a:p>
            <a:pPr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Seperti</a:t>
            </a:r>
            <a:r>
              <a:rPr lang="en-US" sz="2800" b="1" dirty="0"/>
              <a:t> </a:t>
            </a:r>
            <a:r>
              <a:rPr lang="en-US" sz="2800" b="1" dirty="0" err="1"/>
              <a:t>halnya</a:t>
            </a:r>
            <a:r>
              <a:rPr lang="en-US" sz="2800" b="1" dirty="0"/>
              <a:t> “moral”, </a:t>
            </a:r>
            <a:r>
              <a:rPr lang="en-US" sz="2800" b="1" dirty="0" err="1"/>
              <a:t>faktor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dpt</a:t>
            </a:r>
            <a:r>
              <a:rPr lang="en-US" sz="2800" b="1" dirty="0"/>
              <a:t> 	</a:t>
            </a:r>
            <a:r>
              <a:rPr lang="en-US" sz="2800" b="1" dirty="0" err="1"/>
              <a:t>mempengaruhi</a:t>
            </a:r>
            <a:r>
              <a:rPr lang="en-US" sz="2800" b="1" dirty="0"/>
              <a:t> </a:t>
            </a:r>
            <a:r>
              <a:rPr lang="en-US" sz="2800" b="1" dirty="0" err="1"/>
              <a:t>pungli</a:t>
            </a:r>
            <a:r>
              <a:rPr lang="en-US" sz="2800" b="1" dirty="0"/>
              <a:t> </a:t>
            </a:r>
            <a:r>
              <a:rPr lang="en-US" sz="2800" b="1" u="sng" dirty="0" err="1"/>
              <a:t>secara</a:t>
            </a:r>
            <a:r>
              <a:rPr lang="en-US" sz="2800" b="1" u="sng" dirty="0"/>
              <a:t> </a:t>
            </a:r>
            <a:r>
              <a:rPr lang="en-US" sz="2800" b="1" u="sng" dirty="0" err="1"/>
              <a:t>tak</a:t>
            </a:r>
            <a:r>
              <a:rPr lang="en-US" sz="2800" b="1" u="sng" dirty="0"/>
              <a:t> </a:t>
            </a:r>
            <a:r>
              <a:rPr lang="en-US" sz="2800" b="1" u="sng" dirty="0" err="1"/>
              <a:t>langsung</a:t>
            </a:r>
            <a:r>
              <a:rPr lang="en-US" sz="2800" b="1" dirty="0"/>
              <a:t>. </a:t>
            </a:r>
          </a:p>
          <a:p>
            <a:pPr>
              <a:buFontTx/>
              <a:buNone/>
            </a:pPr>
            <a:r>
              <a:rPr lang="en-US" sz="2800" b="1" dirty="0"/>
              <a:t>		Akan </a:t>
            </a:r>
            <a:r>
              <a:rPr lang="en-US" sz="2800" b="1" dirty="0" err="1"/>
              <a:t>ttp</a:t>
            </a:r>
            <a:r>
              <a:rPr lang="en-US" sz="2800" b="1" dirty="0"/>
              <a:t> </a:t>
            </a:r>
            <a:r>
              <a:rPr lang="en-US" sz="2800" b="1" dirty="0" err="1"/>
              <a:t>jk</a:t>
            </a:r>
            <a:r>
              <a:rPr lang="en-US" sz="2800" b="1" dirty="0"/>
              <a:t> </a:t>
            </a:r>
            <a:r>
              <a:rPr lang="en-US" sz="2800" b="1" dirty="0" err="1"/>
              <a:t>ada</a:t>
            </a:r>
            <a:r>
              <a:rPr lang="en-US" sz="2800" b="1" dirty="0"/>
              <a:t> </a:t>
            </a:r>
            <a:r>
              <a:rPr lang="en-US" sz="2800" b="1" u="sng" dirty="0" err="1"/>
              <a:t>kesempatan</a:t>
            </a:r>
            <a:r>
              <a:rPr lang="en-US" sz="2800" b="1" dirty="0"/>
              <a:t> dan </a:t>
            </a:r>
            <a:r>
              <a:rPr lang="en-US" sz="2800" b="1" dirty="0" err="1"/>
              <a:t>ditambah</a:t>
            </a:r>
            <a:r>
              <a:rPr lang="en-US" sz="2800" b="1" dirty="0"/>
              <a:t> 	</a:t>
            </a:r>
            <a:r>
              <a:rPr lang="en-US" sz="2800" b="1" u="sng" dirty="0"/>
              <a:t>mental </a:t>
            </a:r>
            <a:r>
              <a:rPr lang="en-US" sz="2800" b="1" u="sng" dirty="0" err="1"/>
              <a:t>maling</a:t>
            </a:r>
            <a:r>
              <a:rPr lang="en-US" sz="2800" b="1" dirty="0"/>
              <a:t>, </a:t>
            </a:r>
            <a:r>
              <a:rPr lang="en-US" sz="2800" b="1" dirty="0" err="1"/>
              <a:t>akan</a:t>
            </a:r>
            <a:r>
              <a:rPr lang="en-US" sz="2800" b="1" dirty="0"/>
              <a:t> </a:t>
            </a:r>
            <a:r>
              <a:rPr lang="en-US" sz="2800" b="1" dirty="0" err="1"/>
              <a:t>terjadilah</a:t>
            </a:r>
            <a:r>
              <a:rPr lang="en-US" sz="2800" b="1" dirty="0"/>
              <a:t> </a:t>
            </a:r>
            <a:r>
              <a:rPr lang="en-US" sz="2800" b="1" dirty="0" err="1"/>
              <a:t>pungli</a:t>
            </a:r>
            <a:r>
              <a:rPr lang="en-US" sz="2800" b="1" dirty="0"/>
              <a:t>.</a:t>
            </a:r>
          </a:p>
          <a:p>
            <a:pPr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Kondisi</a:t>
            </a:r>
            <a:r>
              <a:rPr lang="en-US" sz="2800" b="1" dirty="0"/>
              <a:t> </a:t>
            </a:r>
            <a:r>
              <a:rPr lang="en-US" sz="2800" b="1" dirty="0" err="1"/>
              <a:t>tsb</a:t>
            </a:r>
            <a:r>
              <a:rPr lang="en-US" sz="2800" b="1" dirty="0"/>
              <a:t> </a:t>
            </a:r>
            <a:r>
              <a:rPr lang="en-US" sz="2800" b="1" dirty="0" err="1"/>
              <a:t>dpt</a:t>
            </a:r>
            <a:r>
              <a:rPr lang="en-US" sz="2800" b="1" dirty="0"/>
              <a:t> </a:t>
            </a:r>
            <a:r>
              <a:rPr lang="en-US" sz="2800" b="1" dirty="0" err="1"/>
              <a:t>berupa</a:t>
            </a:r>
            <a:r>
              <a:rPr lang="en-US" sz="2800" b="1" dirty="0"/>
              <a:t> “</a:t>
            </a:r>
            <a:r>
              <a:rPr lang="en-US" sz="2800" b="1" dirty="0" err="1"/>
              <a:t>kondisi</a:t>
            </a:r>
            <a:r>
              <a:rPr lang="en-US" sz="2800" b="1" dirty="0"/>
              <a:t> </a:t>
            </a:r>
            <a:r>
              <a:rPr lang="en-US" sz="2800" b="1" dirty="0" err="1"/>
              <a:t>ekonomi</a:t>
            </a:r>
            <a:r>
              <a:rPr lang="en-US" sz="2800" b="1" dirty="0"/>
              <a:t>” </a:t>
            </a:r>
            <a:r>
              <a:rPr lang="en-US" sz="2800" b="1" dirty="0" err="1"/>
              <a:t>yg</a:t>
            </a:r>
            <a:r>
              <a:rPr lang="en-US" sz="2800" b="1" dirty="0"/>
              <a:t> 	</a:t>
            </a:r>
            <a:r>
              <a:rPr lang="en-US" sz="2800" b="1" dirty="0" err="1"/>
              <a:t>rendah</a:t>
            </a:r>
            <a:r>
              <a:rPr lang="en-US" sz="2800" b="1" dirty="0"/>
              <a:t>, </a:t>
            </a:r>
            <a:r>
              <a:rPr lang="en-US" sz="2800" b="1" dirty="0" err="1"/>
              <a:t>misal</a:t>
            </a:r>
            <a:r>
              <a:rPr lang="en-US" sz="2800" b="1" dirty="0"/>
              <a:t> krn </a:t>
            </a:r>
            <a:r>
              <a:rPr lang="en-US" sz="2800" b="1" u="sng" dirty="0" err="1"/>
              <a:t>gaji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kcl</a:t>
            </a:r>
            <a:r>
              <a:rPr lang="en-US" sz="2800" b="1" dirty="0"/>
              <a:t>, </a:t>
            </a:r>
            <a:r>
              <a:rPr lang="en-US" sz="2800" b="1" dirty="0" err="1"/>
              <a:t>dsb</a:t>
            </a:r>
            <a:r>
              <a:rPr lang="en-US" sz="2800" b="1" dirty="0"/>
              <a:t>.</a:t>
            </a:r>
          </a:p>
          <a:p>
            <a:pPr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Olh</a:t>
            </a:r>
            <a:r>
              <a:rPr lang="en-US" sz="2800" b="1" dirty="0"/>
              <a:t> krn </a:t>
            </a:r>
            <a:r>
              <a:rPr lang="en-US" sz="2800" b="1" dirty="0" err="1"/>
              <a:t>itu</a:t>
            </a:r>
            <a:r>
              <a:rPr lang="en-US" sz="2800" b="1" dirty="0"/>
              <a:t> </a:t>
            </a:r>
            <a:r>
              <a:rPr lang="en-US" sz="2800" b="1" dirty="0" err="1"/>
              <a:t>pencegahan</a:t>
            </a:r>
            <a:r>
              <a:rPr lang="en-US" sz="2800" b="1" dirty="0"/>
              <a:t> </a:t>
            </a:r>
            <a:r>
              <a:rPr lang="en-US" sz="2800" b="1" dirty="0" err="1"/>
              <a:t>korupsi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/>
              <a:t>tiga</a:t>
            </a:r>
            <a:r>
              <a:rPr lang="en-US" sz="2800" b="1" dirty="0"/>
              <a:t> </a:t>
            </a:r>
            <a:r>
              <a:rPr lang="en-US" sz="2800" b="1" dirty="0" err="1"/>
              <a:t>adlh</a:t>
            </a:r>
            <a:r>
              <a:rPr lang="en-US" sz="2800" b="1" dirty="0"/>
              <a:t> 	</a:t>
            </a:r>
            <a:r>
              <a:rPr lang="en-US" sz="2800" b="1" dirty="0" err="1"/>
              <a:t>usaha</a:t>
            </a:r>
            <a:r>
              <a:rPr lang="en-US" sz="2800" b="1" dirty="0"/>
              <a:t> </a:t>
            </a:r>
            <a:r>
              <a:rPr lang="en-US" sz="2800" b="1" dirty="0" err="1"/>
              <a:t>untk</a:t>
            </a:r>
            <a:r>
              <a:rPr lang="en-US" sz="2800" b="1" dirty="0"/>
              <a:t> </a:t>
            </a:r>
            <a:r>
              <a:rPr lang="en-US" sz="2800" b="1" dirty="0" err="1"/>
              <a:t>meniadakan</a:t>
            </a:r>
            <a:r>
              <a:rPr lang="en-US" sz="2800" b="1" dirty="0"/>
              <a:t> </a:t>
            </a:r>
            <a:r>
              <a:rPr lang="en-US" sz="2800" b="1" dirty="0" err="1"/>
              <a:t>kondisi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memaksa</a:t>
            </a:r>
            <a:r>
              <a:rPr lang="en-US" sz="2800" b="1" dirty="0"/>
              <a:t> </a:t>
            </a:r>
            <a:r>
              <a:rPr lang="en-US" sz="2800" b="1" dirty="0" err="1"/>
              <a:t>itu</a:t>
            </a:r>
            <a:r>
              <a:rPr lang="en-US" sz="2800" b="1" dirty="0"/>
              <a:t>, 	</a:t>
            </a:r>
            <a:r>
              <a:rPr lang="en-US" sz="2800" b="1" dirty="0" err="1"/>
              <a:t>misal</a:t>
            </a:r>
            <a:r>
              <a:rPr lang="en-US" sz="2800" b="1" dirty="0"/>
              <a:t> dg </a:t>
            </a:r>
            <a:r>
              <a:rPr lang="en-US" sz="2800" b="1" u="sng" dirty="0" err="1"/>
              <a:t>memberikan</a:t>
            </a:r>
            <a:r>
              <a:rPr lang="en-US" sz="2800" b="1" u="sng" dirty="0"/>
              <a:t> </a:t>
            </a:r>
            <a:r>
              <a:rPr lang="en-US" sz="2800" b="1" u="sng" dirty="0" err="1"/>
              <a:t>gaji</a:t>
            </a:r>
            <a:r>
              <a:rPr lang="en-US" sz="2800" b="1" u="sng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u="sng" dirty="0" err="1"/>
              <a:t>memadai</a:t>
            </a:r>
            <a:r>
              <a:rPr lang="en-US" sz="2800" b="1" dirty="0"/>
              <a:t> untuk 	</a:t>
            </a:r>
            <a:r>
              <a:rPr lang="en-US" sz="2800" b="1" u="sng" dirty="0" err="1"/>
              <a:t>hdp</a:t>
            </a:r>
            <a:r>
              <a:rPr lang="en-US" sz="2800" b="1" u="sng" dirty="0"/>
              <a:t> </a:t>
            </a:r>
            <a:r>
              <a:rPr lang="en-US" sz="2800" b="1" u="sng" dirty="0" err="1"/>
              <a:t>layak</a:t>
            </a:r>
            <a:r>
              <a:rPr lang="en-US" sz="2800" b="1" u="sng" dirty="0"/>
              <a:t> </a:t>
            </a:r>
            <a:r>
              <a:rPr lang="en-US" sz="2800" b="1" dirty="0"/>
              <a:t>dan </a:t>
            </a:r>
            <a:r>
              <a:rPr lang="en-US" sz="2800" b="1" u="sng" dirty="0" err="1"/>
              <a:t>selalu</a:t>
            </a:r>
            <a:r>
              <a:rPr lang="en-US" sz="2800" b="1" u="sng" dirty="0"/>
              <a:t> </a:t>
            </a:r>
            <a:r>
              <a:rPr lang="en-US" sz="2800" b="1" u="sng" dirty="0" err="1"/>
              <a:t>disesuaikan</a:t>
            </a:r>
            <a:r>
              <a:rPr lang="en-US" sz="2800" b="1" u="sng" dirty="0"/>
              <a:t> dg </a:t>
            </a:r>
            <a:r>
              <a:rPr lang="en-US" sz="2800" b="1" u="sng" dirty="0" err="1"/>
              <a:t>keadaan</a:t>
            </a:r>
            <a:r>
              <a:rPr lang="en-US" sz="2800" b="1" dirty="0"/>
              <a:t>.</a:t>
            </a:r>
          </a:p>
          <a:p>
            <a:pPr>
              <a:buFontTx/>
              <a:buNone/>
            </a:pPr>
            <a:r>
              <a:rPr lang="en-US" sz="2800" b="1" dirty="0"/>
              <a:t>		BLT?</a:t>
            </a:r>
          </a:p>
          <a:p>
            <a:pPr>
              <a:buFontTx/>
              <a:buNone/>
            </a:pPr>
            <a:endParaRPr lang="en-US" sz="2800" b="1" dirty="0"/>
          </a:p>
          <a:p>
            <a:pPr>
              <a:buFontTx/>
              <a:buNone/>
            </a:pPr>
            <a:endParaRPr lang="en-US" sz="28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94211" grpI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"/>
            <a:ext cx="8610600" cy="6781800"/>
          </a:xfrm>
          <a:solidFill>
            <a:srgbClr val="FFC000"/>
          </a:solidFill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	Tp </a:t>
            </a:r>
            <a:r>
              <a:rPr lang="en-US" sz="2800" b="1" dirty="0" err="1"/>
              <a:t>pencegahan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menjamin</a:t>
            </a:r>
            <a:r>
              <a:rPr lang="en-US" sz="2800" b="1" dirty="0"/>
              <a:t>, krn </a:t>
            </a:r>
            <a:r>
              <a:rPr lang="en-US" sz="2800" b="1" dirty="0" err="1"/>
              <a:t>walau</a:t>
            </a:r>
            <a:r>
              <a:rPr lang="en-US" sz="2800" b="1" dirty="0"/>
              <a:t> </a:t>
            </a:r>
            <a:r>
              <a:rPr lang="en-US" sz="2800" b="1" dirty="0" err="1"/>
              <a:t>gajinya</a:t>
            </a:r>
            <a:r>
              <a:rPr lang="en-US" sz="2800" b="1" dirty="0"/>
              <a:t> </a:t>
            </a:r>
            <a:r>
              <a:rPr lang="en-US" sz="2800" b="1" dirty="0" err="1"/>
              <a:t>sdh</a:t>
            </a:r>
            <a:r>
              <a:rPr lang="en-US" sz="2800" b="1" dirty="0"/>
              <a:t> </a:t>
            </a:r>
            <a:r>
              <a:rPr lang="en-US" sz="2800" b="1" dirty="0" err="1"/>
              <a:t>cukup</a:t>
            </a:r>
            <a:r>
              <a:rPr lang="en-US" sz="2800" b="1" dirty="0"/>
              <a:t>, </a:t>
            </a:r>
            <a:r>
              <a:rPr lang="en-US" sz="2800" b="1" dirty="0" err="1"/>
              <a:t>kalau</a:t>
            </a:r>
            <a:r>
              <a:rPr lang="en-US" sz="2800" b="1" dirty="0"/>
              <a:t> </a:t>
            </a:r>
            <a:r>
              <a:rPr lang="en-US" sz="2800" b="1" dirty="0" err="1"/>
              <a:t>mentalnya</a:t>
            </a:r>
            <a:r>
              <a:rPr lang="en-US" sz="2800" b="1" dirty="0"/>
              <a:t> </a:t>
            </a:r>
            <a:r>
              <a:rPr lang="en-US" sz="2800" b="1" dirty="0" err="1"/>
              <a:t>maling</a:t>
            </a:r>
            <a:r>
              <a:rPr lang="en-US" sz="2800" b="1" dirty="0"/>
              <a:t> dan </a:t>
            </a:r>
            <a:r>
              <a:rPr lang="en-US" sz="2800" b="1" dirty="0" err="1"/>
              <a:t>ada</a:t>
            </a:r>
            <a:r>
              <a:rPr lang="en-US" sz="2800" b="1" dirty="0"/>
              <a:t> </a:t>
            </a:r>
            <a:r>
              <a:rPr lang="en-US" sz="2800" b="1" dirty="0" err="1"/>
              <a:t>kesempatan</a:t>
            </a:r>
            <a:r>
              <a:rPr lang="en-US" sz="2800" b="1" dirty="0"/>
              <a:t> </a:t>
            </a:r>
            <a:r>
              <a:rPr lang="en-US" sz="2800" b="1" dirty="0" err="1"/>
              <a:t>akan</a:t>
            </a:r>
            <a:r>
              <a:rPr lang="en-US" sz="2800" b="1" dirty="0"/>
              <a:t> </a:t>
            </a:r>
            <a:r>
              <a:rPr lang="en-US" sz="2800" b="1" dirty="0" err="1"/>
              <a:t>terjadi</a:t>
            </a:r>
            <a:r>
              <a:rPr lang="en-US" sz="2800" b="1" dirty="0"/>
              <a:t> </a:t>
            </a:r>
            <a:r>
              <a:rPr lang="en-US" sz="2800" b="1" dirty="0" err="1"/>
              <a:t>jg</a:t>
            </a:r>
            <a:r>
              <a:rPr lang="en-US" sz="2800" b="1" dirty="0"/>
              <a:t> </a:t>
            </a:r>
            <a:r>
              <a:rPr lang="en-US" sz="2800" b="1" dirty="0" err="1"/>
              <a:t>pungli</a:t>
            </a:r>
            <a:r>
              <a:rPr lang="en-US" sz="2800" b="1" dirty="0"/>
              <a:t> </a:t>
            </a:r>
            <a:r>
              <a:rPr lang="en-US" sz="2800" b="1" dirty="0" err="1"/>
              <a:t>spt</a:t>
            </a:r>
            <a:r>
              <a:rPr lang="en-US" sz="2800" b="1" dirty="0"/>
              <a:t> </a:t>
            </a:r>
            <a:r>
              <a:rPr lang="en-US" sz="2800" b="1" dirty="0" err="1"/>
              <a:t>kasus-kasus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kt </a:t>
            </a:r>
            <a:r>
              <a:rPr lang="en-US" sz="2800" b="1" dirty="0" err="1"/>
              <a:t>lihat</a:t>
            </a:r>
            <a:r>
              <a:rPr lang="en-US" sz="2800" b="1" dirty="0"/>
              <a:t> </a:t>
            </a:r>
            <a:r>
              <a:rPr lang="en-US" sz="2800" b="1" dirty="0" err="1"/>
              <a:t>mel</a:t>
            </a:r>
            <a:r>
              <a:rPr lang="en-US" sz="2800" b="1" dirty="0"/>
              <a:t>. </a:t>
            </a:r>
            <a:r>
              <a:rPr lang="en-US" sz="2800" b="1" dirty="0" err="1"/>
              <a:t>siaran</a:t>
            </a:r>
            <a:r>
              <a:rPr lang="en-US" sz="2800" b="1" dirty="0"/>
              <a:t> TV. </a:t>
            </a:r>
          </a:p>
          <a:p>
            <a:pPr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Memangnya</a:t>
            </a:r>
            <a:r>
              <a:rPr lang="en-US" sz="2800" b="1" dirty="0"/>
              <a:t> para </a:t>
            </a:r>
            <a:r>
              <a:rPr lang="en-US" sz="2800" b="1" dirty="0" err="1"/>
              <a:t>pejabat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Korupsi </a:t>
            </a:r>
            <a:r>
              <a:rPr lang="en-US" sz="2800" b="1" dirty="0" err="1"/>
              <a:t>itu</a:t>
            </a:r>
            <a:r>
              <a:rPr lang="en-US" sz="2800" b="1" dirty="0"/>
              <a:t> </a:t>
            </a:r>
            <a:r>
              <a:rPr lang="en-US" sz="2800" b="1" dirty="0" err="1"/>
              <a:t>kurang</a:t>
            </a:r>
            <a:r>
              <a:rPr lang="en-US" sz="2800" b="1" dirty="0"/>
              <a:t> </a:t>
            </a:r>
            <a:r>
              <a:rPr lang="en-US" sz="2800" b="1" dirty="0" err="1"/>
              <a:t>apa</a:t>
            </a:r>
            <a:r>
              <a:rPr lang="en-US" sz="2800" b="1" dirty="0"/>
              <a:t>?</a:t>
            </a:r>
          </a:p>
          <a:p>
            <a:pPr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Apakah</a:t>
            </a:r>
            <a:r>
              <a:rPr lang="en-US" sz="2800" b="1" dirty="0"/>
              <a:t> </a:t>
            </a:r>
            <a:r>
              <a:rPr lang="en-US" sz="2800" b="1" dirty="0" err="1"/>
              <a:t>gaji</a:t>
            </a:r>
            <a:r>
              <a:rPr lang="en-US" sz="2800" b="1" dirty="0"/>
              <a:t> </a:t>
            </a:r>
            <a:r>
              <a:rPr lang="en-US" sz="2800" b="1" dirty="0" err="1"/>
              <a:t>seorang</a:t>
            </a:r>
            <a:r>
              <a:rPr lang="en-US" sz="2800" b="1" dirty="0"/>
              <a:t> </a:t>
            </a:r>
            <a:r>
              <a:rPr lang="en-US" sz="2800" b="1" dirty="0" err="1"/>
              <a:t>gub</a:t>
            </a:r>
            <a:r>
              <a:rPr lang="en-US" sz="2800" b="1" dirty="0"/>
              <a:t> 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dirty="0" err="1"/>
              <a:t>bpt</a:t>
            </a:r>
            <a:r>
              <a:rPr lang="en-US" sz="2800" b="1" dirty="0"/>
              <a:t> 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dirty="0" err="1"/>
              <a:t>walikota</a:t>
            </a:r>
            <a:r>
              <a:rPr lang="en-US" sz="2800" b="1" dirty="0"/>
              <a:t> </a:t>
            </a:r>
            <a:r>
              <a:rPr lang="en-US" sz="2800" b="1" dirty="0" err="1"/>
              <a:t>msh</a:t>
            </a:r>
            <a:r>
              <a:rPr lang="en-US" sz="2800" b="1" dirty="0"/>
              <a:t> </a:t>
            </a:r>
            <a:r>
              <a:rPr lang="en-US" sz="2800" b="1" dirty="0" err="1"/>
              <a:t>kurang</a:t>
            </a:r>
            <a:r>
              <a:rPr lang="en-US" sz="2800" b="1" dirty="0"/>
              <a:t>?</a:t>
            </a:r>
          </a:p>
          <a:p>
            <a:pPr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Selain</a:t>
            </a:r>
            <a:r>
              <a:rPr lang="en-US" sz="2800" b="1" dirty="0"/>
              <a:t> </a:t>
            </a:r>
            <a:r>
              <a:rPr lang="en-US" sz="2800" b="1" dirty="0" err="1"/>
              <a:t>gaji</a:t>
            </a:r>
            <a:r>
              <a:rPr lang="en-US" sz="2800" b="1" dirty="0"/>
              <a:t> </a:t>
            </a:r>
            <a:r>
              <a:rPr lang="en-US" sz="2800" b="1" dirty="0" err="1"/>
              <a:t>mrk</a:t>
            </a:r>
            <a:r>
              <a:rPr lang="en-US" sz="2800" b="1" dirty="0"/>
              <a:t> </a:t>
            </a:r>
            <a:r>
              <a:rPr lang="en-US" sz="2800" b="1" dirty="0" err="1"/>
              <a:t>jg</a:t>
            </a:r>
            <a:r>
              <a:rPr lang="en-US" sz="2800" b="1" dirty="0"/>
              <a:t> </a:t>
            </a:r>
            <a:r>
              <a:rPr lang="en-US" sz="2800" b="1" dirty="0" err="1"/>
              <a:t>msh</a:t>
            </a:r>
            <a:r>
              <a:rPr lang="en-US" sz="2800" b="1" dirty="0"/>
              <a:t> </a:t>
            </a:r>
            <a:r>
              <a:rPr lang="en-US" sz="2800" b="1" dirty="0" err="1"/>
              <a:t>mendpt</a:t>
            </a:r>
            <a:r>
              <a:rPr lang="en-US" sz="2800" b="1" dirty="0"/>
              <a:t> </a:t>
            </a:r>
            <a:r>
              <a:rPr lang="en-US" sz="2800" b="1" dirty="0" err="1"/>
              <a:t>berbagai</a:t>
            </a:r>
            <a:r>
              <a:rPr lang="en-US" sz="2800" b="1" dirty="0"/>
              <a:t> mcm </a:t>
            </a:r>
            <a:r>
              <a:rPr lang="en-US" sz="2800" b="1" dirty="0" err="1"/>
              <a:t>tunjangan</a:t>
            </a:r>
            <a:r>
              <a:rPr lang="en-US" sz="2800" b="1" dirty="0"/>
              <a:t> dan </a:t>
            </a:r>
            <a:r>
              <a:rPr lang="en-US" sz="2800" b="1" dirty="0" err="1"/>
              <a:t>penerimaan</a:t>
            </a:r>
            <a:r>
              <a:rPr lang="en-US" sz="2800" b="1" dirty="0"/>
              <a:t> lain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tak</a:t>
            </a:r>
            <a:r>
              <a:rPr lang="en-US" sz="2800" b="1" dirty="0"/>
              <a:t> </a:t>
            </a:r>
            <a:r>
              <a:rPr lang="en-US" sz="2800" b="1" dirty="0" err="1"/>
              <a:t>dpt</a:t>
            </a:r>
            <a:r>
              <a:rPr lang="en-US" sz="2800" b="1" dirty="0"/>
              <a:t> </a:t>
            </a:r>
            <a:r>
              <a:rPr lang="en-US" sz="2800" b="1" dirty="0" err="1"/>
              <a:t>dikategorikan</a:t>
            </a:r>
            <a:r>
              <a:rPr lang="en-US" sz="2800" b="1" dirty="0"/>
              <a:t> </a:t>
            </a:r>
            <a:r>
              <a:rPr lang="en-US" sz="2800" b="1" dirty="0" err="1"/>
              <a:t>sbg</a:t>
            </a:r>
            <a:r>
              <a:rPr lang="en-US" sz="2800" b="1" dirty="0"/>
              <a:t> </a:t>
            </a:r>
            <a:r>
              <a:rPr lang="en-US" sz="2800" b="1" dirty="0" err="1"/>
              <a:t>korupsi</a:t>
            </a:r>
            <a:r>
              <a:rPr lang="en-US" sz="2800" b="1" dirty="0"/>
              <a:t>.  </a:t>
            </a:r>
          </a:p>
          <a:p>
            <a:pPr>
              <a:buFontTx/>
              <a:buNone/>
            </a:pPr>
            <a:r>
              <a:rPr lang="en-US" sz="2800" b="1" dirty="0"/>
              <a:t>	Tp </a:t>
            </a:r>
            <a:r>
              <a:rPr lang="en-US" sz="2800" b="1" dirty="0" err="1"/>
              <a:t>msh</a:t>
            </a:r>
            <a:r>
              <a:rPr lang="en-US" sz="2800" b="1" dirty="0"/>
              <a:t> </a:t>
            </a:r>
            <a:r>
              <a:rPr lang="en-US" sz="2800" b="1" dirty="0" err="1"/>
              <a:t>ada</a:t>
            </a:r>
            <a:r>
              <a:rPr lang="en-US" sz="2800" b="1" dirty="0"/>
              <a:t> </a:t>
            </a:r>
            <a:r>
              <a:rPr lang="en-US" sz="2800" b="1" dirty="0" err="1"/>
              <a:t>gub</a:t>
            </a:r>
            <a:r>
              <a:rPr lang="en-US" sz="2800" b="1" dirty="0"/>
              <a:t> </a:t>
            </a:r>
            <a:r>
              <a:rPr lang="en-US" sz="2800" b="1" dirty="0" err="1"/>
              <a:t>saja</a:t>
            </a:r>
            <a:r>
              <a:rPr lang="en-US" sz="2800" b="1" dirty="0"/>
              <a:t>, </a:t>
            </a:r>
            <a:r>
              <a:rPr lang="en-US" sz="2800" b="1" dirty="0" err="1"/>
              <a:t>bpt</a:t>
            </a:r>
            <a:r>
              <a:rPr lang="en-US" sz="2800" b="1" dirty="0"/>
              <a:t>, 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dirty="0" err="1"/>
              <a:t>walikota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melakukan</a:t>
            </a:r>
            <a:r>
              <a:rPr lang="en-US" sz="2800" b="1" dirty="0"/>
              <a:t> </a:t>
            </a:r>
            <a:r>
              <a:rPr lang="en-US" sz="2800" b="1" dirty="0" err="1"/>
              <a:t>korupsi</a:t>
            </a:r>
            <a:r>
              <a:rPr lang="en-US" sz="2800" b="1" dirty="0"/>
              <a:t>.</a:t>
            </a:r>
          </a:p>
          <a:p>
            <a:pPr>
              <a:buFontTx/>
              <a:buNone/>
            </a:pPr>
            <a:r>
              <a:rPr lang="en-US" sz="2800" b="1" dirty="0"/>
              <a:t>	Krn </a:t>
            </a:r>
            <a:r>
              <a:rPr lang="en-US" sz="2800" b="1" dirty="0" err="1"/>
              <a:t>ada</a:t>
            </a:r>
            <a:r>
              <a:rPr lang="en-US" sz="2800" b="1" dirty="0"/>
              <a:t> </a:t>
            </a:r>
            <a:r>
              <a:rPr lang="en-US" sz="2800" b="1" dirty="0" err="1"/>
              <a:t>kesempatan</a:t>
            </a:r>
            <a:r>
              <a:rPr lang="en-US" sz="2800" b="1" dirty="0"/>
              <a:t>?, </a:t>
            </a:r>
            <a:r>
              <a:rPr lang="en-US" sz="2800" b="1" dirty="0" err="1"/>
              <a:t>motivasi</a:t>
            </a:r>
            <a:r>
              <a:rPr lang="en-US" sz="2800" b="1" dirty="0"/>
              <a:t> </a:t>
            </a:r>
            <a:r>
              <a:rPr lang="en-US" sz="2800" b="1" dirty="0" err="1"/>
              <a:t>dr</a:t>
            </a:r>
            <a:r>
              <a:rPr lang="en-US" sz="2800" b="1" dirty="0"/>
              <a:t> </a:t>
            </a:r>
            <a:r>
              <a:rPr lang="en-US" sz="2800" b="1" dirty="0" err="1"/>
              <a:t>dlm</a:t>
            </a:r>
            <a:r>
              <a:rPr lang="en-US" sz="2800" b="1" dirty="0"/>
              <a:t>? (mental </a:t>
            </a:r>
            <a:r>
              <a:rPr lang="en-US" sz="2800" b="1" dirty="0" err="1"/>
              <a:t>maling</a:t>
            </a:r>
            <a:r>
              <a:rPr lang="en-US" sz="2800" b="1" dirty="0"/>
              <a:t>?), </a:t>
            </a:r>
            <a:r>
              <a:rPr lang="en-US" sz="2800" b="1" dirty="0" err="1"/>
              <a:t>iming-iming</a:t>
            </a:r>
            <a:r>
              <a:rPr lang="en-US" sz="2800" b="1" dirty="0"/>
              <a:t> </a:t>
            </a:r>
            <a:r>
              <a:rPr lang="en-US" sz="2800" b="1" dirty="0" err="1"/>
              <a:t>dr</a:t>
            </a:r>
            <a:r>
              <a:rPr lang="en-US" sz="2800" b="1" dirty="0"/>
              <a:t> </a:t>
            </a:r>
            <a:r>
              <a:rPr lang="en-US" sz="2800" b="1" dirty="0" err="1"/>
              <a:t>pengusaha</a:t>
            </a:r>
            <a:r>
              <a:rPr lang="en-US" sz="2800" b="1" dirty="0"/>
              <a:t>? (DP/</a:t>
            </a:r>
            <a:r>
              <a:rPr lang="en-US" sz="2800" b="1" dirty="0" err="1"/>
              <a:t>setoran</a:t>
            </a:r>
            <a:r>
              <a:rPr lang="en-US" sz="2800" b="1" dirty="0"/>
              <a:t> </a:t>
            </a:r>
            <a:r>
              <a:rPr lang="en-US" sz="2800" b="1" dirty="0" err="1"/>
              <a:t>duluan</a:t>
            </a:r>
            <a:r>
              <a:rPr lang="en-US" sz="2800" b="1" dirty="0"/>
              <a:t>?) </a:t>
            </a:r>
          </a:p>
          <a:p>
            <a:pPr>
              <a:buFontTx/>
              <a:buNone/>
            </a:pPr>
            <a:r>
              <a:rPr lang="en-US" sz="2800" b="1" dirty="0"/>
              <a:t>	</a:t>
            </a:r>
          </a:p>
          <a:p>
            <a:pPr>
              <a:buFontTx/>
              <a:buNone/>
            </a:pP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  <p:bldP spid="95235" grpI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200"/>
            <a:ext cx="8839200" cy="6781800"/>
          </a:xfrm>
          <a:solidFill>
            <a:srgbClr val="92D050"/>
          </a:solidFill>
        </p:spPr>
        <p:txBody>
          <a:bodyPr/>
          <a:lstStyle/>
          <a:p>
            <a:pPr>
              <a:buFontTx/>
              <a:buNone/>
            </a:pPr>
            <a:r>
              <a:rPr lang="en-US" sz="2600" b="1" dirty="0"/>
              <a:t>	Dlm </a:t>
            </a:r>
            <a:r>
              <a:rPr lang="en-US" sz="2600" b="1" dirty="0" err="1"/>
              <a:t>rangka</a:t>
            </a:r>
            <a:r>
              <a:rPr lang="en-US" sz="2600" b="1" dirty="0"/>
              <a:t> </a:t>
            </a:r>
            <a:r>
              <a:rPr lang="en-US" sz="2600" b="1" dirty="0" err="1"/>
              <a:t>mencegah</a:t>
            </a:r>
            <a:r>
              <a:rPr lang="en-US" sz="2600" b="1" dirty="0"/>
              <a:t> </a:t>
            </a:r>
            <a:r>
              <a:rPr lang="en-US" sz="2600" b="1" dirty="0" err="1"/>
              <a:t>korupsi</a:t>
            </a:r>
            <a:r>
              <a:rPr lang="en-US" sz="2600" b="1" dirty="0"/>
              <a:t> </a:t>
            </a:r>
            <a:r>
              <a:rPr lang="en-US" sz="2600" b="1" dirty="0" err="1"/>
              <a:t>dr</a:t>
            </a:r>
            <a:r>
              <a:rPr lang="en-US" sz="2600" b="1" dirty="0"/>
              <a:t> </a:t>
            </a:r>
            <a:r>
              <a:rPr lang="en-US" sz="2600" b="1" dirty="0" err="1"/>
              <a:t>sisi</a:t>
            </a:r>
            <a:r>
              <a:rPr lang="en-US" sz="2600" b="1" dirty="0"/>
              <a:t> </a:t>
            </a:r>
            <a:r>
              <a:rPr lang="en-US" sz="2600" b="1" dirty="0" err="1"/>
              <a:t>ini</a:t>
            </a:r>
            <a:r>
              <a:rPr lang="en-US" sz="2600" b="1" dirty="0"/>
              <a:t> di </a:t>
            </a:r>
            <a:r>
              <a:rPr lang="en-US" sz="2600" b="1" dirty="0" err="1"/>
              <a:t>kalangan</a:t>
            </a:r>
            <a:r>
              <a:rPr lang="en-US" sz="2600" b="1" dirty="0"/>
              <a:t> </a:t>
            </a:r>
            <a:r>
              <a:rPr lang="en-US" sz="2600" b="1" dirty="0" err="1"/>
              <a:t>aparat</a:t>
            </a:r>
            <a:r>
              <a:rPr lang="en-US" sz="2600" b="1" dirty="0"/>
              <a:t> pem, </a:t>
            </a:r>
            <a:r>
              <a:rPr lang="en-US" sz="2600" b="1" dirty="0" err="1"/>
              <a:t>khususnya</a:t>
            </a:r>
            <a:r>
              <a:rPr lang="en-US" sz="2600" b="1" dirty="0"/>
              <a:t> peg Dep Keuangan, </a:t>
            </a:r>
            <a:r>
              <a:rPr lang="en-US" sz="2600" b="1" dirty="0" err="1"/>
              <a:t>sejak</a:t>
            </a:r>
            <a:r>
              <a:rPr lang="en-US" sz="2600" b="1" dirty="0"/>
              <a:t> 1970an </a:t>
            </a:r>
            <a:r>
              <a:rPr lang="en-US" sz="2600" b="1" dirty="0" err="1"/>
              <a:t>tlh</a:t>
            </a:r>
            <a:r>
              <a:rPr lang="en-US" sz="2600" b="1" dirty="0"/>
              <a:t> </a:t>
            </a:r>
            <a:r>
              <a:rPr lang="en-US" sz="2600" b="1" dirty="0" err="1"/>
              <a:t>diberi</a:t>
            </a:r>
            <a:r>
              <a:rPr lang="en-US" sz="2600" b="1" dirty="0"/>
              <a:t> </a:t>
            </a:r>
            <a:r>
              <a:rPr lang="en-US" sz="2600" b="1" dirty="0" err="1"/>
              <a:t>tunjangan</a:t>
            </a:r>
            <a:r>
              <a:rPr lang="en-US" sz="2600" b="1" dirty="0"/>
              <a:t> </a:t>
            </a:r>
            <a:r>
              <a:rPr lang="en-US" sz="2600" b="1" dirty="0" err="1"/>
              <a:t>khusus</a:t>
            </a:r>
            <a:r>
              <a:rPr lang="en-US" sz="2600" b="1" dirty="0"/>
              <a:t> 9 x </a:t>
            </a:r>
            <a:r>
              <a:rPr lang="en-US" sz="2600" b="1" dirty="0" err="1"/>
              <a:t>gaji</a:t>
            </a:r>
            <a:r>
              <a:rPr lang="en-US" sz="2600" b="1" dirty="0"/>
              <a:t> </a:t>
            </a:r>
            <a:r>
              <a:rPr lang="en-US" sz="2600" b="1" dirty="0" err="1"/>
              <a:t>pokok</a:t>
            </a:r>
            <a:r>
              <a:rPr lang="en-US" sz="2600" b="1" dirty="0"/>
              <a:t>.  Tp </a:t>
            </a:r>
            <a:r>
              <a:rPr lang="en-US" sz="2600" b="1" dirty="0" err="1"/>
              <a:t>ternyata</a:t>
            </a:r>
            <a:r>
              <a:rPr lang="en-US" sz="2600" b="1" dirty="0"/>
              <a:t> </a:t>
            </a:r>
            <a:r>
              <a:rPr lang="en-US" sz="2600" b="1" dirty="0" err="1"/>
              <a:t>msh</a:t>
            </a:r>
            <a:r>
              <a:rPr lang="en-US" sz="2600" b="1" dirty="0"/>
              <a:t> </a:t>
            </a:r>
            <a:r>
              <a:rPr lang="en-US" sz="2600" b="1" dirty="0" err="1"/>
              <a:t>ada</a:t>
            </a:r>
            <a:r>
              <a:rPr lang="en-US" sz="2600" b="1" dirty="0"/>
              <a:t> peg Dep Keuangan </a:t>
            </a:r>
            <a:r>
              <a:rPr lang="en-US" sz="2600" b="1" dirty="0" err="1"/>
              <a:t>yg</a:t>
            </a:r>
            <a:r>
              <a:rPr lang="en-US" sz="2600" b="1" dirty="0"/>
              <a:t> </a:t>
            </a:r>
            <a:r>
              <a:rPr lang="en-US" sz="2600" b="1" dirty="0" err="1"/>
              <a:t>korupsi</a:t>
            </a:r>
            <a:r>
              <a:rPr lang="en-US" sz="2600" b="1" dirty="0"/>
              <a:t>. Di </a:t>
            </a:r>
            <a:r>
              <a:rPr lang="en-US" sz="2600" b="1" dirty="0" err="1"/>
              <a:t>Kanwil</a:t>
            </a:r>
            <a:r>
              <a:rPr lang="en-US" sz="2600" b="1" dirty="0"/>
              <a:t> </a:t>
            </a:r>
            <a:r>
              <a:rPr lang="en-US" sz="2600" b="1" dirty="0" err="1"/>
              <a:t>Ditjen</a:t>
            </a:r>
            <a:r>
              <a:rPr lang="en-US" sz="2600" b="1" dirty="0"/>
              <a:t> </a:t>
            </a:r>
            <a:r>
              <a:rPr lang="en-US" sz="2600" b="1" dirty="0" err="1"/>
              <a:t>Anggaran</a:t>
            </a:r>
            <a:r>
              <a:rPr lang="en-US" sz="2600" b="1" dirty="0"/>
              <a:t> Ja-Tim </a:t>
            </a:r>
            <a:r>
              <a:rPr lang="en-US" sz="2600" b="1" dirty="0" err="1"/>
              <a:t>misalnya</a:t>
            </a:r>
            <a:r>
              <a:rPr lang="en-US" sz="2600" b="1" dirty="0"/>
              <a:t>, peg </a:t>
            </a:r>
            <a:r>
              <a:rPr lang="en-US" sz="2600" b="1" dirty="0" err="1"/>
              <a:t>yg</a:t>
            </a:r>
            <a:r>
              <a:rPr lang="en-US" sz="2600" b="1" dirty="0"/>
              <a:t> </a:t>
            </a:r>
            <a:r>
              <a:rPr lang="en-US" sz="2600" b="1" dirty="0" err="1"/>
              <a:t>ketahuan</a:t>
            </a:r>
            <a:r>
              <a:rPr lang="en-US" sz="2600" b="1" dirty="0"/>
              <a:t> </a:t>
            </a:r>
            <a:r>
              <a:rPr lang="en-US" sz="2600" b="1" dirty="0" err="1"/>
              <a:t>melakukan</a:t>
            </a:r>
            <a:r>
              <a:rPr lang="en-US" sz="2600" b="1" dirty="0"/>
              <a:t> </a:t>
            </a:r>
            <a:r>
              <a:rPr lang="en-US" sz="2600" b="1" dirty="0" err="1"/>
              <a:t>korupsi</a:t>
            </a:r>
            <a:r>
              <a:rPr lang="en-US" sz="2600" b="1" dirty="0"/>
              <a:t> dan </a:t>
            </a:r>
            <a:r>
              <a:rPr lang="en-US" sz="2600" b="1" dirty="0" err="1"/>
              <a:t>disuruh</a:t>
            </a:r>
            <a:r>
              <a:rPr lang="en-US" sz="2600" b="1" dirty="0"/>
              <a:t> </a:t>
            </a:r>
            <a:r>
              <a:rPr lang="en-US" sz="2600" b="1" dirty="0" err="1"/>
              <a:t>mengembalikan</a:t>
            </a:r>
            <a:r>
              <a:rPr lang="en-US" sz="2600" b="1" dirty="0"/>
              <a:t> uang </a:t>
            </a:r>
            <a:r>
              <a:rPr lang="en-US" sz="2600" b="1" dirty="0" err="1"/>
              <a:t>yg</a:t>
            </a:r>
            <a:r>
              <a:rPr lang="en-US" sz="2600" b="1" dirty="0"/>
              <a:t> </a:t>
            </a:r>
            <a:r>
              <a:rPr lang="en-US" sz="2600" b="1" dirty="0" err="1"/>
              <a:t>dikorupsi</a:t>
            </a:r>
            <a:r>
              <a:rPr lang="en-US" sz="2600" b="1" dirty="0"/>
              <a:t> </a:t>
            </a:r>
            <a:r>
              <a:rPr lang="en-US" sz="2600" b="1" dirty="0" err="1"/>
              <a:t>sampai</a:t>
            </a:r>
            <a:r>
              <a:rPr lang="en-US" sz="2600" b="1" dirty="0"/>
              <a:t> </a:t>
            </a:r>
            <a:r>
              <a:rPr lang="en-US" sz="2600" b="1" dirty="0" err="1"/>
              <a:t>bunuh</a:t>
            </a:r>
            <a:r>
              <a:rPr lang="en-US" sz="2600" b="1" dirty="0"/>
              <a:t> </a:t>
            </a:r>
            <a:r>
              <a:rPr lang="en-US" sz="2600" b="1" dirty="0" err="1"/>
              <a:t>diri</a:t>
            </a:r>
            <a:r>
              <a:rPr lang="en-US" sz="2600" b="1" dirty="0"/>
              <a:t> </a:t>
            </a:r>
            <a:r>
              <a:rPr lang="en-US" sz="2600" b="1" dirty="0" err="1"/>
              <a:t>nyebur</a:t>
            </a:r>
            <a:r>
              <a:rPr lang="en-US" sz="2600" b="1" dirty="0"/>
              <a:t> </a:t>
            </a:r>
            <a:r>
              <a:rPr lang="en-US" sz="2600" b="1" dirty="0" err="1"/>
              <a:t>ke</a:t>
            </a:r>
            <a:r>
              <a:rPr lang="en-US" sz="2600" b="1" dirty="0"/>
              <a:t> </a:t>
            </a:r>
            <a:r>
              <a:rPr lang="en-US" sz="2600" b="1" dirty="0" err="1"/>
              <a:t>laut</a:t>
            </a:r>
            <a:r>
              <a:rPr lang="en-US" sz="2600" b="1" dirty="0"/>
              <a:t>.  </a:t>
            </a:r>
          </a:p>
          <a:p>
            <a:pPr>
              <a:buFontTx/>
              <a:buNone/>
            </a:pPr>
            <a:r>
              <a:rPr lang="en-US" sz="2600" b="1" dirty="0"/>
              <a:t>	Satu lg </a:t>
            </a:r>
            <a:r>
              <a:rPr lang="en-US" sz="2600" b="1" dirty="0" err="1"/>
              <a:t>bukti</a:t>
            </a:r>
            <a:r>
              <a:rPr lang="en-US" sz="2600" b="1" dirty="0"/>
              <a:t> </a:t>
            </a:r>
            <a:r>
              <a:rPr lang="en-US" sz="2600" b="1" dirty="0" err="1"/>
              <a:t>bhw</a:t>
            </a:r>
            <a:r>
              <a:rPr lang="en-US" sz="2600" b="1" dirty="0"/>
              <a:t> </a:t>
            </a:r>
            <a:r>
              <a:rPr lang="en-US" sz="2600" b="1" dirty="0" err="1"/>
              <a:t>gaji</a:t>
            </a:r>
            <a:r>
              <a:rPr lang="en-US" sz="2600" b="1" dirty="0"/>
              <a:t> (“</a:t>
            </a:r>
            <a:r>
              <a:rPr lang="en-US" sz="2600" b="1" dirty="0" err="1"/>
              <a:t>kesejahteraan</a:t>
            </a:r>
            <a:r>
              <a:rPr lang="en-US" sz="2600" b="1" dirty="0"/>
              <a:t>” </a:t>
            </a:r>
            <a:r>
              <a:rPr lang="en-US" sz="2600" b="1" dirty="0" err="1"/>
              <a:t>tdk</a:t>
            </a:r>
            <a:r>
              <a:rPr lang="en-US" sz="2600" b="1" dirty="0"/>
              <a:t> </a:t>
            </a:r>
            <a:r>
              <a:rPr lang="en-US" sz="2600" b="1" dirty="0" err="1"/>
              <a:t>selalu</a:t>
            </a:r>
            <a:r>
              <a:rPr lang="en-US" sz="2600" b="1" dirty="0"/>
              <a:t> </a:t>
            </a:r>
            <a:r>
              <a:rPr lang="en-US" sz="2600" b="1" dirty="0" err="1"/>
              <a:t>berkorelasi</a:t>
            </a:r>
            <a:r>
              <a:rPr lang="en-US" sz="2600" b="1" dirty="0"/>
              <a:t> dg </a:t>
            </a:r>
            <a:r>
              <a:rPr lang="en-US" sz="2600" b="1" dirty="0" err="1"/>
              <a:t>perilaku</a:t>
            </a:r>
            <a:r>
              <a:rPr lang="en-US" sz="2600" b="1" dirty="0"/>
              <a:t> Korupsi: Pernyataan </a:t>
            </a:r>
            <a:r>
              <a:rPr lang="en-US" sz="2600" b="1" dirty="0" err="1"/>
              <a:t>Bupati</a:t>
            </a:r>
            <a:r>
              <a:rPr lang="en-US" sz="2600" b="1" dirty="0"/>
              <a:t> KTT  (</a:t>
            </a:r>
            <a:r>
              <a:rPr lang="en-US" sz="2600" b="1" dirty="0" err="1"/>
              <a:t>Tribun</a:t>
            </a:r>
            <a:r>
              <a:rPr lang="en-US" sz="2600" b="1" dirty="0"/>
              <a:t> </a:t>
            </a:r>
            <a:r>
              <a:rPr lang="en-US" sz="2600" b="1" dirty="0" err="1"/>
              <a:t>Kaltim</a:t>
            </a:r>
            <a:r>
              <a:rPr lang="en-US" sz="2600" b="1" dirty="0"/>
              <a:t>, </a:t>
            </a:r>
            <a:r>
              <a:rPr lang="en-US" sz="2600" b="1" dirty="0" err="1"/>
              <a:t>Kamis</a:t>
            </a:r>
            <a:r>
              <a:rPr lang="en-US" sz="2600" b="1" dirty="0"/>
              <a:t> 17 April 2014: 22) (</a:t>
            </a:r>
            <a:r>
              <a:rPr lang="en-US" sz="2600" b="1" dirty="0" err="1"/>
              <a:t>lht</a:t>
            </a:r>
            <a:r>
              <a:rPr lang="en-US" sz="2600" b="1" dirty="0"/>
              <a:t> </a:t>
            </a:r>
            <a:r>
              <a:rPr lang="en-US" sz="2600" b="1" dirty="0" err="1"/>
              <a:t>foto</a:t>
            </a:r>
            <a:r>
              <a:rPr lang="en-US" sz="2600" b="1" dirty="0"/>
              <a:t>).  </a:t>
            </a:r>
          </a:p>
          <a:p>
            <a:pPr>
              <a:buFontTx/>
              <a:buNone/>
            </a:pPr>
            <a:r>
              <a:rPr lang="en-US" sz="2600" b="1" dirty="0"/>
              <a:t>	</a:t>
            </a:r>
            <a:r>
              <a:rPr lang="en-US" sz="2600" b="1" dirty="0" err="1"/>
              <a:t>Gaji</a:t>
            </a:r>
            <a:r>
              <a:rPr lang="en-US" sz="2600" b="1" dirty="0"/>
              <a:t> </a:t>
            </a:r>
            <a:r>
              <a:rPr lang="en-US" sz="2600" b="1" dirty="0" err="1"/>
              <a:t>terendah</a:t>
            </a:r>
            <a:r>
              <a:rPr lang="en-US" sz="2600" b="1" dirty="0"/>
              <a:t> PNS di KTT 8,5 </a:t>
            </a:r>
            <a:r>
              <a:rPr lang="en-US" sz="2600" b="1" dirty="0" err="1"/>
              <a:t>rp</a:t>
            </a:r>
            <a:r>
              <a:rPr lang="en-US" sz="2600" b="1" dirty="0"/>
              <a:t> </a:t>
            </a:r>
            <a:r>
              <a:rPr lang="en-US" sz="2600" b="1" dirty="0" err="1"/>
              <a:t>jt</a:t>
            </a:r>
            <a:r>
              <a:rPr lang="en-US" sz="2600" b="1" dirty="0"/>
              <a:t>/bl; 	termsk </a:t>
            </a:r>
            <a:r>
              <a:rPr lang="en-US" sz="2600" b="1" dirty="0" err="1"/>
              <a:t>tunjangan</a:t>
            </a:r>
            <a:r>
              <a:rPr lang="en-US" sz="2600" b="1" dirty="0"/>
              <a:t> </a:t>
            </a:r>
            <a:r>
              <a:rPr lang="en-US" sz="2600" b="1" dirty="0" err="1"/>
              <a:t>daerah</a:t>
            </a:r>
            <a:r>
              <a:rPr lang="en-US" sz="2600" b="1" dirty="0"/>
              <a:t> minimal 3 </a:t>
            </a:r>
            <a:r>
              <a:rPr lang="en-US" sz="2600" b="1" dirty="0" err="1"/>
              <a:t>jt</a:t>
            </a:r>
            <a:r>
              <a:rPr lang="en-US" sz="2600" b="1" dirty="0"/>
              <a:t> </a:t>
            </a:r>
            <a:r>
              <a:rPr lang="en-US" sz="2600" b="1" dirty="0" err="1"/>
              <a:t>rp</a:t>
            </a:r>
            <a:r>
              <a:rPr lang="en-US" sz="2600" b="1" dirty="0"/>
              <a:t>/bl; </a:t>
            </a:r>
            <a:r>
              <a:rPr lang="en-US" sz="2600" b="1" dirty="0" err="1"/>
              <a:t>tp</a:t>
            </a:r>
            <a:r>
              <a:rPr lang="en-US" sz="2600" b="1" dirty="0"/>
              <a:t> </a:t>
            </a:r>
            <a:r>
              <a:rPr lang="en-US" sz="2600" b="1" dirty="0" err="1"/>
              <a:t>msh</a:t>
            </a:r>
            <a:r>
              <a:rPr lang="en-US" sz="2600" b="1" dirty="0"/>
              <a:t> </a:t>
            </a:r>
            <a:r>
              <a:rPr lang="en-US" sz="2600" b="1" dirty="0" err="1"/>
              <a:t>ada</a:t>
            </a:r>
            <a:r>
              <a:rPr lang="en-US" sz="2600" b="1" dirty="0"/>
              <a:t> </a:t>
            </a:r>
            <a:r>
              <a:rPr lang="en-US" sz="2600" b="1" dirty="0" err="1"/>
              <a:t>yg</a:t>
            </a:r>
            <a:r>
              <a:rPr lang="en-US" sz="2600" b="1" dirty="0"/>
              <a:t> </a:t>
            </a:r>
            <a:r>
              <a:rPr lang="en-US" sz="2600" b="1" dirty="0" err="1"/>
              <a:t>korupsi</a:t>
            </a:r>
            <a:r>
              <a:rPr lang="en-US" sz="2600" b="1" dirty="0"/>
              <a:t> </a:t>
            </a:r>
            <a:r>
              <a:rPr lang="en-US" sz="2600" b="1" dirty="0" err="1"/>
              <a:t>waktu</a:t>
            </a:r>
            <a:r>
              <a:rPr lang="en-US" sz="2600" b="1" dirty="0"/>
              <a:t>.   </a:t>
            </a:r>
          </a:p>
          <a:p>
            <a:pPr>
              <a:buFontTx/>
              <a:buNone/>
            </a:pPr>
            <a:r>
              <a:rPr lang="en-US" sz="2600" b="1" dirty="0"/>
              <a:t>	Korupsi </a:t>
            </a:r>
            <a:r>
              <a:rPr lang="en-US" sz="2600" b="1" dirty="0" err="1"/>
              <a:t>waktu</a:t>
            </a:r>
            <a:r>
              <a:rPr lang="en-US" sz="2600" b="1" dirty="0"/>
              <a:t> </a:t>
            </a:r>
            <a:r>
              <a:rPr lang="en-US" sz="2600" b="1" dirty="0" err="1"/>
              <a:t>mdh</a:t>
            </a:r>
            <a:r>
              <a:rPr lang="en-US" sz="2600" b="1" dirty="0"/>
              <a:t> </a:t>
            </a:r>
            <a:r>
              <a:rPr lang="en-US" sz="2600" b="1" dirty="0" err="1"/>
              <a:t>terlihat</a:t>
            </a:r>
            <a:r>
              <a:rPr lang="en-US" sz="2600" b="1" dirty="0"/>
              <a:t>, </a:t>
            </a:r>
            <a:r>
              <a:rPr lang="en-US" sz="2600" b="1" dirty="0" err="1"/>
              <a:t>tp</a:t>
            </a:r>
            <a:r>
              <a:rPr lang="en-US" sz="2600" b="1" dirty="0"/>
              <a:t> Pungli? </a:t>
            </a:r>
          </a:p>
          <a:p>
            <a:pPr>
              <a:buFontTx/>
              <a:buNone/>
            </a:pPr>
            <a:endParaRPr lang="en-US" sz="2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  <p:bldP spid="99331" grpI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IMG_00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172200"/>
          </a:xfrm>
          <a:solidFill>
            <a:srgbClr val="00B0F0"/>
          </a:solidFill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		Demikian pula </a:t>
            </a:r>
            <a:r>
              <a:rPr lang="en-US" sz="2800" b="1" dirty="0" err="1"/>
              <a:t>halnya</a:t>
            </a:r>
            <a:r>
              <a:rPr lang="en-US" sz="2800" b="1" dirty="0"/>
              <a:t> </a:t>
            </a:r>
            <a:r>
              <a:rPr lang="en-US" sz="2800" b="1" dirty="0" err="1"/>
              <a:t>kemiskinan</a:t>
            </a:r>
            <a:r>
              <a:rPr lang="en-US" sz="2800" b="1" dirty="0"/>
              <a:t> </a:t>
            </a:r>
            <a:r>
              <a:rPr lang="en-US" sz="2800" b="1" dirty="0" err="1"/>
              <a:t>tak</a:t>
            </a:r>
            <a:r>
              <a:rPr lang="en-US" sz="2800" b="1" dirty="0"/>
              <a:t> 	</a:t>
            </a:r>
            <a:r>
              <a:rPr lang="en-US" sz="2800" b="1" dirty="0" err="1"/>
              <a:t>selamanya</a:t>
            </a:r>
            <a:r>
              <a:rPr lang="en-US" sz="2800" b="1" dirty="0"/>
              <a:t> menjadi </a:t>
            </a:r>
            <a:r>
              <a:rPr lang="en-US" sz="2800" b="1" dirty="0" err="1"/>
              <a:t>penyebab</a:t>
            </a:r>
            <a:r>
              <a:rPr lang="en-US" sz="2800" b="1" dirty="0"/>
              <a:t> </a:t>
            </a:r>
            <a:r>
              <a:rPr lang="en-US" sz="2800" b="1" dirty="0" err="1"/>
              <a:t>pungli</a:t>
            </a:r>
            <a:r>
              <a:rPr lang="en-US" sz="2800" b="1" dirty="0"/>
              <a:t>, krn 	org 	miskin </a:t>
            </a:r>
            <a:r>
              <a:rPr lang="en-US" sz="2800" b="1" dirty="0" err="1"/>
              <a:t>biasanya</a:t>
            </a:r>
            <a:r>
              <a:rPr lang="en-US" sz="2800" b="1" dirty="0"/>
              <a:t>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mempunyai</a:t>
            </a:r>
            <a:r>
              <a:rPr lang="en-US" sz="2800" b="1" dirty="0"/>
              <a:t> 	“</a:t>
            </a:r>
            <a:r>
              <a:rPr lang="en-US" sz="2800" b="1" dirty="0" err="1"/>
              <a:t>kesempatan</a:t>
            </a:r>
            <a:r>
              <a:rPr lang="en-US" sz="2800" b="1" dirty="0"/>
              <a:t>” u </a:t>
            </a:r>
            <a:r>
              <a:rPr lang="en-US" sz="2800" b="1" dirty="0" err="1"/>
              <a:t>melakukan</a:t>
            </a:r>
            <a:r>
              <a:rPr lang="en-US" sz="2800" b="1" dirty="0"/>
              <a:t> </a:t>
            </a:r>
            <a:r>
              <a:rPr lang="en-US" sz="2800" b="1" dirty="0" err="1"/>
              <a:t>pungli</a:t>
            </a:r>
            <a:r>
              <a:rPr lang="en-US" sz="2800" b="1" dirty="0"/>
              <a:t>. </a:t>
            </a:r>
          </a:p>
          <a:p>
            <a:pPr>
              <a:buFontTx/>
              <a:buNone/>
            </a:pPr>
            <a:r>
              <a:rPr lang="en-US" sz="2800" b="1" dirty="0"/>
              <a:t>		Pungli </a:t>
            </a:r>
            <a:r>
              <a:rPr lang="en-US" sz="2800" b="1" dirty="0" err="1"/>
              <a:t>justru</a:t>
            </a:r>
            <a:r>
              <a:rPr lang="en-US" sz="2800" b="1" dirty="0"/>
              <a:t> </a:t>
            </a:r>
            <a:r>
              <a:rPr lang="en-US" sz="2800" b="1" dirty="0" err="1"/>
              <a:t>banyak</a:t>
            </a:r>
            <a:r>
              <a:rPr lang="en-US" sz="2800" b="1" dirty="0"/>
              <a:t> </a:t>
            </a:r>
            <a:r>
              <a:rPr lang="en-US" sz="2800" b="1" dirty="0" err="1"/>
              <a:t>dilakukan</a:t>
            </a:r>
            <a:r>
              <a:rPr lang="en-US" sz="2800" b="1" dirty="0"/>
              <a:t> oleh org </a:t>
            </a:r>
            <a:r>
              <a:rPr lang="en-US" sz="2800" b="1" dirty="0" err="1"/>
              <a:t>yg</a:t>
            </a:r>
            <a:r>
              <a:rPr lang="en-US" sz="2800" b="1" dirty="0"/>
              <a:t> 	</a:t>
            </a:r>
            <a:r>
              <a:rPr lang="en-US" sz="2800" b="1" dirty="0" err="1"/>
              <a:t>secara</a:t>
            </a:r>
            <a:r>
              <a:rPr lang="en-US" sz="2800" b="1" dirty="0"/>
              <a:t> </a:t>
            </a:r>
            <a:r>
              <a:rPr lang="en-US" sz="2800" b="1" dirty="0" err="1"/>
              <a:t>ekonomi</a:t>
            </a:r>
            <a:r>
              <a:rPr lang="en-US" sz="2800" b="1" dirty="0"/>
              <a:t>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memp</a:t>
            </a:r>
            <a:r>
              <a:rPr lang="en-US" sz="2800" b="1" dirty="0"/>
              <a:t> </a:t>
            </a:r>
            <a:r>
              <a:rPr lang="en-US" sz="2800" b="1" dirty="0" err="1"/>
              <a:t>mslh</a:t>
            </a:r>
            <a:r>
              <a:rPr lang="en-US" sz="2800" b="1" dirty="0"/>
              <a:t> </a:t>
            </a:r>
            <a:r>
              <a:rPr lang="en-US" sz="2800" b="1" dirty="0" err="1"/>
              <a:t>tetapi</a:t>
            </a:r>
            <a:r>
              <a:rPr lang="en-US" sz="2800" b="1" dirty="0"/>
              <a:t> 	</a:t>
            </a:r>
            <a:r>
              <a:rPr lang="en-US" sz="2800" b="1" dirty="0" err="1"/>
              <a:t>memiliki</a:t>
            </a:r>
            <a:r>
              <a:rPr lang="en-US" sz="2800" b="1" dirty="0"/>
              <a:t> “</a:t>
            </a:r>
            <a:r>
              <a:rPr lang="en-US" sz="2800" b="1" dirty="0" err="1"/>
              <a:t>kesempatan</a:t>
            </a:r>
            <a:r>
              <a:rPr lang="en-US" sz="2800" b="1" dirty="0"/>
              <a:t>” u </a:t>
            </a:r>
            <a:r>
              <a:rPr lang="en-US" sz="2800" b="1" dirty="0" err="1"/>
              <a:t>melakukan</a:t>
            </a:r>
            <a:r>
              <a:rPr lang="en-US" sz="2800" b="1" dirty="0"/>
              <a:t> 	Pungli.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  <p:bldP spid="165891" grpI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172200"/>
          </a:xfrm>
          <a:solidFill>
            <a:srgbClr val="FFC000"/>
          </a:solidFill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	(8).  Faktor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/>
              <a:t>empat</a:t>
            </a:r>
            <a:r>
              <a:rPr lang="en-US" sz="2800" b="1" dirty="0"/>
              <a:t> </a:t>
            </a:r>
            <a:r>
              <a:rPr lang="en-US" sz="2800" b="1" dirty="0" err="1"/>
              <a:t>penyebab</a:t>
            </a:r>
            <a:r>
              <a:rPr lang="en-US" sz="2800" b="1" dirty="0"/>
              <a:t> </a:t>
            </a:r>
            <a:r>
              <a:rPr lang="en-US" sz="2800" b="1" dirty="0" err="1"/>
              <a:t>pungli</a:t>
            </a:r>
            <a:r>
              <a:rPr lang="en-US" sz="2800" b="1" dirty="0"/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	</a:t>
            </a:r>
            <a:r>
              <a:rPr lang="en-US" sz="2800" b="1" u="sng" dirty="0" err="1"/>
              <a:t>tiadanya</a:t>
            </a:r>
            <a:r>
              <a:rPr lang="en-US" sz="2800" b="1" u="sng" dirty="0"/>
              <a:t> </a:t>
            </a:r>
            <a:r>
              <a:rPr lang="en-US" sz="2800" b="1" u="sng" dirty="0" err="1"/>
              <a:t>pejabat</a:t>
            </a:r>
            <a:r>
              <a:rPr lang="en-US" sz="2800" b="1" u="sng" dirty="0"/>
              <a:t> 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u="sng" dirty="0" err="1"/>
              <a:t>pemimpin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u="sng" dirty="0" err="1"/>
              <a:t>dpt</a:t>
            </a:r>
            <a:r>
              <a:rPr lang="en-US" sz="2800" b="1" u="sng" dirty="0"/>
              <a:t> </a:t>
            </a:r>
            <a:r>
              <a:rPr lang="en-US" sz="2800" b="1" dirty="0"/>
              <a:t>	</a:t>
            </a:r>
            <a:r>
              <a:rPr lang="en-US" sz="2800" b="1" u="sng" dirty="0" err="1"/>
              <a:t>dijadikan</a:t>
            </a:r>
            <a:r>
              <a:rPr lang="en-US" sz="2800" b="1" u="sng" dirty="0"/>
              <a:t> </a:t>
            </a:r>
            <a:r>
              <a:rPr lang="en-US" sz="2800" b="1" u="sng" dirty="0" err="1"/>
              <a:t>panutan</a:t>
            </a:r>
            <a:r>
              <a:rPr lang="en-US" sz="2800" b="1" u="sng" dirty="0"/>
              <a:t> 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dirty="0" err="1"/>
              <a:t>tiadanya</a:t>
            </a:r>
            <a:r>
              <a:rPr lang="en-US" sz="2800" b="1" dirty="0"/>
              <a:t> </a:t>
            </a:r>
            <a:r>
              <a:rPr lang="en-US" sz="2800" b="1" dirty="0" err="1"/>
              <a:t>individu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	</a:t>
            </a:r>
            <a:r>
              <a:rPr lang="en-US" sz="2800" b="1" dirty="0" err="1"/>
              <a:t>memp</a:t>
            </a:r>
            <a:r>
              <a:rPr lang="en-US" sz="2800" b="1" dirty="0"/>
              <a:t> </a:t>
            </a:r>
            <a:r>
              <a:rPr lang="en-US" sz="2800" b="1" dirty="0" err="1"/>
              <a:t>prinsip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kuat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menduduki</a:t>
            </a:r>
            <a:r>
              <a:rPr lang="en-US" sz="2800" b="1" dirty="0"/>
              <a:t> </a:t>
            </a:r>
            <a:r>
              <a:rPr lang="en-US" sz="2800" b="1" dirty="0" err="1"/>
              <a:t>posisi</a:t>
            </a:r>
            <a:r>
              <a:rPr lang="en-US" sz="2800" b="1" dirty="0"/>
              <a:t> 	</a:t>
            </a:r>
            <a:r>
              <a:rPr lang="en-US" sz="2800" b="1" dirty="0" err="1"/>
              <a:t>kunci</a:t>
            </a:r>
            <a:r>
              <a:rPr lang="en-US" sz="2800" b="1" dirty="0"/>
              <a:t> dan vital. </a:t>
            </a:r>
          </a:p>
          <a:p>
            <a:pPr>
              <a:buFontTx/>
              <a:buNone/>
            </a:pPr>
            <a:r>
              <a:rPr lang="en-US" sz="2800" b="1" dirty="0"/>
              <a:t>		Faktor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mempengaruhi</a:t>
            </a:r>
            <a:r>
              <a:rPr lang="en-US" sz="2800" b="1" dirty="0"/>
              <a:t> </a:t>
            </a:r>
            <a:r>
              <a:rPr lang="en-US" sz="2800" b="1" dirty="0" err="1"/>
              <a:t>pungli</a:t>
            </a:r>
            <a:r>
              <a:rPr lang="en-US" sz="2800" b="1" dirty="0"/>
              <a:t> </a:t>
            </a:r>
            <a:r>
              <a:rPr lang="en-US" sz="2800" b="1" dirty="0" err="1"/>
              <a:t>secara</a:t>
            </a:r>
            <a:r>
              <a:rPr lang="en-US" sz="2800" b="1" dirty="0"/>
              <a:t> </a:t>
            </a:r>
            <a:r>
              <a:rPr lang="en-US" sz="2800" b="1" dirty="0" err="1"/>
              <a:t>tak</a:t>
            </a:r>
            <a:r>
              <a:rPr lang="en-US" sz="2800" b="1" dirty="0"/>
              <a:t> 	</a:t>
            </a:r>
            <a:r>
              <a:rPr lang="en-US" sz="2800" b="1" dirty="0" err="1"/>
              <a:t>langsung</a:t>
            </a:r>
            <a:r>
              <a:rPr lang="en-US" sz="2800" b="1" dirty="0"/>
              <a:t>.</a:t>
            </a:r>
          </a:p>
          <a:p>
            <a:pPr>
              <a:buFontTx/>
              <a:buNone/>
            </a:pPr>
            <a:r>
              <a:rPr lang="en-US" sz="2800" b="1" dirty="0"/>
              <a:t>		Krn </a:t>
            </a:r>
            <a:r>
              <a:rPr lang="en-US" sz="2800" b="1" dirty="0" err="1"/>
              <a:t>itu</a:t>
            </a:r>
            <a:r>
              <a:rPr lang="en-US" sz="2800" b="1" dirty="0"/>
              <a:t> </a:t>
            </a:r>
            <a:r>
              <a:rPr lang="en-US" sz="2800" b="1" dirty="0" err="1"/>
              <a:t>cara</a:t>
            </a:r>
            <a:r>
              <a:rPr lang="en-US" sz="2800" b="1" dirty="0"/>
              <a:t> </a:t>
            </a:r>
            <a:r>
              <a:rPr lang="en-US" sz="2800" b="1" dirty="0" err="1"/>
              <a:t>pencegahan</a:t>
            </a:r>
            <a:r>
              <a:rPr lang="en-US" sz="2800" b="1" dirty="0"/>
              <a:t> </a:t>
            </a:r>
            <a:r>
              <a:rPr lang="en-US" sz="2800" b="1" dirty="0" err="1"/>
              <a:t>pungli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	</a:t>
            </a:r>
            <a:r>
              <a:rPr lang="en-US" sz="2800" b="1" dirty="0" err="1"/>
              <a:t>empat</a:t>
            </a:r>
            <a:r>
              <a:rPr lang="en-US" sz="2800" b="1" dirty="0"/>
              <a:t> 	</a:t>
            </a:r>
            <a:r>
              <a:rPr lang="en-US" sz="2800" b="1" dirty="0" err="1"/>
              <a:t>adlh</a:t>
            </a:r>
            <a:r>
              <a:rPr lang="en-US" sz="2800" b="1" dirty="0"/>
              <a:t> </a:t>
            </a:r>
            <a:r>
              <a:rPr lang="en-US" sz="2800" b="1" dirty="0" err="1"/>
              <a:t>memilih</a:t>
            </a:r>
            <a:r>
              <a:rPr lang="en-US" sz="2800" b="1" dirty="0"/>
              <a:t> dan </a:t>
            </a:r>
            <a:r>
              <a:rPr lang="en-US" sz="2800" b="1" dirty="0" err="1"/>
              <a:t>menempatkan</a:t>
            </a:r>
            <a:r>
              <a:rPr lang="en-US" sz="2800" b="1" dirty="0"/>
              <a:t> org-	org </a:t>
            </a:r>
            <a:r>
              <a:rPr lang="en-US" sz="2800" b="1" dirty="0" err="1"/>
              <a:t>yg</a:t>
            </a:r>
            <a:r>
              <a:rPr lang="en-US" sz="2800" b="1" dirty="0"/>
              <a:t> 	</a:t>
            </a:r>
            <a:r>
              <a:rPr lang="en-US" sz="2800" b="1" dirty="0" err="1"/>
              <a:t>memiliki</a:t>
            </a:r>
            <a:r>
              <a:rPr lang="en-US" sz="2800" b="1" dirty="0"/>
              <a:t> </a:t>
            </a:r>
            <a:r>
              <a:rPr lang="en-US" sz="2800" b="1" dirty="0" err="1"/>
              <a:t>prinsip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kuat</a:t>
            </a:r>
            <a:r>
              <a:rPr lang="en-US" sz="2800" b="1" dirty="0"/>
              <a:t> </a:t>
            </a:r>
            <a:r>
              <a:rPr lang="en-US" sz="2800" b="1" dirty="0" err="1"/>
              <a:t>untk</a:t>
            </a:r>
            <a:r>
              <a:rPr lang="en-US" sz="2800" b="1" dirty="0"/>
              <a:t> menjadi 	</a:t>
            </a:r>
            <a:r>
              <a:rPr lang="en-US" sz="2800" b="1" dirty="0" err="1"/>
              <a:t>pemimpin</a:t>
            </a:r>
            <a:r>
              <a:rPr lang="en-US" sz="2800" b="1" dirty="0"/>
              <a:t>/</a:t>
            </a:r>
            <a:r>
              <a:rPr lang="en-US" sz="2800" b="1" dirty="0" err="1"/>
              <a:t>pejabat</a:t>
            </a:r>
            <a:r>
              <a:rPr lang="en-US" sz="2800" b="1" dirty="0"/>
              <a:t> </a:t>
            </a:r>
            <a:r>
              <a:rPr lang="en-US" sz="2800" b="1" dirty="0" err="1"/>
              <a:t>publik</a:t>
            </a:r>
            <a:r>
              <a:rPr lang="en-US" sz="2800" b="1" dirty="0"/>
              <a:t> – </a:t>
            </a:r>
            <a:r>
              <a:rPr lang="en-US" sz="2800" b="1" dirty="0" err="1"/>
              <a:t>kepala</a:t>
            </a:r>
            <a:r>
              <a:rPr lang="en-US" sz="2800" b="1" dirty="0"/>
              <a:t> negara, 	</a:t>
            </a:r>
            <a:r>
              <a:rPr lang="en-US" sz="2800" b="1" dirty="0" err="1"/>
              <a:t>kepala</a:t>
            </a:r>
            <a:r>
              <a:rPr lang="en-US" sz="2800" b="1" dirty="0"/>
              <a:t> </a:t>
            </a:r>
            <a:r>
              <a:rPr lang="en-US" sz="2800" b="1" dirty="0" err="1"/>
              <a:t>daerah</a:t>
            </a:r>
            <a:r>
              <a:rPr lang="en-US" sz="2800" b="1" dirty="0"/>
              <a:t>, </a:t>
            </a:r>
            <a:r>
              <a:rPr lang="en-US" sz="2800" b="1" dirty="0" err="1"/>
              <a:t>anggota</a:t>
            </a:r>
            <a:r>
              <a:rPr lang="en-US" sz="2800" b="1" dirty="0"/>
              <a:t> </a:t>
            </a:r>
            <a:r>
              <a:rPr lang="en-US" sz="2800" b="1" dirty="0" err="1"/>
              <a:t>parlemen</a:t>
            </a:r>
            <a:r>
              <a:rPr lang="en-US" sz="2800" b="1" dirty="0"/>
              <a:t>, </a:t>
            </a:r>
            <a:r>
              <a:rPr lang="en-US" sz="2800" b="1" dirty="0" err="1"/>
              <a:t>penegak</a:t>
            </a:r>
            <a:r>
              <a:rPr lang="en-US" sz="2800" b="1" dirty="0"/>
              <a:t> 	</a:t>
            </a:r>
            <a:r>
              <a:rPr lang="en-US" sz="2800" b="1" dirty="0" err="1"/>
              <a:t>hukum</a:t>
            </a:r>
            <a:r>
              <a:rPr lang="en-US" sz="2800" b="1" dirty="0"/>
              <a:t>.</a:t>
            </a:r>
          </a:p>
          <a:p>
            <a:pPr>
              <a:buFontTx/>
              <a:buNone/>
            </a:pP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  <p:bldP spid="96259" grpI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6019800"/>
          </a:xfrm>
          <a:solidFill>
            <a:srgbClr val="00B0F0"/>
          </a:solidFill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	Tp </a:t>
            </a:r>
            <a:r>
              <a:rPr lang="en-US" sz="2800" b="1" dirty="0" err="1"/>
              <a:t>seperti</a:t>
            </a:r>
            <a:r>
              <a:rPr lang="en-US" sz="2800" b="1" dirty="0"/>
              <a:t> </a:t>
            </a:r>
            <a:r>
              <a:rPr lang="en-US" sz="2800" b="1" dirty="0" err="1"/>
              <a:t>halnya</a:t>
            </a:r>
            <a:r>
              <a:rPr lang="en-US" sz="2800" b="1" dirty="0"/>
              <a:t> </a:t>
            </a:r>
            <a:r>
              <a:rPr lang="en-US" sz="2800" b="1" dirty="0" err="1"/>
              <a:t>pendidikan</a:t>
            </a:r>
            <a:r>
              <a:rPr lang="en-US" sz="2800" b="1" dirty="0"/>
              <a:t> moral, </a:t>
            </a:r>
            <a:r>
              <a:rPr lang="en-US" sz="2800" b="1" u="sng" dirty="0" err="1"/>
              <a:t>upaya</a:t>
            </a:r>
            <a:r>
              <a:rPr lang="en-US" sz="2800" b="1" u="sng" dirty="0"/>
              <a:t> </a:t>
            </a:r>
            <a:r>
              <a:rPr lang="en-US" sz="2800" b="1" u="sng" dirty="0" err="1"/>
              <a:t>ini</a:t>
            </a:r>
            <a:r>
              <a:rPr lang="en-US" sz="2800" b="1" u="sng" dirty="0"/>
              <a:t> </a:t>
            </a:r>
            <a:r>
              <a:rPr lang="en-US" sz="2800" b="1" u="sng" dirty="0" err="1"/>
              <a:t>tdk</a:t>
            </a:r>
            <a:r>
              <a:rPr lang="en-US" sz="2800" b="1" u="sng" dirty="0"/>
              <a:t> </a:t>
            </a:r>
            <a:r>
              <a:rPr lang="en-US" sz="2800" b="1" u="sng" dirty="0" err="1"/>
              <a:t>mdh</a:t>
            </a:r>
            <a:r>
              <a:rPr lang="en-US" sz="2800" b="1" u="sng" dirty="0"/>
              <a:t>,</a:t>
            </a:r>
            <a:r>
              <a:rPr lang="en-US" sz="2800" b="1" dirty="0"/>
              <a:t> </a:t>
            </a:r>
            <a:r>
              <a:rPr lang="en-US" sz="2800" b="1" dirty="0" err="1"/>
              <a:t>apa</a:t>
            </a:r>
            <a:r>
              <a:rPr lang="en-US" sz="2800" b="1" dirty="0"/>
              <a:t> </a:t>
            </a:r>
            <a:r>
              <a:rPr lang="en-US" sz="2800" b="1" dirty="0" err="1"/>
              <a:t>lagi</a:t>
            </a:r>
            <a:r>
              <a:rPr lang="en-US" sz="2800" b="1" dirty="0"/>
              <a:t> pd era reformasi, </a:t>
            </a:r>
            <a:r>
              <a:rPr lang="en-US" sz="2800" b="1" dirty="0" err="1"/>
              <a:t>demokratisasi</a:t>
            </a:r>
            <a:r>
              <a:rPr lang="en-US" sz="2800" b="1" dirty="0"/>
              <a:t>, dan </a:t>
            </a:r>
            <a:r>
              <a:rPr lang="en-US" sz="2800" b="1" dirty="0" err="1"/>
              <a:t>otonomi</a:t>
            </a:r>
            <a:r>
              <a:rPr lang="en-US" sz="2800" b="1" dirty="0"/>
              <a:t> </a:t>
            </a:r>
            <a:r>
              <a:rPr lang="en-US" sz="2800" b="1" dirty="0" err="1"/>
              <a:t>daerah</a:t>
            </a:r>
            <a:r>
              <a:rPr lang="en-US" sz="2800" b="1" dirty="0"/>
              <a:t> </a:t>
            </a:r>
            <a:r>
              <a:rPr lang="en-US" sz="2800" b="1" dirty="0" err="1"/>
              <a:t>saat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org </a:t>
            </a:r>
            <a:r>
              <a:rPr lang="en-US" sz="2800" b="1" dirty="0" err="1"/>
              <a:t>lebih</a:t>
            </a:r>
            <a:r>
              <a:rPr lang="en-US" sz="2800" b="1" dirty="0"/>
              <a:t> </a:t>
            </a:r>
            <a:r>
              <a:rPr lang="en-US" sz="2800" b="1" dirty="0" err="1"/>
              <a:t>menuntut</a:t>
            </a:r>
            <a:r>
              <a:rPr lang="en-US" sz="2800" b="1" dirty="0"/>
              <a:t> </a:t>
            </a:r>
            <a:r>
              <a:rPr lang="en-US" sz="2800" b="1" dirty="0" err="1"/>
              <a:t>demokrasi</a:t>
            </a:r>
            <a:r>
              <a:rPr lang="en-US" sz="2800" b="1" dirty="0"/>
              <a:t>, org </a:t>
            </a:r>
            <a:r>
              <a:rPr lang="en-US" sz="2800" b="1" dirty="0" err="1"/>
              <a:t>merasa</a:t>
            </a:r>
            <a:r>
              <a:rPr lang="en-US" sz="2800" b="1" dirty="0"/>
              <a:t> </a:t>
            </a:r>
            <a:r>
              <a:rPr lang="en-US" sz="2800" b="1" dirty="0" err="1"/>
              <a:t>memiliki</a:t>
            </a:r>
            <a:r>
              <a:rPr lang="en-US" sz="2800" b="1" dirty="0"/>
              <a:t> </a:t>
            </a:r>
            <a:r>
              <a:rPr lang="en-US" sz="2800" b="1" dirty="0" err="1"/>
              <a:t>hak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sama</a:t>
            </a:r>
            <a:r>
              <a:rPr lang="en-US" sz="2800" b="1" dirty="0"/>
              <a:t> dg org lain, </a:t>
            </a:r>
            <a:r>
              <a:rPr lang="en-US" sz="2800" b="1" dirty="0" err="1"/>
              <a:t>walau</a:t>
            </a:r>
            <a:r>
              <a:rPr lang="en-US" sz="2800" b="1" dirty="0"/>
              <a:t> </a:t>
            </a:r>
            <a:r>
              <a:rPr lang="en-US" sz="2800" b="1" dirty="0" err="1"/>
              <a:t>dlm</a:t>
            </a:r>
            <a:r>
              <a:rPr lang="en-US" sz="2800" b="1" dirty="0"/>
              <a:t> </a:t>
            </a:r>
            <a:r>
              <a:rPr lang="en-US" sz="2800" b="1" dirty="0" err="1"/>
              <a:t>sejumlah</a:t>
            </a:r>
            <a:r>
              <a:rPr lang="en-US" sz="2800" b="1" dirty="0"/>
              <a:t> </a:t>
            </a:r>
            <a:r>
              <a:rPr lang="en-US" sz="2800" b="1" dirty="0" err="1"/>
              <a:t>segi</a:t>
            </a:r>
            <a:r>
              <a:rPr lang="en-US" sz="2800" b="1" dirty="0"/>
              <a:t>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sama</a:t>
            </a:r>
            <a:r>
              <a:rPr lang="en-US" sz="2800" b="1" dirty="0"/>
              <a:t>, </a:t>
            </a:r>
            <a:r>
              <a:rPr lang="en-US" sz="2800" b="1" dirty="0" err="1"/>
              <a:t>namun</a:t>
            </a:r>
            <a:r>
              <a:rPr lang="en-US" sz="2800" b="1" dirty="0"/>
              <a:t> </a:t>
            </a:r>
            <a:r>
              <a:rPr lang="en-US" sz="2800" b="1" dirty="0" err="1"/>
              <a:t>segi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sama</a:t>
            </a:r>
            <a:r>
              <a:rPr lang="en-US" sz="2800" b="1" dirty="0"/>
              <a:t> </a:t>
            </a:r>
            <a:r>
              <a:rPr lang="en-US" sz="2800" b="1" dirty="0" err="1"/>
              <a:t>itu</a:t>
            </a:r>
            <a:r>
              <a:rPr lang="en-US" sz="2800" b="1" dirty="0"/>
              <a:t> </a:t>
            </a:r>
            <a:r>
              <a:rPr lang="en-US" sz="2800" b="1" dirty="0" err="1"/>
              <a:t>jika</a:t>
            </a:r>
            <a:r>
              <a:rPr lang="en-US" sz="2800" b="1" dirty="0"/>
              <a:t> </a:t>
            </a:r>
            <a:r>
              <a:rPr lang="en-US" sz="2800" b="1" dirty="0" err="1"/>
              <a:t>dijadikan</a:t>
            </a:r>
            <a:r>
              <a:rPr lang="en-US" sz="2800" b="1" dirty="0"/>
              <a:t> </a:t>
            </a:r>
            <a:r>
              <a:rPr lang="en-US" sz="2800" b="1" dirty="0" err="1"/>
              <a:t>syarat</a:t>
            </a:r>
            <a:r>
              <a:rPr lang="en-US" sz="2800" b="1" dirty="0"/>
              <a:t> </a:t>
            </a:r>
            <a:r>
              <a:rPr lang="en-US" sz="2800" b="1" dirty="0" err="1"/>
              <a:t>untk</a:t>
            </a:r>
            <a:r>
              <a:rPr lang="en-US" sz="2800" b="1" dirty="0"/>
              <a:t> </a:t>
            </a:r>
            <a:r>
              <a:rPr lang="en-US" sz="2800" b="1" dirty="0" err="1"/>
              <a:t>jabatan</a:t>
            </a:r>
            <a:r>
              <a:rPr lang="en-US" sz="2800" b="1" dirty="0"/>
              <a:t> </a:t>
            </a:r>
            <a:r>
              <a:rPr lang="en-US" sz="2800" b="1" dirty="0" err="1"/>
              <a:t>tertentu</a:t>
            </a:r>
            <a:r>
              <a:rPr lang="en-US" sz="2800" b="1" dirty="0"/>
              <a:t> cenderung </a:t>
            </a:r>
            <a:r>
              <a:rPr lang="en-US" sz="2800" b="1" dirty="0" err="1"/>
              <a:t>dimanipulasi</a:t>
            </a:r>
            <a:r>
              <a:rPr lang="en-US" sz="2800" b="1" dirty="0"/>
              <a:t>, </a:t>
            </a:r>
            <a:r>
              <a:rPr lang="en-US" sz="2800" b="1" dirty="0" err="1"/>
              <a:t>misalnya</a:t>
            </a:r>
            <a:r>
              <a:rPr lang="en-US" sz="2800" b="1" dirty="0"/>
              <a:t> ijazah </a:t>
            </a:r>
            <a:r>
              <a:rPr lang="en-US" sz="2800" b="1" dirty="0" err="1"/>
              <a:t>dipalsu</a:t>
            </a:r>
            <a:r>
              <a:rPr lang="en-US" sz="2800" b="1" dirty="0"/>
              <a:t>, ijazah </a:t>
            </a:r>
            <a:r>
              <a:rPr lang="en-US" sz="2800" b="1" dirty="0" err="1"/>
              <a:t>dijual</a:t>
            </a:r>
            <a:r>
              <a:rPr lang="en-US" sz="2800" b="1" dirty="0"/>
              <a:t>, ijazah </a:t>
            </a:r>
            <a:r>
              <a:rPr lang="en-US" sz="2800" b="1" dirty="0" err="1"/>
              <a:t>dibeli</a:t>
            </a:r>
            <a:r>
              <a:rPr lang="en-US" sz="2800" b="1" dirty="0"/>
              <a:t>, </a:t>
            </a:r>
            <a:r>
              <a:rPr lang="en-US" sz="2800" b="1" dirty="0" err="1"/>
              <a:t>dsb</a:t>
            </a:r>
            <a:r>
              <a:rPr lang="en-US" sz="2800" b="1" dirty="0"/>
              <a:t>. </a:t>
            </a:r>
          </a:p>
          <a:p>
            <a:pPr>
              <a:buFontTx/>
              <a:buNone/>
            </a:pPr>
            <a:r>
              <a:rPr lang="en-US" sz="2800" b="1" dirty="0"/>
              <a:t>	(Gila </a:t>
            </a:r>
            <a:r>
              <a:rPr lang="en-US" sz="2800" b="1" dirty="0" err="1"/>
              <a:t>gelar</a:t>
            </a:r>
            <a:r>
              <a:rPr lang="en-US" sz="2800" b="1" dirty="0"/>
              <a:t>, </a:t>
            </a:r>
            <a:r>
              <a:rPr lang="en-US" sz="2800" b="1" dirty="0" err="1"/>
              <a:t>gelar</a:t>
            </a:r>
            <a:r>
              <a:rPr lang="en-US" sz="2800" b="1" dirty="0"/>
              <a:t> </a:t>
            </a:r>
            <a:r>
              <a:rPr lang="en-US" sz="2800" b="1" dirty="0" err="1"/>
              <a:t>gila</a:t>
            </a:r>
            <a:r>
              <a:rPr lang="en-US" sz="2800" b="1" dirty="0"/>
              <a:t>?, </a:t>
            </a:r>
            <a:r>
              <a:rPr lang="en-US" sz="2800" b="1" dirty="0" err="1"/>
              <a:t>Nasution</a:t>
            </a:r>
            <a:r>
              <a:rPr lang="en-US" sz="2800" b="1" dirty="0"/>
              <a:t>, 2022).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  <p:bldP spid="100355" grpI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6248400"/>
          </a:xfrm>
          <a:solidFill>
            <a:srgbClr val="92D050"/>
          </a:solidFill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	Problem </a:t>
            </a:r>
            <a:r>
              <a:rPr lang="en-US" b="1" dirty="0" err="1"/>
              <a:t>lainnya</a:t>
            </a:r>
            <a:r>
              <a:rPr lang="en-US" b="1" dirty="0"/>
              <a:t> </a:t>
            </a:r>
            <a:r>
              <a:rPr lang="en-US" b="1" dirty="0" err="1"/>
              <a:t>pencegahan</a:t>
            </a:r>
            <a:r>
              <a:rPr lang="en-US" b="1" dirty="0"/>
              <a:t> </a:t>
            </a:r>
            <a:r>
              <a:rPr lang="en-US" b="1" dirty="0" err="1"/>
              <a:t>pungli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terkait</a:t>
            </a:r>
            <a:r>
              <a:rPr lang="en-US" b="1" dirty="0"/>
              <a:t> dg </a:t>
            </a: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4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adlh</a:t>
            </a:r>
            <a:r>
              <a:rPr lang="en-US" b="1" dirty="0"/>
              <a:t> </a:t>
            </a:r>
            <a:r>
              <a:rPr lang="en-US" b="1" u="sng" dirty="0" err="1"/>
              <a:t>bagaimana</a:t>
            </a:r>
            <a:r>
              <a:rPr lang="en-US" b="1" dirty="0"/>
              <a:t> </a:t>
            </a:r>
            <a:r>
              <a:rPr lang="en-US" b="1" dirty="0" err="1"/>
              <a:t>caranya</a:t>
            </a:r>
            <a:r>
              <a:rPr lang="en-US" b="1" dirty="0"/>
              <a:t> </a:t>
            </a:r>
            <a:r>
              <a:rPr lang="en-US" b="1" u="sng" dirty="0" err="1"/>
              <a:t>mencari</a:t>
            </a:r>
            <a:r>
              <a:rPr lang="en-US" b="1" dirty="0"/>
              <a:t> dan </a:t>
            </a:r>
            <a:r>
              <a:rPr lang="en-US" b="1" u="sng" dirty="0" err="1"/>
              <a:t>menyediakan</a:t>
            </a:r>
            <a:r>
              <a:rPr lang="en-US" b="1" dirty="0"/>
              <a:t> org-org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kuat</a:t>
            </a:r>
            <a:r>
              <a:rPr lang="en-US" b="1" dirty="0"/>
              <a:t> u </a:t>
            </a:r>
            <a:r>
              <a:rPr lang="en-US" b="1" dirty="0" err="1"/>
              <a:t>memberantas</a:t>
            </a:r>
            <a:r>
              <a:rPr lang="en-US" b="1" dirty="0"/>
              <a:t> </a:t>
            </a:r>
            <a:r>
              <a:rPr lang="en-US" b="1" dirty="0" err="1"/>
              <a:t>pungli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u="sng" dirty="0" err="1"/>
              <a:t>dlm</a:t>
            </a:r>
            <a:r>
              <a:rPr lang="en-US" b="1" u="sng" dirty="0"/>
              <a:t> </a:t>
            </a:r>
            <a:r>
              <a:rPr lang="en-US" b="1" u="sng" dirty="0" err="1"/>
              <a:t>jumlah</a:t>
            </a:r>
            <a:r>
              <a:rPr lang="en-US" b="1" u="sng" dirty="0"/>
              <a:t> </a:t>
            </a:r>
            <a:r>
              <a:rPr lang="en-US" b="1" u="sng" dirty="0" err="1"/>
              <a:t>yg</a:t>
            </a:r>
            <a:r>
              <a:rPr lang="en-US" b="1" u="sng" dirty="0"/>
              <a:t> </a:t>
            </a:r>
            <a:r>
              <a:rPr lang="en-US" b="1" u="sng" dirty="0" err="1"/>
              <a:t>ckp</a:t>
            </a:r>
            <a:r>
              <a:rPr lang="en-US" b="1" dirty="0"/>
              <a:t>, dan </a:t>
            </a:r>
            <a:r>
              <a:rPr lang="en-US" b="1" dirty="0" err="1"/>
              <a:t>begaimana</a:t>
            </a:r>
            <a:r>
              <a:rPr lang="en-US" b="1" dirty="0"/>
              <a:t> </a:t>
            </a:r>
            <a:r>
              <a:rPr lang="en-US" b="1" u="sng" dirty="0" err="1"/>
              <a:t>caranya</a:t>
            </a:r>
            <a:r>
              <a:rPr lang="en-US" b="1" u="sng" dirty="0"/>
              <a:t> </a:t>
            </a:r>
            <a:r>
              <a:rPr lang="en-US" b="1" u="sng" dirty="0" err="1"/>
              <a:t>menempatkan</a:t>
            </a:r>
            <a:r>
              <a:rPr lang="en-US" b="1" dirty="0"/>
              <a:t> </a:t>
            </a:r>
            <a:r>
              <a:rPr lang="en-US" b="1" dirty="0" err="1"/>
              <a:t>mrk</a:t>
            </a:r>
            <a:r>
              <a:rPr lang="en-US" b="1" dirty="0"/>
              <a:t> pd </a:t>
            </a:r>
            <a:r>
              <a:rPr lang="en-US" b="1" u="sng" dirty="0" err="1"/>
              <a:t>posisi-posisi</a:t>
            </a:r>
            <a:r>
              <a:rPr lang="en-US" b="1" u="sng" dirty="0"/>
              <a:t> vital</a:t>
            </a:r>
            <a:r>
              <a:rPr lang="en-US" b="1" dirty="0"/>
              <a:t>; krn </a:t>
            </a:r>
            <a:r>
              <a:rPr lang="en-US" b="1" dirty="0" err="1"/>
              <a:t>biasanya</a:t>
            </a:r>
            <a:r>
              <a:rPr lang="en-US" b="1" dirty="0"/>
              <a:t> org-org </a:t>
            </a:r>
            <a:r>
              <a:rPr lang="en-US" b="1" dirty="0" err="1"/>
              <a:t>spt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u="sng" dirty="0" err="1"/>
              <a:t>tdk</a:t>
            </a:r>
            <a:r>
              <a:rPr lang="en-US" b="1" u="sng" dirty="0"/>
              <a:t> </a:t>
            </a:r>
            <a:r>
              <a:rPr lang="en-US" b="1" u="sng" dirty="0" err="1"/>
              <a:t>menonjolkan</a:t>
            </a:r>
            <a:r>
              <a:rPr lang="en-US" b="1" u="sng" dirty="0"/>
              <a:t> </a:t>
            </a:r>
            <a:r>
              <a:rPr lang="en-US" b="1" u="sng" dirty="0" err="1"/>
              <a:t>diri</a:t>
            </a:r>
            <a:r>
              <a:rPr lang="en-US" b="1" dirty="0"/>
              <a:t>, </a:t>
            </a:r>
            <a:r>
              <a:rPr lang="en-US" b="1" dirty="0" err="1"/>
              <a:t>tdk</a:t>
            </a:r>
            <a:r>
              <a:rPr lang="en-US" b="1" dirty="0"/>
              <a:t> </a:t>
            </a:r>
            <a:r>
              <a:rPr lang="en-US" b="1" dirty="0" err="1"/>
              <a:t>tertarik</a:t>
            </a:r>
            <a:r>
              <a:rPr lang="en-US" b="1" dirty="0"/>
              <a:t> u </a:t>
            </a:r>
            <a:r>
              <a:rPr lang="en-US" b="1" dirty="0" err="1"/>
              <a:t>terju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dunia </a:t>
            </a:r>
            <a:r>
              <a:rPr lang="en-US" b="1" dirty="0" err="1"/>
              <a:t>politik</a:t>
            </a:r>
            <a:r>
              <a:rPr lang="en-US" b="1" dirty="0"/>
              <a:t> </a:t>
            </a:r>
            <a:r>
              <a:rPr lang="en-US" b="1" dirty="0" err="1"/>
              <a:t>praktis</a:t>
            </a:r>
            <a:r>
              <a:rPr lang="en-US" b="1" dirty="0"/>
              <a:t>, </a:t>
            </a:r>
            <a:r>
              <a:rPr lang="en-US" b="1" dirty="0" err="1"/>
              <a:t>atau</a:t>
            </a:r>
            <a:r>
              <a:rPr lang="en-US" b="1" dirty="0"/>
              <a:t> menjadi </a:t>
            </a:r>
            <a:r>
              <a:rPr lang="en-US" b="1" dirty="0" err="1"/>
              <a:t>pejabat</a:t>
            </a:r>
            <a:r>
              <a:rPr lang="en-US" b="1" dirty="0"/>
              <a:t>, </a:t>
            </a:r>
            <a:r>
              <a:rPr lang="en-US" b="1" dirty="0" err="1"/>
              <a:t>apa</a:t>
            </a:r>
            <a:r>
              <a:rPr lang="en-US" b="1" dirty="0"/>
              <a:t> lg </a:t>
            </a:r>
            <a:r>
              <a:rPr lang="en-US" b="1" dirty="0" err="1"/>
              <a:t>pejabat</a:t>
            </a:r>
            <a:r>
              <a:rPr lang="en-US" b="1" dirty="0"/>
              <a:t> </a:t>
            </a:r>
            <a:r>
              <a:rPr lang="en-US" b="1" dirty="0" err="1"/>
              <a:t>politik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pejabat</a:t>
            </a:r>
            <a:r>
              <a:rPr lang="en-US" b="1" dirty="0"/>
              <a:t> </a:t>
            </a:r>
            <a:r>
              <a:rPr lang="en-US" b="1" dirty="0" err="1"/>
              <a:t>publik</a:t>
            </a:r>
            <a:r>
              <a:rPr lang="en-US" b="1" dirty="0"/>
              <a:t>; </a:t>
            </a:r>
            <a:r>
              <a:rPr lang="en-US" b="1" dirty="0" err="1"/>
              <a:t>sehingga</a:t>
            </a:r>
            <a:r>
              <a:rPr lang="en-US" b="1" dirty="0"/>
              <a:t> </a:t>
            </a:r>
            <a:r>
              <a:rPr lang="en-US" b="1" dirty="0" err="1"/>
              <a:t>tdk</a:t>
            </a:r>
            <a:r>
              <a:rPr lang="en-US" b="1" dirty="0"/>
              <a:t> </a:t>
            </a:r>
            <a:r>
              <a:rPr lang="en-US" b="1" dirty="0" err="1"/>
              <a:t>mdh</a:t>
            </a:r>
            <a:r>
              <a:rPr lang="en-US" b="1" dirty="0"/>
              <a:t> </a:t>
            </a:r>
            <a:r>
              <a:rPr lang="en-US" b="1" dirty="0" err="1"/>
              <a:t>terlihat</a:t>
            </a:r>
            <a:r>
              <a:rPr lang="en-US" b="1" dirty="0"/>
              <a:t> </a:t>
            </a:r>
            <a:r>
              <a:rPr lang="en-US" b="1" dirty="0" err="1"/>
              <a:t>olh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. 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/>
      <p:bldP spid="179203" grpI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8686800" cy="6248400"/>
          </a:xfrm>
          <a:solidFill>
            <a:srgbClr val="FFC000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600" b="1" dirty="0"/>
              <a:t>	</a:t>
            </a:r>
            <a:r>
              <a:rPr lang="en-US" sz="2600" b="1" dirty="0" err="1"/>
              <a:t>Kalaupun</a:t>
            </a:r>
            <a:r>
              <a:rPr lang="en-US" sz="2600" b="1" dirty="0"/>
              <a:t> </a:t>
            </a:r>
            <a:r>
              <a:rPr lang="en-US" sz="2600" b="1" dirty="0" err="1"/>
              <a:t>ada</a:t>
            </a:r>
            <a:r>
              <a:rPr lang="en-US" sz="2600" b="1" dirty="0"/>
              <a:t> </a:t>
            </a:r>
            <a:r>
              <a:rPr lang="en-US" sz="2600" b="1" dirty="0" err="1"/>
              <a:t>ditemukan</a:t>
            </a:r>
            <a:r>
              <a:rPr lang="en-US" sz="2600" b="1" dirty="0"/>
              <a:t>, </a:t>
            </a:r>
            <a:r>
              <a:rPr lang="en-US" sz="2600" b="1" dirty="0" err="1"/>
              <a:t>di</a:t>
            </a:r>
            <a:r>
              <a:rPr lang="en-US" sz="2600" b="1" dirty="0"/>
              <a:t> </a:t>
            </a:r>
            <a:r>
              <a:rPr lang="en-US" sz="2600" b="1" dirty="0" err="1"/>
              <a:t>samping</a:t>
            </a:r>
            <a:r>
              <a:rPr lang="en-US" sz="2600" b="1" dirty="0"/>
              <a:t> </a:t>
            </a:r>
            <a:r>
              <a:rPr lang="en-US" sz="2600" b="1" u="sng" dirty="0" err="1"/>
              <a:t>jumlahnya</a:t>
            </a:r>
            <a:r>
              <a:rPr lang="en-US" sz="2600" b="1" u="sng" dirty="0"/>
              <a:t> </a:t>
            </a:r>
            <a:r>
              <a:rPr lang="en-US" sz="2600" b="1" u="sng" dirty="0" err="1"/>
              <a:t>tk</a:t>
            </a:r>
            <a:r>
              <a:rPr lang="en-US" sz="2600" b="1" u="sng" dirty="0"/>
              <a:t> </a:t>
            </a:r>
            <a:r>
              <a:rPr lang="en-US" sz="2600" b="1" u="sng" dirty="0" err="1"/>
              <a:t>ckp</a:t>
            </a:r>
            <a:r>
              <a:rPr lang="en-US" sz="2600" b="1" u="sng" dirty="0"/>
              <a:t>,</a:t>
            </a:r>
            <a:r>
              <a:rPr lang="en-US" sz="2600" b="1" dirty="0"/>
              <a:t> </a:t>
            </a:r>
            <a:r>
              <a:rPr lang="en-US" sz="2600" b="1" dirty="0" err="1"/>
              <a:t>sekali</a:t>
            </a:r>
            <a:r>
              <a:rPr lang="en-US" sz="2600" b="1" dirty="0"/>
              <a:t> </a:t>
            </a:r>
            <a:r>
              <a:rPr lang="en-US" sz="2600" b="1" dirty="0" err="1"/>
              <a:t>lg</a:t>
            </a:r>
            <a:r>
              <a:rPr lang="en-US" sz="2600" b="1" dirty="0"/>
              <a:t> </a:t>
            </a:r>
            <a:r>
              <a:rPr lang="en-US" sz="2600" b="1" dirty="0" err="1"/>
              <a:t>persoalan-nya</a:t>
            </a:r>
            <a:r>
              <a:rPr lang="en-US" sz="2600" b="1" dirty="0"/>
              <a:t> </a:t>
            </a:r>
            <a:r>
              <a:rPr lang="en-US" sz="2600" b="1" dirty="0" err="1"/>
              <a:t>dalah</a:t>
            </a:r>
            <a:r>
              <a:rPr lang="en-US" sz="2600" b="1" dirty="0"/>
              <a:t> </a:t>
            </a:r>
            <a:r>
              <a:rPr lang="en-US" sz="2600" b="1" dirty="0" err="1"/>
              <a:t>bagaimana</a:t>
            </a:r>
            <a:r>
              <a:rPr lang="en-US" sz="2600" b="1" dirty="0"/>
              <a:t> </a:t>
            </a:r>
            <a:r>
              <a:rPr lang="en-US" sz="2600" b="1" dirty="0" err="1"/>
              <a:t>cara</a:t>
            </a:r>
            <a:r>
              <a:rPr lang="en-US" sz="2600" b="1" dirty="0"/>
              <a:t> </a:t>
            </a:r>
            <a:r>
              <a:rPr lang="en-US" sz="2600" b="1" dirty="0" err="1"/>
              <a:t>menempat-kan</a:t>
            </a:r>
            <a:r>
              <a:rPr lang="en-US" sz="2600" b="1" dirty="0"/>
              <a:t> </a:t>
            </a:r>
            <a:r>
              <a:rPr lang="en-US" sz="2600" b="1" dirty="0" err="1"/>
              <a:t>mrk</a:t>
            </a:r>
            <a:r>
              <a:rPr lang="en-US" sz="2600" b="1" dirty="0"/>
              <a:t> pd </a:t>
            </a:r>
            <a:r>
              <a:rPr lang="en-US" sz="2600" b="1" dirty="0" err="1"/>
              <a:t>posisi</a:t>
            </a:r>
            <a:r>
              <a:rPr lang="en-US" sz="2600" b="1" dirty="0"/>
              <a:t> vital </a:t>
            </a:r>
            <a:r>
              <a:rPr lang="en-US" sz="2600" b="1" dirty="0" err="1"/>
              <a:t>yg</a:t>
            </a:r>
            <a:r>
              <a:rPr lang="en-US" sz="2600" b="1" dirty="0"/>
              <a:t> </a:t>
            </a:r>
            <a:r>
              <a:rPr lang="en-US" sz="2600" b="1" dirty="0" err="1"/>
              <a:t>memp</a:t>
            </a:r>
            <a:r>
              <a:rPr lang="en-US" sz="2600" b="1" dirty="0"/>
              <a:t> </a:t>
            </a:r>
            <a:r>
              <a:rPr lang="en-US" sz="2600" b="1" dirty="0" err="1"/>
              <a:t>pengaruh</a:t>
            </a:r>
            <a:r>
              <a:rPr lang="en-US" sz="2600" b="1" dirty="0"/>
              <a:t> </a:t>
            </a:r>
            <a:r>
              <a:rPr lang="en-US" sz="2600" b="1" dirty="0" err="1"/>
              <a:t>bsr</a:t>
            </a:r>
            <a:r>
              <a:rPr lang="en-US" sz="2600" b="1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600" b="1" dirty="0"/>
              <a:t>	</a:t>
            </a:r>
            <a:r>
              <a:rPr lang="en-US" sz="2600" b="1" dirty="0" err="1"/>
              <a:t>Bhw</a:t>
            </a:r>
            <a:r>
              <a:rPr lang="en-US" sz="2600" b="1" dirty="0"/>
              <a:t> </a:t>
            </a:r>
            <a:r>
              <a:rPr lang="en-US" sz="2600" b="1" dirty="0" err="1"/>
              <a:t>jumlahnya</a:t>
            </a:r>
            <a:r>
              <a:rPr lang="en-US" sz="2600" b="1" dirty="0"/>
              <a:t> </a:t>
            </a:r>
            <a:r>
              <a:rPr lang="en-US" sz="2600" b="1" dirty="0" err="1"/>
              <a:t>sering</a:t>
            </a:r>
            <a:r>
              <a:rPr lang="en-US" sz="2600" b="1" dirty="0"/>
              <a:t> </a:t>
            </a:r>
            <a:r>
              <a:rPr lang="en-US" sz="2600" b="1" dirty="0" err="1"/>
              <a:t>dk</a:t>
            </a:r>
            <a:r>
              <a:rPr lang="en-US" sz="2600" b="1" dirty="0"/>
              <a:t> </a:t>
            </a:r>
            <a:r>
              <a:rPr lang="en-US" sz="2600" b="1" dirty="0" err="1"/>
              <a:t>ckp</a:t>
            </a:r>
            <a:r>
              <a:rPr lang="en-US" sz="2600" b="1" dirty="0"/>
              <a:t> </a:t>
            </a:r>
            <a:r>
              <a:rPr lang="en-US" sz="2600" b="1" dirty="0" err="1"/>
              <a:t>adlh</a:t>
            </a:r>
            <a:r>
              <a:rPr lang="en-US" sz="2600" b="1" dirty="0"/>
              <a:t> </a:t>
            </a:r>
            <a:r>
              <a:rPr lang="en-US" sz="2600" b="1" dirty="0" err="1"/>
              <a:t>spt</a:t>
            </a:r>
            <a:r>
              <a:rPr lang="en-US" sz="2600" b="1" dirty="0"/>
              <a:t> </a:t>
            </a:r>
            <a:r>
              <a:rPr lang="en-US" sz="2600" b="1" dirty="0" err="1"/>
              <a:t>yg</a:t>
            </a:r>
            <a:r>
              <a:rPr lang="en-US" sz="2600" b="1" dirty="0"/>
              <a:t> </a:t>
            </a:r>
            <a:r>
              <a:rPr lang="en-US" sz="2600" b="1" dirty="0" err="1"/>
              <a:t>terlihat</a:t>
            </a:r>
            <a:r>
              <a:rPr lang="en-US" sz="2600" b="1" dirty="0"/>
              <a:t> </a:t>
            </a:r>
            <a:r>
              <a:rPr lang="en-US" sz="2600" b="1" dirty="0" err="1"/>
              <a:t>saat</a:t>
            </a:r>
            <a:r>
              <a:rPr lang="en-US" sz="2600" b="1" dirty="0"/>
              <a:t> </a:t>
            </a:r>
            <a:r>
              <a:rPr lang="en-US" sz="2600" b="1" dirty="0" err="1"/>
              <a:t>ini</a:t>
            </a:r>
            <a:r>
              <a:rPr lang="en-US" sz="2600" b="1" dirty="0"/>
              <a:t> </a:t>
            </a:r>
            <a:r>
              <a:rPr lang="en-US" sz="2600" b="1" dirty="0" err="1"/>
              <a:t>di</a:t>
            </a:r>
            <a:r>
              <a:rPr lang="en-US" sz="2600" b="1" dirty="0"/>
              <a:t> Ind. </a:t>
            </a:r>
            <a:r>
              <a:rPr lang="en-US" sz="2600" b="1" dirty="0" err="1"/>
              <a:t>Tokoh</a:t>
            </a:r>
            <a:r>
              <a:rPr lang="en-US" sz="2600" b="1" dirty="0"/>
              <a:t> </a:t>
            </a:r>
            <a:r>
              <a:rPr lang="en-US" sz="2600" b="1" dirty="0" err="1"/>
              <a:t>yg</a:t>
            </a:r>
            <a:r>
              <a:rPr lang="en-US" sz="2600" b="1" dirty="0"/>
              <a:t> </a:t>
            </a:r>
            <a:r>
              <a:rPr lang="en-US" sz="2600" b="1" dirty="0" err="1"/>
              <a:t>memenuhi</a:t>
            </a:r>
            <a:r>
              <a:rPr lang="en-US" sz="2600" b="1" dirty="0"/>
              <a:t> </a:t>
            </a:r>
            <a:r>
              <a:rPr lang="en-US" sz="2600" b="1" dirty="0" err="1"/>
              <a:t>kriteria</a:t>
            </a:r>
            <a:r>
              <a:rPr lang="en-US" sz="2600" b="1" dirty="0"/>
              <a:t> </a:t>
            </a:r>
            <a:r>
              <a:rPr lang="en-US" sz="2600" b="1" dirty="0" err="1"/>
              <a:t>itu</a:t>
            </a:r>
            <a:r>
              <a:rPr lang="en-US" sz="2600" b="1" dirty="0"/>
              <a:t> dan </a:t>
            </a:r>
            <a:r>
              <a:rPr lang="en-US" sz="2600" b="1" dirty="0" err="1"/>
              <a:t>terlht</a:t>
            </a:r>
            <a:r>
              <a:rPr lang="en-US" sz="2600" b="1" dirty="0"/>
              <a:t> </a:t>
            </a:r>
            <a:r>
              <a:rPr lang="en-US" sz="2600" b="1" dirty="0" err="1"/>
              <a:t>olh</a:t>
            </a:r>
            <a:r>
              <a:rPr lang="en-US" sz="2600" b="1" dirty="0"/>
              <a:t> </a:t>
            </a:r>
            <a:r>
              <a:rPr lang="en-US" sz="2600" b="1" dirty="0" err="1"/>
              <a:t>umum</a:t>
            </a:r>
            <a:r>
              <a:rPr lang="en-US" sz="2600" b="1" dirty="0"/>
              <a:t> </a:t>
            </a:r>
            <a:r>
              <a:rPr lang="en-US" sz="2600" b="1" dirty="0" err="1"/>
              <a:t>dpt</a:t>
            </a:r>
            <a:r>
              <a:rPr lang="en-US" sz="2600" b="1" dirty="0"/>
              <a:t> </a:t>
            </a:r>
            <a:r>
              <a:rPr lang="en-US" sz="2600" b="1" dirty="0" err="1"/>
              <a:t>dihitung</a:t>
            </a:r>
            <a:r>
              <a:rPr lang="en-US" sz="2600" b="1" dirty="0"/>
              <a:t> dg </a:t>
            </a:r>
            <a:r>
              <a:rPr lang="en-US" sz="2600" b="1" dirty="0" err="1"/>
              <a:t>jari</a:t>
            </a:r>
            <a:r>
              <a:rPr lang="en-US" sz="2600" b="1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600" b="1" dirty="0"/>
              <a:t>	Individu lain </a:t>
            </a:r>
            <a:r>
              <a:rPr lang="en-US" sz="2600" b="1" dirty="0" err="1"/>
              <a:t>yg</a:t>
            </a:r>
            <a:r>
              <a:rPr lang="en-US" sz="2600" b="1" dirty="0"/>
              <a:t> </a:t>
            </a:r>
            <a:r>
              <a:rPr lang="en-US" sz="2600" b="1" dirty="0" err="1"/>
              <a:t>walau</a:t>
            </a:r>
            <a:r>
              <a:rPr lang="en-US" sz="2600" b="1" dirty="0"/>
              <a:t> </a:t>
            </a:r>
            <a:r>
              <a:rPr lang="en-US" sz="2600" b="1" dirty="0" err="1"/>
              <a:t>memenuhi</a:t>
            </a:r>
            <a:r>
              <a:rPr lang="en-US" sz="2600" b="1" dirty="0"/>
              <a:t> </a:t>
            </a:r>
            <a:r>
              <a:rPr lang="en-US" sz="2600" b="1" dirty="0" err="1"/>
              <a:t>kriteria</a:t>
            </a:r>
            <a:r>
              <a:rPr lang="en-US" sz="2600" b="1" dirty="0"/>
              <a:t> </a:t>
            </a:r>
            <a:r>
              <a:rPr lang="en-US" sz="2600" b="1" dirty="0" err="1"/>
              <a:t>tp</a:t>
            </a:r>
            <a:r>
              <a:rPr lang="en-US" sz="2600" b="1" dirty="0"/>
              <a:t> </a:t>
            </a:r>
            <a:r>
              <a:rPr lang="en-US" sz="2600" b="1" dirty="0" err="1"/>
              <a:t>tp</a:t>
            </a:r>
            <a:r>
              <a:rPr lang="en-US" sz="2600" b="1" dirty="0"/>
              <a:t> </a:t>
            </a:r>
            <a:r>
              <a:rPr lang="en-US" sz="2600" b="1" dirty="0" err="1"/>
              <a:t>tdk</a:t>
            </a:r>
            <a:r>
              <a:rPr lang="en-US" sz="2600" b="1" dirty="0"/>
              <a:t> </a:t>
            </a:r>
            <a:r>
              <a:rPr lang="en-US" sz="2600" b="1" dirty="0" err="1"/>
              <a:t>terliht</a:t>
            </a:r>
            <a:r>
              <a:rPr lang="en-US" sz="2600" b="1" dirty="0"/>
              <a:t> krn </a:t>
            </a:r>
            <a:r>
              <a:rPr lang="en-US" sz="2600" b="1" dirty="0" err="1"/>
              <a:t>tdk</a:t>
            </a:r>
            <a:r>
              <a:rPr lang="en-US" sz="2600" b="1" dirty="0"/>
              <a:t> </a:t>
            </a:r>
            <a:r>
              <a:rPr lang="en-US" sz="2600" b="1" dirty="0" err="1"/>
              <a:t>menonjolkan</a:t>
            </a:r>
            <a:r>
              <a:rPr lang="en-US" sz="2600" b="1" dirty="0"/>
              <a:t> </a:t>
            </a:r>
            <a:r>
              <a:rPr lang="en-US" sz="2600" b="1" dirty="0" err="1"/>
              <a:t>diri</a:t>
            </a:r>
            <a:r>
              <a:rPr lang="en-US" sz="2600" b="1" dirty="0"/>
              <a:t>, </a:t>
            </a:r>
            <a:r>
              <a:rPr lang="en-US" sz="2600" b="1" dirty="0" err="1"/>
              <a:t>tdk</a:t>
            </a:r>
            <a:r>
              <a:rPr lang="en-US" sz="2600" b="1" dirty="0"/>
              <a:t> </a:t>
            </a:r>
            <a:r>
              <a:rPr lang="en-US" sz="2600" b="1" dirty="0" err="1"/>
              <a:t>mengiklankan</a:t>
            </a:r>
            <a:r>
              <a:rPr lang="en-US" sz="2600" b="1" dirty="0"/>
              <a:t> </a:t>
            </a:r>
            <a:r>
              <a:rPr lang="en-US" sz="2600" b="1" dirty="0" err="1"/>
              <a:t>diri</a:t>
            </a:r>
            <a:r>
              <a:rPr lang="en-US" sz="2600" b="1" dirty="0"/>
              <a:t>, </a:t>
            </a:r>
            <a:r>
              <a:rPr lang="en-US" sz="2600" b="1" dirty="0" err="1"/>
              <a:t>tdk</a:t>
            </a:r>
            <a:r>
              <a:rPr lang="en-US" sz="2600" b="1" dirty="0"/>
              <a:t> </a:t>
            </a:r>
            <a:r>
              <a:rPr lang="en-US" sz="2600" b="1" dirty="0" err="1"/>
              <a:t>mencalonkan</a:t>
            </a:r>
            <a:r>
              <a:rPr lang="en-US" sz="2600" b="1" dirty="0"/>
              <a:t> </a:t>
            </a:r>
            <a:r>
              <a:rPr lang="en-US" sz="2600" b="1" dirty="0" err="1"/>
              <a:t>diri</a:t>
            </a:r>
            <a:r>
              <a:rPr lang="en-US" sz="2600" b="1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600" b="1" dirty="0"/>
              <a:t>	</a:t>
            </a:r>
            <a:r>
              <a:rPr lang="en-US" sz="2600" b="1" dirty="0" err="1"/>
              <a:t>Sedangkan</a:t>
            </a:r>
            <a:r>
              <a:rPr lang="en-US" sz="2600" b="1" dirty="0"/>
              <a:t> </a:t>
            </a:r>
            <a:r>
              <a:rPr lang="en-US" sz="2600" b="1" dirty="0" err="1"/>
              <a:t>yg</a:t>
            </a:r>
            <a:r>
              <a:rPr lang="en-US" sz="2600" b="1" dirty="0"/>
              <a:t> </a:t>
            </a:r>
            <a:r>
              <a:rPr lang="en-US" sz="2600" b="1" dirty="0" err="1"/>
              <a:t>mengiklankan</a:t>
            </a:r>
            <a:r>
              <a:rPr lang="en-US" sz="2600" b="1" dirty="0"/>
              <a:t> dan </a:t>
            </a:r>
            <a:r>
              <a:rPr lang="en-US" sz="2600" b="1" dirty="0" err="1"/>
              <a:t>mencalonkan</a:t>
            </a:r>
            <a:r>
              <a:rPr lang="en-US" sz="2600" b="1" dirty="0"/>
              <a:t> </a:t>
            </a:r>
            <a:r>
              <a:rPr lang="en-US" sz="2600" b="1" dirty="0" err="1"/>
              <a:t>diri</a:t>
            </a:r>
            <a:r>
              <a:rPr lang="en-US" sz="2600" b="1" dirty="0"/>
              <a:t> </a:t>
            </a:r>
            <a:r>
              <a:rPr lang="en-US" sz="2600" b="1" dirty="0" err="1"/>
              <a:t>atau</a:t>
            </a:r>
            <a:r>
              <a:rPr lang="en-US" sz="2600" b="1" dirty="0"/>
              <a:t> </a:t>
            </a:r>
            <a:r>
              <a:rPr lang="en-US" sz="2600" b="1" dirty="0" err="1"/>
              <a:t>divalonkan</a:t>
            </a:r>
            <a:r>
              <a:rPr lang="en-US" sz="2600" b="1" dirty="0"/>
              <a:t> </a:t>
            </a:r>
            <a:r>
              <a:rPr lang="en-US" sz="2600" b="1" dirty="0" err="1"/>
              <a:t>olh</a:t>
            </a:r>
            <a:r>
              <a:rPr lang="en-US" sz="2600" b="1" dirty="0"/>
              <a:t> </a:t>
            </a:r>
            <a:r>
              <a:rPr lang="en-US" sz="2600" b="1" dirty="0" err="1"/>
              <a:t>partainya</a:t>
            </a:r>
            <a:r>
              <a:rPr lang="en-US" sz="2600" b="1" dirty="0"/>
              <a:t> </a:t>
            </a:r>
            <a:r>
              <a:rPr lang="en-US" sz="2600" b="1" dirty="0" err="1"/>
              <a:t>adlh</a:t>
            </a:r>
            <a:r>
              <a:rPr lang="en-US" sz="2600" b="1" dirty="0"/>
              <a:t> org-org </a:t>
            </a:r>
            <a:r>
              <a:rPr lang="en-US" sz="2600" b="1" dirty="0" err="1"/>
              <a:t>yg</a:t>
            </a:r>
            <a:r>
              <a:rPr lang="en-US" sz="2600" b="1" dirty="0"/>
              <a:t> </a:t>
            </a:r>
            <a:r>
              <a:rPr lang="en-US" sz="2600" b="1" dirty="0" err="1"/>
              <a:t>justru</a:t>
            </a:r>
            <a:r>
              <a:rPr lang="en-US" sz="2600" b="1" dirty="0"/>
              <a:t> </a:t>
            </a:r>
            <a:r>
              <a:rPr lang="en-US" sz="2600" b="1" dirty="0" err="1"/>
              <a:t>tdk</a:t>
            </a:r>
            <a:r>
              <a:rPr lang="en-US" sz="2600" b="1" dirty="0"/>
              <a:t> </a:t>
            </a:r>
            <a:r>
              <a:rPr lang="en-US" sz="2600" b="1" dirty="0" err="1"/>
              <a:t>memenuhi</a:t>
            </a:r>
            <a:r>
              <a:rPr lang="en-US" sz="2600" b="1" dirty="0"/>
              <a:t> </a:t>
            </a:r>
            <a:r>
              <a:rPr lang="en-US" sz="2600" b="1" dirty="0" err="1"/>
              <a:t>kriteria</a:t>
            </a:r>
            <a:r>
              <a:rPr lang="en-US" sz="2600" b="1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600" b="1" dirty="0"/>
              <a:t>	 Pileg, </a:t>
            </a:r>
            <a:r>
              <a:rPr lang="en-US" sz="2600" b="1" dirty="0" err="1"/>
              <a:t>pilpres</a:t>
            </a:r>
            <a:r>
              <a:rPr lang="en-US" sz="2600" b="1" dirty="0"/>
              <a:t>, dan </a:t>
            </a:r>
            <a:r>
              <a:rPr lang="en-US" sz="2600" b="1" dirty="0" err="1"/>
              <a:t>pilkada</a:t>
            </a:r>
            <a:r>
              <a:rPr lang="en-US" sz="2600" b="1" dirty="0"/>
              <a:t> </a:t>
            </a:r>
            <a:r>
              <a:rPr lang="en-US" sz="2600" b="1" dirty="0" err="1"/>
              <a:t>langsung</a:t>
            </a:r>
            <a:r>
              <a:rPr lang="en-US" sz="2600" b="1" dirty="0"/>
              <a:t> </a:t>
            </a:r>
            <a:r>
              <a:rPr lang="en-US" sz="2600" b="1" dirty="0" err="1"/>
              <a:t>spt</a:t>
            </a:r>
            <a:r>
              <a:rPr lang="en-US" sz="2600" b="1" dirty="0"/>
              <a:t> </a:t>
            </a:r>
            <a:r>
              <a:rPr lang="en-US" sz="2600" b="1" dirty="0" err="1"/>
              <a:t>yg</a:t>
            </a:r>
            <a:r>
              <a:rPr lang="en-US" sz="2600" b="1" dirty="0"/>
              <a:t> </a:t>
            </a:r>
            <a:r>
              <a:rPr lang="en-US" sz="2600" b="1" dirty="0" err="1"/>
              <a:t>dilangsungkan</a:t>
            </a:r>
            <a:r>
              <a:rPr lang="en-US" sz="2600" b="1" dirty="0"/>
              <a:t> </a:t>
            </a:r>
            <a:r>
              <a:rPr lang="en-US" sz="2600" b="1" dirty="0" err="1"/>
              <a:t>selama</a:t>
            </a:r>
            <a:r>
              <a:rPr lang="en-US" sz="2600" b="1" dirty="0"/>
              <a:t> </a:t>
            </a:r>
            <a:r>
              <a:rPr lang="en-US" sz="2600" b="1" dirty="0" err="1"/>
              <a:t>ini</a:t>
            </a:r>
            <a:r>
              <a:rPr lang="en-US" sz="2600" b="1" dirty="0"/>
              <a:t> </a:t>
            </a:r>
            <a:r>
              <a:rPr lang="en-US" sz="2600" b="1" dirty="0" err="1"/>
              <a:t>tampaknya</a:t>
            </a:r>
            <a:r>
              <a:rPr lang="en-US" sz="2600" b="1" dirty="0"/>
              <a:t> </a:t>
            </a:r>
            <a:r>
              <a:rPr lang="en-US" sz="2600" b="1" dirty="0" err="1"/>
              <a:t>merupakan</a:t>
            </a:r>
            <a:r>
              <a:rPr lang="en-US" sz="2600" b="1" dirty="0"/>
              <a:t> </a:t>
            </a:r>
            <a:r>
              <a:rPr lang="en-US" sz="2600" b="1" dirty="0" err="1"/>
              <a:t>cara</a:t>
            </a:r>
            <a:r>
              <a:rPr lang="en-US" sz="2600" b="1" dirty="0"/>
              <a:t> </a:t>
            </a:r>
            <a:r>
              <a:rPr lang="en-US" sz="2600" b="1" dirty="0" err="1"/>
              <a:t>terbaik</a:t>
            </a:r>
            <a:r>
              <a:rPr lang="en-US" sz="2600" b="1" dirty="0"/>
              <a:t> u </a:t>
            </a:r>
            <a:r>
              <a:rPr lang="en-US" sz="2600" b="1" dirty="0" err="1"/>
              <a:t>menempatkan</a:t>
            </a:r>
            <a:r>
              <a:rPr lang="en-US" sz="2600" b="1" dirty="0"/>
              <a:t> org-org </a:t>
            </a:r>
            <a:r>
              <a:rPr lang="en-US" sz="2600" b="1" dirty="0" err="1"/>
              <a:t>yg</a:t>
            </a:r>
            <a:r>
              <a:rPr lang="en-US" sz="2600" b="1" dirty="0"/>
              <a:t> </a:t>
            </a:r>
            <a:r>
              <a:rPr lang="en-US" sz="2600" b="1" dirty="0" err="1"/>
              <a:t>memenuhi</a:t>
            </a:r>
            <a:r>
              <a:rPr lang="en-US" sz="2600" b="1" dirty="0"/>
              <a:t> </a:t>
            </a:r>
            <a:r>
              <a:rPr lang="en-US" sz="2600" b="1" dirty="0" err="1"/>
              <a:t>kriteria</a:t>
            </a:r>
            <a:r>
              <a:rPr lang="en-US" sz="2600" b="1" dirty="0"/>
              <a:t> pd </a:t>
            </a:r>
            <a:r>
              <a:rPr lang="en-US" sz="2600" b="1" dirty="0" err="1"/>
              <a:t>posisi</a:t>
            </a:r>
            <a:r>
              <a:rPr lang="en-US" sz="2600" b="1" dirty="0"/>
              <a:t> vital dan </a:t>
            </a:r>
            <a:r>
              <a:rPr lang="en-US" sz="2600" b="1" dirty="0" err="1"/>
              <a:t>menentukan</a:t>
            </a:r>
            <a:r>
              <a:rPr lang="en-US" sz="2600" b="1" dirty="0"/>
              <a:t> </a:t>
            </a:r>
            <a:r>
              <a:rPr lang="en-US" sz="2600" b="1" dirty="0" err="1"/>
              <a:t>yg</a:t>
            </a:r>
            <a:r>
              <a:rPr lang="en-US" sz="2600" b="1" dirty="0"/>
              <a:t> </a:t>
            </a:r>
            <a:r>
              <a:rPr lang="en-US" sz="2600" b="1" dirty="0" err="1"/>
              <a:t>diperlukan</a:t>
            </a:r>
            <a:r>
              <a:rPr lang="en-US" sz="2600" b="1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600" b="1" dirty="0"/>
              <a:t>	 </a:t>
            </a:r>
            <a:r>
              <a:rPr lang="en-US" sz="2600" b="1" dirty="0" err="1"/>
              <a:t>Namun</a:t>
            </a:r>
            <a:r>
              <a:rPr lang="en-US" sz="2600" b="1" dirty="0"/>
              <a:t> </a:t>
            </a:r>
            <a:r>
              <a:rPr lang="en-US" sz="2600" b="1" dirty="0" err="1"/>
              <a:t>persoalannya</a:t>
            </a:r>
            <a:r>
              <a:rPr lang="en-US" sz="2600" b="1" dirty="0"/>
              <a:t> </a:t>
            </a:r>
            <a:r>
              <a:rPr lang="en-US" sz="2600" b="1" dirty="0" err="1"/>
              <a:t>adlh</a:t>
            </a:r>
            <a:r>
              <a:rPr lang="en-US" sz="2600" b="1" dirty="0"/>
              <a:t> </a:t>
            </a:r>
            <a:r>
              <a:rPr lang="en-US" sz="2600" b="1" dirty="0" err="1"/>
              <a:t>bhw</a:t>
            </a:r>
            <a:r>
              <a:rPr lang="en-US" sz="2600" b="1" dirty="0"/>
              <a:t> </a:t>
            </a:r>
            <a:r>
              <a:rPr lang="en-US" sz="2600" b="1" dirty="0" err="1"/>
              <a:t>calon</a:t>
            </a:r>
            <a:r>
              <a:rPr lang="en-US" sz="2600" b="1" dirty="0"/>
              <a:t> </a:t>
            </a:r>
            <a:r>
              <a:rPr lang="en-US" sz="2600" b="1" dirty="0" err="1"/>
              <a:t>yg</a:t>
            </a:r>
            <a:r>
              <a:rPr lang="en-US" sz="2600" b="1" dirty="0"/>
              <a:t> </a:t>
            </a:r>
            <a:r>
              <a:rPr lang="en-US" sz="2600" b="1" dirty="0" err="1"/>
              <a:t>diajukan</a:t>
            </a:r>
            <a:r>
              <a:rPr lang="en-US" sz="2600" b="1" dirty="0"/>
              <a:t> </a:t>
            </a:r>
            <a:r>
              <a:rPr lang="en-US" sz="2600" b="1" dirty="0" err="1"/>
              <a:t>olh</a:t>
            </a:r>
            <a:r>
              <a:rPr lang="en-US" sz="2600" b="1" dirty="0"/>
              <a:t> </a:t>
            </a:r>
            <a:r>
              <a:rPr lang="en-US" sz="2600" b="1" dirty="0" err="1"/>
              <a:t>partai</a:t>
            </a:r>
            <a:r>
              <a:rPr lang="en-US" sz="2600" b="1" dirty="0"/>
              <a:t> </a:t>
            </a:r>
            <a:r>
              <a:rPr lang="en-US" sz="2600" b="1" dirty="0" err="1"/>
              <a:t>seringkali</a:t>
            </a:r>
            <a:r>
              <a:rPr lang="en-US" sz="2600" b="1" dirty="0"/>
              <a:t> </a:t>
            </a:r>
            <a:r>
              <a:rPr lang="en-US" sz="2600" b="1" dirty="0" err="1"/>
              <a:t>tdk</a:t>
            </a:r>
            <a:r>
              <a:rPr lang="en-US" sz="2600" b="1" dirty="0"/>
              <a:t> </a:t>
            </a:r>
            <a:r>
              <a:rPr lang="en-US" sz="2600" b="1" dirty="0" err="1"/>
              <a:t>memenuhi</a:t>
            </a:r>
            <a:r>
              <a:rPr lang="en-US" sz="2600" b="1" dirty="0"/>
              <a:t>  </a:t>
            </a:r>
            <a:r>
              <a:rPr lang="en-US" sz="2600" b="1" dirty="0" err="1"/>
              <a:t>kriteria</a:t>
            </a:r>
            <a:r>
              <a:rPr lang="en-US" sz="2600" b="1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  <p:bldP spid="180227" grpI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6248400"/>
          </a:xfrm>
          <a:solidFill>
            <a:schemeClr val="accent1"/>
          </a:solidFill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		U </a:t>
            </a:r>
            <a:r>
              <a:rPr lang="en-US" sz="2800" b="1" dirty="0" err="1"/>
              <a:t>menempatkan</a:t>
            </a:r>
            <a:r>
              <a:rPr lang="en-US" sz="2800" b="1" dirty="0"/>
              <a:t> org pd </a:t>
            </a:r>
            <a:r>
              <a:rPr lang="en-US" sz="2800" b="1" dirty="0" err="1"/>
              <a:t>jabatan</a:t>
            </a:r>
            <a:r>
              <a:rPr lang="en-US" sz="2800" b="1" dirty="0"/>
              <a:t> vital dan 	</a:t>
            </a:r>
            <a:r>
              <a:rPr lang="en-US" sz="2800" b="1" dirty="0" err="1"/>
              <a:t>menentukan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lain (</a:t>
            </a:r>
            <a:r>
              <a:rPr lang="en-US" sz="2800" b="1" dirty="0" err="1"/>
              <a:t>selain</a:t>
            </a:r>
            <a:r>
              <a:rPr lang="en-US" sz="2800" b="1" dirty="0"/>
              <a:t> </a:t>
            </a:r>
            <a:r>
              <a:rPr lang="en-US" sz="2800" b="1" dirty="0" err="1"/>
              <a:t>presiden</a:t>
            </a:r>
            <a:r>
              <a:rPr lang="en-US" sz="2800" b="1" dirty="0"/>
              <a:t>, 	</a:t>
            </a:r>
            <a:r>
              <a:rPr lang="en-US" sz="2800" b="1" dirty="0" err="1"/>
              <a:t>kepala</a:t>
            </a:r>
            <a:r>
              <a:rPr lang="en-US" sz="2800" b="1" dirty="0"/>
              <a:t> </a:t>
            </a:r>
            <a:r>
              <a:rPr lang="en-US" sz="2800" b="1" dirty="0" err="1"/>
              <a:t>daerah</a:t>
            </a:r>
            <a:r>
              <a:rPr lang="en-US" sz="2800" b="1" dirty="0"/>
              <a:t>, dan </a:t>
            </a:r>
            <a:r>
              <a:rPr lang="en-US" sz="2800" b="1" dirty="0" err="1"/>
              <a:t>anggota</a:t>
            </a:r>
            <a:r>
              <a:rPr lang="en-US" sz="2800" b="1" dirty="0"/>
              <a:t> DPR) pun 	</a:t>
            </a:r>
            <a:r>
              <a:rPr lang="en-US" sz="2800" b="1" dirty="0" err="1"/>
              <a:t>kelihatannya</a:t>
            </a:r>
            <a:r>
              <a:rPr lang="en-US" sz="2800" b="1" dirty="0"/>
              <a:t> </a:t>
            </a:r>
            <a:r>
              <a:rPr lang="en-US" sz="2800" b="1" dirty="0" err="1"/>
              <a:t>perlu</a:t>
            </a:r>
            <a:r>
              <a:rPr lang="en-US" sz="2800" b="1" dirty="0"/>
              <a:t> </a:t>
            </a:r>
            <a:r>
              <a:rPr lang="en-US" sz="2800" b="1" dirty="0" err="1"/>
              <a:t>dilakukan</a:t>
            </a:r>
            <a:r>
              <a:rPr lang="en-US" sz="2800" b="1" dirty="0"/>
              <a:t> </a:t>
            </a:r>
            <a:r>
              <a:rPr lang="en-US" sz="2800" b="1" dirty="0" err="1"/>
              <a:t>secara</a:t>
            </a:r>
            <a:r>
              <a:rPr lang="en-US" sz="2800" b="1" dirty="0"/>
              <a:t> 	</a:t>
            </a:r>
            <a:r>
              <a:rPr lang="en-US" sz="2800" b="1" dirty="0" err="1"/>
              <a:t>langsung</a:t>
            </a:r>
            <a:r>
              <a:rPr lang="en-US" sz="2800" b="1" dirty="0"/>
              <a:t> 	</a:t>
            </a:r>
            <a:r>
              <a:rPr lang="en-US" sz="2800" b="1" dirty="0" err="1"/>
              <a:t>olh</a:t>
            </a:r>
            <a:r>
              <a:rPr lang="en-US" sz="2800" b="1" dirty="0"/>
              <a:t> </a:t>
            </a:r>
            <a:r>
              <a:rPr lang="en-US" sz="2800" b="1" dirty="0" err="1"/>
              <a:t>rakyat</a:t>
            </a:r>
            <a:r>
              <a:rPr lang="en-US" sz="2800" b="1" dirty="0"/>
              <a:t>. </a:t>
            </a:r>
          </a:p>
          <a:p>
            <a:pPr>
              <a:buFontTx/>
              <a:buNone/>
            </a:pPr>
            <a:r>
              <a:rPr lang="en-US" sz="2800" b="1" dirty="0"/>
              <a:t>	(9). </a:t>
            </a:r>
            <a:r>
              <a:rPr lang="en-US" sz="2800" b="1" u="sng" dirty="0" err="1"/>
              <a:t>Penyebab</a:t>
            </a:r>
            <a:r>
              <a:rPr lang="en-US" sz="2800" b="1" u="sng" dirty="0"/>
              <a:t> lain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penting</a:t>
            </a:r>
            <a:r>
              <a:rPr lang="en-US" sz="2800" b="1" dirty="0"/>
              <a:t> </a:t>
            </a:r>
            <a:r>
              <a:rPr lang="en-US" sz="2800" b="1" dirty="0" err="1"/>
              <a:t>dr</a:t>
            </a:r>
            <a:r>
              <a:rPr lang="en-US" sz="2800" b="1" dirty="0"/>
              <a:t> </a:t>
            </a:r>
            <a:r>
              <a:rPr lang="en-US" sz="2800" b="1" dirty="0" err="1"/>
              <a:t>pungli</a:t>
            </a:r>
            <a:r>
              <a:rPr lang="en-US" sz="2800" b="1" dirty="0"/>
              <a:t> </a:t>
            </a:r>
            <a:r>
              <a:rPr lang="en-US" sz="2800" b="1" dirty="0" err="1"/>
              <a:t>adlh</a:t>
            </a:r>
            <a:r>
              <a:rPr lang="en-US" sz="2800" b="1" dirty="0"/>
              <a:t> 	</a:t>
            </a:r>
            <a:r>
              <a:rPr lang="en-US" sz="2800" b="1" u="sng" dirty="0" err="1"/>
              <a:t>tiadanya</a:t>
            </a:r>
            <a:r>
              <a:rPr lang="en-US" sz="2800" b="1" u="sng" dirty="0"/>
              <a:t> </a:t>
            </a:r>
            <a:r>
              <a:rPr lang="en-US" sz="2800" b="1" u="sng" dirty="0" err="1"/>
              <a:t>hukuman</a:t>
            </a:r>
            <a:r>
              <a:rPr lang="en-US" sz="2800" b="1" u="sng" dirty="0"/>
              <a:t> </a:t>
            </a:r>
            <a:r>
              <a:rPr lang="en-US" sz="2800" b="1" u="sng" dirty="0" err="1"/>
              <a:t>yg</a:t>
            </a:r>
            <a:r>
              <a:rPr lang="en-US" sz="2800" b="1" u="sng" dirty="0"/>
              <a:t> </a:t>
            </a:r>
            <a:r>
              <a:rPr lang="en-US" sz="2800" b="1" u="sng" dirty="0" err="1"/>
              <a:t>keras</a:t>
            </a:r>
            <a:r>
              <a:rPr lang="en-US" sz="2800" b="1" dirty="0"/>
              <a:t>.	</a:t>
            </a:r>
          </a:p>
          <a:p>
            <a:pPr>
              <a:buFontTx/>
              <a:buNone/>
            </a:pPr>
            <a:r>
              <a:rPr lang="en-US" sz="2800" b="1" dirty="0"/>
              <a:t>		Krn </a:t>
            </a:r>
            <a:r>
              <a:rPr lang="en-US" sz="2800" b="1" dirty="0" err="1"/>
              <a:t>hukumannya</a:t>
            </a:r>
            <a:r>
              <a:rPr lang="en-US" sz="2800" b="1" dirty="0"/>
              <a:t>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keras</a:t>
            </a:r>
            <a:r>
              <a:rPr lang="en-US" sz="2800" b="1" dirty="0"/>
              <a:t> </a:t>
            </a:r>
            <a:r>
              <a:rPr lang="en-US" sz="2800" b="1" dirty="0" err="1"/>
              <a:t>mk</a:t>
            </a:r>
            <a:r>
              <a:rPr lang="en-US" sz="2800" b="1" dirty="0"/>
              <a:t>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ada</a:t>
            </a:r>
            <a:r>
              <a:rPr lang="en-US" sz="2800" b="1" dirty="0"/>
              <a:t> </a:t>
            </a:r>
            <a:r>
              <a:rPr lang="en-US" sz="2800" b="1" dirty="0" err="1"/>
              <a:t>efek</a:t>
            </a:r>
            <a:r>
              <a:rPr lang="en-US" sz="2800" b="1" dirty="0"/>
              <a:t> 	</a:t>
            </a:r>
            <a:r>
              <a:rPr lang="en-US" sz="2800" b="1" dirty="0" err="1"/>
              <a:t>jera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ditimbulkan</a:t>
            </a:r>
            <a:r>
              <a:rPr lang="en-US" sz="2800" b="1" dirty="0"/>
              <a:t> oleh </a:t>
            </a:r>
            <a:r>
              <a:rPr lang="en-US" sz="2800" b="1" dirty="0" err="1"/>
              <a:t>hukuman</a:t>
            </a:r>
            <a:r>
              <a:rPr lang="en-US" sz="2800" b="1" dirty="0"/>
              <a:t> </a:t>
            </a:r>
            <a:r>
              <a:rPr lang="en-US" sz="2800" b="1" dirty="0" err="1"/>
              <a:t>itu</a:t>
            </a:r>
            <a:r>
              <a:rPr lang="en-US" sz="2800" b="1" dirty="0"/>
              <a:t>. </a:t>
            </a:r>
          </a:p>
          <a:p>
            <a:pPr>
              <a:buNone/>
            </a:pPr>
            <a:r>
              <a:rPr lang="en-US" sz="2800" b="1" dirty="0"/>
              <a:t>		Org (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sdh</a:t>
            </a:r>
            <a:r>
              <a:rPr lang="en-US" sz="2800" b="1" dirty="0"/>
              <a:t> </a:t>
            </a:r>
            <a:r>
              <a:rPr lang="en-US" sz="2800" b="1" dirty="0" err="1"/>
              <a:t>pernah</a:t>
            </a:r>
            <a:r>
              <a:rPr lang="en-US" sz="2800" b="1" dirty="0"/>
              <a:t> </a:t>
            </a:r>
            <a:r>
              <a:rPr lang="en-US" sz="2800" b="1" dirty="0" err="1"/>
              <a:t>dihukum</a:t>
            </a:r>
            <a:r>
              <a:rPr lang="en-US" sz="2800" b="1" dirty="0"/>
              <a:t> </a:t>
            </a:r>
            <a:r>
              <a:rPr lang="en-US" sz="2800" b="1" dirty="0" err="1"/>
              <a:t>maupun</a:t>
            </a:r>
            <a:r>
              <a:rPr lang="en-US" sz="2800" b="1" dirty="0"/>
              <a:t> org lain) 	</a:t>
            </a:r>
            <a:r>
              <a:rPr lang="en-US" sz="2800" b="1" dirty="0" err="1"/>
              <a:t>msh</a:t>
            </a:r>
            <a:r>
              <a:rPr lang="en-US" sz="2800" b="1" dirty="0"/>
              <a:t> </a:t>
            </a:r>
            <a:r>
              <a:rPr lang="en-US" sz="2800" b="1" dirty="0" err="1"/>
              <a:t>berani</a:t>
            </a:r>
            <a:r>
              <a:rPr lang="en-US" sz="2800" b="1" dirty="0"/>
              <a:t> </a:t>
            </a:r>
            <a:r>
              <a:rPr lang="en-US" sz="2800" b="1" dirty="0" err="1"/>
              <a:t>melakukan</a:t>
            </a:r>
            <a:r>
              <a:rPr lang="en-US" sz="2800" b="1" dirty="0"/>
              <a:t>, krn </a:t>
            </a:r>
            <a:r>
              <a:rPr lang="en-US" sz="2800" b="1" dirty="0" err="1"/>
              <a:t>jk</a:t>
            </a:r>
            <a:r>
              <a:rPr lang="en-US" sz="2800" b="1" dirty="0"/>
              <a:t> </a:t>
            </a:r>
            <a:r>
              <a:rPr lang="en-US" sz="2800" b="1" dirty="0" err="1"/>
              <a:t>ditimbang</a:t>
            </a:r>
            <a:r>
              <a:rPr lang="en-US" sz="2800" b="1" dirty="0"/>
              <a:t>-	</a:t>
            </a:r>
            <a:r>
              <a:rPr lang="en-US" sz="2800" b="1" dirty="0" err="1"/>
              <a:t>timbang</a:t>
            </a:r>
            <a:r>
              <a:rPr lang="en-US" sz="2800" b="1" dirty="0"/>
              <a:t> </a:t>
            </a:r>
            <a:r>
              <a:rPr lang="en-US" sz="2800" b="1" dirty="0" err="1"/>
              <a:t>msh</a:t>
            </a:r>
            <a:r>
              <a:rPr lang="en-US" sz="2800" b="1" dirty="0"/>
              <a:t> </a:t>
            </a:r>
            <a:r>
              <a:rPr lang="en-US" sz="2800" b="1" dirty="0" err="1"/>
              <a:t>banyak</a:t>
            </a:r>
            <a:r>
              <a:rPr lang="en-US" sz="2800" b="1" dirty="0"/>
              <a:t> </a:t>
            </a:r>
            <a:r>
              <a:rPr lang="en-US" sz="2800" b="1" dirty="0" err="1"/>
              <a:t>keuntungannya</a:t>
            </a:r>
            <a:r>
              <a:rPr lang="en-US" sz="2800" b="1" dirty="0"/>
              <a:t> </a:t>
            </a:r>
            <a:r>
              <a:rPr lang="en-US" sz="2800" b="1" dirty="0" err="1"/>
              <a:t>dr</a:t>
            </a:r>
            <a:r>
              <a:rPr lang="en-US" sz="2800" b="1" dirty="0"/>
              <a:t> pd 	</a:t>
            </a:r>
            <a:r>
              <a:rPr lang="en-US" sz="2800" b="1" dirty="0" err="1"/>
              <a:t>hukumannya</a:t>
            </a:r>
            <a:r>
              <a:rPr lang="en-US" sz="2800" b="1" dirty="0"/>
              <a:t>.</a:t>
            </a:r>
          </a:p>
          <a:p>
            <a:pPr>
              <a:buFontTx/>
              <a:buNone/>
            </a:pPr>
            <a:endParaRPr lang="en-US" sz="2800" b="1" dirty="0"/>
          </a:p>
          <a:p>
            <a:pPr>
              <a:buFontTx/>
              <a:buNone/>
            </a:pPr>
            <a:endParaRPr lang="en-US" sz="28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  <p:bldP spid="183299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192BD-5428-8F09-6823-D5601F1A1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	Tp </a:t>
            </a:r>
            <a:r>
              <a:rPr lang="en-US" sz="2800" b="1" dirty="0" err="1"/>
              <a:t>lagi-lagi</a:t>
            </a:r>
            <a:r>
              <a:rPr lang="en-US" sz="2800" b="1" dirty="0"/>
              <a:t> </a:t>
            </a:r>
            <a:r>
              <a:rPr lang="en-US" sz="2800" b="1" dirty="0" err="1"/>
              <a:t>teori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jg</a:t>
            </a:r>
            <a:r>
              <a:rPr lang="en-US" sz="2800" b="1" dirty="0"/>
              <a:t>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didukung</a:t>
            </a:r>
            <a:r>
              <a:rPr lang="en-US" sz="2800" b="1" dirty="0"/>
              <a:t> oleh data, 	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sesuai</a:t>
            </a:r>
            <a:r>
              <a:rPr lang="en-US" sz="2800" b="1" dirty="0"/>
              <a:t> dg </a:t>
            </a:r>
            <a:r>
              <a:rPr lang="en-US" sz="2800" b="1" dirty="0" err="1"/>
              <a:t>fakta</a:t>
            </a:r>
            <a:r>
              <a:rPr lang="en-US" sz="2800" b="1" dirty="0"/>
              <a:t> </a:t>
            </a:r>
            <a:r>
              <a:rPr lang="en-US" sz="2800" b="1" dirty="0" err="1"/>
              <a:t>empirik</a:t>
            </a:r>
            <a:r>
              <a:rPr lang="en-US" sz="2800" b="1" dirty="0"/>
              <a:t>.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Otonomi</a:t>
            </a:r>
            <a:r>
              <a:rPr lang="en-US" sz="2800" b="1" dirty="0"/>
              <a:t> </a:t>
            </a:r>
            <a:r>
              <a:rPr lang="en-US" sz="2800" b="1" dirty="0" err="1"/>
              <a:t>daerah</a:t>
            </a:r>
            <a:r>
              <a:rPr lang="en-US" sz="2800" b="1" dirty="0"/>
              <a:t> (</a:t>
            </a:r>
            <a:r>
              <a:rPr lang="en-US" sz="2800" b="1" dirty="0" err="1"/>
              <a:t>mel</a:t>
            </a:r>
            <a:r>
              <a:rPr lang="en-US" sz="2800" b="1" dirty="0"/>
              <a:t> UU No…..     ) </a:t>
            </a:r>
            <a:r>
              <a:rPr lang="en-US" sz="2800" b="1" dirty="0" err="1"/>
              <a:t>merupakan</a:t>
            </a:r>
            <a:r>
              <a:rPr lang="en-US" sz="2800" b="1" dirty="0"/>
              <a:t> 	</a:t>
            </a:r>
            <a:r>
              <a:rPr lang="en-US" sz="2800" b="1" dirty="0" err="1"/>
              <a:t>slh</a:t>
            </a:r>
            <a:r>
              <a:rPr lang="en-US" sz="2800" b="1" dirty="0"/>
              <a:t> </a:t>
            </a:r>
            <a:r>
              <a:rPr lang="en-US" sz="2800" b="1" dirty="0" err="1"/>
              <a:t>satu</a:t>
            </a:r>
            <a:r>
              <a:rPr lang="en-US" sz="2800" b="1" dirty="0"/>
              <a:t> </a:t>
            </a:r>
            <a:r>
              <a:rPr lang="en-US" sz="2800" b="1" dirty="0" err="1"/>
              <a:t>bentuk</a:t>
            </a:r>
            <a:r>
              <a:rPr lang="en-US" sz="2800" b="1" dirty="0"/>
              <a:t> “</a:t>
            </a:r>
            <a:r>
              <a:rPr lang="en-US" sz="2800" b="1" dirty="0" err="1"/>
              <a:t>pendistribusian</a:t>
            </a:r>
            <a:r>
              <a:rPr lang="en-US" sz="2800" b="1" dirty="0"/>
              <a:t> Kekuasaan” (</a:t>
            </a:r>
            <a:r>
              <a:rPr lang="en-US" sz="2800" b="1" dirty="0" err="1"/>
              <a:t>dr</a:t>
            </a:r>
            <a:r>
              <a:rPr lang="en-US" sz="2800" b="1" dirty="0"/>
              <a:t> 	</a:t>
            </a:r>
            <a:r>
              <a:rPr lang="en-US" sz="2800" b="1" dirty="0" err="1"/>
              <a:t>pusat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/>
              <a:t>daerah</a:t>
            </a:r>
            <a:r>
              <a:rPr lang="en-US" sz="2800" b="1" dirty="0"/>
              <a:t>). </a:t>
            </a:r>
          </a:p>
          <a:p>
            <a:pPr marL="0" indent="0">
              <a:buNone/>
            </a:pPr>
            <a:r>
              <a:rPr lang="en-US" sz="2800" b="1" dirty="0"/>
              <a:t>	Tp </a:t>
            </a:r>
            <a:r>
              <a:rPr lang="en-US" sz="2800" b="1" dirty="0" err="1"/>
              <a:t>apa</a:t>
            </a:r>
            <a:r>
              <a:rPr lang="en-US" sz="2800" b="1" dirty="0"/>
              <a:t> </a:t>
            </a:r>
            <a:r>
              <a:rPr lang="en-US" sz="2800" b="1" dirty="0" err="1"/>
              <a:t>daya</a:t>
            </a:r>
            <a:r>
              <a:rPr lang="en-US" sz="2800" b="1" dirty="0"/>
              <a:t>, </a:t>
            </a:r>
            <a:r>
              <a:rPr lang="en-US" sz="2800" b="1" dirty="0" err="1"/>
              <a:t>otonomi</a:t>
            </a:r>
            <a:r>
              <a:rPr lang="en-US" sz="2800" b="1" dirty="0"/>
              <a:t> </a:t>
            </a:r>
            <a:r>
              <a:rPr lang="en-US" sz="2800" b="1" dirty="0" err="1"/>
              <a:t>daerah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tdk</a:t>
            </a:r>
            <a:r>
              <a:rPr lang="en-US" sz="2800" b="1" dirty="0"/>
              <a:t> 	</a:t>
            </a:r>
            <a:r>
              <a:rPr lang="en-US" sz="2800" b="1" dirty="0" err="1"/>
              <a:t>mengurangi</a:t>
            </a:r>
            <a:r>
              <a:rPr lang="en-US" sz="2800" b="1" dirty="0"/>
              <a:t> Korupsi </a:t>
            </a:r>
            <a:r>
              <a:rPr lang="en-US" sz="2800" b="1" dirty="0" err="1"/>
              <a:t>tp</a:t>
            </a:r>
            <a:r>
              <a:rPr lang="en-US" sz="2800" b="1" dirty="0"/>
              <a:t> </a:t>
            </a:r>
            <a:r>
              <a:rPr lang="en-US" sz="2800" b="1" dirty="0" err="1"/>
              <a:t>mlh</a:t>
            </a:r>
            <a:r>
              <a:rPr lang="en-US" sz="2800" b="1" dirty="0"/>
              <a:t> </a:t>
            </a:r>
            <a:r>
              <a:rPr lang="en-US" sz="2800" b="1" dirty="0" err="1"/>
              <a:t>menyebarkan</a:t>
            </a:r>
            <a:r>
              <a:rPr lang="en-US" sz="2800" b="1" dirty="0"/>
              <a:t> 	Korupsi, </a:t>
            </a:r>
            <a:r>
              <a:rPr lang="en-US" sz="2800" b="1" dirty="0" err="1"/>
              <a:t>korupsinya</a:t>
            </a:r>
            <a:r>
              <a:rPr lang="en-US" sz="2800" b="1" dirty="0"/>
              <a:t> </a:t>
            </a:r>
            <a:r>
              <a:rPr lang="en-US" sz="2800" b="1" dirty="0" err="1"/>
              <a:t>ikut</a:t>
            </a:r>
            <a:r>
              <a:rPr lang="en-US" sz="2800" b="1" dirty="0"/>
              <a:t> </a:t>
            </a:r>
            <a:r>
              <a:rPr lang="en-US" sz="2800" b="1" dirty="0" err="1"/>
              <a:t>terdistribusi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/>
              <a:t>darah</a:t>
            </a:r>
            <a:r>
              <a:rPr lang="en-US" sz="2800" b="1" dirty="0"/>
              <a:t> 	(</a:t>
            </a:r>
            <a:r>
              <a:rPr lang="en-US" sz="2800" b="1" dirty="0" err="1"/>
              <a:t>banyak</a:t>
            </a:r>
            <a:r>
              <a:rPr lang="en-US" sz="2800" b="1" dirty="0"/>
              <a:t> </a:t>
            </a:r>
            <a:r>
              <a:rPr lang="en-US" sz="2800" b="1" dirty="0" err="1"/>
              <a:t>Kep</a:t>
            </a:r>
            <a:r>
              <a:rPr lang="en-US" sz="2800" b="1" dirty="0"/>
              <a:t>. Da.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kena</a:t>
            </a:r>
            <a:r>
              <a:rPr lang="en-US" sz="2800" b="1" dirty="0"/>
              <a:t> OTT KPK) .</a:t>
            </a:r>
          </a:p>
          <a:p>
            <a:pPr marL="0" indent="0">
              <a:buNone/>
            </a:pPr>
            <a:r>
              <a:rPr lang="en-US" sz="2800" b="1" dirty="0"/>
              <a:t>	Krn Kekuasaan </a:t>
            </a:r>
            <a:r>
              <a:rPr lang="en-US" sz="2800" b="1" dirty="0" err="1"/>
              <a:t>kepala</a:t>
            </a:r>
            <a:r>
              <a:rPr lang="en-US" sz="2800" b="1" dirty="0"/>
              <a:t> </a:t>
            </a:r>
            <a:r>
              <a:rPr lang="en-US" sz="2800" b="1" dirty="0" err="1"/>
              <a:t>daerah</a:t>
            </a:r>
            <a:r>
              <a:rPr lang="en-US" sz="2800" b="1" dirty="0"/>
              <a:t> </a:t>
            </a:r>
            <a:r>
              <a:rPr lang="en-US" sz="2800" b="1" dirty="0" err="1"/>
              <a:t>bertambah</a:t>
            </a:r>
            <a:r>
              <a:rPr lang="en-US" sz="2800" b="1" dirty="0"/>
              <a:t> 	(</a:t>
            </a:r>
            <a:r>
              <a:rPr lang="en-US" sz="2800" b="1" dirty="0" err="1"/>
              <a:t>kesempatan</a:t>
            </a:r>
            <a:r>
              <a:rPr lang="en-US" sz="2800" b="1" dirty="0"/>
              <a:t> untuk Korupsi), Kembali </a:t>
            </a:r>
            <a:r>
              <a:rPr lang="en-US" sz="2800" b="1" dirty="0" err="1"/>
              <a:t>ke</a:t>
            </a:r>
            <a:r>
              <a:rPr lang="en-US" sz="2800" b="1" dirty="0"/>
              <a:t> 	Pernyataan Acton.		</a:t>
            </a:r>
          </a:p>
        </p:txBody>
      </p:sp>
    </p:spTree>
    <p:extLst>
      <p:ext uri="{BB962C8B-B14F-4D97-AF65-F5344CB8AC3E}">
        <p14:creationId xmlns:p14="http://schemas.microsoft.com/office/powerpoint/2010/main" val="232539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8610600" cy="6324600"/>
          </a:xfrm>
          <a:solidFill>
            <a:srgbClr val="92D050"/>
          </a:solidFill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		Ada </a:t>
            </a:r>
            <a:r>
              <a:rPr lang="en-US" sz="2800" b="1" dirty="0" err="1"/>
              <a:t>seorang</a:t>
            </a:r>
            <a:r>
              <a:rPr lang="en-US" sz="2800" b="1" dirty="0"/>
              <a:t> </a:t>
            </a:r>
            <a:r>
              <a:rPr lang="en-US" sz="2800" b="1" dirty="0" err="1"/>
              <a:t>Kepda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ditahan</a:t>
            </a:r>
            <a:r>
              <a:rPr lang="en-US" sz="2800" b="1" dirty="0"/>
              <a:t> di </a:t>
            </a:r>
            <a:r>
              <a:rPr lang="en-US" sz="2800" b="1" dirty="0" err="1"/>
              <a:t>rumah</a:t>
            </a:r>
            <a:r>
              <a:rPr lang="en-US" sz="2800" b="1" dirty="0"/>
              <a:t> </a:t>
            </a:r>
            <a:r>
              <a:rPr lang="en-US" sz="2800" b="1" dirty="0" err="1"/>
              <a:t>tahanan</a:t>
            </a:r>
            <a:r>
              <a:rPr lang="en-US" sz="2800" b="1" dirty="0"/>
              <a:t> 	KPK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baru</a:t>
            </a:r>
            <a:r>
              <a:rPr lang="en-US" sz="2800" b="1" dirty="0"/>
              <a:t> di </a:t>
            </a:r>
            <a:r>
              <a:rPr lang="en-US" sz="2800" b="1" dirty="0" err="1"/>
              <a:t>Cipayung</a:t>
            </a:r>
            <a:r>
              <a:rPr lang="en-US" sz="2800" b="1" dirty="0"/>
              <a:t> (</a:t>
            </a:r>
            <a:r>
              <a:rPr lang="en-US" sz="2800" b="1" dirty="0" err="1"/>
              <a:t>sbg</a:t>
            </a:r>
            <a:r>
              <a:rPr lang="en-US" sz="2800" b="1" dirty="0"/>
              <a:t> </a:t>
            </a:r>
            <a:r>
              <a:rPr lang="en-US" sz="2800" b="1" dirty="0" err="1"/>
              <a:t>penghuni</a:t>
            </a:r>
            <a:r>
              <a:rPr lang="en-US" sz="2800" b="1" dirty="0"/>
              <a:t> </a:t>
            </a:r>
            <a:r>
              <a:rPr lang="en-US" sz="2800" b="1" dirty="0" err="1"/>
              <a:t>pertama</a:t>
            </a:r>
            <a:r>
              <a:rPr lang="en-US" sz="2800" b="1" dirty="0"/>
              <a:t>) 	</a:t>
            </a:r>
            <a:r>
              <a:rPr lang="en-US" sz="2800" b="1" dirty="0" err="1"/>
              <a:t>berkonetanr</a:t>
            </a:r>
            <a:r>
              <a:rPr lang="en-US" sz="2800" b="1" dirty="0"/>
              <a:t> di FB: “Bgs 	</a:t>
            </a:r>
            <a:r>
              <a:rPr lang="en-US" sz="2800" b="1" dirty="0" err="1"/>
              <a:t>kok</a:t>
            </a:r>
            <a:r>
              <a:rPr lang="en-US" sz="2800" b="1" dirty="0"/>
              <a:t> </a:t>
            </a:r>
            <a:r>
              <a:rPr lang="en-US" sz="2800" b="1" dirty="0" err="1"/>
              <a:t>rmh</a:t>
            </a:r>
            <a:r>
              <a:rPr lang="en-US" sz="2800" b="1" dirty="0"/>
              <a:t> </a:t>
            </a:r>
            <a:r>
              <a:rPr lang="en-US" sz="2800" b="1" dirty="0" err="1"/>
              <a:t>tahanannya</a:t>
            </a:r>
            <a:r>
              <a:rPr lang="en-US" sz="2800" b="1" dirty="0"/>
              <a:t> 	KPK.” </a:t>
            </a:r>
          </a:p>
          <a:p>
            <a:pPr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Mkn</a:t>
            </a:r>
            <a:r>
              <a:rPr lang="en-US" sz="2800" b="1" dirty="0"/>
              <a:t> </a:t>
            </a:r>
            <a:r>
              <a:rPr lang="en-US" sz="2800" b="1" dirty="0" err="1"/>
              <a:t>ybs</a:t>
            </a:r>
            <a:r>
              <a:rPr lang="en-US" sz="2800" b="1" dirty="0"/>
              <a:t> </a:t>
            </a:r>
            <a:r>
              <a:rPr lang="en-US" sz="2800" b="1" dirty="0" err="1"/>
              <a:t>sdh</a:t>
            </a:r>
            <a:r>
              <a:rPr lang="en-US" sz="2800" b="1" dirty="0"/>
              <a:t> </a:t>
            </a:r>
            <a:r>
              <a:rPr lang="en-US" sz="2800" b="1" dirty="0" err="1"/>
              <a:t>berhitung</a:t>
            </a:r>
            <a:r>
              <a:rPr lang="en-US" sz="2800" b="1" dirty="0"/>
              <a:t> </a:t>
            </a:r>
            <a:r>
              <a:rPr lang="en-US" sz="2800" b="1" dirty="0" err="1"/>
              <a:t>jk</a:t>
            </a:r>
            <a:r>
              <a:rPr lang="en-US" sz="2800" b="1" dirty="0"/>
              <a:t> </a:t>
            </a:r>
            <a:r>
              <a:rPr lang="en-US" sz="2800" b="1" dirty="0" err="1"/>
              <a:t>ia</a:t>
            </a:r>
            <a:r>
              <a:rPr lang="en-US" sz="2800" b="1" dirty="0"/>
              <a:t> menjadi </a:t>
            </a:r>
            <a:r>
              <a:rPr lang="en-US" sz="2800" b="1" dirty="0" err="1"/>
              <a:t>bpt</a:t>
            </a:r>
            <a:r>
              <a:rPr lang="en-US" sz="2800" b="1" dirty="0"/>
              <a:t> </a:t>
            </a:r>
            <a:r>
              <a:rPr lang="en-US" sz="2800" b="1" dirty="0" err="1"/>
              <a:t>tanpa</a:t>
            </a:r>
            <a:r>
              <a:rPr lang="en-US" sz="2800" b="1" dirty="0"/>
              <a:t> 	Korupsi, </a:t>
            </a:r>
            <a:r>
              <a:rPr lang="en-US" sz="2800" b="1" dirty="0" err="1"/>
              <a:t>sampai</a:t>
            </a:r>
            <a:r>
              <a:rPr lang="en-US" sz="2800" b="1" dirty="0"/>
              <a:t>  </a:t>
            </a:r>
            <a:r>
              <a:rPr lang="en-US" sz="2800" b="1" dirty="0" err="1"/>
              <a:t>akhir</a:t>
            </a:r>
            <a:r>
              <a:rPr lang="en-US" sz="2800" b="1" dirty="0"/>
              <a:t> </a:t>
            </a:r>
            <a:r>
              <a:rPr lang="en-US" sz="2800" b="1" dirty="0" err="1"/>
              <a:t>jabatan</a:t>
            </a:r>
            <a:r>
              <a:rPr lang="en-US" sz="2800" b="1" dirty="0"/>
              <a:t> </a:t>
            </a:r>
            <a:r>
              <a:rPr lang="en-US" sz="2800" b="1" dirty="0" err="1"/>
              <a:t>nggak</a:t>
            </a:r>
            <a:r>
              <a:rPr lang="en-US" sz="2800" b="1" dirty="0"/>
              <a:t> </a:t>
            </a:r>
            <a:r>
              <a:rPr lang="en-US" sz="2800" b="1" dirty="0" err="1"/>
              <a:t>akan</a:t>
            </a:r>
            <a:r>
              <a:rPr lang="en-US" sz="2800" b="1" dirty="0"/>
              <a:t> </a:t>
            </a:r>
            <a:r>
              <a:rPr lang="en-US" sz="2800" b="1" dirty="0" err="1"/>
              <a:t>dpt</a:t>
            </a:r>
            <a:r>
              <a:rPr lang="en-US" sz="2800" b="1" dirty="0"/>
              <a:t> 	uang 	</a:t>
            </a:r>
            <a:r>
              <a:rPr lang="en-US" sz="2800" b="1" dirty="0" err="1"/>
              <a:t>sgt.</a:t>
            </a:r>
            <a:r>
              <a:rPr lang="en-US" sz="2800" b="1" dirty="0"/>
              <a:t> 	</a:t>
            </a:r>
          </a:p>
          <a:p>
            <a:pPr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Bg</a:t>
            </a:r>
            <a:r>
              <a:rPr lang="en-US" sz="2800" b="1" dirty="0"/>
              <a:t> org normal </a:t>
            </a:r>
            <a:r>
              <a:rPr lang="en-US" sz="2800" b="1" dirty="0" err="1"/>
              <a:t>bagaimanapun</a:t>
            </a:r>
            <a:r>
              <a:rPr lang="en-US" sz="2800" b="1" dirty="0"/>
              <a:t> </a:t>
            </a:r>
            <a:r>
              <a:rPr lang="en-US" sz="2800" b="1" dirty="0" err="1"/>
              <a:t>bgsnya</a:t>
            </a:r>
            <a:r>
              <a:rPr lang="en-US" sz="2800" b="1" dirty="0"/>
              <a:t>, Namanya </a:t>
            </a:r>
            <a:r>
              <a:rPr lang="en-US" sz="2800" b="1" dirty="0" err="1"/>
              <a:t>jg</a:t>
            </a:r>
            <a:r>
              <a:rPr lang="en-US" sz="2800" b="1" dirty="0"/>
              <a:t> 	“</a:t>
            </a:r>
            <a:r>
              <a:rPr lang="en-US" sz="2800" b="1" dirty="0" err="1"/>
              <a:t>rmh</a:t>
            </a:r>
            <a:r>
              <a:rPr lang="en-US" sz="2800" b="1" dirty="0"/>
              <a:t> </a:t>
            </a:r>
            <a:r>
              <a:rPr lang="en-US" sz="2800" b="1" dirty="0" err="1"/>
              <a:t>tahanan</a:t>
            </a:r>
            <a:r>
              <a:rPr lang="en-US" sz="2800" b="1" dirty="0"/>
              <a:t>”.</a:t>
            </a:r>
          </a:p>
          <a:p>
            <a:pPr>
              <a:buFontTx/>
              <a:buNone/>
            </a:pPr>
            <a:r>
              <a:rPr lang="en-US" sz="2800" b="1" dirty="0"/>
              <a:t>		</a:t>
            </a:r>
            <a:r>
              <a:rPr lang="en-US" sz="2800" b="1" u="sng" dirty="0"/>
              <a:t>Satu-</a:t>
            </a:r>
            <a:r>
              <a:rPr lang="en-US" sz="2800" b="1" u="sng" dirty="0" err="1"/>
              <a:t>satunya</a:t>
            </a:r>
            <a:r>
              <a:rPr lang="en-US" sz="2800" b="1" u="sng" dirty="0"/>
              <a:t> </a:t>
            </a:r>
            <a:r>
              <a:rPr lang="en-US" sz="2800" b="1" u="sng" dirty="0" err="1"/>
              <a:t>cara</a:t>
            </a:r>
            <a:r>
              <a:rPr lang="en-US" sz="2800" b="1" u="sng" dirty="0"/>
              <a:t> </a:t>
            </a:r>
            <a:r>
              <a:rPr lang="en-US" sz="2800" b="1" dirty="0" err="1"/>
              <a:t>mencegah</a:t>
            </a:r>
            <a:r>
              <a:rPr lang="en-US" sz="2800" b="1" dirty="0"/>
              <a:t> </a:t>
            </a:r>
            <a:r>
              <a:rPr lang="en-US" sz="2800" b="1" dirty="0" err="1"/>
              <a:t>pungli</a:t>
            </a:r>
            <a:r>
              <a:rPr lang="en-US" sz="2800" b="1" dirty="0"/>
              <a:t> </a:t>
            </a:r>
            <a:r>
              <a:rPr lang="en-US" sz="2800" b="1" dirty="0" err="1"/>
              <a:t>akibat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	</a:t>
            </a:r>
            <a:r>
              <a:rPr lang="en-US" sz="2800" b="1" dirty="0" err="1"/>
              <a:t>adlh</a:t>
            </a:r>
            <a:r>
              <a:rPr lang="en-US" sz="2800" b="1" dirty="0"/>
              <a:t> </a:t>
            </a:r>
            <a:r>
              <a:rPr lang="en-US" sz="2800" b="1" u="sng" dirty="0" err="1"/>
              <a:t>memperkeras</a:t>
            </a:r>
            <a:r>
              <a:rPr lang="en-US" sz="2800" b="1" u="sng" dirty="0"/>
              <a:t> </a:t>
            </a:r>
            <a:r>
              <a:rPr lang="en-US" sz="2800" b="1" u="sng" dirty="0" err="1"/>
              <a:t>hukuman</a:t>
            </a:r>
            <a:r>
              <a:rPr lang="en-US" sz="2800" b="1" u="sng" dirty="0"/>
              <a:t> </a:t>
            </a:r>
            <a:r>
              <a:rPr lang="en-US" sz="2800" b="1" dirty="0" err="1"/>
              <a:t>bg</a:t>
            </a:r>
            <a:r>
              <a:rPr lang="en-US" sz="2800" b="1" dirty="0"/>
              <a:t> </a:t>
            </a:r>
            <a:r>
              <a:rPr lang="en-US" sz="2800" b="1" dirty="0" err="1"/>
              <a:t>pelakunya</a:t>
            </a:r>
            <a:r>
              <a:rPr lang="en-US" sz="2800" b="1" dirty="0"/>
              <a:t>. 	Jk </a:t>
            </a:r>
            <a:r>
              <a:rPr lang="en-US" sz="2800" b="1" dirty="0" err="1"/>
              <a:t>perlu</a:t>
            </a:r>
            <a:r>
              <a:rPr lang="en-US" sz="2800" b="1" dirty="0"/>
              <a:t> </a:t>
            </a:r>
            <a:r>
              <a:rPr lang="en-US" sz="2800" b="1" dirty="0" err="1"/>
              <a:t>berupa</a:t>
            </a:r>
            <a:r>
              <a:rPr lang="en-US" sz="2800" b="1" dirty="0"/>
              <a:t> </a:t>
            </a:r>
            <a:r>
              <a:rPr lang="en-US" sz="2800" b="1" u="sng" dirty="0" err="1"/>
              <a:t>hukuman</a:t>
            </a:r>
            <a:r>
              <a:rPr lang="en-US" sz="2800" b="1" u="sng" dirty="0"/>
              <a:t> </a:t>
            </a:r>
            <a:r>
              <a:rPr lang="en-US" sz="2800" b="1" u="sng" dirty="0" err="1"/>
              <a:t>mati</a:t>
            </a:r>
            <a:r>
              <a:rPr lang="en-US" sz="2800" b="1" u="sng" dirty="0"/>
              <a:t> </a:t>
            </a:r>
            <a:r>
              <a:rPr lang="en-US" sz="2800" b="1" dirty="0" err="1"/>
              <a:t>bg</a:t>
            </a:r>
            <a:r>
              <a:rPr lang="en-US" sz="2800" b="1" dirty="0"/>
              <a:t> </a:t>
            </a:r>
            <a:r>
              <a:rPr lang="en-US" sz="2800" b="1" dirty="0" err="1"/>
              <a:t>pelaku</a:t>
            </a:r>
            <a:r>
              <a:rPr lang="en-US" sz="2800" b="1" dirty="0"/>
              <a:t> Pungli 	</a:t>
            </a:r>
            <a:r>
              <a:rPr lang="en-US" sz="2800" b="1" dirty="0" err="1"/>
              <a:t>besar</a:t>
            </a:r>
            <a:r>
              <a:rPr lang="en-US" sz="2800" b="1" dirty="0"/>
              <a:t>.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build="p"/>
      <p:bldP spid="101378" grpI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8686800" cy="65532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Hal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sesuai</a:t>
            </a:r>
            <a:r>
              <a:rPr lang="en-US" sz="2800" b="1" dirty="0"/>
              <a:t> dg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u="sng" dirty="0" err="1"/>
              <a:t>diwacanaka</a:t>
            </a:r>
            <a:r>
              <a:rPr lang="en-US" sz="2800" b="1" dirty="0" err="1"/>
              <a:t>n</a:t>
            </a:r>
            <a:r>
              <a:rPr lang="en-US" sz="2800" b="1" dirty="0"/>
              <a:t> oleh </a:t>
            </a:r>
            <a:r>
              <a:rPr lang="en-US" sz="2800" b="1" u="sng" dirty="0" err="1"/>
              <a:t>sejumlah</a:t>
            </a:r>
            <a:r>
              <a:rPr lang="en-US" sz="2800" b="1" u="sng" dirty="0"/>
              <a:t> </a:t>
            </a:r>
            <a:r>
              <a:rPr lang="en-US" sz="2800" b="1" u="sng" dirty="0" err="1"/>
              <a:t>tokoh</a:t>
            </a:r>
            <a:r>
              <a:rPr lang="en-US" sz="2800" b="1" u="sng" dirty="0"/>
              <a:t> anti </a:t>
            </a:r>
            <a:r>
              <a:rPr lang="en-US" sz="2800" b="1" u="sng" dirty="0" err="1"/>
              <a:t>korupsi</a:t>
            </a:r>
            <a:r>
              <a:rPr lang="en-US" sz="2800" b="1" u="sng" dirty="0"/>
              <a:t> </a:t>
            </a:r>
            <a:r>
              <a:rPr lang="en-US" sz="2800" b="1" dirty="0"/>
              <a:t>di Ind.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Di </a:t>
            </a:r>
            <a:r>
              <a:rPr lang="en-US" sz="2800" b="1" dirty="0" err="1"/>
              <a:t>dlm</a:t>
            </a:r>
            <a:r>
              <a:rPr lang="en-US" sz="2800" b="1" dirty="0"/>
              <a:t> </a:t>
            </a:r>
            <a:r>
              <a:rPr lang="en-US" sz="2800" b="1" dirty="0" err="1"/>
              <a:t>hal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dalih</a:t>
            </a:r>
            <a:r>
              <a:rPr lang="en-US" sz="2800" b="1" dirty="0"/>
              <a:t> </a:t>
            </a:r>
            <a:r>
              <a:rPr lang="en-US" sz="2800" b="1" dirty="0" err="1"/>
              <a:t>dr</a:t>
            </a:r>
            <a:r>
              <a:rPr lang="en-US" sz="2800" b="1" dirty="0"/>
              <a:t> para </a:t>
            </a:r>
            <a:r>
              <a:rPr lang="en-US" sz="2800" b="1" dirty="0" err="1"/>
              <a:t>pembela</a:t>
            </a:r>
            <a:r>
              <a:rPr lang="en-US" sz="2800" b="1" dirty="0"/>
              <a:t> HAM </a:t>
            </a:r>
            <a:r>
              <a:rPr lang="en-US" sz="2800" b="1" dirty="0" err="1"/>
              <a:t>bhw</a:t>
            </a:r>
            <a:r>
              <a:rPr lang="en-US" sz="2800" b="1" dirty="0"/>
              <a:t> </a:t>
            </a:r>
            <a:r>
              <a:rPr lang="en-US" sz="2800" b="1" dirty="0" err="1"/>
              <a:t>hukuman</a:t>
            </a:r>
            <a:r>
              <a:rPr lang="en-US" sz="2800" b="1" dirty="0"/>
              <a:t> </a:t>
            </a:r>
            <a:r>
              <a:rPr lang="en-US" sz="2800" b="1" dirty="0" err="1"/>
              <a:t>mati</a:t>
            </a:r>
            <a:r>
              <a:rPr lang="en-US" sz="2800" b="1" dirty="0"/>
              <a:t> </a:t>
            </a:r>
            <a:r>
              <a:rPr lang="en-US" sz="2800" b="1" dirty="0" err="1"/>
              <a:t>itu</a:t>
            </a:r>
            <a:r>
              <a:rPr lang="en-US" sz="2800" b="1" dirty="0"/>
              <a:t> </a:t>
            </a:r>
            <a:r>
              <a:rPr lang="en-US" sz="2800" b="1" dirty="0" err="1"/>
              <a:t>melanggar</a:t>
            </a:r>
            <a:r>
              <a:rPr lang="en-US" sz="2800" b="1" dirty="0"/>
              <a:t> HAM </a:t>
            </a:r>
            <a:r>
              <a:rPr lang="en-US" sz="2800" b="1" u="sng" dirty="0" err="1"/>
              <a:t>harus</a:t>
            </a:r>
            <a:r>
              <a:rPr lang="en-US" sz="2800" b="1" u="sng" dirty="0"/>
              <a:t> </a:t>
            </a:r>
            <a:r>
              <a:rPr lang="en-US" sz="2800" b="1" u="sng" dirty="0" err="1"/>
              <a:t>dikesampingkan</a:t>
            </a:r>
            <a:r>
              <a:rPr lang="en-US" sz="2800" b="1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Dg </a:t>
            </a:r>
            <a:r>
              <a:rPr lang="en-US" sz="2800" b="1" dirty="0" err="1"/>
              <a:t>azas</a:t>
            </a:r>
            <a:r>
              <a:rPr lang="en-US" sz="2800" b="1" dirty="0"/>
              <a:t> </a:t>
            </a:r>
            <a:r>
              <a:rPr lang="en-US" sz="2800" b="1" dirty="0" err="1"/>
              <a:t>bhw</a:t>
            </a:r>
            <a:r>
              <a:rPr lang="en-US" sz="2800" b="1" dirty="0"/>
              <a:t> di </a:t>
            </a:r>
            <a:r>
              <a:rPr lang="en-US" sz="2800" b="1" dirty="0" err="1"/>
              <a:t>dlm</a:t>
            </a:r>
            <a:r>
              <a:rPr lang="en-US" sz="2800" b="1" dirty="0"/>
              <a:t> </a:t>
            </a:r>
            <a:r>
              <a:rPr lang="en-US" sz="2800" b="1" dirty="0" err="1"/>
              <a:t>bermasyarakat</a:t>
            </a:r>
            <a:r>
              <a:rPr lang="en-US" sz="2800" b="1" dirty="0"/>
              <a:t>, </a:t>
            </a:r>
            <a:r>
              <a:rPr lang="en-US" sz="2800" b="1" dirty="0" err="1"/>
              <a:t>berbangsa</a:t>
            </a:r>
            <a:r>
              <a:rPr lang="en-US" sz="2800" b="1" dirty="0"/>
              <a:t> dan, </a:t>
            </a:r>
            <a:r>
              <a:rPr lang="en-US" sz="2800" b="1" dirty="0" err="1"/>
              <a:t>bernegara</a:t>
            </a:r>
            <a:r>
              <a:rPr lang="en-US" sz="2800" b="1" dirty="0"/>
              <a:t>; </a:t>
            </a:r>
            <a:r>
              <a:rPr lang="en-US" sz="2800" b="1" u="sng" dirty="0" err="1"/>
              <a:t>kepentingan</a:t>
            </a:r>
            <a:r>
              <a:rPr lang="en-US" sz="2800" b="1" u="sng" dirty="0"/>
              <a:t> </a:t>
            </a:r>
            <a:r>
              <a:rPr lang="en-US" sz="2800" b="1" u="sng" dirty="0" err="1"/>
              <a:t>umum</a:t>
            </a:r>
            <a:r>
              <a:rPr lang="en-US" sz="2800" b="1" u="sng" dirty="0"/>
              <a:t> </a:t>
            </a:r>
            <a:r>
              <a:rPr lang="en-US" sz="2800" b="1" u="sng" dirty="0" err="1"/>
              <a:t>adalah</a:t>
            </a:r>
            <a:r>
              <a:rPr lang="en-US" sz="2800" b="1" u="sng" dirty="0"/>
              <a:t> di atas </a:t>
            </a:r>
            <a:r>
              <a:rPr lang="en-US" sz="2800" b="1" u="sng" dirty="0" err="1"/>
              <a:t>segalanya</a:t>
            </a:r>
            <a:r>
              <a:rPr lang="en-US" sz="2800" b="1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Sedangkan</a:t>
            </a:r>
            <a:r>
              <a:rPr lang="en-US" sz="2800" b="1" dirty="0"/>
              <a:t> </a:t>
            </a:r>
            <a:r>
              <a:rPr lang="en-US" sz="2800" b="1" dirty="0" err="1"/>
              <a:t>koruptor</a:t>
            </a:r>
            <a:r>
              <a:rPr lang="en-US" sz="2800" b="1" dirty="0"/>
              <a:t> </a:t>
            </a:r>
            <a:r>
              <a:rPr lang="en-US" sz="2800" b="1" dirty="0" err="1"/>
              <a:t>melakukan</a:t>
            </a:r>
            <a:r>
              <a:rPr lang="en-US" sz="2800" b="1" dirty="0"/>
              <a:t> </a:t>
            </a:r>
            <a:r>
              <a:rPr lang="en-US" sz="2800" b="1" dirty="0" err="1"/>
              <a:t>tindakannya</a:t>
            </a:r>
            <a:r>
              <a:rPr lang="en-US" sz="2800" b="1" dirty="0"/>
              <a:t> </a:t>
            </a:r>
            <a:r>
              <a:rPr lang="en-US" sz="2800" b="1" dirty="0" err="1"/>
              <a:t>hanya</a:t>
            </a:r>
            <a:r>
              <a:rPr lang="en-US" sz="2800" b="1" dirty="0"/>
              <a:t> </a:t>
            </a:r>
            <a:r>
              <a:rPr lang="en-US" sz="2800" b="1" dirty="0" err="1"/>
              <a:t>berdasarkan</a:t>
            </a:r>
            <a:r>
              <a:rPr lang="en-US" sz="2800" b="1" dirty="0"/>
              <a:t> </a:t>
            </a:r>
            <a:r>
              <a:rPr lang="en-US" sz="2800" b="1" u="sng" dirty="0" err="1"/>
              <a:t>kepentingan</a:t>
            </a:r>
            <a:r>
              <a:rPr lang="en-US" sz="2800" b="1" u="sng" dirty="0"/>
              <a:t> </a:t>
            </a:r>
            <a:r>
              <a:rPr lang="en-US" sz="2800" b="1" u="sng" dirty="0" err="1"/>
              <a:t>pribadi</a:t>
            </a:r>
            <a:r>
              <a:rPr lang="en-US" sz="2800" b="1" dirty="0"/>
              <a:t>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Dalih</a:t>
            </a:r>
            <a:r>
              <a:rPr lang="en-US" sz="2800" b="1" dirty="0"/>
              <a:t> </a:t>
            </a:r>
            <a:r>
              <a:rPr lang="en-US" sz="2800" b="1" dirty="0" err="1"/>
              <a:t>pembela</a:t>
            </a:r>
            <a:r>
              <a:rPr lang="en-US" sz="2800" b="1" dirty="0"/>
              <a:t> HAM </a:t>
            </a:r>
            <a:r>
              <a:rPr lang="en-US" sz="2800" b="1" dirty="0" err="1"/>
              <a:t>bhw</a:t>
            </a:r>
            <a:r>
              <a:rPr lang="en-US" sz="2800" b="1" dirty="0"/>
              <a:t> </a:t>
            </a:r>
            <a:r>
              <a:rPr lang="en-US" sz="2800" b="1" dirty="0" err="1"/>
              <a:t>hanya</a:t>
            </a:r>
            <a:r>
              <a:rPr lang="en-US" sz="2800" b="1" dirty="0"/>
              <a:t> </a:t>
            </a:r>
            <a:r>
              <a:rPr lang="en-US" sz="2800" b="1" dirty="0" err="1"/>
              <a:t>Tuhan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berhak</a:t>
            </a:r>
            <a:r>
              <a:rPr lang="en-US" sz="2800" b="1" dirty="0"/>
              <a:t> </a:t>
            </a:r>
            <a:r>
              <a:rPr lang="en-US" sz="2800" b="1" dirty="0" err="1"/>
              <a:t>mencabut</a:t>
            </a:r>
            <a:r>
              <a:rPr lang="en-US" sz="2800" b="1" dirty="0"/>
              <a:t> </a:t>
            </a:r>
            <a:r>
              <a:rPr lang="en-US" sz="2800" b="1" dirty="0" err="1"/>
              <a:t>nyawa</a:t>
            </a:r>
            <a:r>
              <a:rPr lang="en-US" sz="2800" b="1" dirty="0"/>
              <a:t> </a:t>
            </a:r>
            <a:r>
              <a:rPr lang="en-US" sz="2800" b="1" dirty="0" err="1"/>
              <a:t>seseorang</a:t>
            </a:r>
            <a:r>
              <a:rPr lang="en-US" sz="2800" b="1" dirty="0"/>
              <a:t> hrs </a:t>
            </a:r>
            <a:r>
              <a:rPr lang="en-US" sz="2800" b="1" dirty="0" err="1"/>
              <a:t>dilawan</a:t>
            </a:r>
            <a:r>
              <a:rPr lang="en-US" sz="2800" b="1" dirty="0"/>
              <a:t> </a:t>
            </a:r>
            <a:r>
              <a:rPr lang="en-US" sz="2800" b="1" dirty="0" err="1"/>
              <a:t>bhw</a:t>
            </a:r>
            <a:r>
              <a:rPr lang="en-US" sz="2800" b="1" dirty="0"/>
              <a:t> </a:t>
            </a:r>
            <a:r>
              <a:rPr lang="en-US" sz="2800" b="1" u="sng" dirty="0" err="1"/>
              <a:t>koruptor</a:t>
            </a:r>
            <a:r>
              <a:rPr lang="en-US" sz="2800" b="1" dirty="0"/>
              <a:t> </a:t>
            </a:r>
            <a:r>
              <a:rPr lang="en-US" sz="2800" b="1" u="sng" dirty="0" err="1"/>
              <a:t>yg</a:t>
            </a:r>
            <a:r>
              <a:rPr lang="en-US" sz="2800" b="1" u="sng" dirty="0"/>
              <a:t> </a:t>
            </a:r>
            <a:r>
              <a:rPr lang="en-US" sz="2800" b="1" u="sng" dirty="0" err="1"/>
              <a:t>dihukum</a:t>
            </a:r>
            <a:r>
              <a:rPr lang="en-US" sz="2800" b="1" u="sng" dirty="0"/>
              <a:t> </a:t>
            </a:r>
            <a:r>
              <a:rPr lang="en-US" sz="2800" b="1" u="sng" dirty="0" err="1"/>
              <a:t>mati</a:t>
            </a:r>
            <a:r>
              <a:rPr lang="en-US" sz="2800" b="1" u="sng" dirty="0"/>
              <a:t> </a:t>
            </a:r>
            <a:r>
              <a:rPr lang="en-US" sz="2800" b="1" dirty="0" err="1"/>
              <a:t>itupun</a:t>
            </a:r>
            <a:r>
              <a:rPr lang="en-US" sz="2800" b="1" dirty="0"/>
              <a:t> </a:t>
            </a:r>
            <a:r>
              <a:rPr lang="en-US" sz="2800" b="1" dirty="0" err="1"/>
              <a:t>mati</a:t>
            </a:r>
            <a:r>
              <a:rPr lang="en-US" sz="2800" b="1" dirty="0"/>
              <a:t> </a:t>
            </a:r>
            <a:r>
              <a:rPr lang="en-US" sz="2800" b="1" u="sng" dirty="0"/>
              <a:t>atas kehendak </a:t>
            </a:r>
            <a:r>
              <a:rPr lang="en-US" sz="2800" b="1" u="sng" dirty="0" err="1"/>
              <a:t>Tuhan</a:t>
            </a:r>
            <a:r>
              <a:rPr lang="en-US" sz="2800" b="1" dirty="0"/>
              <a:t>. </a:t>
            </a:r>
            <a:r>
              <a:rPr lang="en-US" sz="2800" b="1" dirty="0" err="1"/>
              <a:t>Hanya</a:t>
            </a:r>
            <a:r>
              <a:rPr lang="en-US" sz="2800" b="1" dirty="0"/>
              <a:t> </a:t>
            </a:r>
            <a:r>
              <a:rPr lang="en-US" sz="2800" b="1" dirty="0" err="1"/>
              <a:t>jalannya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melalui</a:t>
            </a:r>
            <a:r>
              <a:rPr lang="en-US" sz="2800" b="1" dirty="0"/>
              <a:t> </a:t>
            </a:r>
            <a:r>
              <a:rPr lang="en-US" sz="2800" b="1" dirty="0" err="1"/>
              <a:t>hukuman</a:t>
            </a:r>
            <a:r>
              <a:rPr lang="en-US" sz="2800" b="1" dirty="0"/>
              <a:t>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Sama </a:t>
            </a:r>
            <a:r>
              <a:rPr lang="en-US" sz="2800" b="1" dirty="0" err="1"/>
              <a:t>halnya</a:t>
            </a:r>
            <a:r>
              <a:rPr lang="en-US" sz="2800" b="1" dirty="0"/>
              <a:t> dg org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u="sng" dirty="0" err="1"/>
              <a:t>mati</a:t>
            </a:r>
            <a:r>
              <a:rPr lang="en-US" sz="2800" b="1" u="sng" dirty="0"/>
              <a:t> </a:t>
            </a:r>
            <a:r>
              <a:rPr lang="en-US" sz="2800" b="1" u="sng" dirty="0" err="1"/>
              <a:t>tertabrak</a:t>
            </a:r>
            <a:r>
              <a:rPr lang="en-US" sz="2800" b="1" u="sng" dirty="0"/>
              <a:t> </a:t>
            </a:r>
            <a:r>
              <a:rPr lang="en-US" sz="2800" b="1" u="sng" dirty="0" err="1"/>
              <a:t>mobil</a:t>
            </a:r>
            <a:r>
              <a:rPr lang="en-US" sz="2800" b="1" dirty="0"/>
              <a:t>, </a:t>
            </a:r>
            <a:r>
              <a:rPr lang="en-US" sz="2800" b="1" dirty="0" err="1"/>
              <a:t>itu</a:t>
            </a:r>
            <a:r>
              <a:rPr lang="en-US" sz="2800" b="1" dirty="0"/>
              <a:t> </a:t>
            </a:r>
            <a:r>
              <a:rPr lang="en-US" sz="2800" b="1" dirty="0" err="1"/>
              <a:t>hanya</a:t>
            </a:r>
            <a:r>
              <a:rPr lang="en-US" sz="2800" b="1" dirty="0"/>
              <a:t> </a:t>
            </a:r>
            <a:r>
              <a:rPr lang="en-US" sz="2800" b="1" dirty="0" err="1"/>
              <a:t>jalannya</a:t>
            </a:r>
            <a:r>
              <a:rPr lang="en-US" sz="2800" b="1" dirty="0"/>
              <a:t>, </a:t>
            </a:r>
            <a:r>
              <a:rPr lang="en-US" sz="2800" b="1" dirty="0" err="1"/>
              <a:t>tp</a:t>
            </a:r>
            <a:r>
              <a:rPr lang="en-US" sz="2800" b="1" dirty="0"/>
              <a:t> </a:t>
            </a:r>
            <a:r>
              <a:rPr lang="en-US" sz="2800" b="1" dirty="0" err="1"/>
              <a:t>jg</a:t>
            </a:r>
            <a:r>
              <a:rPr lang="en-US" sz="2800" b="1" dirty="0"/>
              <a:t> atas kehendak </a:t>
            </a:r>
            <a:r>
              <a:rPr lang="en-US" sz="2800" b="1" dirty="0" err="1"/>
              <a:t>Tuhan</a:t>
            </a:r>
            <a:r>
              <a:rPr lang="en-US" sz="2800" b="1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/>
      <p:bldP spid="158723" grpI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62484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10). </a:t>
            </a:r>
            <a:r>
              <a:rPr lang="en-US" sz="2800" b="1" dirty="0" err="1"/>
              <a:t>Penyebab</a:t>
            </a:r>
            <a:r>
              <a:rPr lang="en-US" sz="2800" b="1" dirty="0"/>
              <a:t> lain </a:t>
            </a:r>
            <a:r>
              <a:rPr lang="en-US" sz="2800" b="1" dirty="0" err="1"/>
              <a:t>korupsi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perlu</a:t>
            </a:r>
            <a:r>
              <a:rPr lang="en-US" sz="2800" b="1" dirty="0"/>
              <a:t> </a:t>
            </a:r>
            <a:r>
              <a:rPr lang="en-US" sz="2800" b="1" dirty="0" err="1"/>
              <a:t>mendapat</a:t>
            </a:r>
            <a:r>
              <a:rPr lang="en-US" sz="2800" b="1" dirty="0"/>
              <a:t> 	</a:t>
            </a:r>
            <a:r>
              <a:rPr lang="en-US" sz="2800" b="1" dirty="0" err="1"/>
              <a:t>perhatian</a:t>
            </a:r>
            <a:r>
              <a:rPr lang="en-US" sz="2800" b="1" dirty="0"/>
              <a:t> </a:t>
            </a:r>
            <a:r>
              <a:rPr lang="en-US" sz="2800" b="1" dirty="0" err="1"/>
              <a:t>dlm</a:t>
            </a:r>
            <a:r>
              <a:rPr lang="en-US" sz="2800" b="1" dirty="0"/>
              <a:t> </a:t>
            </a:r>
            <a:r>
              <a:rPr lang="en-US" sz="2800" b="1" dirty="0" err="1"/>
              <a:t>rangka</a:t>
            </a:r>
            <a:r>
              <a:rPr lang="en-US" sz="2800" b="1" dirty="0"/>
              <a:t> </a:t>
            </a:r>
            <a:r>
              <a:rPr lang="en-US" sz="2800" b="1" dirty="0" err="1"/>
              <a:t>pencegahan</a:t>
            </a:r>
            <a:r>
              <a:rPr lang="en-US" sz="2800" b="1" dirty="0"/>
              <a:t> </a:t>
            </a:r>
            <a:r>
              <a:rPr lang="en-US" sz="2800" b="1" dirty="0" err="1"/>
              <a:t>pungli</a:t>
            </a:r>
            <a:r>
              <a:rPr lang="en-US" sz="2800" b="1" dirty="0"/>
              <a:t> 	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u="sng" dirty="0" err="1"/>
              <a:t>struktur</a:t>
            </a:r>
            <a:r>
              <a:rPr lang="en-US" sz="2800" b="1" u="sng" dirty="0"/>
              <a:t> </a:t>
            </a:r>
            <a:r>
              <a:rPr lang="en-US" sz="2800" b="1" u="sng" dirty="0" err="1"/>
              <a:t>pemerintahan</a:t>
            </a:r>
            <a:r>
              <a:rPr lang="en-US" sz="2800" b="1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Struktur</a:t>
            </a:r>
            <a:r>
              <a:rPr lang="en-US" sz="2800" b="1" dirty="0"/>
              <a:t> </a:t>
            </a:r>
            <a:r>
              <a:rPr lang="en-US" sz="2800" b="1" dirty="0" err="1"/>
              <a:t>pemerintahan</a:t>
            </a:r>
            <a:r>
              <a:rPr lang="en-US" sz="2800" b="1" dirty="0"/>
              <a:t> di Ind </a:t>
            </a:r>
            <a:r>
              <a:rPr lang="en-US" sz="2800" b="1" dirty="0" err="1"/>
              <a:t>saat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(era 	reformasi, </a:t>
            </a:r>
            <a:r>
              <a:rPr lang="en-US" sz="2800" b="1" dirty="0" err="1"/>
              <a:t>demokratisasi</a:t>
            </a:r>
            <a:r>
              <a:rPr lang="en-US" sz="2800" b="1" dirty="0"/>
              <a:t>, dan </a:t>
            </a:r>
            <a:r>
              <a:rPr lang="en-US" sz="2800" b="1" dirty="0" err="1"/>
              <a:t>otonomi</a:t>
            </a:r>
            <a:r>
              <a:rPr lang="en-US" sz="2800" b="1" dirty="0"/>
              <a:t> 	</a:t>
            </a:r>
            <a:r>
              <a:rPr lang="en-US" sz="2800" b="1" dirty="0" err="1"/>
              <a:t>daerah</a:t>
            </a:r>
            <a:r>
              <a:rPr lang="en-US" sz="2800" b="1" dirty="0"/>
              <a:t>) </a:t>
            </a:r>
            <a:r>
              <a:rPr lang="en-US" sz="2800" b="1" dirty="0" err="1"/>
              <a:t>stlh</a:t>
            </a:r>
            <a:r>
              <a:rPr lang="en-US" sz="2800" b="1" dirty="0"/>
              <a:t> </a:t>
            </a:r>
            <a:r>
              <a:rPr lang="en-US" sz="2800" b="1" dirty="0" err="1"/>
              <a:t>runtuhnya</a:t>
            </a:r>
            <a:r>
              <a:rPr lang="en-US" sz="2800" b="1" dirty="0"/>
              <a:t> </a:t>
            </a:r>
            <a:r>
              <a:rPr lang="en-US" sz="2800" b="1" dirty="0" err="1"/>
              <a:t>Orda</a:t>
            </a:r>
            <a:r>
              <a:rPr lang="en-US" sz="2800" b="1" dirty="0"/>
              <a:t> </a:t>
            </a:r>
            <a:r>
              <a:rPr lang="en-US" sz="2800" b="1" dirty="0" err="1"/>
              <a:t>Baru</a:t>
            </a:r>
            <a:r>
              <a:rPr lang="en-US" sz="2800" b="1" dirty="0"/>
              <a:t> (</a:t>
            </a:r>
            <a:r>
              <a:rPr lang="en-US" sz="2800" b="1" dirty="0" err="1"/>
              <a:t>Orba</a:t>
            </a:r>
            <a:r>
              <a:rPr lang="en-US" sz="2800" b="1" dirty="0"/>
              <a:t>) pd 	</a:t>
            </a:r>
            <a:r>
              <a:rPr lang="en-US" sz="2800" b="1" dirty="0" err="1"/>
              <a:t>th</a:t>
            </a:r>
            <a:r>
              <a:rPr lang="en-US" sz="2800" b="1" dirty="0"/>
              <a:t> 1998 </a:t>
            </a:r>
            <a:r>
              <a:rPr lang="en-US" sz="2800" b="1" u="sng" dirty="0" err="1"/>
              <a:t>lemah</a:t>
            </a:r>
            <a:r>
              <a:rPr lang="en-US" sz="2800" b="1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Struktur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lemah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kelihatannya</a:t>
            </a:r>
            <a:r>
              <a:rPr lang="en-US" sz="2800" b="1" dirty="0"/>
              <a:t> </a:t>
            </a:r>
            <a:r>
              <a:rPr lang="en-US" sz="2800" b="1" dirty="0" err="1"/>
              <a:t>memang</a:t>
            </a:r>
            <a:r>
              <a:rPr lang="en-US" sz="2800" b="1" dirty="0"/>
              <a:t> 	</a:t>
            </a:r>
            <a:r>
              <a:rPr lang="en-US" sz="2800" b="1" u="sng" dirty="0" err="1"/>
              <a:t>dikehendaki</a:t>
            </a:r>
            <a:r>
              <a:rPr lang="en-US" sz="2800" b="1" u="sng" dirty="0"/>
              <a:t> </a:t>
            </a:r>
            <a:r>
              <a:rPr lang="en-US" sz="2800" b="1" dirty="0"/>
              <a:t>oleh 	org-org </a:t>
            </a:r>
            <a:r>
              <a:rPr lang="en-US" sz="2800" b="1" dirty="0" err="1"/>
              <a:t>yg</a:t>
            </a:r>
            <a:r>
              <a:rPr lang="en-US" sz="2800" b="1" dirty="0"/>
              <a:t> pd masa </a:t>
            </a:r>
            <a:r>
              <a:rPr lang="en-US" sz="2800" b="1" dirty="0" err="1"/>
              <a:t>Orba</a:t>
            </a:r>
            <a:r>
              <a:rPr lang="en-US" sz="2800" b="1" dirty="0"/>
              <a:t> 	</a:t>
            </a:r>
            <a:r>
              <a:rPr lang="en-US" sz="2800" b="1" dirty="0" err="1"/>
              <a:t>merasa</a:t>
            </a:r>
            <a:r>
              <a:rPr lang="en-US" sz="2800" b="1" dirty="0"/>
              <a:t> </a:t>
            </a:r>
            <a:r>
              <a:rPr lang="en-US" sz="2800" b="1" dirty="0" err="1"/>
              <a:t>tertekan</a:t>
            </a:r>
            <a:r>
              <a:rPr lang="en-US" sz="2800" b="1" dirty="0"/>
              <a:t> dan </a:t>
            </a:r>
            <a:r>
              <a:rPr lang="en-US" sz="2800" b="1" dirty="0" err="1"/>
              <a:t>terkekang</a:t>
            </a:r>
            <a:r>
              <a:rPr lang="en-US" sz="2800" b="1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Stlh</a:t>
            </a:r>
            <a:r>
              <a:rPr lang="en-US" sz="2800" b="1" dirty="0"/>
              <a:t> </a:t>
            </a:r>
            <a:r>
              <a:rPr lang="en-US" sz="2800" b="1" dirty="0" err="1"/>
              <a:t>Orba</a:t>
            </a:r>
            <a:r>
              <a:rPr lang="en-US" sz="2800" b="1" dirty="0"/>
              <a:t> </a:t>
            </a:r>
            <a:r>
              <a:rPr lang="en-US" sz="2800" b="1" dirty="0" err="1"/>
              <a:t>jatuh</a:t>
            </a:r>
            <a:r>
              <a:rPr lang="en-US" sz="2800" b="1" dirty="0"/>
              <a:t> </a:t>
            </a:r>
            <a:r>
              <a:rPr lang="en-US" sz="2800" b="1" dirty="0" err="1"/>
              <a:t>mrk</a:t>
            </a:r>
            <a:r>
              <a:rPr lang="en-US" sz="2800" b="1" dirty="0"/>
              <a:t> </a:t>
            </a:r>
            <a:r>
              <a:rPr lang="en-US" sz="2800" b="1" dirty="0" err="1"/>
              <a:t>ramai-ramai</a:t>
            </a:r>
            <a:r>
              <a:rPr lang="en-US" sz="2800" b="1" dirty="0"/>
              <a:t> </a:t>
            </a:r>
            <a:r>
              <a:rPr lang="en-US" sz="2800" b="1" u="sng" dirty="0" err="1"/>
              <a:t>mengincar</a:t>
            </a:r>
            <a:r>
              <a:rPr lang="en-US" sz="2800" b="1" u="sng" dirty="0"/>
              <a:t> </a:t>
            </a:r>
            <a:r>
              <a:rPr lang="en-US" sz="2800" b="1" dirty="0"/>
              <a:t>dan 	</a:t>
            </a:r>
            <a:r>
              <a:rPr lang="en-US" sz="2800" b="1" dirty="0" err="1"/>
              <a:t>menduduki</a:t>
            </a:r>
            <a:r>
              <a:rPr lang="en-US" sz="2800" b="1" dirty="0"/>
              <a:t> </a:t>
            </a:r>
            <a:r>
              <a:rPr lang="en-US" sz="2800" b="1" u="sng" dirty="0" err="1"/>
              <a:t>jabatan</a:t>
            </a:r>
            <a:r>
              <a:rPr lang="en-US" sz="2800" b="1" u="sng" dirty="0"/>
              <a:t> </a:t>
            </a:r>
            <a:r>
              <a:rPr lang="en-US" sz="2800" b="1" u="sng" dirty="0" err="1"/>
              <a:t>kunci</a:t>
            </a:r>
            <a:r>
              <a:rPr lang="en-US" sz="2800" b="1" u="sng" dirty="0"/>
              <a:t> </a:t>
            </a:r>
            <a:r>
              <a:rPr lang="en-US" sz="2800" b="1" dirty="0" err="1"/>
              <a:t>mel</a:t>
            </a:r>
            <a:r>
              <a:rPr lang="en-US" sz="2800" b="1" dirty="0"/>
              <a:t> </a:t>
            </a:r>
            <a:r>
              <a:rPr lang="en-US" sz="2800" b="1" dirty="0" err="1"/>
              <a:t>banyak</a:t>
            </a:r>
            <a:r>
              <a:rPr lang="en-US" sz="2800" b="1" dirty="0"/>
              <a:t> </a:t>
            </a:r>
            <a:r>
              <a:rPr lang="en-US" sz="2800" b="1" dirty="0" err="1"/>
              <a:t>partai</a:t>
            </a:r>
            <a:r>
              <a:rPr lang="en-US" sz="2800" b="1" dirty="0"/>
              <a:t> </a:t>
            </a:r>
            <a:r>
              <a:rPr lang="en-US" sz="2800" b="1" dirty="0" err="1"/>
              <a:t>itu</a:t>
            </a:r>
            <a:r>
              <a:rPr lang="en-US" sz="2800" b="1" dirty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Peraturan</a:t>
            </a:r>
            <a:r>
              <a:rPr lang="en-US" sz="2800" b="1" dirty="0"/>
              <a:t> </a:t>
            </a:r>
            <a:r>
              <a:rPr lang="en-US" sz="2800" b="1" dirty="0" err="1"/>
              <a:t>dibuat</a:t>
            </a:r>
            <a:r>
              <a:rPr lang="en-US" sz="2800" b="1" dirty="0"/>
              <a:t> </a:t>
            </a:r>
            <a:r>
              <a:rPr lang="en-US" sz="2800" b="1" dirty="0" err="1"/>
              <a:t>sedemikian</a:t>
            </a:r>
            <a:r>
              <a:rPr lang="en-US" sz="2800" b="1" dirty="0"/>
              <a:t> </a:t>
            </a:r>
            <a:r>
              <a:rPr lang="en-US" sz="2800" b="1" dirty="0" err="1"/>
              <a:t>rupa</a:t>
            </a:r>
            <a:r>
              <a:rPr lang="en-US" sz="2800" b="1" dirty="0"/>
              <a:t> </a:t>
            </a:r>
            <a:r>
              <a:rPr lang="en-US" sz="2800" b="1" dirty="0" err="1"/>
              <a:t>sehingga</a:t>
            </a:r>
            <a:r>
              <a:rPr lang="en-US" sz="2800" b="1" dirty="0"/>
              <a:t> 	</a:t>
            </a:r>
            <a:r>
              <a:rPr lang="en-US" sz="2800" b="1" dirty="0" err="1"/>
              <a:t>hanya</a:t>
            </a:r>
            <a:r>
              <a:rPr lang="en-US" sz="2800" b="1" dirty="0"/>
              <a:t> </a:t>
            </a:r>
            <a:r>
              <a:rPr lang="en-US" sz="2800" b="1" u="sng" dirty="0" err="1"/>
              <a:t>menguntungkan</a:t>
            </a:r>
            <a:r>
              <a:rPr lang="en-US" sz="2800" b="1" u="sng" dirty="0"/>
              <a:t> </a:t>
            </a:r>
            <a:r>
              <a:rPr lang="en-US" sz="2800" b="1" u="sng" dirty="0" err="1"/>
              <a:t>mrk</a:t>
            </a:r>
            <a:r>
              <a:rPr lang="en-US" sz="2800" b="1" dirty="0"/>
              <a:t>, termasuk 	</a:t>
            </a:r>
            <a:r>
              <a:rPr lang="en-US" sz="2800" b="1" dirty="0" err="1"/>
              <a:t>peraturan</a:t>
            </a:r>
            <a:r>
              <a:rPr lang="en-US" sz="2800" b="1" dirty="0"/>
              <a:t> </a:t>
            </a:r>
            <a:r>
              <a:rPr lang="en-US" sz="2800" b="1" dirty="0" err="1"/>
              <a:t>tentang</a:t>
            </a:r>
            <a:r>
              <a:rPr lang="en-US" sz="2800" b="1" dirty="0"/>
              <a:t> </a:t>
            </a:r>
            <a:r>
              <a:rPr lang="en-US" sz="2800" b="1" dirty="0" err="1"/>
              <a:t>sistem</a:t>
            </a:r>
            <a:r>
              <a:rPr lang="en-US" sz="2800" b="1" dirty="0"/>
              <a:t> multi </a:t>
            </a:r>
            <a:r>
              <a:rPr lang="en-US" sz="2800" b="1" dirty="0" err="1"/>
              <a:t>partai</a:t>
            </a:r>
            <a:r>
              <a:rPr lang="en-US" sz="2800" b="1" dirty="0"/>
              <a:t> </a:t>
            </a:r>
            <a:r>
              <a:rPr lang="en-US" sz="2800" b="1" dirty="0" err="1"/>
              <a:t>misalnya</a:t>
            </a:r>
            <a:r>
              <a:rPr lang="en-US" sz="2800" b="1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04800"/>
            <a:ext cx="8610600" cy="62484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Dilihat</a:t>
            </a:r>
            <a:r>
              <a:rPr lang="en-US" sz="2800" b="1" dirty="0"/>
              <a:t> </a:t>
            </a:r>
            <a:r>
              <a:rPr lang="en-US" sz="2800" b="1" dirty="0" err="1"/>
              <a:t>dr</a:t>
            </a:r>
            <a:r>
              <a:rPr lang="en-US" sz="2800" b="1" dirty="0"/>
              <a:t> </a:t>
            </a:r>
            <a:r>
              <a:rPr lang="en-US" sz="2800" b="1" dirty="0" err="1"/>
              <a:t>kacamata</a:t>
            </a:r>
            <a:r>
              <a:rPr lang="en-US" sz="2800" b="1" dirty="0"/>
              <a:t> </a:t>
            </a:r>
            <a:r>
              <a:rPr lang="en-US" sz="2800" b="1" dirty="0" err="1"/>
              <a:t>Demokrasi</a:t>
            </a:r>
            <a:r>
              <a:rPr lang="en-US" sz="2800" b="1" dirty="0"/>
              <a:t>, </a:t>
            </a:r>
            <a:r>
              <a:rPr lang="en-US" sz="2800" b="1" dirty="0" err="1"/>
              <a:t>memang</a:t>
            </a:r>
            <a:r>
              <a:rPr lang="en-US" sz="2800" b="1" dirty="0"/>
              <a:t> </a:t>
            </a:r>
            <a:r>
              <a:rPr lang="en-US" sz="2800" b="1" dirty="0" err="1"/>
              <a:t>sistem</a:t>
            </a:r>
            <a:r>
              <a:rPr lang="en-US" sz="2800" b="1" dirty="0"/>
              <a:t> multi </a:t>
            </a:r>
            <a:r>
              <a:rPr lang="en-US" sz="2800" b="1" dirty="0" err="1"/>
              <a:t>partai</a:t>
            </a:r>
            <a:r>
              <a:rPr lang="en-US" sz="2800" b="1" dirty="0"/>
              <a:t> </a:t>
            </a:r>
            <a:r>
              <a:rPr lang="en-US" sz="2800" b="1" dirty="0" err="1"/>
              <a:t>terlihat</a:t>
            </a:r>
            <a:r>
              <a:rPr lang="en-US" sz="2800" b="1" dirty="0"/>
              <a:t> </a:t>
            </a:r>
            <a:r>
              <a:rPr lang="en-US" sz="2800" b="1" dirty="0" err="1"/>
              <a:t>lbh</a:t>
            </a:r>
            <a:r>
              <a:rPr lang="en-US" sz="2800" b="1" dirty="0"/>
              <a:t> </a:t>
            </a:r>
            <a:r>
              <a:rPr lang="en-US" sz="2800" b="1" dirty="0" err="1"/>
              <a:t>demokratis</a:t>
            </a:r>
            <a:r>
              <a:rPr lang="en-US" sz="2800" b="1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Tp </a:t>
            </a:r>
            <a:r>
              <a:rPr lang="en-US" sz="2800" b="1" u="sng" dirty="0" err="1"/>
              <a:t>demokrasi</a:t>
            </a:r>
            <a:r>
              <a:rPr lang="en-US" sz="2800" b="1" u="sng" dirty="0"/>
              <a:t> </a:t>
            </a:r>
            <a:r>
              <a:rPr lang="en-US" sz="2800" b="1" u="sng" dirty="0" err="1"/>
              <a:t>kan</a:t>
            </a:r>
            <a:r>
              <a:rPr lang="en-US" sz="2800" b="1" u="sng" dirty="0"/>
              <a:t> </a:t>
            </a:r>
            <a:r>
              <a:rPr lang="en-US" sz="2800" b="1" u="sng" dirty="0" err="1"/>
              <a:t>tdk</a:t>
            </a:r>
            <a:r>
              <a:rPr lang="en-US" sz="2800" b="1" u="sng" dirty="0"/>
              <a:t> </a:t>
            </a:r>
            <a:r>
              <a:rPr lang="en-US" sz="2800" b="1" u="sng" dirty="0" err="1"/>
              <a:t>berarti</a:t>
            </a:r>
            <a:r>
              <a:rPr lang="en-US" sz="2800" b="1" u="sng" dirty="0"/>
              <a:t> hrs multi </a:t>
            </a:r>
            <a:r>
              <a:rPr lang="en-US" sz="2800" b="1" u="sng" dirty="0" err="1"/>
              <a:t>partai</a:t>
            </a:r>
            <a:r>
              <a:rPr lang="en-US" sz="2800" b="1" dirty="0"/>
              <a:t>. </a:t>
            </a:r>
            <a:r>
              <a:rPr lang="en-US" sz="2800" b="1" dirty="0" err="1"/>
              <a:t>Tiga</a:t>
            </a:r>
            <a:r>
              <a:rPr lang="en-US" sz="2800" b="1" dirty="0"/>
              <a:t> </a:t>
            </a:r>
            <a:r>
              <a:rPr lang="en-US" sz="2800" b="1" dirty="0" err="1"/>
              <a:t>partai</a:t>
            </a:r>
            <a:r>
              <a:rPr lang="en-US" sz="2800" b="1" dirty="0"/>
              <a:t> </a:t>
            </a:r>
            <a:r>
              <a:rPr lang="en-US" sz="2800" b="1" dirty="0" err="1"/>
              <a:t>spt</a:t>
            </a:r>
            <a:r>
              <a:rPr lang="en-US" sz="2800" b="1" dirty="0"/>
              <a:t> </a:t>
            </a:r>
            <a:r>
              <a:rPr lang="en-US" sz="2800" b="1" dirty="0" err="1"/>
              <a:t>zaman</a:t>
            </a:r>
            <a:r>
              <a:rPr lang="en-US" sz="2800" b="1" dirty="0"/>
              <a:t> </a:t>
            </a:r>
            <a:r>
              <a:rPr lang="en-US" sz="2800" b="1" dirty="0" err="1"/>
              <a:t>Orba</a:t>
            </a:r>
            <a:r>
              <a:rPr lang="en-US" sz="2800" b="1" dirty="0"/>
              <a:t> </a:t>
            </a:r>
            <a:r>
              <a:rPr lang="en-US" sz="2800" b="1" dirty="0" err="1"/>
              <a:t>jg</a:t>
            </a:r>
            <a:r>
              <a:rPr lang="en-US" sz="2800" b="1" dirty="0"/>
              <a:t> </a:t>
            </a:r>
            <a:r>
              <a:rPr lang="en-US" sz="2800" b="1" dirty="0" err="1"/>
              <a:t>cukup</a:t>
            </a:r>
            <a:r>
              <a:rPr lang="en-US" sz="2800" b="1" dirty="0"/>
              <a:t>, </a:t>
            </a:r>
            <a:r>
              <a:rPr lang="en-US" sz="2800" b="1" dirty="0" err="1"/>
              <a:t>sehingga</a:t>
            </a:r>
            <a:r>
              <a:rPr lang="en-US" sz="2800" b="1" dirty="0"/>
              <a:t> </a:t>
            </a:r>
            <a:r>
              <a:rPr lang="en-US" sz="2800" b="1" dirty="0" err="1"/>
              <a:t>situasi</a:t>
            </a:r>
            <a:r>
              <a:rPr lang="en-US" sz="2800" b="1" dirty="0"/>
              <a:t> </a:t>
            </a:r>
            <a:r>
              <a:rPr lang="en-US" sz="2800" b="1" dirty="0" err="1"/>
              <a:t>politik</a:t>
            </a:r>
            <a:r>
              <a:rPr lang="en-US" sz="2800" b="1" dirty="0"/>
              <a:t> </a:t>
            </a:r>
            <a:r>
              <a:rPr lang="en-US" sz="2800" b="1" dirty="0" err="1"/>
              <a:t>lbh</a:t>
            </a:r>
            <a:r>
              <a:rPr lang="en-US" sz="2800" b="1" dirty="0"/>
              <a:t> </a:t>
            </a:r>
            <a:r>
              <a:rPr lang="en-US" sz="2800" b="1" dirty="0" err="1"/>
              <a:t>stabil</a:t>
            </a:r>
            <a:r>
              <a:rPr lang="en-US" sz="2800" b="1" dirty="0"/>
              <a:t> (</a:t>
            </a:r>
            <a:r>
              <a:rPr lang="en-US" sz="2800" b="1" dirty="0" err="1"/>
              <a:t>lht</a:t>
            </a:r>
            <a:r>
              <a:rPr lang="en-US" sz="2800" b="1" dirty="0"/>
              <a:t> </a:t>
            </a:r>
            <a:r>
              <a:rPr lang="en-US" sz="2800" b="1" dirty="0" err="1"/>
              <a:t>negara</a:t>
            </a:r>
            <a:r>
              <a:rPr lang="en-US" sz="2800" b="1" dirty="0"/>
              <a:t> </a:t>
            </a:r>
            <a:r>
              <a:rPr lang="en-US" sz="2800" b="1" dirty="0" err="1"/>
              <a:t>maju</a:t>
            </a:r>
            <a:r>
              <a:rPr lang="en-US" sz="2800" b="1" dirty="0"/>
              <a:t> </a:t>
            </a:r>
            <a:r>
              <a:rPr lang="en-US" sz="2800" b="1" dirty="0" err="1"/>
              <a:t>spt</a:t>
            </a:r>
            <a:r>
              <a:rPr lang="en-US" sz="2800" b="1" dirty="0"/>
              <a:t> AS pun </a:t>
            </a:r>
            <a:r>
              <a:rPr lang="en-US" sz="2800" b="1" dirty="0" err="1"/>
              <a:t>hanya</a:t>
            </a:r>
            <a:r>
              <a:rPr lang="en-US" sz="2800" b="1" dirty="0"/>
              <a:t> </a:t>
            </a:r>
            <a:r>
              <a:rPr lang="en-US" sz="2800" b="1" dirty="0" err="1"/>
              <a:t>terdiri</a:t>
            </a:r>
            <a:r>
              <a:rPr lang="en-US" sz="2800" b="1" dirty="0"/>
              <a:t> </a:t>
            </a:r>
            <a:r>
              <a:rPr lang="en-US" sz="2800" b="1" dirty="0" err="1"/>
              <a:t>dr</a:t>
            </a:r>
            <a:r>
              <a:rPr lang="en-US" sz="2800" b="1" dirty="0"/>
              <a:t> </a:t>
            </a:r>
            <a:r>
              <a:rPr lang="en-US" sz="2800" b="1" dirty="0" err="1"/>
              <a:t>dua</a:t>
            </a:r>
            <a:r>
              <a:rPr lang="en-US" sz="2800" b="1" dirty="0"/>
              <a:t> </a:t>
            </a:r>
            <a:r>
              <a:rPr lang="en-US" sz="2800" b="1" dirty="0" err="1"/>
              <a:t>partai</a:t>
            </a:r>
            <a:r>
              <a:rPr lang="en-US" sz="2800" b="1" dirty="0"/>
              <a:t>, </a:t>
            </a:r>
            <a:r>
              <a:rPr lang="en-US" sz="2800" b="1" dirty="0" err="1"/>
              <a:t>Republik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Demokrat</a:t>
            </a:r>
            <a:r>
              <a:rPr lang="en-US" sz="2800" b="1" dirty="0"/>
              <a:t>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</a:t>
            </a:r>
            <a:r>
              <a:rPr lang="en-US" sz="2800" b="1" u="sng" dirty="0" err="1"/>
              <a:t>Yg</a:t>
            </a:r>
            <a:r>
              <a:rPr lang="en-US" sz="2800" b="1" u="sng" dirty="0"/>
              <a:t> </a:t>
            </a:r>
            <a:r>
              <a:rPr lang="en-US" sz="2800" b="1" u="sng" dirty="0" err="1"/>
              <a:t>penting</a:t>
            </a:r>
            <a:r>
              <a:rPr lang="en-US" sz="2800" b="1" u="sng" dirty="0"/>
              <a:t> </a:t>
            </a:r>
            <a:r>
              <a:rPr lang="en-US" sz="2800" b="1" dirty="0" err="1"/>
              <a:t>setiap</a:t>
            </a:r>
            <a:r>
              <a:rPr lang="en-US" sz="2800" b="1" dirty="0"/>
              <a:t> </a:t>
            </a:r>
            <a:r>
              <a:rPr lang="en-US" sz="2800" b="1" dirty="0" err="1"/>
              <a:t>warga</a:t>
            </a:r>
            <a:r>
              <a:rPr lang="en-US" sz="2800" b="1" dirty="0"/>
              <a:t> negara </a:t>
            </a:r>
            <a:r>
              <a:rPr lang="en-US" sz="2800" b="1" dirty="0" err="1"/>
              <a:t>memp</a:t>
            </a:r>
            <a:r>
              <a:rPr lang="en-US" sz="2800" b="1" dirty="0"/>
              <a:t> </a:t>
            </a:r>
            <a:r>
              <a:rPr lang="en-US" sz="2800" b="1" u="sng" dirty="0" err="1"/>
              <a:t>kebebasan</a:t>
            </a:r>
            <a:r>
              <a:rPr lang="en-US" sz="2800" b="1" u="sng" dirty="0"/>
              <a:t> </a:t>
            </a:r>
            <a:r>
              <a:rPr lang="en-US" sz="2800" b="1" u="sng" dirty="0" err="1"/>
              <a:t>dlm</a:t>
            </a:r>
            <a:r>
              <a:rPr lang="en-US" sz="2800" b="1" u="sng" dirty="0"/>
              <a:t> </a:t>
            </a:r>
            <a:r>
              <a:rPr lang="en-US" sz="2800" b="1" u="sng" dirty="0" err="1"/>
              <a:t>berpolitik</a:t>
            </a:r>
            <a:r>
              <a:rPr lang="en-US" sz="2800" b="1" u="sng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Di </a:t>
            </a:r>
            <a:r>
              <a:rPr lang="en-US" sz="2800" b="1" dirty="0" err="1"/>
              <a:t>samping</a:t>
            </a:r>
            <a:r>
              <a:rPr lang="en-US" sz="2800" b="1" dirty="0"/>
              <a:t> </a:t>
            </a:r>
            <a:r>
              <a:rPr lang="en-US" sz="2800" b="1" dirty="0" err="1"/>
              <a:t>tdk</a:t>
            </a:r>
            <a:r>
              <a:rPr lang="en-US" sz="2800" b="1" dirty="0"/>
              <a:t> hrs multi </a:t>
            </a:r>
            <a:r>
              <a:rPr lang="en-US" sz="2800" b="1" dirty="0" err="1"/>
              <a:t>partai</a:t>
            </a:r>
            <a:r>
              <a:rPr lang="en-US" sz="2800" b="1" dirty="0"/>
              <a:t>, </a:t>
            </a:r>
            <a:r>
              <a:rPr lang="en-US" sz="2800" b="1" u="sng" dirty="0" err="1"/>
              <a:t>berdemokrasi</a:t>
            </a:r>
            <a:r>
              <a:rPr lang="en-US" sz="2800" b="1" dirty="0"/>
              <a:t> </a:t>
            </a:r>
            <a:r>
              <a:rPr lang="en-US" sz="2800" b="1" dirty="0" err="1"/>
              <a:t>jg</a:t>
            </a:r>
            <a:r>
              <a:rPr lang="en-US" sz="2800" b="1" dirty="0"/>
              <a:t> </a:t>
            </a:r>
            <a:r>
              <a:rPr lang="en-US" sz="2800" b="1" u="sng" dirty="0" err="1"/>
              <a:t>bukan</a:t>
            </a:r>
            <a:r>
              <a:rPr lang="en-US" sz="2800" b="1" u="sng" dirty="0"/>
              <a:t> </a:t>
            </a:r>
            <a:r>
              <a:rPr lang="en-US" sz="2800" b="1" u="sng" dirty="0" err="1"/>
              <a:t>tanpa</a:t>
            </a:r>
            <a:r>
              <a:rPr lang="en-US" sz="2800" b="1" u="sng" dirty="0"/>
              <a:t> </a:t>
            </a:r>
            <a:r>
              <a:rPr lang="en-US" sz="2800" b="1" u="sng" dirty="0" err="1"/>
              <a:t>batas</a:t>
            </a:r>
            <a:r>
              <a:rPr lang="en-US" sz="2800" b="1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 </a:t>
            </a:r>
            <a:r>
              <a:rPr lang="en-US" sz="2800" b="1" dirty="0" err="1"/>
              <a:t>Sekali</a:t>
            </a:r>
            <a:r>
              <a:rPr lang="en-US" sz="2800" b="1" dirty="0"/>
              <a:t> lg </a:t>
            </a:r>
            <a:r>
              <a:rPr lang="en-US" sz="2800" b="1" dirty="0" err="1"/>
              <a:t>pembatasnya</a:t>
            </a:r>
            <a:r>
              <a:rPr lang="en-US" sz="2800" b="1" dirty="0"/>
              <a:t> </a:t>
            </a:r>
            <a:r>
              <a:rPr lang="en-US" sz="2800" b="1" dirty="0" err="1"/>
              <a:t>adlh</a:t>
            </a:r>
            <a:r>
              <a:rPr lang="en-US" sz="2800" b="1" dirty="0"/>
              <a:t> </a:t>
            </a:r>
            <a:r>
              <a:rPr lang="en-US" sz="2800" b="1" u="sng" dirty="0" err="1"/>
              <a:t>kepentingan</a:t>
            </a:r>
            <a:r>
              <a:rPr lang="en-US" sz="2800" b="1" u="sng" dirty="0"/>
              <a:t> </a:t>
            </a:r>
            <a:r>
              <a:rPr lang="en-US" sz="2800" b="1" u="sng" dirty="0" err="1"/>
              <a:t>umum</a:t>
            </a:r>
            <a:r>
              <a:rPr lang="en-US" sz="2800" b="1" dirty="0"/>
              <a:t>. </a:t>
            </a:r>
            <a:r>
              <a:rPr lang="en-US" sz="2800" b="1" dirty="0" err="1"/>
              <a:t>Berdemokrasi</a:t>
            </a:r>
            <a:r>
              <a:rPr lang="en-US" sz="2800" b="1" dirty="0"/>
              <a:t> </a:t>
            </a:r>
            <a:r>
              <a:rPr lang="en-US" sz="2800" b="1" dirty="0" err="1"/>
              <a:t>tanpa</a:t>
            </a:r>
            <a:r>
              <a:rPr lang="en-US" sz="2800" b="1" dirty="0"/>
              <a:t> </a:t>
            </a:r>
            <a:r>
              <a:rPr lang="en-US" sz="2800" b="1" dirty="0" err="1"/>
              <a:t>bts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berlaku</a:t>
            </a:r>
            <a:r>
              <a:rPr lang="en-US" sz="2800" b="1" dirty="0"/>
              <a:t> </a:t>
            </a:r>
            <a:r>
              <a:rPr lang="en-US" sz="2800" b="1" dirty="0" err="1"/>
              <a:t>ya</a:t>
            </a:r>
            <a:r>
              <a:rPr lang="en-US" sz="2800" b="1" dirty="0"/>
              <a:t> </a:t>
            </a:r>
            <a:r>
              <a:rPr lang="en-US" sz="2800" b="1" u="sng" dirty="0" err="1"/>
              <a:t>hk</a:t>
            </a:r>
            <a:r>
              <a:rPr lang="en-US" sz="2800" b="1" u="sng" dirty="0"/>
              <a:t> </a:t>
            </a:r>
            <a:r>
              <a:rPr lang="en-US" sz="2800" b="1" u="sng" dirty="0" err="1"/>
              <a:t>rimba</a:t>
            </a:r>
            <a:r>
              <a:rPr lang="en-US" sz="2800" b="1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1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 animBg="1"/>
      <p:bldP spid="161795" grpId="1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"/>
            <a:ext cx="8686800" cy="6477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Kalaupun</a:t>
            </a:r>
            <a:r>
              <a:rPr lang="en-US" sz="2800" b="1" dirty="0"/>
              <a:t> </a:t>
            </a:r>
            <a:r>
              <a:rPr lang="en-US" sz="2800" b="1" dirty="0" err="1"/>
              <a:t>struktur</a:t>
            </a:r>
            <a:r>
              <a:rPr lang="en-US" sz="2800" b="1" dirty="0"/>
              <a:t> </a:t>
            </a:r>
            <a:r>
              <a:rPr lang="en-US" sz="2800" b="1" dirty="0" err="1"/>
              <a:t>pemerintahan</a:t>
            </a:r>
            <a:r>
              <a:rPr lang="en-US" sz="2800" b="1" dirty="0"/>
              <a:t> Ind </a:t>
            </a:r>
            <a:r>
              <a:rPr lang="en-US" sz="2800" b="1" dirty="0" err="1"/>
              <a:t>saat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u="sng" dirty="0" err="1"/>
              <a:t>tdk</a:t>
            </a:r>
            <a:r>
              <a:rPr lang="en-US" sz="2800" b="1" u="sng" dirty="0"/>
              <a:t> </a:t>
            </a:r>
            <a:r>
              <a:rPr lang="en-US" sz="2800" b="1" dirty="0"/>
              <a:t>	</a:t>
            </a:r>
            <a:r>
              <a:rPr lang="en-US" sz="2800" b="1" u="sng" dirty="0" err="1"/>
              <a:t>lemah</a:t>
            </a:r>
            <a:r>
              <a:rPr lang="en-US" sz="2800" b="1" u="sng" dirty="0"/>
              <a:t> </a:t>
            </a:r>
            <a:r>
              <a:rPr lang="en-US" sz="2800" b="1" u="sng" dirty="0" err="1"/>
              <a:t>dr</a:t>
            </a:r>
            <a:r>
              <a:rPr lang="en-US" sz="2800" b="1" u="sng" dirty="0"/>
              <a:t> </a:t>
            </a:r>
            <a:r>
              <a:rPr lang="en-US" sz="2800" b="1" u="sng" dirty="0" err="1"/>
              <a:t>strukturnya</a:t>
            </a:r>
            <a:r>
              <a:rPr lang="en-US" sz="2800" b="1" dirty="0"/>
              <a:t>, </a:t>
            </a:r>
            <a:r>
              <a:rPr lang="en-US" sz="2800" b="1" dirty="0" err="1"/>
              <a:t>stdk-tdknya</a:t>
            </a:r>
            <a:r>
              <a:rPr lang="en-US" sz="2800" b="1" dirty="0"/>
              <a:t> </a:t>
            </a:r>
            <a:r>
              <a:rPr lang="en-US" sz="2800" b="1" dirty="0" err="1"/>
              <a:t>jelas</a:t>
            </a:r>
            <a:r>
              <a:rPr lang="en-US" sz="2800" b="1" dirty="0"/>
              <a:t> </a:t>
            </a:r>
            <a:r>
              <a:rPr lang="en-US" sz="2800" b="1" u="sng" dirty="0" err="1"/>
              <a:t>lemah</a:t>
            </a:r>
            <a:r>
              <a:rPr lang="en-US" sz="2800" b="1" dirty="0"/>
              <a:t> 	</a:t>
            </a:r>
            <a:r>
              <a:rPr lang="en-US" sz="2800" b="1" dirty="0" err="1"/>
              <a:t>diliht</a:t>
            </a:r>
            <a:r>
              <a:rPr lang="en-US" sz="2800" b="1" dirty="0"/>
              <a:t> </a:t>
            </a:r>
            <a:r>
              <a:rPr lang="en-US" sz="2800" b="1" u="sng" dirty="0" err="1"/>
              <a:t>dr</a:t>
            </a:r>
            <a:r>
              <a:rPr lang="en-US" sz="2800" b="1" u="sng" dirty="0"/>
              <a:t> </a:t>
            </a:r>
            <a:r>
              <a:rPr lang="en-US" sz="2800" b="1" u="sng" dirty="0" err="1"/>
              <a:t>personil</a:t>
            </a:r>
            <a:r>
              <a:rPr lang="en-US" sz="2800" b="1" u="sng" dirty="0"/>
              <a:t> di </a:t>
            </a:r>
            <a:r>
              <a:rPr lang="en-US" sz="2800" b="1" u="sng" dirty="0" err="1"/>
              <a:t>dlm</a:t>
            </a:r>
            <a:r>
              <a:rPr lang="en-US" sz="2800" b="1" u="sng" dirty="0"/>
              <a:t> </a:t>
            </a:r>
            <a:r>
              <a:rPr lang="en-US" sz="2800" b="1" dirty="0" err="1"/>
              <a:t>struktur</a:t>
            </a:r>
            <a:r>
              <a:rPr lang="en-US" sz="2800" b="1" dirty="0"/>
              <a:t> </a:t>
            </a:r>
            <a:r>
              <a:rPr lang="en-US" sz="2800" b="1" dirty="0" err="1"/>
              <a:t>itu</a:t>
            </a:r>
            <a:r>
              <a:rPr lang="en-US" sz="2800" b="1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terjadi</a:t>
            </a:r>
            <a:r>
              <a:rPr lang="en-US" sz="2800" b="1" dirty="0"/>
              <a:t> </a:t>
            </a:r>
            <a:r>
              <a:rPr lang="en-US" sz="2800" b="1" dirty="0" err="1"/>
              <a:t>akibat</a:t>
            </a:r>
            <a:r>
              <a:rPr lang="en-US" sz="2800" b="1" dirty="0"/>
              <a:t> </a:t>
            </a:r>
            <a:r>
              <a:rPr lang="en-US" sz="2800" b="1" u="sng" dirty="0" err="1"/>
              <a:t>demokratisasi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u="sng" dirty="0" err="1"/>
              <a:t>prematur</a:t>
            </a:r>
            <a:r>
              <a:rPr lang="en-US" sz="2800" b="1" dirty="0"/>
              <a:t>, </a:t>
            </a:r>
            <a:r>
              <a:rPr lang="en-US" sz="2800" b="1" dirty="0" err="1"/>
              <a:t>masy</a:t>
            </a:r>
            <a:r>
              <a:rPr lang="en-US" sz="2800" b="1" dirty="0"/>
              <a:t> 	Ind </a:t>
            </a:r>
            <a:r>
              <a:rPr lang="en-US" sz="2800" b="1" u="sng" dirty="0" err="1"/>
              <a:t>blm</a:t>
            </a:r>
            <a:r>
              <a:rPr lang="en-US" sz="2800" b="1" u="sng" dirty="0"/>
              <a:t> </a:t>
            </a:r>
            <a:r>
              <a:rPr lang="en-US" sz="2800" b="1" u="sng" dirty="0" err="1"/>
              <a:t>siap</a:t>
            </a:r>
            <a:r>
              <a:rPr lang="en-US" sz="2800" b="1" u="sng" dirty="0"/>
              <a:t> </a:t>
            </a:r>
            <a:r>
              <a:rPr lang="en-US" sz="2800" b="1" u="sng" dirty="0" err="1"/>
              <a:t>berdemokrasi</a:t>
            </a:r>
            <a:r>
              <a:rPr lang="en-US" sz="2800" b="1" dirty="0"/>
              <a:t>, krn </a:t>
            </a:r>
            <a:r>
              <a:rPr lang="en-US" sz="2800" b="1" dirty="0" err="1"/>
              <a:t>blm</a:t>
            </a:r>
            <a:r>
              <a:rPr lang="en-US" sz="2800" b="1" dirty="0"/>
              <a:t> “</a:t>
            </a:r>
            <a:r>
              <a:rPr lang="en-US" sz="2800" b="1" dirty="0" err="1"/>
              <a:t>mapan</a:t>
            </a:r>
            <a:r>
              <a:rPr lang="en-US" sz="2800" b="1" dirty="0"/>
              <a:t>”.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11). Korupsi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meraja-lela</a:t>
            </a:r>
            <a:r>
              <a:rPr lang="en-US" sz="2800" b="1" dirty="0"/>
              <a:t> </a:t>
            </a:r>
            <a:r>
              <a:rPr lang="en-US" sz="2800" b="1" dirty="0" err="1"/>
              <a:t>saat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di Ind </a:t>
            </a:r>
            <a:r>
              <a:rPr lang="en-US" sz="2800" b="1" dirty="0" err="1"/>
              <a:t>dpt</a:t>
            </a:r>
            <a:r>
              <a:rPr lang="en-US" sz="2800" b="1" dirty="0"/>
              <a:t> </a:t>
            </a:r>
            <a:r>
              <a:rPr lang="en-US" sz="2800" b="1" dirty="0" err="1"/>
              <a:t>jg</a:t>
            </a:r>
            <a:r>
              <a:rPr lang="en-US" sz="2800" b="1" dirty="0"/>
              <a:t> </a:t>
            </a:r>
            <a:r>
              <a:rPr lang="en-US" sz="2800" b="1" dirty="0" err="1"/>
              <a:t>dlht</a:t>
            </a:r>
            <a:r>
              <a:rPr lang="en-US" sz="2800" b="1" dirty="0"/>
              <a:t> 	</a:t>
            </a:r>
            <a:r>
              <a:rPr lang="en-US" sz="2800" b="1" dirty="0" err="1"/>
              <a:t>sbg</a:t>
            </a:r>
            <a:r>
              <a:rPr lang="en-US" sz="2800" b="1" dirty="0"/>
              <a:t> </a:t>
            </a:r>
            <a:r>
              <a:rPr lang="en-US" sz="2800" b="1" dirty="0" err="1"/>
              <a:t>akibat</a:t>
            </a:r>
            <a:r>
              <a:rPr lang="en-US" sz="2800" b="1" dirty="0"/>
              <a:t> dan </a:t>
            </a:r>
            <a:r>
              <a:rPr lang="en-US" sz="2800" b="1" dirty="0" err="1"/>
              <a:t>kelanjutan</a:t>
            </a:r>
            <a:r>
              <a:rPr lang="en-US" sz="2800" b="1" dirty="0"/>
              <a:t> </a:t>
            </a:r>
            <a:r>
              <a:rPr lang="en-US" sz="2800" b="1" dirty="0" err="1"/>
              <a:t>dr</a:t>
            </a:r>
            <a:r>
              <a:rPr lang="en-US" sz="2800" b="1" dirty="0"/>
              <a:t> </a:t>
            </a:r>
            <a:r>
              <a:rPr lang="en-US" sz="2800" b="1" u="sng" dirty="0" err="1"/>
              <a:t>perub</a:t>
            </a:r>
            <a:r>
              <a:rPr lang="en-US" sz="2800" b="1" u="sng" dirty="0"/>
              <a:t>. </a:t>
            </a:r>
            <a:r>
              <a:rPr lang="en-US" sz="2800" b="1" u="sng" dirty="0" err="1"/>
              <a:t>radikal</a:t>
            </a:r>
            <a:r>
              <a:rPr lang="en-US" sz="2800" b="1" u="sng" dirty="0"/>
              <a:t>/</a:t>
            </a:r>
            <a:r>
              <a:rPr lang="en-US" sz="2800" b="1" dirty="0"/>
              <a:t> 	</a:t>
            </a:r>
            <a:r>
              <a:rPr lang="en-US" sz="2800" b="1" u="sng" dirty="0" err="1"/>
              <a:t>revolusioner</a:t>
            </a:r>
            <a:r>
              <a:rPr lang="en-US" sz="2800" b="1" u="sng" dirty="0"/>
              <a:t> </a:t>
            </a:r>
            <a:r>
              <a:rPr lang="en-US" sz="2800" b="1" dirty="0" err="1"/>
              <a:t>sejak</a:t>
            </a:r>
            <a:r>
              <a:rPr lang="en-US" sz="2800" b="1" dirty="0"/>
              <a:t> </a:t>
            </a:r>
            <a:r>
              <a:rPr lang="en-US" sz="2800" b="1" dirty="0" err="1"/>
              <a:t>jatuhnya</a:t>
            </a:r>
            <a:r>
              <a:rPr lang="en-US" sz="2800" b="1" dirty="0"/>
              <a:t> </a:t>
            </a:r>
            <a:r>
              <a:rPr lang="en-US" sz="2800" b="1" dirty="0" err="1"/>
              <a:t>Orba</a:t>
            </a:r>
            <a:r>
              <a:rPr lang="en-US" sz="2800" b="1" dirty="0"/>
              <a:t> (</a:t>
            </a:r>
            <a:r>
              <a:rPr lang="en-US" sz="2800" b="1" dirty="0" err="1"/>
              <a:t>th</a:t>
            </a:r>
            <a:r>
              <a:rPr lang="en-US" sz="2800" b="1" dirty="0"/>
              <a:t> 	1998), krn 	</a:t>
            </a:r>
            <a:r>
              <a:rPr lang="en-US" sz="2800" b="1" dirty="0" err="1"/>
              <a:t>sesuai</a:t>
            </a:r>
            <a:r>
              <a:rPr lang="en-US" sz="2800" b="1" dirty="0"/>
              <a:t> </a:t>
            </a:r>
            <a:r>
              <a:rPr lang="en-US" sz="2800" b="1" dirty="0" err="1"/>
              <a:t>teori</a:t>
            </a:r>
            <a:r>
              <a:rPr lang="en-US" sz="2800" b="1" dirty="0"/>
              <a:t>, </a:t>
            </a:r>
            <a:r>
              <a:rPr lang="en-US" sz="2800" b="1" dirty="0" err="1"/>
              <a:t>slh</a:t>
            </a:r>
            <a:r>
              <a:rPr lang="en-US" sz="2800" b="1" dirty="0"/>
              <a:t> </a:t>
            </a:r>
            <a:r>
              <a:rPr lang="en-US" sz="2800" b="1" dirty="0" err="1"/>
              <a:t>satu</a:t>
            </a:r>
            <a:r>
              <a:rPr lang="en-US" sz="2800" b="1" dirty="0"/>
              <a:t> </a:t>
            </a:r>
            <a:r>
              <a:rPr lang="en-US" sz="2800" b="1" dirty="0" err="1"/>
              <a:t>penyebab</a:t>
            </a:r>
            <a:r>
              <a:rPr lang="en-US" sz="2800" b="1" dirty="0"/>
              <a:t> </a:t>
            </a:r>
            <a:r>
              <a:rPr lang="en-US" sz="2800" b="1" dirty="0" err="1"/>
              <a:t>korupsi</a:t>
            </a:r>
            <a:r>
              <a:rPr lang="en-US" sz="2800" b="1" dirty="0"/>
              <a:t> </a:t>
            </a:r>
            <a:r>
              <a:rPr lang="en-US" sz="2800" b="1" dirty="0" err="1"/>
              <a:t>adlh</a:t>
            </a:r>
            <a:r>
              <a:rPr lang="en-US" sz="2800" b="1" dirty="0"/>
              <a:t> 	</a:t>
            </a:r>
            <a:r>
              <a:rPr lang="en-US" sz="2800" b="1" dirty="0" err="1"/>
              <a:t>terjadinya</a:t>
            </a:r>
            <a:r>
              <a:rPr lang="en-US" sz="2800" b="1" dirty="0"/>
              <a:t> </a:t>
            </a:r>
            <a:r>
              <a:rPr lang="en-US" sz="2800" b="1" u="sng" dirty="0" err="1"/>
              <a:t>perub</a:t>
            </a:r>
            <a:r>
              <a:rPr lang="en-US" sz="2800" b="1" u="sng" dirty="0"/>
              <a:t>. pd </a:t>
            </a:r>
            <a:r>
              <a:rPr lang="en-US" sz="2800" b="1" u="sng" dirty="0" err="1"/>
              <a:t>sistem</a:t>
            </a:r>
            <a:r>
              <a:rPr lang="en-US" sz="2800" b="1" u="sng" dirty="0"/>
              <a:t> </a:t>
            </a:r>
            <a:r>
              <a:rPr lang="en-US" sz="2800" b="1" u="sng" dirty="0" err="1"/>
              <a:t>nilai</a:t>
            </a:r>
            <a:r>
              <a:rPr lang="en-US" sz="2800" b="1" u="sng" dirty="0"/>
              <a:t> </a:t>
            </a:r>
            <a:r>
              <a:rPr lang="en-US" sz="2800" b="1" u="sng" dirty="0" err="1"/>
              <a:t>sbg</a:t>
            </a:r>
            <a:r>
              <a:rPr lang="en-US" sz="2800" b="1" u="sng" dirty="0"/>
              <a:t> </a:t>
            </a:r>
            <a:r>
              <a:rPr lang="en-US" sz="2800" b="1" dirty="0"/>
              <a:t>	</a:t>
            </a:r>
            <a:r>
              <a:rPr lang="en-US" sz="2800" b="1" u="sng" dirty="0" err="1"/>
              <a:t>nyakit</a:t>
            </a:r>
            <a:r>
              <a:rPr lang="en-US" sz="2800" b="1" u="sng" dirty="0"/>
              <a:t> </a:t>
            </a:r>
            <a:r>
              <a:rPr lang="en-US" sz="2800" b="1" dirty="0"/>
              <a:t>	</a:t>
            </a:r>
            <a:r>
              <a:rPr lang="en-US" sz="2800" b="1" u="sng" dirty="0" err="1"/>
              <a:t>transisional</a:t>
            </a:r>
            <a:r>
              <a:rPr lang="en-US" sz="2800" b="1" u="sng" dirty="0"/>
              <a:t>.  </a:t>
            </a:r>
          </a:p>
          <a:p>
            <a:pPr marL="180000">
              <a:spcBef>
                <a:spcPts val="0"/>
              </a:spcBef>
              <a:buFontTx/>
              <a:buNone/>
            </a:pPr>
            <a:r>
              <a:rPr lang="en-US" sz="2800" b="1" dirty="0"/>
              <a:t>		Tp </a:t>
            </a:r>
            <a:r>
              <a:rPr lang="en-US" sz="2800" b="1" dirty="0" err="1"/>
              <a:t>pertanyaannya</a:t>
            </a:r>
            <a:r>
              <a:rPr lang="en-US" sz="2800" b="1" dirty="0"/>
              <a:t>: </a:t>
            </a:r>
            <a:r>
              <a:rPr lang="en-US" sz="2800" b="1" dirty="0" err="1"/>
              <a:t>apakah</a:t>
            </a:r>
            <a:r>
              <a:rPr lang="en-US" sz="2800" b="1" dirty="0"/>
              <a:t> masa </a:t>
            </a:r>
            <a:r>
              <a:rPr lang="en-US" sz="2800" b="1" dirty="0" err="1"/>
              <a:t>transisi</a:t>
            </a:r>
            <a:r>
              <a:rPr lang="en-US" sz="2800" b="1" dirty="0"/>
              <a:t> 	</a:t>
            </a:r>
            <a:r>
              <a:rPr lang="en-US" sz="2800" b="1" dirty="0" err="1"/>
              <a:t>memerlukan</a:t>
            </a:r>
            <a:r>
              <a:rPr lang="en-US" sz="2800" b="1" dirty="0"/>
              <a:t> </a:t>
            </a:r>
            <a:r>
              <a:rPr lang="en-US" sz="2800" b="1" u="sng" dirty="0" err="1"/>
              <a:t>waktu</a:t>
            </a:r>
            <a:r>
              <a:rPr lang="en-US" sz="2800" b="1" u="sng" dirty="0"/>
              <a:t> &gt; 20 </a:t>
            </a:r>
            <a:r>
              <a:rPr lang="en-US" sz="2800" b="1" u="sng" dirty="0" err="1"/>
              <a:t>th</a:t>
            </a:r>
            <a:r>
              <a:rPr lang="en-US" sz="2800" b="1" dirty="0"/>
              <a:t>?</a:t>
            </a:r>
          </a:p>
          <a:p>
            <a:pPr marL="180000">
              <a:spcBef>
                <a:spcPts val="0"/>
              </a:spcBef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Thd</a:t>
            </a:r>
            <a:r>
              <a:rPr lang="en-US" sz="2800" b="1" dirty="0"/>
              <a:t> </a:t>
            </a:r>
            <a:r>
              <a:rPr lang="en-US" sz="2800" b="1" dirty="0" err="1"/>
              <a:t>penyebab</a:t>
            </a:r>
            <a:r>
              <a:rPr lang="en-US" sz="2800" b="1" dirty="0"/>
              <a:t> </a:t>
            </a:r>
            <a:r>
              <a:rPr lang="en-US" sz="2800" b="1" dirty="0" err="1"/>
              <a:t>korupsi</a:t>
            </a:r>
            <a:r>
              <a:rPr lang="en-US" sz="2800" b="1" dirty="0"/>
              <a:t> mcm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u="sng" dirty="0" err="1"/>
              <a:t>tdk</a:t>
            </a:r>
            <a:r>
              <a:rPr lang="en-US" sz="2800" b="1" u="sng" dirty="0"/>
              <a:t> </a:t>
            </a:r>
            <a:r>
              <a:rPr lang="en-US" sz="2800" b="1" u="sng" dirty="0" err="1"/>
              <a:t>ada</a:t>
            </a:r>
            <a:r>
              <a:rPr lang="en-US" sz="2800" b="1" u="sng" dirty="0"/>
              <a:t> </a:t>
            </a:r>
            <a:r>
              <a:rPr lang="en-US" sz="2800" b="1" u="sng" dirty="0" err="1"/>
              <a:t>resep</a:t>
            </a:r>
            <a:r>
              <a:rPr lang="en-US" sz="2800" b="1" u="sng" dirty="0"/>
              <a:t> </a:t>
            </a:r>
            <a:r>
              <a:rPr lang="en-US" sz="2800" b="1" dirty="0"/>
              <a:t>	</a:t>
            </a:r>
            <a:r>
              <a:rPr lang="en-US" sz="2800" b="1" u="sng" dirty="0" err="1"/>
              <a:t>obatnya</a:t>
            </a:r>
            <a:r>
              <a:rPr lang="en-US" sz="2800" b="1" dirty="0"/>
              <a:t>, </a:t>
            </a:r>
            <a:r>
              <a:rPr lang="en-US" sz="2800" b="1" dirty="0" err="1"/>
              <a:t>kecuali</a:t>
            </a:r>
            <a:r>
              <a:rPr lang="en-US" sz="2800" b="1" dirty="0"/>
              <a:t> </a:t>
            </a:r>
            <a:r>
              <a:rPr lang="en-US" sz="2800" b="1" u="sng" dirty="0" err="1"/>
              <a:t>perub</a:t>
            </a:r>
            <a:r>
              <a:rPr lang="en-US" sz="2800" b="1" u="sng" dirty="0"/>
              <a:t>. 	</a:t>
            </a:r>
            <a:r>
              <a:rPr lang="en-US" sz="2800" b="1" u="sng" dirty="0" err="1"/>
              <a:t>radikal</a:t>
            </a:r>
            <a:r>
              <a:rPr lang="en-US" sz="2800" b="1" u="sng" dirty="0"/>
              <a:t> </a:t>
            </a:r>
            <a:r>
              <a:rPr lang="en-US" sz="2800" b="1" dirty="0"/>
              <a:t>(</a:t>
            </a:r>
            <a:r>
              <a:rPr lang="en-US" sz="2800" b="1" dirty="0" err="1"/>
              <a:t>revolusi</a:t>
            </a:r>
            <a:r>
              <a:rPr lang="en-US" sz="2800" b="1" dirty="0"/>
              <a:t> </a:t>
            </a:r>
            <a:r>
              <a:rPr lang="en-US" sz="2800" b="1" dirty="0" err="1"/>
              <a:t>lagi</a:t>
            </a:r>
            <a:r>
              <a:rPr lang="en-US" sz="2800" b="1" dirty="0"/>
              <a:t>?).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172200"/>
          </a:xfr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	12). </a:t>
            </a:r>
            <a:r>
              <a:rPr lang="en-US" sz="2800" b="1" dirty="0" err="1"/>
              <a:t>Mencegah</a:t>
            </a:r>
            <a:r>
              <a:rPr lang="en-US" sz="2800" b="1" dirty="0"/>
              <a:t> </a:t>
            </a:r>
            <a:r>
              <a:rPr lang="en-US" sz="2800" b="1" dirty="0" err="1"/>
              <a:t>pungli</a:t>
            </a:r>
            <a:r>
              <a:rPr lang="en-US" sz="2800" b="1" dirty="0"/>
              <a:t> </a:t>
            </a:r>
            <a:r>
              <a:rPr lang="en-US" sz="2800" b="1" dirty="0" err="1"/>
              <a:t>mel</a:t>
            </a:r>
            <a:r>
              <a:rPr lang="en-US" sz="2800" b="1" dirty="0"/>
              <a:t> </a:t>
            </a:r>
            <a:r>
              <a:rPr lang="en-US" sz="2800" b="1" u="sng" dirty="0" err="1"/>
              <a:t>pendidikan</a:t>
            </a:r>
            <a:r>
              <a:rPr lang="en-US" sz="2800" b="1" u="sng" dirty="0"/>
              <a:t>.</a:t>
            </a:r>
          </a:p>
          <a:p>
            <a:pPr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Tlh</a:t>
            </a:r>
            <a:r>
              <a:rPr lang="en-US" sz="2800" b="1" dirty="0"/>
              <a:t> </a:t>
            </a:r>
            <a:r>
              <a:rPr lang="en-US" sz="2800" b="1" dirty="0" err="1"/>
              <a:t>disbtkan</a:t>
            </a:r>
            <a:r>
              <a:rPr lang="en-US" sz="2800" b="1" dirty="0"/>
              <a:t> </a:t>
            </a:r>
            <a:r>
              <a:rPr lang="en-US" sz="2800" b="1" dirty="0" err="1"/>
              <a:t>bhw</a:t>
            </a:r>
            <a:r>
              <a:rPr lang="en-US" sz="2800" b="1" dirty="0"/>
              <a:t> </a:t>
            </a:r>
            <a:r>
              <a:rPr lang="en-US" sz="2800" b="1" dirty="0" err="1"/>
              <a:t>slh</a:t>
            </a:r>
            <a:r>
              <a:rPr lang="en-US" sz="2800" b="1" dirty="0"/>
              <a:t> </a:t>
            </a:r>
            <a:r>
              <a:rPr lang="en-US" sz="2800" b="1" dirty="0" err="1"/>
              <a:t>satu</a:t>
            </a:r>
            <a:r>
              <a:rPr lang="en-US" sz="2800" b="1" dirty="0"/>
              <a:t> </a:t>
            </a:r>
            <a:r>
              <a:rPr lang="en-US" sz="2800" b="1" dirty="0" err="1"/>
              <a:t>penyebab</a:t>
            </a:r>
            <a:r>
              <a:rPr lang="en-US" sz="2800" b="1" dirty="0"/>
              <a:t> 	</a:t>
            </a:r>
            <a:r>
              <a:rPr lang="en-US" sz="2800" b="1" dirty="0" err="1"/>
              <a:t>pungli</a:t>
            </a:r>
            <a:r>
              <a:rPr lang="en-US" sz="2800" b="1" dirty="0"/>
              <a:t> 	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u="sng" dirty="0" err="1"/>
              <a:t>rendah</a:t>
            </a:r>
            <a:r>
              <a:rPr lang="en-US" sz="2800" b="1" dirty="0"/>
              <a:t> dan </a:t>
            </a:r>
            <a:r>
              <a:rPr lang="en-US" sz="2800" b="1" u="sng" dirty="0" err="1"/>
              <a:t>kurangnya</a:t>
            </a:r>
            <a:r>
              <a:rPr lang="en-US" sz="2800" b="1" dirty="0"/>
              <a:t> 	</a:t>
            </a:r>
            <a:r>
              <a:rPr lang="en-US" sz="2800" b="1" dirty="0" err="1"/>
              <a:t>pendidikan</a:t>
            </a:r>
            <a:r>
              <a:rPr lang="en-US" sz="2800" b="1" dirty="0"/>
              <a:t>.</a:t>
            </a:r>
          </a:p>
          <a:p>
            <a:pPr>
              <a:buFontTx/>
              <a:buNone/>
            </a:pPr>
            <a:r>
              <a:rPr lang="en-US" sz="2800" b="1" dirty="0"/>
              <a:t>		</a:t>
            </a:r>
            <a:r>
              <a:rPr lang="en-US" sz="2800" b="1" u="sng" dirty="0" err="1"/>
              <a:t>Rendah</a:t>
            </a:r>
            <a:r>
              <a:rPr lang="en-US" sz="2800" b="1" dirty="0"/>
              <a:t> </a:t>
            </a:r>
            <a:r>
              <a:rPr lang="en-US" sz="2800" b="1" dirty="0" err="1"/>
              <a:t>jk</a:t>
            </a:r>
            <a:r>
              <a:rPr lang="en-US" sz="2800" b="1" dirty="0"/>
              <a:t> </a:t>
            </a:r>
            <a:r>
              <a:rPr lang="en-US" sz="2800" b="1" dirty="0" err="1"/>
              <a:t>dilht</a:t>
            </a:r>
            <a:r>
              <a:rPr lang="en-US" sz="2800" b="1" dirty="0"/>
              <a:t> </a:t>
            </a:r>
            <a:r>
              <a:rPr lang="en-US" sz="2800" b="1" dirty="0" err="1"/>
              <a:t>dr</a:t>
            </a:r>
            <a:r>
              <a:rPr lang="en-US" sz="2800" b="1" dirty="0"/>
              <a:t> </a:t>
            </a:r>
            <a:r>
              <a:rPr lang="en-US" sz="2800" b="1" u="sng" dirty="0" err="1"/>
              <a:t>tingkatannya</a:t>
            </a:r>
            <a:r>
              <a:rPr lang="en-US" sz="2800" b="1" dirty="0"/>
              <a:t>.</a:t>
            </a:r>
          </a:p>
          <a:p>
            <a:pPr>
              <a:buFontTx/>
              <a:buNone/>
            </a:pPr>
            <a:r>
              <a:rPr lang="en-US" sz="2800" b="1" dirty="0"/>
              <a:t>		</a:t>
            </a:r>
            <a:r>
              <a:rPr lang="en-US" sz="2800" b="1" u="sng" dirty="0"/>
              <a:t>Kurang</a:t>
            </a:r>
            <a:r>
              <a:rPr lang="en-US" sz="2800" b="1" dirty="0"/>
              <a:t> </a:t>
            </a:r>
            <a:r>
              <a:rPr lang="en-US" sz="2800" b="1" dirty="0" err="1"/>
              <a:t>jk</a:t>
            </a:r>
            <a:r>
              <a:rPr lang="en-US" sz="2800" b="1" dirty="0"/>
              <a:t> </a:t>
            </a:r>
            <a:r>
              <a:rPr lang="en-US" sz="2800" b="1" dirty="0" err="1"/>
              <a:t>dilht</a:t>
            </a:r>
            <a:r>
              <a:rPr lang="en-US" sz="2800" b="1" dirty="0"/>
              <a:t> </a:t>
            </a:r>
            <a:r>
              <a:rPr lang="en-US" sz="2800" b="1" dirty="0" err="1"/>
              <a:t>dr</a:t>
            </a:r>
            <a:r>
              <a:rPr lang="en-US" sz="2800" b="1" dirty="0"/>
              <a:t> </a:t>
            </a:r>
            <a:r>
              <a:rPr lang="en-US" sz="2800" b="1" dirty="0" err="1"/>
              <a:t>materi</a:t>
            </a:r>
            <a:r>
              <a:rPr lang="en-US" sz="2800" b="1" dirty="0"/>
              <a:t>/</a:t>
            </a:r>
            <a:r>
              <a:rPr lang="en-US" sz="2800" b="1" dirty="0" err="1"/>
              <a:t>bhn</a:t>
            </a:r>
            <a:r>
              <a:rPr lang="en-US" sz="2800" b="1" dirty="0"/>
              <a:t> </a:t>
            </a:r>
            <a:r>
              <a:rPr lang="en-US" sz="2800" b="1" dirty="0" err="1"/>
              <a:t>pendidikan</a:t>
            </a:r>
            <a:r>
              <a:rPr lang="en-US" sz="2800" b="1" dirty="0"/>
              <a:t> 	</a:t>
            </a:r>
            <a:r>
              <a:rPr lang="en-US" sz="2800" b="1" dirty="0" err="1"/>
              <a:t>yg</a:t>
            </a:r>
            <a:r>
              <a:rPr lang="en-US" sz="2800" b="1" dirty="0"/>
              <a:t> 	</a:t>
            </a:r>
            <a:r>
              <a:rPr lang="en-US" sz="2800" b="1" dirty="0" err="1"/>
              <a:t>diberikan</a:t>
            </a:r>
            <a:r>
              <a:rPr lang="en-US" sz="2800" b="1" dirty="0"/>
              <a:t>.</a:t>
            </a:r>
          </a:p>
          <a:p>
            <a:pPr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Rendahnya</a:t>
            </a:r>
            <a:r>
              <a:rPr lang="en-US" sz="2800" b="1" dirty="0"/>
              <a:t> </a:t>
            </a:r>
            <a:r>
              <a:rPr lang="en-US" sz="2800" b="1" dirty="0" err="1"/>
              <a:t>tk</a:t>
            </a:r>
            <a:r>
              <a:rPr lang="en-US" sz="2800" b="1" dirty="0"/>
              <a:t> </a:t>
            </a:r>
            <a:r>
              <a:rPr lang="en-US" sz="2800" b="1" dirty="0" err="1"/>
              <a:t>pendidikan</a:t>
            </a:r>
            <a:r>
              <a:rPr lang="en-US" sz="2800" b="1" dirty="0"/>
              <a:t> (formal) </a:t>
            </a:r>
            <a:r>
              <a:rPr lang="en-US" sz="2800" b="1" dirty="0" err="1"/>
              <a:t>dpt</a:t>
            </a:r>
            <a:r>
              <a:rPr lang="en-US" sz="2800" b="1" dirty="0"/>
              <a:t> diatasi dg 	</a:t>
            </a:r>
            <a:r>
              <a:rPr lang="en-US" sz="2800" b="1" dirty="0" err="1"/>
              <a:t>meningkatkan</a:t>
            </a:r>
            <a:r>
              <a:rPr lang="en-US" sz="2800" b="1" dirty="0"/>
              <a:t> </a:t>
            </a:r>
            <a:r>
              <a:rPr lang="en-US" sz="2800" b="1" dirty="0" err="1"/>
              <a:t>mel</a:t>
            </a:r>
            <a:r>
              <a:rPr lang="en-US" sz="2800" b="1" dirty="0"/>
              <a:t> program </a:t>
            </a:r>
            <a:r>
              <a:rPr lang="en-US" sz="2800" b="1" u="sng" dirty="0" err="1"/>
              <a:t>wajib</a:t>
            </a:r>
            <a:r>
              <a:rPr lang="en-US" sz="2800" b="1" u="sng" dirty="0"/>
              <a:t> </a:t>
            </a:r>
            <a:r>
              <a:rPr lang="en-US" sz="2800" b="1" u="sng" dirty="0" err="1"/>
              <a:t>belajar</a:t>
            </a:r>
            <a:r>
              <a:rPr lang="en-US" sz="2800" b="1" u="sng" dirty="0"/>
              <a:t>.</a:t>
            </a:r>
          </a:p>
          <a:p>
            <a:pPr>
              <a:buNone/>
            </a:pPr>
            <a:r>
              <a:rPr lang="en-US" sz="2800" b="1" dirty="0"/>
              <a:t>		Tp </a:t>
            </a:r>
            <a:r>
              <a:rPr lang="en-US" sz="2800" b="1" dirty="0" err="1"/>
              <a:t>pertanyaannya</a:t>
            </a:r>
            <a:r>
              <a:rPr lang="en-US" sz="2800" b="1" dirty="0"/>
              <a:t>: </a:t>
            </a:r>
            <a:r>
              <a:rPr lang="en-US" sz="2800" b="1" dirty="0" err="1"/>
              <a:t>materi</a:t>
            </a:r>
            <a:r>
              <a:rPr lang="en-US" sz="2800" b="1" dirty="0"/>
              <a:t> </a:t>
            </a:r>
            <a:r>
              <a:rPr lang="en-US" sz="2800" b="1" dirty="0" err="1"/>
              <a:t>pendidikan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	</a:t>
            </a:r>
            <a:r>
              <a:rPr lang="en-US" sz="2800" b="1" dirty="0" err="1"/>
              <a:t>diberikan</a:t>
            </a:r>
            <a:r>
              <a:rPr lang="en-US" sz="2800" b="1" dirty="0"/>
              <a:t> pd </a:t>
            </a:r>
            <a:r>
              <a:rPr lang="en-US" sz="2800" b="1" dirty="0" err="1"/>
              <a:t>lembaga</a:t>
            </a:r>
            <a:r>
              <a:rPr lang="en-US" sz="2800" b="1" dirty="0"/>
              <a:t> </a:t>
            </a:r>
            <a:r>
              <a:rPr lang="en-US" sz="2800" b="1" dirty="0" err="1"/>
              <a:t>pendidikan</a:t>
            </a:r>
            <a:r>
              <a:rPr lang="en-US" sz="2800" b="1" dirty="0"/>
              <a:t> formal 	(</a:t>
            </a:r>
            <a:r>
              <a:rPr lang="en-US" sz="2800" b="1" dirty="0" err="1"/>
              <a:t>sekolah</a:t>
            </a:r>
            <a:r>
              <a:rPr lang="en-US" sz="2800" b="1" dirty="0"/>
              <a:t>) </a:t>
            </a:r>
            <a:r>
              <a:rPr lang="en-US" sz="2800" b="1" dirty="0" err="1"/>
              <a:t>itu</a:t>
            </a:r>
            <a:r>
              <a:rPr lang="en-US" sz="2800" b="1" dirty="0"/>
              <a:t> </a:t>
            </a:r>
            <a:r>
              <a:rPr lang="en-US" sz="2800" b="1" dirty="0" err="1"/>
              <a:t>apa</a:t>
            </a:r>
            <a:r>
              <a:rPr lang="en-US" sz="2800" b="1" dirty="0"/>
              <a:t>? </a:t>
            </a:r>
          </a:p>
          <a:p>
            <a:pPr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Apakah</a:t>
            </a:r>
            <a:r>
              <a:rPr lang="en-US" sz="2800" b="1" dirty="0"/>
              <a:t> </a:t>
            </a:r>
            <a:r>
              <a:rPr lang="en-US" sz="2800" b="1" u="sng" dirty="0" err="1"/>
              <a:t>ada</a:t>
            </a:r>
            <a:r>
              <a:rPr lang="en-US" sz="2800" b="1" u="sng" dirty="0"/>
              <a:t> </a:t>
            </a:r>
            <a:r>
              <a:rPr lang="en-US" sz="2800" b="1" u="sng" dirty="0" err="1"/>
              <a:t>yg</a:t>
            </a:r>
            <a:r>
              <a:rPr lang="en-US" sz="2800" b="1" u="sng" dirty="0"/>
              <a:t> </a:t>
            </a:r>
            <a:r>
              <a:rPr lang="en-US" sz="2800" b="1" u="sng" dirty="0" err="1"/>
              <a:t>menyangkut</a:t>
            </a:r>
            <a:r>
              <a:rPr lang="en-US" sz="2800" b="1" u="sng" dirty="0"/>
              <a:t> </a:t>
            </a:r>
            <a:r>
              <a:rPr lang="en-US" sz="2800" b="1" u="sng" dirty="0" err="1"/>
              <a:t>korupsi</a:t>
            </a:r>
            <a:r>
              <a:rPr lang="en-US" sz="2800" b="1" u="sng" dirty="0"/>
              <a:t>?</a:t>
            </a:r>
          </a:p>
          <a:p>
            <a:pPr>
              <a:buFontTx/>
              <a:buNone/>
            </a:pPr>
            <a:endParaRPr lang="en-US" sz="2800" b="1" u="sng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62484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penting</a:t>
            </a:r>
            <a:r>
              <a:rPr lang="en-US" sz="2800" b="1" dirty="0"/>
              <a:t>  </a:t>
            </a:r>
            <a:r>
              <a:rPr lang="en-US" sz="2800" b="1" dirty="0" err="1"/>
              <a:t>materi</a:t>
            </a:r>
            <a:r>
              <a:rPr lang="en-US" sz="2800" b="1" dirty="0"/>
              <a:t> </a:t>
            </a:r>
            <a:r>
              <a:rPr lang="en-US" sz="2800" b="1" dirty="0" err="1"/>
              <a:t>pendidikannya</a:t>
            </a:r>
            <a:r>
              <a:rPr lang="en-US" sz="2800" b="1" dirty="0"/>
              <a:t>. 	</a:t>
            </a:r>
          </a:p>
          <a:p>
            <a:pPr>
              <a:buFontTx/>
              <a:buNone/>
            </a:pPr>
            <a:r>
              <a:rPr lang="en-US" sz="2800" b="1" dirty="0"/>
              <a:t>		Di </a:t>
            </a:r>
            <a:r>
              <a:rPr lang="en-US" sz="2800" b="1" dirty="0" err="1"/>
              <a:t>samping</a:t>
            </a:r>
            <a:r>
              <a:rPr lang="en-US" sz="2800" b="1" dirty="0"/>
              <a:t> </a:t>
            </a:r>
            <a:r>
              <a:rPr lang="en-US" sz="2800" b="1" dirty="0" err="1"/>
              <a:t>pendidikan</a:t>
            </a:r>
            <a:r>
              <a:rPr lang="en-US" sz="2800" b="1" dirty="0"/>
              <a:t> agama </a:t>
            </a:r>
            <a:r>
              <a:rPr lang="en-US" sz="2800" b="1" dirty="0" err="1"/>
              <a:t>perlu</a:t>
            </a:r>
            <a:r>
              <a:rPr lang="en-US" sz="2800" b="1" dirty="0"/>
              <a:t> 	</a:t>
            </a:r>
            <a:r>
              <a:rPr lang="en-US" sz="2800" b="1" dirty="0" err="1"/>
              <a:t>pendididkan</a:t>
            </a:r>
            <a:r>
              <a:rPr lang="en-US" sz="2800" b="1" dirty="0"/>
              <a:t> </a:t>
            </a:r>
            <a:r>
              <a:rPr lang="en-US" sz="2800" b="1" u="sng" dirty="0" err="1"/>
              <a:t>budi-pekerti</a:t>
            </a:r>
            <a:r>
              <a:rPr lang="en-US" sz="2800" b="1" u="sng" dirty="0"/>
              <a:t>,</a:t>
            </a:r>
            <a:r>
              <a:rPr lang="en-US" sz="2800" b="1" dirty="0"/>
              <a:t> </a:t>
            </a:r>
            <a:r>
              <a:rPr lang="en-US" sz="2800" b="1" dirty="0" err="1"/>
              <a:t>terutama</a:t>
            </a:r>
            <a:r>
              <a:rPr lang="en-US" sz="2800" b="1" dirty="0"/>
              <a:t> 	</a:t>
            </a:r>
            <a:r>
              <a:rPr lang="en-US" sz="2800" b="1" u="sng" dirty="0" err="1"/>
              <a:t>kejujuran</a:t>
            </a:r>
            <a:r>
              <a:rPr lang="en-US" sz="2800" b="1" dirty="0"/>
              <a:t>. 	</a:t>
            </a:r>
            <a:r>
              <a:rPr lang="en-US" sz="2800" b="1" dirty="0" err="1"/>
              <a:t>Pengadaan</a:t>
            </a:r>
            <a:r>
              <a:rPr lang="en-US" sz="2800" b="1" dirty="0"/>
              <a:t> “</a:t>
            </a:r>
            <a:r>
              <a:rPr lang="en-US" sz="2800" b="1" dirty="0" err="1"/>
              <a:t>warung</a:t>
            </a:r>
            <a:r>
              <a:rPr lang="en-US" sz="2800" b="1" dirty="0"/>
              <a:t> </a:t>
            </a:r>
            <a:r>
              <a:rPr lang="en-US" sz="2800" b="1" dirty="0" err="1"/>
              <a:t>kejujuran</a:t>
            </a:r>
            <a:r>
              <a:rPr lang="en-US" sz="2800" b="1" dirty="0"/>
              <a:t>” di </a:t>
            </a:r>
            <a:r>
              <a:rPr lang="en-US" sz="2800" b="1" dirty="0" err="1"/>
              <a:t>sekolah</a:t>
            </a:r>
            <a:r>
              <a:rPr lang="en-US" sz="2800" b="1" dirty="0"/>
              <a:t>-	</a:t>
            </a:r>
            <a:r>
              <a:rPr lang="en-US" sz="2800" b="1" dirty="0" err="1"/>
              <a:t>sekolah</a:t>
            </a:r>
            <a:r>
              <a:rPr lang="en-US" sz="2800" b="1" dirty="0"/>
              <a:t> </a:t>
            </a:r>
            <a:r>
              <a:rPr lang="en-US" sz="2800" b="1" dirty="0" err="1"/>
              <a:t>ckp</a:t>
            </a:r>
            <a:r>
              <a:rPr lang="en-US" sz="2800" b="1" dirty="0"/>
              <a:t> </a:t>
            </a:r>
            <a:r>
              <a:rPr lang="en-US" sz="2800" b="1" dirty="0" err="1"/>
              <a:t>bgs</a:t>
            </a:r>
            <a:r>
              <a:rPr lang="en-US" sz="2800" b="1" dirty="0"/>
              <a:t> (</a:t>
            </a:r>
            <a:r>
              <a:rPr lang="en-US" sz="2800" b="1" dirty="0" err="1"/>
              <a:t>tp</a:t>
            </a:r>
            <a:r>
              <a:rPr lang="en-US" sz="2800" b="1" dirty="0"/>
              <a:t> </a:t>
            </a:r>
            <a:r>
              <a:rPr lang="en-US" sz="2800" b="1" u="sng" dirty="0" err="1"/>
              <a:t>skrg</a:t>
            </a:r>
            <a:r>
              <a:rPr lang="en-US" sz="2800" b="1" u="sng" dirty="0"/>
              <a:t> </a:t>
            </a:r>
            <a:r>
              <a:rPr lang="en-US" sz="2800" b="1" u="sng" dirty="0" err="1"/>
              <a:t>tdk</a:t>
            </a:r>
            <a:r>
              <a:rPr lang="en-US" sz="2800" b="1" u="sng" dirty="0"/>
              <a:t> </a:t>
            </a:r>
            <a:r>
              <a:rPr lang="en-US" sz="2800" b="1" u="sng" dirty="0" err="1"/>
              <a:t>kedengaran</a:t>
            </a:r>
            <a:r>
              <a:rPr lang="en-US" sz="2800" b="1" u="sng" dirty="0"/>
              <a:t> lg </a:t>
            </a:r>
            <a:r>
              <a:rPr lang="en-US" sz="2800" b="1" dirty="0" err="1"/>
              <a:t>msh</a:t>
            </a:r>
            <a:r>
              <a:rPr lang="en-US" sz="2800" b="1" dirty="0"/>
              <a:t> 	</a:t>
            </a:r>
            <a:r>
              <a:rPr lang="en-US" sz="2800" b="1" dirty="0" err="1"/>
              <a:t>berlanjut</a:t>
            </a:r>
            <a:r>
              <a:rPr lang="en-US" sz="2800" b="1" dirty="0"/>
              <a:t> a </a:t>
            </a:r>
            <a:r>
              <a:rPr lang="en-US" sz="2800" b="1" dirty="0" err="1"/>
              <a:t>hangat-hangat</a:t>
            </a:r>
            <a:r>
              <a:rPr lang="en-US" sz="2800" b="1" dirty="0"/>
              <a:t> </a:t>
            </a:r>
            <a:r>
              <a:rPr lang="en-US" sz="2800" b="1" dirty="0" err="1"/>
              <a:t>tahi</a:t>
            </a:r>
            <a:r>
              <a:rPr lang="en-US" sz="2800" b="1" dirty="0"/>
              <a:t> </a:t>
            </a:r>
            <a:r>
              <a:rPr lang="en-US" sz="2800" b="1" dirty="0" err="1"/>
              <a:t>ayam</a:t>
            </a:r>
            <a:r>
              <a:rPr lang="en-US" sz="2800" b="1" dirty="0"/>
              <a:t>?.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rgbClr val="0070C0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13). </a:t>
            </a:r>
            <a:r>
              <a:rPr lang="en-US" sz="2800" b="1" dirty="0" err="1"/>
              <a:t>Mencegah</a:t>
            </a:r>
            <a:r>
              <a:rPr lang="en-US" sz="2800" b="1" dirty="0"/>
              <a:t> </a:t>
            </a:r>
            <a:r>
              <a:rPr lang="en-US" sz="2800" b="1" dirty="0" err="1"/>
              <a:t>pungli</a:t>
            </a:r>
            <a:r>
              <a:rPr lang="en-US" sz="2800" b="1" dirty="0"/>
              <a:t> </a:t>
            </a:r>
            <a:r>
              <a:rPr lang="en-US" sz="2800" b="1" dirty="0" err="1"/>
              <a:t>akibat</a:t>
            </a:r>
            <a:r>
              <a:rPr lang="en-US" sz="2800" b="1" dirty="0"/>
              <a:t> </a:t>
            </a:r>
            <a:r>
              <a:rPr lang="en-US" sz="2800" b="1" dirty="0" err="1"/>
              <a:t>dr</a:t>
            </a:r>
            <a:r>
              <a:rPr lang="en-US" sz="2800" b="1" dirty="0"/>
              <a:t> </a:t>
            </a:r>
            <a:r>
              <a:rPr lang="en-US" sz="2800" b="1" dirty="0" err="1"/>
              <a:t>kurangnya</a:t>
            </a:r>
            <a:r>
              <a:rPr lang="en-US" sz="2800" b="1" dirty="0"/>
              <a:t> 	</a:t>
            </a:r>
            <a:r>
              <a:rPr lang="en-US" sz="2800" b="1" dirty="0" err="1"/>
              <a:t>lingkungan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berperilaku</a:t>
            </a:r>
            <a:r>
              <a:rPr lang="en-US" sz="2800" b="1" dirty="0"/>
              <a:t> anti </a:t>
            </a:r>
            <a:r>
              <a:rPr lang="en-US" sz="2800" b="1" dirty="0" err="1"/>
              <a:t>pungli</a:t>
            </a:r>
            <a:r>
              <a:rPr lang="en-US" sz="2800" b="1" dirty="0"/>
              <a:t> </a:t>
            </a:r>
            <a:r>
              <a:rPr lang="en-US" sz="2800" b="1" dirty="0" err="1"/>
              <a:t>dpt</a:t>
            </a:r>
            <a:r>
              <a:rPr lang="en-US" sz="2800" b="1" dirty="0"/>
              <a:t> 	</a:t>
            </a:r>
            <a:r>
              <a:rPr lang="en-US" sz="2800" b="1" dirty="0" err="1"/>
              <a:t>dilakukan</a:t>
            </a:r>
            <a:r>
              <a:rPr lang="en-US" sz="2800" b="1" dirty="0"/>
              <a:t> dg </a:t>
            </a:r>
            <a:r>
              <a:rPr lang="en-US" sz="2800" b="1" dirty="0" err="1"/>
              <a:t>menempatkan</a:t>
            </a:r>
            <a:r>
              <a:rPr lang="en-US" sz="2800" b="1" dirty="0"/>
              <a:t> org-org 	</a:t>
            </a:r>
            <a:r>
              <a:rPr lang="en-US" sz="2800" b="1" dirty="0" err="1"/>
              <a:t>yg</a:t>
            </a:r>
            <a:r>
              <a:rPr lang="en-US" sz="2800" b="1" dirty="0"/>
              <a:t> anti 	Pungli dan </a:t>
            </a:r>
            <a:r>
              <a:rPr lang="en-US" sz="2800" b="1" dirty="0" err="1"/>
              <a:t>dpt</a:t>
            </a:r>
            <a:r>
              <a:rPr lang="en-US" sz="2800" b="1" dirty="0"/>
              <a:t> </a:t>
            </a:r>
            <a:r>
              <a:rPr lang="en-US" sz="2800" b="1" dirty="0" err="1"/>
              <a:t>mempengaruhi</a:t>
            </a:r>
            <a:r>
              <a:rPr lang="en-US" sz="2800" b="1" dirty="0"/>
              <a:t> 	</a:t>
            </a:r>
            <a:r>
              <a:rPr lang="en-US" sz="2800" b="1" dirty="0" err="1"/>
              <a:t>masy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	</a:t>
            </a:r>
            <a:r>
              <a:rPr lang="en-US" sz="2800" b="1" dirty="0" err="1"/>
              <a:t>temgah-tengah</a:t>
            </a:r>
            <a:r>
              <a:rPr lang="en-US" sz="2800" b="1" dirty="0"/>
              <a:t> </a:t>
            </a:r>
            <a:r>
              <a:rPr lang="en-US" sz="2800" b="1" dirty="0" err="1"/>
              <a:t>masy</a:t>
            </a:r>
            <a:r>
              <a:rPr lang="en-US" sz="2800" b="1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Persoalannya</a:t>
            </a:r>
            <a:r>
              <a:rPr lang="en-US" sz="2800" b="1" dirty="0"/>
              <a:t>: </a:t>
            </a:r>
            <a:r>
              <a:rPr lang="en-US" sz="2800" b="1" dirty="0" err="1"/>
              <a:t>siapa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memp</a:t>
            </a:r>
            <a:r>
              <a:rPr lang="en-US" sz="2800" b="1" dirty="0"/>
              <a:t> 	</a:t>
            </a:r>
            <a:r>
              <a:rPr lang="en-US" sz="2800" b="1" dirty="0" err="1"/>
              <a:t>kewenangan</a:t>
            </a:r>
            <a:r>
              <a:rPr lang="en-US" sz="2800" b="1" dirty="0"/>
              <a:t> 	</a:t>
            </a:r>
            <a:r>
              <a:rPr lang="en-US" sz="2800" b="1" dirty="0" err="1"/>
              <a:t>menempatkan</a:t>
            </a:r>
            <a:r>
              <a:rPr lang="en-US" sz="2800" b="1" dirty="0"/>
              <a:t> org-org </a:t>
            </a:r>
            <a:r>
              <a:rPr lang="en-US" sz="2800" b="1" dirty="0" err="1"/>
              <a:t>itu</a:t>
            </a:r>
            <a:r>
              <a:rPr lang="en-US" sz="2800" b="1" dirty="0"/>
              <a:t>?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Apakah</a:t>
            </a:r>
            <a:r>
              <a:rPr lang="en-US" sz="2800" b="1" dirty="0"/>
              <a:t> </a:t>
            </a:r>
            <a:r>
              <a:rPr lang="en-US" sz="2800" b="1" dirty="0" err="1"/>
              <a:t>mrk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memp</a:t>
            </a:r>
            <a:r>
              <a:rPr lang="en-US" sz="2800" b="1" dirty="0"/>
              <a:t> </a:t>
            </a:r>
            <a:r>
              <a:rPr lang="en-US" sz="2800" b="1" dirty="0" err="1"/>
              <a:t>kewenangan</a:t>
            </a:r>
            <a:r>
              <a:rPr lang="en-US" sz="2800" b="1" dirty="0"/>
              <a:t> </a:t>
            </a:r>
            <a:r>
              <a:rPr lang="en-US" sz="2800" b="1" dirty="0" err="1"/>
              <a:t>itu</a:t>
            </a:r>
            <a:r>
              <a:rPr lang="en-US" sz="2800" b="1" dirty="0"/>
              <a:t> 	</a:t>
            </a:r>
            <a:r>
              <a:rPr lang="en-US" sz="2800" b="1" dirty="0" err="1"/>
              <a:t>benar-benar</a:t>
            </a:r>
            <a:r>
              <a:rPr lang="en-US" sz="2800" b="1" dirty="0"/>
              <a:t> anti </a:t>
            </a:r>
            <a:r>
              <a:rPr lang="en-US" sz="2800" b="1" dirty="0" err="1"/>
              <a:t>pungli</a:t>
            </a:r>
            <a:r>
              <a:rPr lang="en-US" sz="2800" b="1" dirty="0"/>
              <a:t>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Pertanyaan</a:t>
            </a:r>
            <a:r>
              <a:rPr lang="en-US" sz="2800" b="1" dirty="0"/>
              <a:t> </a:t>
            </a:r>
            <a:r>
              <a:rPr lang="en-US" sz="2800" b="1" dirty="0" err="1"/>
              <a:t>lainnya</a:t>
            </a:r>
            <a:r>
              <a:rPr lang="en-US" sz="2800" b="1" dirty="0"/>
              <a:t>: </a:t>
            </a:r>
            <a:r>
              <a:rPr lang="en-US" sz="2800" b="1" dirty="0" err="1"/>
              <a:t>siapa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dpt</a:t>
            </a:r>
            <a:r>
              <a:rPr lang="en-US" sz="2800" b="1" dirty="0"/>
              <a:t> 	</a:t>
            </a:r>
            <a:r>
              <a:rPr lang="en-US" sz="2800" b="1" dirty="0" err="1"/>
              <a:t>menempatkan</a:t>
            </a:r>
            <a:r>
              <a:rPr lang="en-US" sz="2800" b="1" dirty="0"/>
              <a:t> org-org </a:t>
            </a:r>
            <a:r>
              <a:rPr lang="en-US" sz="2800" b="1" dirty="0" err="1"/>
              <a:t>spt</a:t>
            </a:r>
            <a:r>
              <a:rPr lang="en-US" sz="2800" b="1" dirty="0"/>
              <a:t> </a:t>
            </a:r>
            <a:r>
              <a:rPr lang="en-US" sz="2800" b="1" dirty="0" err="1"/>
              <a:t>itu</a:t>
            </a:r>
            <a:r>
              <a:rPr lang="en-US" sz="2800" b="1" dirty="0"/>
              <a:t>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Dlm </a:t>
            </a:r>
            <a:r>
              <a:rPr lang="en-US" sz="2800" b="1" dirty="0" err="1"/>
              <a:t>hal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kelihatnnya</a:t>
            </a:r>
            <a:r>
              <a:rPr lang="en-US" sz="2800" b="1" dirty="0"/>
              <a:t> </a:t>
            </a:r>
            <a:r>
              <a:rPr lang="en-US" sz="2800" b="1" dirty="0" err="1"/>
              <a:t>diperlukan</a:t>
            </a:r>
            <a:r>
              <a:rPr lang="en-US" sz="2800" b="1" dirty="0"/>
              <a:t> </a:t>
            </a:r>
            <a:r>
              <a:rPr lang="en-US" sz="2800" b="1" dirty="0" err="1"/>
              <a:t>gerakan</a:t>
            </a:r>
            <a:r>
              <a:rPr lang="en-US" sz="2800" b="1" dirty="0"/>
              <a:t> 	</a:t>
            </a:r>
            <a:r>
              <a:rPr lang="en-US" sz="2800" b="1" dirty="0" err="1"/>
              <a:t>masy</a:t>
            </a:r>
            <a:r>
              <a:rPr lang="en-US" sz="2800" b="1" dirty="0"/>
              <a:t> </a:t>
            </a:r>
            <a:r>
              <a:rPr lang="en-US" sz="2800" b="1" dirty="0" err="1"/>
              <a:t>sipil</a:t>
            </a:r>
            <a:r>
              <a:rPr lang="en-US" sz="2800" b="1" dirty="0"/>
              <a:t> dan LSM </a:t>
            </a:r>
            <a:r>
              <a:rPr lang="en-US" sz="2800" b="1" dirty="0" err="1"/>
              <a:t>spt</a:t>
            </a:r>
            <a:r>
              <a:rPr lang="en-US" sz="2800" b="1" dirty="0"/>
              <a:t> </a:t>
            </a:r>
            <a:r>
              <a:rPr lang="en-US" sz="2800" b="1" u="sng" dirty="0"/>
              <a:t>MAKI</a:t>
            </a:r>
            <a:r>
              <a:rPr lang="en-US" sz="2800" b="1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6096000"/>
          </a:xfrm>
          <a:solidFill>
            <a:srgbClr val="FFC000"/>
          </a:solidFill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	14). Pungli </a:t>
            </a:r>
            <a:r>
              <a:rPr lang="en-US" sz="2800" b="1" dirty="0" err="1"/>
              <a:t>akibat</a:t>
            </a:r>
            <a:r>
              <a:rPr lang="en-US" sz="2800" b="1" dirty="0"/>
              <a:t> </a:t>
            </a:r>
            <a:r>
              <a:rPr lang="en-US" sz="2800" b="1" u="sng" dirty="0" err="1"/>
              <a:t>tradisi</a:t>
            </a:r>
            <a:r>
              <a:rPr lang="en-US" sz="2800" b="1" dirty="0"/>
              <a:t> </a:t>
            </a:r>
            <a:r>
              <a:rPr lang="en-US" sz="2800" b="1" u="sng" dirty="0" err="1"/>
              <a:t>sulit</a:t>
            </a:r>
            <a:r>
              <a:rPr lang="en-US" sz="2800" b="1" u="sng" dirty="0"/>
              <a:t> u </a:t>
            </a:r>
            <a:r>
              <a:rPr lang="en-US" sz="2800" b="1" u="sng" dirty="0" err="1"/>
              <a:t>dicegah</a:t>
            </a:r>
            <a:r>
              <a:rPr lang="en-US" sz="2800" b="1" dirty="0"/>
              <a:t>, krn 	</a:t>
            </a:r>
            <a:r>
              <a:rPr lang="en-US" sz="2800" b="1" dirty="0" err="1"/>
              <a:t>tradisi</a:t>
            </a:r>
            <a:r>
              <a:rPr lang="en-US" sz="2800" b="1" dirty="0"/>
              <a:t>/</a:t>
            </a:r>
            <a:r>
              <a:rPr lang="en-US" sz="2800" b="1" dirty="0" err="1"/>
              <a:t>kebiasaan</a:t>
            </a:r>
            <a:r>
              <a:rPr lang="en-US" sz="2800" b="1" dirty="0"/>
              <a:t> </a:t>
            </a:r>
            <a:r>
              <a:rPr lang="en-US" sz="2800" b="1" dirty="0" err="1"/>
              <a:t>sbg</a:t>
            </a:r>
            <a:r>
              <a:rPr lang="en-US" sz="2800" b="1" dirty="0"/>
              <a:t> bag </a:t>
            </a:r>
            <a:r>
              <a:rPr lang="en-US" sz="2800" b="1" dirty="0" err="1"/>
              <a:t>dr</a:t>
            </a:r>
            <a:r>
              <a:rPr lang="en-US" sz="2800" b="1" dirty="0"/>
              <a:t> </a:t>
            </a:r>
            <a:r>
              <a:rPr lang="en-US" sz="2800" b="1" dirty="0" err="1"/>
              <a:t>budaya</a:t>
            </a:r>
            <a:r>
              <a:rPr lang="en-US" sz="2800" b="1" dirty="0"/>
              <a:t> 	</a:t>
            </a:r>
            <a:r>
              <a:rPr lang="en-US" sz="2800" b="1" dirty="0" err="1"/>
              <a:t>merupakan</a:t>
            </a:r>
            <a:r>
              <a:rPr lang="en-US" sz="2800" b="1" dirty="0"/>
              <a:t> </a:t>
            </a:r>
            <a:r>
              <a:rPr lang="en-US" sz="2800" b="1" dirty="0" err="1"/>
              <a:t>sesuatu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sulit</a:t>
            </a:r>
            <a:r>
              <a:rPr lang="en-US" sz="2800" b="1" dirty="0"/>
              <a:t> u 	</a:t>
            </a:r>
            <a:r>
              <a:rPr lang="en-US" sz="2800" b="1" dirty="0" err="1"/>
              <a:t>diubah</a:t>
            </a:r>
            <a:r>
              <a:rPr lang="en-US" sz="2800" b="1" dirty="0"/>
              <a:t>. </a:t>
            </a:r>
          </a:p>
          <a:p>
            <a:pPr>
              <a:buFontTx/>
              <a:buNone/>
            </a:pPr>
            <a:r>
              <a:rPr lang="en-US" sz="2800" b="1" dirty="0"/>
              <a:t>		Tp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berarti</a:t>
            </a:r>
            <a:r>
              <a:rPr lang="en-US" sz="2800" b="1" dirty="0"/>
              <a:t> hrs </a:t>
            </a:r>
            <a:r>
              <a:rPr lang="en-US" sz="2800" b="1" dirty="0" err="1"/>
              <a:t>dibiarkan</a:t>
            </a:r>
            <a:r>
              <a:rPr lang="en-US" sz="2800" b="1" dirty="0"/>
              <a:t>. </a:t>
            </a:r>
            <a:r>
              <a:rPr lang="en-US" sz="2800" b="1" dirty="0" err="1"/>
              <a:t>Hrs</a:t>
            </a:r>
            <a:r>
              <a:rPr lang="en-US" sz="2800" b="1" dirty="0"/>
              <a:t> </a:t>
            </a:r>
            <a:r>
              <a:rPr lang="en-US" sz="2800" b="1" dirty="0" err="1"/>
              <a:t>dimulai</a:t>
            </a:r>
            <a:r>
              <a:rPr lang="en-US" sz="2800" b="1" dirty="0"/>
              <a:t> dg 	</a:t>
            </a:r>
            <a:r>
              <a:rPr lang="en-US" sz="2800" b="1" dirty="0" err="1"/>
              <a:t>memberikan</a:t>
            </a:r>
            <a:r>
              <a:rPr lang="en-US" sz="2800" b="1" dirty="0"/>
              <a:t> </a:t>
            </a:r>
            <a:r>
              <a:rPr lang="en-US" sz="2800" b="1" dirty="0" err="1"/>
              <a:t>penyadaran</a:t>
            </a:r>
            <a:r>
              <a:rPr lang="en-US" sz="2800" b="1" dirty="0"/>
              <a:t> </a:t>
            </a:r>
            <a:r>
              <a:rPr lang="en-US" sz="2800" b="1" dirty="0" err="1"/>
              <a:t>kpd</a:t>
            </a:r>
            <a:r>
              <a:rPr lang="en-US" sz="2800" b="1" dirty="0"/>
              <a:t> 	</a:t>
            </a:r>
            <a:r>
              <a:rPr lang="en-US" sz="2800" b="1" dirty="0" err="1"/>
              <a:t>masy</a:t>
            </a:r>
            <a:r>
              <a:rPr lang="en-US" sz="2800" b="1" dirty="0"/>
              <a:t> </a:t>
            </a:r>
            <a:r>
              <a:rPr lang="en-US" sz="2800" b="1" dirty="0" err="1"/>
              <a:t>bhw</a:t>
            </a:r>
            <a:r>
              <a:rPr lang="en-US" sz="2800" b="1" dirty="0"/>
              <a:t> </a:t>
            </a:r>
            <a:r>
              <a:rPr lang="en-US" sz="2800" b="1" dirty="0" err="1"/>
              <a:t>tradisi</a:t>
            </a:r>
            <a:r>
              <a:rPr lang="en-US" sz="2800" b="1" dirty="0"/>
              <a:t> 	</a:t>
            </a:r>
            <a:r>
              <a:rPr lang="en-US" sz="2800" b="1" dirty="0" err="1"/>
              <a:t>itu</a:t>
            </a:r>
            <a:r>
              <a:rPr lang="en-US" sz="2800" b="1" dirty="0"/>
              <a:t> di </a:t>
            </a:r>
            <a:r>
              <a:rPr lang="en-US" sz="2800" b="1" dirty="0" err="1"/>
              <a:t>dlm</a:t>
            </a:r>
            <a:r>
              <a:rPr lang="en-US" sz="2800" b="1" dirty="0"/>
              <a:t> </a:t>
            </a:r>
            <a:r>
              <a:rPr lang="en-US" sz="2800" b="1" u="sng" dirty="0" err="1"/>
              <a:t>sistem</a:t>
            </a:r>
            <a:r>
              <a:rPr lang="en-US" sz="2800" b="1" u="sng" dirty="0"/>
              <a:t> </a:t>
            </a:r>
            <a:r>
              <a:rPr lang="en-US" sz="2800" b="1" u="sng" dirty="0" err="1"/>
              <a:t>adminsitrasi</a:t>
            </a:r>
            <a:r>
              <a:rPr lang="en-US" sz="2800" b="1" u="sng" dirty="0"/>
              <a:t> negara</a:t>
            </a:r>
            <a:r>
              <a:rPr lang="en-US" sz="2800" b="1" dirty="0"/>
              <a:t>	</a:t>
            </a:r>
            <a:r>
              <a:rPr lang="en-US" sz="2800" b="1" u="sng" dirty="0"/>
              <a:t>modern</a:t>
            </a:r>
            <a:r>
              <a:rPr lang="en-US" sz="2800" b="1" dirty="0"/>
              <a:t> 	</a:t>
            </a:r>
            <a:r>
              <a:rPr lang="en-US" sz="2800" b="1" dirty="0" err="1"/>
              <a:t>spt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dianut</a:t>
            </a:r>
            <a:r>
              <a:rPr lang="en-US" sz="2800" b="1" dirty="0"/>
              <a:t> </a:t>
            </a:r>
            <a:r>
              <a:rPr lang="en-US" sz="2800" b="1" dirty="0" err="1"/>
              <a:t>olh</a:t>
            </a:r>
            <a:r>
              <a:rPr lang="en-US" sz="2800" b="1" dirty="0"/>
              <a:t> Ind </a:t>
            </a:r>
            <a:r>
              <a:rPr lang="en-US" sz="2800" b="1" dirty="0" err="1"/>
              <a:t>sejak</a:t>
            </a:r>
            <a:r>
              <a:rPr lang="en-US" sz="2800" b="1" dirty="0"/>
              <a:t> </a:t>
            </a:r>
            <a:r>
              <a:rPr lang="en-US" sz="2800" b="1" dirty="0" err="1"/>
              <a:t>merdeka</a:t>
            </a:r>
            <a:r>
              <a:rPr lang="en-US" sz="2800" b="1" dirty="0"/>
              <a:t> 	</a:t>
            </a:r>
            <a:r>
              <a:rPr lang="en-US" sz="2800" b="1" dirty="0" err="1"/>
              <a:t>tergolong</a:t>
            </a:r>
            <a:r>
              <a:rPr lang="en-US" sz="2800" b="1" dirty="0"/>
              <a:t> 	</a:t>
            </a:r>
            <a:r>
              <a:rPr lang="en-US" sz="2800" b="1" dirty="0" err="1"/>
              <a:t>sbg</a:t>
            </a:r>
            <a:r>
              <a:rPr lang="en-US" sz="2800" b="1" dirty="0"/>
              <a:t> perbuatan </a:t>
            </a:r>
            <a:r>
              <a:rPr lang="en-US" sz="2800" b="1" dirty="0" err="1"/>
              <a:t>korupsi</a:t>
            </a:r>
            <a:r>
              <a:rPr lang="en-US" sz="2800" b="1" dirty="0"/>
              <a:t>.  	</a:t>
            </a:r>
          </a:p>
          <a:p>
            <a:pPr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Sedangkan</a:t>
            </a:r>
            <a:r>
              <a:rPr lang="en-US" sz="2800" b="1" dirty="0"/>
              <a:t> </a:t>
            </a:r>
            <a:r>
              <a:rPr lang="en-US" sz="2800" b="1" dirty="0" err="1"/>
              <a:t>korupsi</a:t>
            </a:r>
            <a:r>
              <a:rPr lang="en-US" sz="2800" b="1" dirty="0"/>
              <a:t> </a:t>
            </a:r>
            <a:r>
              <a:rPr lang="en-US" sz="2800" b="1" dirty="0" err="1"/>
              <a:t>itu</a:t>
            </a:r>
            <a:r>
              <a:rPr lang="en-US" sz="2800" b="1" dirty="0"/>
              <a:t> </a:t>
            </a:r>
            <a:r>
              <a:rPr lang="en-US" sz="2800" b="1" dirty="0" err="1"/>
              <a:t>tergolong</a:t>
            </a:r>
            <a:r>
              <a:rPr lang="en-US" sz="2800" b="1" dirty="0"/>
              <a:t> perbuatan 	</a:t>
            </a:r>
            <a:r>
              <a:rPr lang="en-US" sz="2800" b="1" u="sng" dirty="0" err="1"/>
              <a:t>pidana</a:t>
            </a:r>
            <a:r>
              <a:rPr lang="en-US" sz="2800" b="1" u="sng" dirty="0"/>
              <a:t> </a:t>
            </a:r>
            <a:r>
              <a:rPr lang="en-US" sz="2800" b="1" u="sng" dirty="0" err="1"/>
              <a:t>yg</a:t>
            </a:r>
            <a:r>
              <a:rPr lang="en-US" sz="2800" b="1" u="sng" dirty="0"/>
              <a:t> </a:t>
            </a:r>
            <a:r>
              <a:rPr lang="en-US" sz="2800" b="1" u="sng" dirty="0" err="1"/>
              <a:t>dilarang</a:t>
            </a:r>
            <a:r>
              <a:rPr lang="en-US" sz="2800" b="1" u="sng" dirty="0"/>
              <a:t> </a:t>
            </a:r>
            <a:r>
              <a:rPr lang="en-US" sz="2800" b="1" u="sng" dirty="0" err="1"/>
              <a:t>olh</a:t>
            </a:r>
            <a:r>
              <a:rPr lang="en-US" sz="2800" b="1" u="sng" dirty="0"/>
              <a:t> UU</a:t>
            </a:r>
            <a:r>
              <a:rPr lang="en-US" sz="2800" b="1" dirty="0"/>
              <a:t>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"/>
            <a:ext cx="8686800" cy="6324600"/>
          </a:xfrm>
          <a:solidFill>
            <a:srgbClr val="FFFF00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15). Pungli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dilakukan</a:t>
            </a:r>
            <a:r>
              <a:rPr lang="en-US" sz="2800" b="1" dirty="0"/>
              <a:t> </a:t>
            </a:r>
            <a:r>
              <a:rPr lang="en-US" sz="2800" b="1" dirty="0" err="1"/>
              <a:t>olh</a:t>
            </a:r>
            <a:r>
              <a:rPr lang="en-US" sz="2800" b="1" dirty="0"/>
              <a:t> org-org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memang</a:t>
            </a:r>
            <a:r>
              <a:rPr lang="en-US" sz="2800" b="1" dirty="0"/>
              <a:t> 	</a:t>
            </a:r>
            <a:r>
              <a:rPr lang="en-US" sz="2800" b="1" u="sng" dirty="0" err="1"/>
              <a:t>bermental</a:t>
            </a:r>
            <a:r>
              <a:rPr lang="en-US" sz="2800" b="1" u="sng" dirty="0"/>
              <a:t> </a:t>
            </a:r>
            <a:r>
              <a:rPr lang="en-US" sz="2800" b="1" u="sng" dirty="0" err="1"/>
              <a:t>maling</a:t>
            </a:r>
            <a:r>
              <a:rPr lang="en-US" sz="2800" b="1" u="sng" dirty="0"/>
              <a:t> </a:t>
            </a:r>
            <a:r>
              <a:rPr lang="en-US" sz="2800" b="1" dirty="0" err="1"/>
              <a:t>akibat</a:t>
            </a:r>
            <a:r>
              <a:rPr lang="en-US" sz="2800" b="1" dirty="0"/>
              <a:t> </a:t>
            </a:r>
            <a:r>
              <a:rPr lang="en-US" sz="2800" b="1" dirty="0" err="1"/>
              <a:t>faktor</a:t>
            </a:r>
            <a:r>
              <a:rPr lang="en-US" sz="2800" b="1" dirty="0"/>
              <a:t> </a:t>
            </a:r>
            <a:r>
              <a:rPr lang="en-US" sz="2800" b="1" dirty="0" err="1"/>
              <a:t>keturunan</a:t>
            </a:r>
            <a:r>
              <a:rPr lang="en-US" sz="2800" b="1" dirty="0"/>
              <a:t>/ 	</a:t>
            </a:r>
            <a:r>
              <a:rPr lang="en-US" sz="2800" b="1" dirty="0" err="1"/>
              <a:t>heriditas</a:t>
            </a:r>
            <a:r>
              <a:rPr lang="en-US" sz="2800" b="1" dirty="0"/>
              <a:t> </a:t>
            </a:r>
            <a:r>
              <a:rPr lang="en-US" sz="2800" b="1" dirty="0" err="1"/>
              <a:t>dpt</a:t>
            </a:r>
            <a:r>
              <a:rPr lang="en-US" sz="2800" b="1" dirty="0"/>
              <a:t> </a:t>
            </a:r>
            <a:r>
              <a:rPr lang="en-US" sz="2800" b="1" dirty="0" err="1"/>
              <a:t>dicegah</a:t>
            </a:r>
            <a:r>
              <a:rPr lang="en-US" sz="2800" b="1" dirty="0"/>
              <a:t> </a:t>
            </a:r>
            <a:r>
              <a:rPr lang="en-US" sz="2800" b="1" dirty="0" err="1"/>
              <a:t>mel</a:t>
            </a:r>
            <a:r>
              <a:rPr lang="en-US" sz="2800" b="1" dirty="0"/>
              <a:t>. </a:t>
            </a:r>
            <a:r>
              <a:rPr lang="en-US" sz="2800" b="1" u="sng" dirty="0" err="1"/>
              <a:t>seleksi</a:t>
            </a:r>
            <a:r>
              <a:rPr lang="en-US" sz="2800" b="1" u="sng" dirty="0"/>
              <a:t> </a:t>
            </a:r>
            <a:r>
              <a:rPr lang="en-US" sz="2800" b="1" u="sng" dirty="0" err="1"/>
              <a:t>ketat</a:t>
            </a:r>
            <a:r>
              <a:rPr lang="en-US" sz="2800" b="1" u="sng" dirty="0"/>
              <a:t> </a:t>
            </a:r>
            <a:r>
              <a:rPr lang="en-US" sz="2800" b="1" u="sng" dirty="0" err="1"/>
              <a:t>dlm</a:t>
            </a:r>
            <a:r>
              <a:rPr lang="en-US" sz="2800" b="1" u="sng" dirty="0"/>
              <a:t> </a:t>
            </a:r>
            <a:r>
              <a:rPr lang="en-US" sz="2800" b="1" dirty="0"/>
              <a:t>	</a:t>
            </a:r>
            <a:r>
              <a:rPr lang="en-US" sz="2800" b="1" u="sng" dirty="0" err="1"/>
              <a:t>penempatan</a:t>
            </a:r>
            <a:r>
              <a:rPr lang="en-US" sz="2800" b="1" u="sng" dirty="0"/>
              <a:t> org </a:t>
            </a:r>
            <a:r>
              <a:rPr lang="en-US" sz="2800" b="1" u="sng" dirty="0" err="1"/>
              <a:t>dlm</a:t>
            </a:r>
            <a:r>
              <a:rPr lang="en-US" sz="2800" b="1" u="sng" dirty="0"/>
              <a:t> </a:t>
            </a:r>
            <a:r>
              <a:rPr lang="en-US" sz="2800" b="1" u="sng" dirty="0" err="1"/>
              <a:t>jabatan</a:t>
            </a:r>
            <a:r>
              <a:rPr lang="en-US" sz="2800" b="1" u="sng" dirty="0"/>
              <a:t>-	</a:t>
            </a:r>
            <a:r>
              <a:rPr lang="en-US" sz="2800" b="1" u="sng" dirty="0" err="1"/>
              <a:t>jabatan</a:t>
            </a:r>
            <a:r>
              <a:rPr lang="en-US" sz="2800" b="1" u="sng" dirty="0"/>
              <a:t> </a:t>
            </a:r>
            <a:r>
              <a:rPr lang="en-US" sz="2800" b="1" u="sng" dirty="0" err="1"/>
              <a:t>kunci</a:t>
            </a:r>
            <a:r>
              <a:rPr lang="en-US" sz="2800" b="1" u="sng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	</a:t>
            </a:r>
            <a:r>
              <a:rPr lang="en-US" sz="2800" b="1" dirty="0" err="1"/>
              <a:t>memiliki</a:t>
            </a:r>
            <a:r>
              <a:rPr lang="en-US" sz="2800" b="1" dirty="0"/>
              <a:t> </a:t>
            </a:r>
            <a:r>
              <a:rPr lang="en-US" sz="2800" b="1" dirty="0" err="1"/>
              <a:t>kesempatan</a:t>
            </a:r>
            <a:r>
              <a:rPr lang="en-US" sz="2800" b="1" dirty="0"/>
              <a:t> </a:t>
            </a:r>
            <a:r>
              <a:rPr lang="en-US" sz="2800" b="1" dirty="0" err="1"/>
              <a:t>bsr</a:t>
            </a:r>
            <a:r>
              <a:rPr lang="en-US" sz="2800" b="1" dirty="0"/>
              <a:t> u </a:t>
            </a:r>
            <a:r>
              <a:rPr lang="en-US" sz="2800" b="1" dirty="0" err="1"/>
              <a:t>terjadinya</a:t>
            </a:r>
            <a:r>
              <a:rPr lang="en-US" sz="2800" b="1" dirty="0"/>
              <a:t> </a:t>
            </a:r>
            <a:r>
              <a:rPr lang="en-US" sz="2800" b="1" dirty="0" err="1"/>
              <a:t>pungli</a:t>
            </a:r>
            <a:r>
              <a:rPr lang="en-US" sz="2800" b="1" dirty="0"/>
              <a:t>. 	</a:t>
            </a:r>
            <a:r>
              <a:rPr lang="en-US" sz="2800" b="1" dirty="0" err="1"/>
              <a:t>Seleksi</a:t>
            </a:r>
            <a:r>
              <a:rPr lang="en-US" sz="2800" b="1" dirty="0"/>
              <a:t> hrs </a:t>
            </a:r>
            <a:r>
              <a:rPr lang="en-US" sz="2800" b="1" dirty="0" err="1"/>
              <a:t>dilakukan</a:t>
            </a:r>
            <a:r>
              <a:rPr lang="en-US" sz="2800" b="1" dirty="0"/>
              <a:t> dg 	</a:t>
            </a:r>
            <a:r>
              <a:rPr lang="en-US" sz="2800" b="1" dirty="0" err="1"/>
              <a:t>mengerahkan</a:t>
            </a:r>
            <a:r>
              <a:rPr lang="en-US" sz="2800" b="1" dirty="0"/>
              <a:t> </a:t>
            </a:r>
            <a:r>
              <a:rPr lang="en-US" sz="2800" b="1" dirty="0" err="1"/>
              <a:t>segala</a:t>
            </a:r>
            <a:r>
              <a:rPr lang="en-US" sz="2800" b="1" dirty="0"/>
              <a:t> 	IPTEK, termsk </a:t>
            </a:r>
            <a:r>
              <a:rPr lang="en-US" sz="2800" b="1" dirty="0" err="1"/>
              <a:t>teknologi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katanya</a:t>
            </a:r>
            <a:r>
              <a:rPr lang="en-US" sz="2800" b="1" dirty="0"/>
              <a:t> </a:t>
            </a:r>
            <a:r>
              <a:rPr lang="en-US" sz="2800" b="1" dirty="0" err="1"/>
              <a:t>dpt</a:t>
            </a:r>
            <a:r>
              <a:rPr lang="en-US" sz="2800" b="1" dirty="0"/>
              <a:t> </a:t>
            </a:r>
            <a:r>
              <a:rPr lang="en-US" sz="2800" b="1" dirty="0" err="1"/>
              <a:t>menget</a:t>
            </a:r>
            <a:r>
              <a:rPr lang="en-US" sz="2800" b="1" dirty="0"/>
              <a:t> 	</a:t>
            </a:r>
            <a:r>
              <a:rPr lang="en-US" sz="2800" b="1" dirty="0" err="1"/>
              <a:t>kebohongan</a:t>
            </a:r>
            <a:r>
              <a:rPr lang="en-US" sz="2800" b="1" dirty="0"/>
              <a:t> </a:t>
            </a:r>
            <a:r>
              <a:rPr lang="en-US" sz="2800" b="1" dirty="0" err="1"/>
              <a:t>seseorang</a:t>
            </a:r>
            <a:r>
              <a:rPr lang="en-US" sz="2800" b="1" dirty="0"/>
              <a:t>: </a:t>
            </a:r>
            <a:r>
              <a:rPr lang="en-US" sz="2800" b="1" i="1" u="sng" dirty="0"/>
              <a:t>lie detector</a:t>
            </a:r>
            <a:r>
              <a:rPr lang="en-US" sz="2800" b="1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 Kl </a:t>
            </a:r>
            <a:r>
              <a:rPr lang="en-US" sz="2800" b="1" dirty="0" err="1"/>
              <a:t>memang</a:t>
            </a:r>
            <a:r>
              <a:rPr lang="en-US" sz="2800" b="1" dirty="0"/>
              <a:t> </a:t>
            </a:r>
            <a:r>
              <a:rPr lang="en-US" sz="2800" b="1" dirty="0" err="1"/>
              <a:t>sdh</a:t>
            </a:r>
            <a:r>
              <a:rPr lang="en-US" sz="2800" b="1" dirty="0"/>
              <a:t> </a:t>
            </a:r>
            <a:r>
              <a:rPr lang="en-US" sz="2800" b="1" dirty="0" err="1"/>
              <a:t>ada</a:t>
            </a:r>
            <a:r>
              <a:rPr lang="en-US" sz="2800" b="1" dirty="0"/>
              <a:t> </a:t>
            </a:r>
            <a:r>
              <a:rPr lang="en-US" sz="2800" b="1" dirty="0" err="1"/>
              <a:t>alat</a:t>
            </a:r>
            <a:r>
              <a:rPr lang="en-US" sz="2800" b="1" dirty="0"/>
              <a:t>/</a:t>
            </a:r>
            <a:r>
              <a:rPr lang="en-US" sz="2800" b="1" dirty="0" err="1"/>
              <a:t>teknologinya</a:t>
            </a:r>
            <a:r>
              <a:rPr lang="en-US" sz="2800" b="1" dirty="0"/>
              <a:t> </a:t>
            </a:r>
            <a:r>
              <a:rPr lang="en-US" sz="2800" b="1" dirty="0" err="1"/>
              <a:t>kena</a:t>
            </a:r>
            <a:r>
              <a:rPr lang="en-US" sz="2800" b="1" dirty="0"/>
              <a:t> 	</a:t>
            </a:r>
            <a:r>
              <a:rPr lang="en-US" sz="2800" b="1" dirty="0" err="1"/>
              <a:t>apa</a:t>
            </a:r>
            <a:r>
              <a:rPr lang="en-US" sz="2800" b="1" dirty="0"/>
              <a:t>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selalu</a:t>
            </a:r>
            <a:r>
              <a:rPr lang="en-US" sz="2800" b="1" dirty="0"/>
              <a:t> </a:t>
            </a:r>
            <a:r>
              <a:rPr lang="en-US" sz="2800" b="1" dirty="0" err="1"/>
              <a:t>digunakan</a:t>
            </a:r>
            <a:r>
              <a:rPr lang="en-US" sz="2800" b="1" dirty="0"/>
              <a:t>?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Harganya</a:t>
            </a:r>
            <a:r>
              <a:rPr lang="en-US" sz="2800" b="1" dirty="0"/>
              <a:t> mahal?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Katanya</a:t>
            </a:r>
            <a:r>
              <a:rPr lang="en-US" sz="2800" b="1" dirty="0"/>
              <a:t> </a:t>
            </a:r>
            <a:r>
              <a:rPr lang="en-US" sz="2800" b="1" dirty="0" err="1"/>
              <a:t>ada</a:t>
            </a:r>
            <a:r>
              <a:rPr lang="en-US" sz="2800" b="1" dirty="0"/>
              <a:t> org </a:t>
            </a:r>
            <a:r>
              <a:rPr lang="en-US" sz="2800" b="1" dirty="0" err="1"/>
              <a:t>yg</a:t>
            </a:r>
            <a:r>
              <a:rPr lang="en-US" sz="2800" b="1" dirty="0"/>
              <a:t> bs “</a:t>
            </a:r>
            <a:r>
              <a:rPr lang="en-US" sz="2800" b="1" dirty="0" err="1"/>
              <a:t>mencuci</a:t>
            </a:r>
            <a:r>
              <a:rPr lang="en-US" sz="2800" b="1" dirty="0"/>
              <a:t> </a:t>
            </a:r>
            <a:r>
              <a:rPr lang="en-US" sz="2800" b="1" dirty="0" err="1"/>
              <a:t>otak</a:t>
            </a:r>
            <a:r>
              <a:rPr lang="en-US" sz="2800" b="1" dirty="0"/>
              <a:t> org”?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Bagaimana</a:t>
            </a:r>
            <a:r>
              <a:rPr lang="en-US" sz="2800" b="1" dirty="0"/>
              <a:t> </a:t>
            </a:r>
            <a:r>
              <a:rPr lang="en-US" sz="2800" b="1" dirty="0" err="1"/>
              <a:t>kalau</a:t>
            </a:r>
            <a:r>
              <a:rPr lang="en-US" sz="2800" b="1" dirty="0"/>
              <a:t> </a:t>
            </a:r>
            <a:r>
              <a:rPr lang="en-US" sz="2800" b="1" dirty="0" err="1"/>
              <a:t>dicuci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/>
              <a:t>arah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baik</a:t>
            </a:r>
            <a:r>
              <a:rPr lang="en-US" sz="2800" b="1" dirty="0"/>
              <a:t>?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Spy </a:t>
            </a:r>
            <a:r>
              <a:rPr lang="en-US" sz="2800" b="1" dirty="0" err="1"/>
              <a:t>tdk</a:t>
            </a:r>
            <a:r>
              <a:rPr lang="en-US" sz="2800" b="1" dirty="0"/>
              <a:t> Pungli?, Spy </a:t>
            </a:r>
            <a:r>
              <a:rPr lang="en-US" sz="2800" b="1" dirty="0" err="1"/>
              <a:t>bersih</a:t>
            </a:r>
            <a:r>
              <a:rPr lang="en-US" sz="2800" b="1" dirty="0"/>
              <a:t>?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B7B06-9B9F-63B5-4534-B0186C8C5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Teori</a:t>
            </a:r>
            <a:r>
              <a:rPr lang="en-US" sz="2800" b="1" dirty="0"/>
              <a:t> lain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didukung</a:t>
            </a:r>
            <a:r>
              <a:rPr lang="en-US" sz="2800" b="1" dirty="0"/>
              <a:t> data,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sesuai</a:t>
            </a:r>
            <a:r>
              <a:rPr lang="en-US" sz="2800" b="1" dirty="0"/>
              <a:t> </a:t>
            </a:r>
            <a:r>
              <a:rPr lang="en-US" sz="2800" b="1" dirty="0" err="1"/>
              <a:t>fakta</a:t>
            </a:r>
            <a:r>
              <a:rPr lang="en-US" sz="2800" b="1" dirty="0"/>
              <a:t>:</a:t>
            </a:r>
          </a:p>
          <a:p>
            <a:pPr marL="0" indent="0">
              <a:buNone/>
            </a:pPr>
            <a:r>
              <a:rPr lang="en-US" sz="2800" b="1" dirty="0"/>
              <a:t>	“Korupsi </a:t>
            </a:r>
            <a:r>
              <a:rPr lang="en-US" sz="2800" b="1" dirty="0" err="1"/>
              <a:t>seringkali</a:t>
            </a:r>
            <a:r>
              <a:rPr lang="en-US" sz="2800" b="1" dirty="0"/>
              <a:t> </a:t>
            </a:r>
            <a:r>
              <a:rPr lang="en-US" sz="2800" b="1" dirty="0" err="1"/>
              <a:t>merupakan</a:t>
            </a:r>
            <a:r>
              <a:rPr lang="en-US" sz="2800" b="1" dirty="0"/>
              <a:t> </a:t>
            </a:r>
            <a:r>
              <a:rPr lang="en-US" sz="2800" b="1" dirty="0" err="1"/>
              <a:t>penyakit</a:t>
            </a:r>
            <a:r>
              <a:rPr lang="en-US" sz="2800" b="1" dirty="0"/>
              <a:t> 	</a:t>
            </a:r>
            <a:r>
              <a:rPr lang="en-US" sz="2800" b="1" dirty="0" err="1"/>
              <a:t>transisional</a:t>
            </a:r>
            <a:r>
              <a:rPr lang="en-US" sz="2800" b="1" dirty="0"/>
              <a:t>”.</a:t>
            </a:r>
          </a:p>
          <a:p>
            <a:pPr marL="0" indent="0">
              <a:buNone/>
            </a:pPr>
            <a:r>
              <a:rPr lang="en-US" sz="2800" b="1" dirty="0"/>
              <a:t>	Jk </a:t>
            </a:r>
            <a:r>
              <a:rPr lang="en-US" sz="2800" b="1" dirty="0" err="1"/>
              <a:t>kejatuhan</a:t>
            </a:r>
            <a:r>
              <a:rPr lang="en-US" sz="2800" b="1" dirty="0"/>
              <a:t> </a:t>
            </a:r>
            <a:r>
              <a:rPr lang="en-US" sz="2800" b="1" dirty="0" err="1"/>
              <a:t>Orba</a:t>
            </a:r>
            <a:r>
              <a:rPr lang="en-US" sz="2800" b="1" dirty="0"/>
              <a:t> (1998) kt </a:t>
            </a:r>
            <a:r>
              <a:rPr lang="en-US" sz="2800" b="1" dirty="0" err="1"/>
              <a:t>anggap</a:t>
            </a:r>
            <a:r>
              <a:rPr lang="en-US" sz="2800" b="1" dirty="0"/>
              <a:t> </a:t>
            </a:r>
            <a:r>
              <a:rPr lang="en-US" sz="2800" b="1" dirty="0" err="1"/>
              <a:t>sbg</a:t>
            </a:r>
            <a:r>
              <a:rPr lang="en-US" sz="2800" b="1" dirty="0"/>
              <a:t> “masa 	</a:t>
            </a:r>
            <a:r>
              <a:rPr lang="en-US" sz="2800" b="1" dirty="0" err="1"/>
              <a:t>transisi</a:t>
            </a:r>
            <a:r>
              <a:rPr lang="en-US" sz="2800" b="1" dirty="0"/>
              <a:t>”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/>
              <a:t>pemerintahan</a:t>
            </a:r>
            <a:r>
              <a:rPr lang="en-US" sz="2800" b="1" dirty="0"/>
              <a:t> </a:t>
            </a:r>
            <a:r>
              <a:rPr lang="en-US" sz="2800" b="1" dirty="0" err="1"/>
              <a:t>sekarang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dinilai</a:t>
            </a:r>
            <a:r>
              <a:rPr lang="en-US" sz="2800" b="1" dirty="0"/>
              <a:t> 	“</a:t>
            </a:r>
            <a:r>
              <a:rPr lang="en-US" sz="2800" b="1" dirty="0" err="1"/>
              <a:t>lebh</a:t>
            </a:r>
            <a:r>
              <a:rPr lang="en-US" sz="2800" b="1" dirty="0"/>
              <a:t> </a:t>
            </a:r>
            <a:r>
              <a:rPr lang="en-US" sz="2800" b="1" dirty="0" err="1"/>
              <a:t>demokratis</a:t>
            </a:r>
            <a:r>
              <a:rPr lang="en-US" sz="2800" b="1" dirty="0"/>
              <a:t>” (era </a:t>
            </a:r>
            <a:r>
              <a:rPr lang="en-US" sz="2800" b="1" dirty="0" err="1"/>
              <a:t>demokratisasi</a:t>
            </a:r>
            <a:r>
              <a:rPr lang="en-US" sz="2800" b="1" dirty="0"/>
              <a:t>), era 	reformasi, </a:t>
            </a:r>
            <a:r>
              <a:rPr lang="en-US" sz="2800" b="1" dirty="0" err="1"/>
              <a:t>mk</a:t>
            </a:r>
            <a:r>
              <a:rPr lang="en-US" sz="2800" b="1" dirty="0"/>
              <a:t> </a:t>
            </a:r>
            <a:r>
              <a:rPr lang="en-US" sz="2800" b="1" dirty="0" err="1"/>
              <a:t>mestinya</a:t>
            </a:r>
            <a:r>
              <a:rPr lang="en-US" sz="2800" b="1" dirty="0"/>
              <a:t> </a:t>
            </a:r>
            <a:r>
              <a:rPr lang="en-US" sz="2800" b="1" dirty="0" err="1"/>
              <a:t>saat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Korupsi </a:t>
            </a:r>
            <a:r>
              <a:rPr lang="en-US" sz="2800" b="1" dirty="0" err="1"/>
              <a:t>sdh</a:t>
            </a:r>
            <a:r>
              <a:rPr lang="en-US" sz="2800" b="1" dirty="0"/>
              <a:t> </a:t>
            </a:r>
            <a:r>
              <a:rPr lang="en-US" sz="2800" b="1" dirty="0" err="1"/>
              <a:t>tdk</a:t>
            </a:r>
            <a:r>
              <a:rPr lang="en-US" sz="2800" b="1" dirty="0"/>
              <a:t> 	</a:t>
            </a:r>
            <a:r>
              <a:rPr lang="en-US" sz="2800" b="1" dirty="0" err="1"/>
              <a:t>ada</a:t>
            </a:r>
            <a:r>
              <a:rPr lang="en-US" sz="2800" b="1" dirty="0"/>
              <a:t> lg (krn </a:t>
            </a:r>
            <a:r>
              <a:rPr lang="en-US" sz="2800" b="1" dirty="0" err="1"/>
              <a:t>sdh</a:t>
            </a:r>
            <a:r>
              <a:rPr lang="en-US" sz="2800" b="1" dirty="0"/>
              <a:t> 24 </a:t>
            </a:r>
            <a:r>
              <a:rPr lang="en-US" sz="2800" b="1" dirty="0" err="1"/>
              <a:t>th</a:t>
            </a:r>
            <a:r>
              <a:rPr lang="en-US" sz="2800" b="1" dirty="0"/>
              <a:t>).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Apakah</a:t>
            </a:r>
            <a:r>
              <a:rPr lang="en-US" sz="2800" b="1" dirty="0"/>
              <a:t> 24 </a:t>
            </a:r>
            <a:r>
              <a:rPr lang="en-US" sz="2800" b="1" dirty="0" err="1"/>
              <a:t>th</a:t>
            </a:r>
            <a:r>
              <a:rPr lang="en-US" sz="2800" b="1" dirty="0"/>
              <a:t> </a:t>
            </a:r>
            <a:r>
              <a:rPr lang="en-US" sz="2800" b="1" dirty="0" err="1"/>
              <a:t>msh</a:t>
            </a:r>
            <a:r>
              <a:rPr lang="en-US" sz="2800" b="1" dirty="0"/>
              <a:t> </a:t>
            </a:r>
            <a:r>
              <a:rPr lang="en-US" sz="2800" b="1" dirty="0" err="1"/>
              <a:t>diggap</a:t>
            </a:r>
            <a:r>
              <a:rPr lang="en-US" sz="2800" b="1" dirty="0"/>
              <a:t> </a:t>
            </a:r>
            <a:r>
              <a:rPr lang="en-US" sz="2800" b="1" dirty="0" err="1"/>
              <a:t>sbg</a:t>
            </a:r>
            <a:r>
              <a:rPr lang="en-US" sz="2800" b="1" dirty="0"/>
              <a:t> masa </a:t>
            </a:r>
            <a:r>
              <a:rPr lang="en-US" sz="2800" b="1" dirty="0" err="1"/>
              <a:t>transisi</a:t>
            </a:r>
            <a:r>
              <a:rPr lang="en-US" sz="2800" b="1" dirty="0"/>
              <a:t>?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Mengapa</a:t>
            </a:r>
            <a:r>
              <a:rPr lang="en-US" sz="2800" b="1" dirty="0"/>
              <a:t> Korupsi </a:t>
            </a:r>
            <a:r>
              <a:rPr lang="en-US" sz="2800" b="1" dirty="0" err="1"/>
              <a:t>msh</a:t>
            </a:r>
            <a:r>
              <a:rPr lang="en-US" sz="2800" b="1" dirty="0"/>
              <a:t>/</a:t>
            </a:r>
            <a:r>
              <a:rPr lang="en-US" sz="2800" b="1" dirty="0" err="1"/>
              <a:t>smkn</a:t>
            </a:r>
            <a:r>
              <a:rPr lang="en-US" sz="2800" b="1" dirty="0"/>
              <a:t> “</a:t>
            </a:r>
            <a:r>
              <a:rPr lang="en-US" sz="2800" b="1" dirty="0" err="1"/>
              <a:t>merajalela</a:t>
            </a:r>
            <a:r>
              <a:rPr lang="en-US" sz="2800" b="1" dirty="0"/>
              <a:t>”? 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Jawabnya</a:t>
            </a:r>
            <a:r>
              <a:rPr lang="en-US" sz="2800" b="1" dirty="0"/>
              <a:t>: krn </a:t>
            </a:r>
            <a:r>
              <a:rPr lang="en-US" sz="2800" b="1" dirty="0" err="1"/>
              <a:t>diniati</a:t>
            </a:r>
            <a:r>
              <a:rPr lang="en-US" sz="2800" b="1" dirty="0"/>
              <a:t> oleh </a:t>
            </a:r>
            <a:r>
              <a:rPr lang="en-US" sz="2800" b="1" dirty="0" err="1"/>
              <a:t>pelakunya</a:t>
            </a:r>
            <a:r>
              <a:rPr lang="en-US" sz="2800" b="1" dirty="0"/>
              <a:t>.   </a:t>
            </a:r>
          </a:p>
          <a:p>
            <a:pPr marL="0" indent="0">
              <a:buNone/>
            </a:pPr>
            <a:r>
              <a:rPr lang="en-US" sz="2800" b="1" dirty="0"/>
              <a:t>	Masa </a:t>
            </a:r>
            <a:r>
              <a:rPr lang="en-US" sz="2800" b="1" dirty="0" err="1"/>
              <a:t>sekarang</a:t>
            </a:r>
            <a:r>
              <a:rPr lang="en-US" sz="2800" b="1" dirty="0"/>
              <a:t> </a:t>
            </a:r>
            <a:r>
              <a:rPr lang="en-US" sz="2800" b="1" dirty="0" err="1"/>
              <a:t>disbt</a:t>
            </a:r>
            <a:r>
              <a:rPr lang="en-US" sz="2800" b="1" dirty="0"/>
              <a:t> </a:t>
            </a:r>
            <a:r>
              <a:rPr lang="en-US" sz="2800" b="1" dirty="0" err="1"/>
              <a:t>lbh</a:t>
            </a:r>
            <a:r>
              <a:rPr lang="en-US" sz="2800" b="1" dirty="0"/>
              <a:t> </a:t>
            </a:r>
            <a:r>
              <a:rPr lang="en-US" sz="2800" b="1" dirty="0" err="1"/>
              <a:t>demokratis</a:t>
            </a:r>
            <a:r>
              <a:rPr lang="en-US" sz="2800" b="1" dirty="0"/>
              <a:t> dg 	</a:t>
            </a:r>
            <a:r>
              <a:rPr lang="en-US" sz="2800" b="1" dirty="0" err="1"/>
              <a:t>memanfaatkannya</a:t>
            </a:r>
            <a:r>
              <a:rPr lang="en-US" sz="2800" b="1" dirty="0"/>
              <a:t> Kembali </a:t>
            </a:r>
            <a:r>
              <a:rPr lang="en-US" sz="2800" b="1" dirty="0" err="1"/>
              <a:t>ke</a:t>
            </a:r>
            <a:r>
              <a:rPr lang="en-US" sz="2800" b="1" dirty="0"/>
              <a:t> “system multi 	</a:t>
            </a:r>
            <a:r>
              <a:rPr lang="en-US" sz="2800" b="1" dirty="0" err="1"/>
              <a:t>partai</a:t>
            </a:r>
            <a:r>
              <a:rPr lang="en-US" sz="2800" b="1" dirty="0"/>
              <a:t>”. 	 </a:t>
            </a:r>
          </a:p>
        </p:txBody>
      </p:sp>
    </p:spTree>
    <p:extLst>
      <p:ext uri="{BB962C8B-B14F-4D97-AF65-F5344CB8AC3E}">
        <p14:creationId xmlns:p14="http://schemas.microsoft.com/office/powerpoint/2010/main" val="381724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2484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	16. Faktor </a:t>
            </a:r>
            <a:r>
              <a:rPr lang="en-US" b="1" dirty="0" err="1"/>
              <a:t>terakhir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dpt</a:t>
            </a:r>
            <a:r>
              <a:rPr lang="en-US" b="1" dirty="0"/>
              <a:t> </a:t>
            </a:r>
            <a:r>
              <a:rPr lang="en-US" b="1" dirty="0" err="1"/>
              <a:t>menyebabkan</a:t>
            </a:r>
            <a:r>
              <a:rPr lang="en-US" b="1" dirty="0"/>
              <a:t> 	</a:t>
            </a:r>
            <a:r>
              <a:rPr lang="en-US" b="1" dirty="0" err="1"/>
              <a:t>pungli</a:t>
            </a:r>
            <a:r>
              <a:rPr lang="en-US" b="1" dirty="0"/>
              <a:t> </a:t>
            </a:r>
            <a:r>
              <a:rPr lang="en-US" b="1" dirty="0" err="1"/>
              <a:t>adlh</a:t>
            </a:r>
            <a:r>
              <a:rPr lang="en-US" b="1" dirty="0"/>
              <a:t> “</a:t>
            </a:r>
            <a:r>
              <a:rPr lang="en-US" b="1" u="sng" dirty="0"/>
              <a:t>system” </a:t>
            </a:r>
            <a:r>
              <a:rPr lang="en-US" b="1" dirty="0"/>
              <a:t>(Sorokin dan 	</a:t>
            </a:r>
            <a:r>
              <a:rPr lang="en-US" b="1" dirty="0" err="1"/>
              <a:t>Lunden</a:t>
            </a:r>
            <a:r>
              <a:rPr lang="en-US" b="1" dirty="0"/>
              <a:t>).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		Pungli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disebabkan</a:t>
            </a:r>
            <a:r>
              <a:rPr lang="en-US" b="1" dirty="0"/>
              <a:t> </a:t>
            </a:r>
            <a:r>
              <a:rPr lang="en-US" b="1" dirty="0" err="1"/>
              <a:t>olh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	</a:t>
            </a:r>
            <a:r>
              <a:rPr lang="en-US" b="1" dirty="0" err="1"/>
              <a:t>dpt</a:t>
            </a:r>
            <a:r>
              <a:rPr lang="en-US" b="1" dirty="0"/>
              <a:t> 	</a:t>
            </a:r>
            <a:r>
              <a:rPr lang="en-US" b="1" dirty="0" err="1"/>
              <a:t>dicegah</a:t>
            </a:r>
            <a:r>
              <a:rPr lang="en-US" b="1" dirty="0"/>
              <a:t> dg </a:t>
            </a:r>
            <a:r>
              <a:rPr lang="en-US" b="1" u="sng" dirty="0" err="1"/>
              <a:t>memperbaiki</a:t>
            </a:r>
            <a:r>
              <a:rPr lang="en-US" b="1" u="sng" dirty="0"/>
              <a:t> </a:t>
            </a:r>
            <a:r>
              <a:rPr lang="en-US" b="1" u="sng" dirty="0" err="1"/>
              <a:t>sistem</a:t>
            </a:r>
            <a:r>
              <a:rPr lang="en-US" b="1" dirty="0"/>
              <a:t>, </a:t>
            </a:r>
            <a:r>
              <a:rPr lang="en-US" b="1" dirty="0" err="1"/>
              <a:t>baik</a:t>
            </a:r>
            <a:r>
              <a:rPr lang="en-US" b="1" dirty="0"/>
              <a:t> 	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u="sng" dirty="0" err="1"/>
              <a:t>pemerintahan</a:t>
            </a:r>
            <a:r>
              <a:rPr lang="en-US" b="1" dirty="0"/>
              <a:t>, </a:t>
            </a:r>
            <a:r>
              <a:rPr lang="en-US" b="1" dirty="0" err="1"/>
              <a:t>sistem</a:t>
            </a:r>
            <a:r>
              <a:rPr lang="en-US" b="1" dirty="0"/>
              <a:t> 	</a:t>
            </a:r>
            <a:r>
              <a:rPr lang="en-US" b="1" u="sng" dirty="0" err="1"/>
              <a:t>kepartaian</a:t>
            </a:r>
            <a:r>
              <a:rPr lang="en-US" b="1" dirty="0"/>
              <a:t>, </a:t>
            </a:r>
            <a:r>
              <a:rPr lang="en-US" b="1" dirty="0" err="1"/>
              <a:t>maupun</a:t>
            </a:r>
            <a:r>
              <a:rPr lang="en-US" b="1" dirty="0"/>
              <a:t> </a:t>
            </a:r>
            <a:r>
              <a:rPr lang="en-US" b="1" u="sng" dirty="0" err="1"/>
              <a:t>sistem</a:t>
            </a:r>
            <a:r>
              <a:rPr lang="en-US" b="1" u="sng" dirty="0"/>
              <a:t> </a:t>
            </a:r>
            <a:r>
              <a:rPr lang="en-US" b="1" u="sng" dirty="0" err="1"/>
              <a:t>hukum</a:t>
            </a:r>
            <a:r>
              <a:rPr lang="en-US" b="1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		Tp </a:t>
            </a:r>
            <a:r>
              <a:rPr lang="en-US" b="1" dirty="0" err="1"/>
              <a:t>menurut</a:t>
            </a:r>
            <a:r>
              <a:rPr lang="en-US" b="1" dirty="0"/>
              <a:t> Alatas, </a:t>
            </a:r>
            <a:r>
              <a:rPr lang="en-US" b="1" dirty="0" err="1"/>
              <a:t>banyak</a:t>
            </a:r>
            <a:r>
              <a:rPr lang="en-US" b="1" dirty="0"/>
              <a:t> </a:t>
            </a:r>
            <a:r>
              <a:rPr lang="en-US" b="1" dirty="0" err="1"/>
              <a:t>contoh</a:t>
            </a:r>
            <a:r>
              <a:rPr lang="en-US" b="1" dirty="0"/>
              <a:t> di 	negara </a:t>
            </a:r>
            <a:r>
              <a:rPr lang="en-US" b="1" dirty="0" err="1"/>
              <a:t>sedang</a:t>
            </a:r>
            <a:r>
              <a:rPr lang="en-US" b="1" dirty="0"/>
              <a:t> </a:t>
            </a:r>
            <a:r>
              <a:rPr lang="en-US" b="1" dirty="0" err="1"/>
              <a:t>berkemb</a:t>
            </a:r>
            <a:r>
              <a:rPr lang="en-US" b="1" dirty="0"/>
              <a:t> </a:t>
            </a:r>
            <a:r>
              <a:rPr lang="en-US" b="1" dirty="0" err="1"/>
              <a:t>spt</a:t>
            </a:r>
            <a:r>
              <a:rPr lang="en-US" b="1" dirty="0"/>
              <a:t> Ind di 	mana </a:t>
            </a:r>
            <a:r>
              <a:rPr lang="en-US" b="1" dirty="0" err="1"/>
              <a:t>pungli</a:t>
            </a:r>
            <a:r>
              <a:rPr lang="en-US" b="1" dirty="0"/>
              <a:t> </a:t>
            </a:r>
            <a:r>
              <a:rPr lang="en-US" b="1" dirty="0" err="1"/>
              <a:t>tlh</a:t>
            </a:r>
            <a:r>
              <a:rPr lang="en-US" b="1" dirty="0"/>
              <a:t> </a:t>
            </a:r>
            <a:r>
              <a:rPr lang="en-US" b="1" dirty="0" err="1"/>
              <a:t>meningkat</a:t>
            </a:r>
            <a:r>
              <a:rPr lang="en-US" b="1" dirty="0"/>
              <a:t> 	</a:t>
            </a:r>
            <a:r>
              <a:rPr lang="en-US" b="1" u="sng" dirty="0" err="1"/>
              <a:t>menjangkiti</a:t>
            </a:r>
            <a:r>
              <a:rPr lang="en-US" b="1" u="sng" dirty="0"/>
              <a:t> </a:t>
            </a:r>
            <a:r>
              <a:rPr lang="en-US" b="1" u="sng" dirty="0" err="1"/>
              <a:t>berbagai</a:t>
            </a:r>
            <a:r>
              <a:rPr lang="en-US" b="1" u="sng" dirty="0"/>
              <a:t> </a:t>
            </a:r>
            <a:r>
              <a:rPr lang="en-US" b="1" u="sng" dirty="0" err="1"/>
              <a:t>sistem</a:t>
            </a:r>
            <a:r>
              <a:rPr lang="en-US" b="1" u="sng" dirty="0"/>
              <a:t> </a:t>
            </a:r>
            <a:r>
              <a:rPr lang="en-US" b="1" dirty="0" err="1"/>
              <a:t>yg</a:t>
            </a:r>
            <a:r>
              <a:rPr lang="en-US" b="1" dirty="0"/>
              <a:t> 	</a:t>
            </a:r>
            <a:r>
              <a:rPr lang="en-US" b="1" dirty="0" err="1"/>
              <a:t>sehrsnya</a:t>
            </a:r>
            <a:r>
              <a:rPr lang="en-US" b="1" dirty="0"/>
              <a:t> 	</a:t>
            </a:r>
            <a:r>
              <a:rPr lang="en-US" b="1" dirty="0" err="1"/>
              <a:t>terhindar</a:t>
            </a:r>
            <a:r>
              <a:rPr lang="en-US" b="1" dirty="0"/>
              <a:t> </a:t>
            </a:r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/>
              <a:t>kejahatan</a:t>
            </a:r>
            <a:r>
              <a:rPr lang="en-US" b="1" dirty="0"/>
              <a:t> </a:t>
            </a:r>
            <a:r>
              <a:rPr lang="en-US" b="1" dirty="0" err="1"/>
              <a:t>spt</a:t>
            </a:r>
            <a:r>
              <a:rPr lang="en-US" b="1" dirty="0"/>
              <a:t> 	</a:t>
            </a:r>
            <a:r>
              <a:rPr lang="en-US" b="1" dirty="0" err="1"/>
              <a:t>itu</a:t>
            </a:r>
            <a:r>
              <a:rPr lang="en-US" b="1" dirty="0"/>
              <a:t>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62484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	Demikian pl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terjadi</a:t>
            </a:r>
            <a:r>
              <a:rPr lang="en-US" sz="2800" b="1" dirty="0"/>
              <a:t> di Ind </a:t>
            </a:r>
            <a:r>
              <a:rPr lang="en-US" sz="2800" b="1" dirty="0" err="1"/>
              <a:t>saat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. </a:t>
            </a:r>
          </a:p>
          <a:p>
            <a:pPr>
              <a:buFontTx/>
              <a:buNone/>
            </a:pPr>
            <a:r>
              <a:rPr lang="en-US" sz="2800" b="1" dirty="0"/>
              <a:t>	Dr </a:t>
            </a:r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err="1"/>
              <a:t>pemerintahan</a:t>
            </a:r>
            <a:r>
              <a:rPr lang="en-US" sz="2800" b="1" dirty="0"/>
              <a:t> </a:t>
            </a:r>
            <a:r>
              <a:rPr lang="en-US" sz="2800" b="1" dirty="0" err="1"/>
              <a:t>sdh</a:t>
            </a:r>
            <a:r>
              <a:rPr lang="en-US" sz="2800" b="1" dirty="0"/>
              <a:t> </a:t>
            </a:r>
            <a:r>
              <a:rPr lang="en-US" sz="2800" b="1" dirty="0" err="1"/>
              <a:t>smkn</a:t>
            </a:r>
            <a:r>
              <a:rPr lang="en-US" sz="2800" b="1" dirty="0"/>
              <a:t> </a:t>
            </a:r>
            <a:r>
              <a:rPr lang="en-US" sz="2800" b="1" u="sng" dirty="0" err="1"/>
              <a:t>demokratis</a:t>
            </a:r>
            <a:r>
              <a:rPr lang="en-US" sz="2800" b="1" dirty="0"/>
              <a:t> dan </a:t>
            </a:r>
            <a:r>
              <a:rPr lang="en-US" sz="2800" b="1" dirty="0" err="1"/>
              <a:t>smkn</a:t>
            </a:r>
            <a:r>
              <a:rPr lang="en-US" sz="2800" b="1" dirty="0"/>
              <a:t> </a:t>
            </a:r>
            <a:r>
              <a:rPr lang="en-US" sz="2800" b="1" u="sng" dirty="0" err="1"/>
              <a:t>desentralistik</a:t>
            </a:r>
            <a:r>
              <a:rPr lang="en-US" sz="2800" b="1" dirty="0"/>
              <a:t> </a:t>
            </a:r>
            <a:r>
              <a:rPr lang="en-US" sz="2800" b="1" dirty="0" err="1"/>
              <a:t>dibanding</a:t>
            </a:r>
            <a:r>
              <a:rPr lang="en-US" sz="2800" b="1" dirty="0"/>
              <a:t> pd </a:t>
            </a:r>
            <a:r>
              <a:rPr lang="en-US" sz="2800" b="1" dirty="0" err="1"/>
              <a:t>periode</a:t>
            </a:r>
            <a:r>
              <a:rPr lang="en-US" sz="2800" b="1" dirty="0"/>
              <a:t> </a:t>
            </a:r>
            <a:r>
              <a:rPr lang="en-US" sz="2800" b="1" dirty="0" err="1"/>
              <a:t>sblmnya</a:t>
            </a:r>
            <a:r>
              <a:rPr lang="en-US" sz="2800" b="1" dirty="0"/>
              <a:t>, </a:t>
            </a:r>
            <a:r>
              <a:rPr lang="en-US" sz="2800" b="1" dirty="0" err="1"/>
              <a:t>yakni</a:t>
            </a:r>
            <a:r>
              <a:rPr lang="en-US" sz="2800" b="1" dirty="0"/>
              <a:t> era Orde </a:t>
            </a:r>
            <a:r>
              <a:rPr lang="en-US" sz="2800" b="1" dirty="0" err="1"/>
              <a:t>Baru</a:t>
            </a:r>
            <a:r>
              <a:rPr lang="en-US" sz="2800" b="1" dirty="0"/>
              <a:t>.</a:t>
            </a:r>
          </a:p>
          <a:p>
            <a:pPr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Secara</a:t>
            </a:r>
            <a:r>
              <a:rPr lang="en-US" sz="2800" b="1" dirty="0"/>
              <a:t> </a:t>
            </a:r>
            <a:r>
              <a:rPr lang="en-US" sz="2800" b="1" dirty="0" err="1"/>
              <a:t>teoretik</a:t>
            </a:r>
            <a:r>
              <a:rPr lang="en-US" sz="2800" b="1" dirty="0"/>
              <a:t> </a:t>
            </a:r>
            <a:r>
              <a:rPr lang="en-US" sz="2800" b="1" u="sng" dirty="0" err="1"/>
              <a:t>mesti-nya</a:t>
            </a:r>
            <a:r>
              <a:rPr lang="en-US" sz="2800" b="1" u="sng" dirty="0"/>
              <a:t> </a:t>
            </a:r>
            <a:r>
              <a:rPr lang="en-US" sz="2800" b="1" u="sng" dirty="0" err="1"/>
              <a:t>dpt</a:t>
            </a:r>
            <a:r>
              <a:rPr lang="en-US" sz="2800" b="1" u="sng" dirty="0"/>
              <a:t> </a:t>
            </a:r>
            <a:r>
              <a:rPr lang="en-US" sz="2800" b="1" u="sng" dirty="0" err="1"/>
              <a:t>mengurangi</a:t>
            </a:r>
            <a:r>
              <a:rPr lang="en-US" sz="2800" b="1" u="sng" dirty="0"/>
              <a:t> Pungli,</a:t>
            </a:r>
            <a:r>
              <a:rPr lang="en-US" sz="2800" b="1" dirty="0"/>
              <a:t> </a:t>
            </a:r>
            <a:r>
              <a:rPr lang="en-US" sz="2800" b="1" u="sng" dirty="0" err="1"/>
              <a:t>ternyata</a:t>
            </a:r>
            <a:r>
              <a:rPr lang="en-US" sz="2800" b="1" u="sng" dirty="0"/>
              <a:t> </a:t>
            </a:r>
            <a:r>
              <a:rPr lang="en-US" sz="2800" b="1" u="sng" dirty="0" err="1"/>
              <a:t>tdk</a:t>
            </a:r>
            <a:r>
              <a:rPr lang="en-US" sz="2800" b="1" dirty="0"/>
              <a:t>. </a:t>
            </a:r>
          </a:p>
          <a:p>
            <a:pPr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Pdhal</a:t>
            </a:r>
            <a:r>
              <a:rPr lang="en-US" sz="2800" b="1" dirty="0"/>
              <a:t> </a:t>
            </a:r>
            <a:r>
              <a:rPr lang="en-US" sz="2800" b="1" dirty="0" err="1"/>
              <a:t>kekuasaan</a:t>
            </a:r>
            <a:r>
              <a:rPr lang="en-US" sz="2800" b="1" dirty="0"/>
              <a:t> DPR </a:t>
            </a:r>
            <a:r>
              <a:rPr lang="en-US" sz="2800" b="1" dirty="0" err="1"/>
              <a:t>semakin</a:t>
            </a:r>
            <a:r>
              <a:rPr lang="en-US" sz="2800" b="1" dirty="0"/>
              <a:t> </a:t>
            </a:r>
            <a:r>
              <a:rPr lang="en-US" sz="2800" b="1" dirty="0" err="1"/>
              <a:t>luas</a:t>
            </a:r>
            <a:r>
              <a:rPr lang="en-US" sz="2800" b="1" dirty="0"/>
              <a:t>, </a:t>
            </a:r>
            <a:r>
              <a:rPr lang="en-US" sz="2800" b="1" dirty="0" err="1"/>
              <a:t>demikian</a:t>
            </a:r>
            <a:r>
              <a:rPr lang="en-US" sz="2800" b="1" dirty="0"/>
              <a:t> pula </a:t>
            </a:r>
            <a:r>
              <a:rPr lang="en-US" sz="2800" b="1" dirty="0" err="1"/>
              <a:t>kekuasaan</a:t>
            </a:r>
            <a:r>
              <a:rPr lang="en-US" sz="2800" b="1" dirty="0"/>
              <a:t> </a:t>
            </a:r>
            <a:r>
              <a:rPr lang="en-US" sz="2800" b="1" dirty="0" err="1"/>
              <a:t>kepala</a:t>
            </a:r>
            <a:r>
              <a:rPr lang="en-US" sz="2800" b="1" dirty="0"/>
              <a:t> </a:t>
            </a:r>
            <a:r>
              <a:rPr lang="en-US" sz="2800" b="1" dirty="0" err="1"/>
              <a:t>daerah</a:t>
            </a:r>
            <a:r>
              <a:rPr lang="en-US" sz="2800" b="1" dirty="0"/>
              <a:t>. </a:t>
            </a:r>
          </a:p>
          <a:p>
            <a:pPr>
              <a:buFontTx/>
              <a:buNone/>
            </a:pPr>
            <a:r>
              <a:rPr lang="en-US" sz="2800" b="1" dirty="0"/>
              <a:t>	Tp </a:t>
            </a:r>
            <a:r>
              <a:rPr lang="en-US" sz="2800" b="1" dirty="0" err="1"/>
              <a:t>ke</a:t>
            </a:r>
            <a:r>
              <a:rPr lang="en-US" sz="2800" b="1" u="sng" dirty="0" err="1"/>
              <a:t>kuasaan</a:t>
            </a:r>
            <a:r>
              <a:rPr lang="en-US" sz="2800" b="1" u="sng" dirty="0"/>
              <a:t> </a:t>
            </a:r>
            <a:r>
              <a:rPr lang="en-US" sz="2800" b="1" u="sng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justru</a:t>
            </a:r>
            <a:r>
              <a:rPr lang="en-US" sz="2800" b="1" dirty="0"/>
              <a:t> </a:t>
            </a:r>
            <a:r>
              <a:rPr lang="en-US" sz="2800" b="1" u="sng" dirty="0" err="1"/>
              <a:t>digunakan</a:t>
            </a:r>
            <a:r>
              <a:rPr lang="en-US" sz="2800" b="1" u="sng" dirty="0"/>
              <a:t> u</a:t>
            </a:r>
            <a:r>
              <a:rPr lang="en-US" sz="2800" b="1" dirty="0"/>
              <a:t> </a:t>
            </a:r>
            <a:r>
              <a:rPr lang="en-US" sz="2800" b="1" dirty="0" err="1"/>
              <a:t>melaku-kan</a:t>
            </a:r>
            <a:r>
              <a:rPr lang="en-US" sz="2800" b="1" dirty="0"/>
              <a:t> </a:t>
            </a:r>
            <a:r>
              <a:rPr lang="en-US" sz="2800" b="1" u="sng" dirty="0" err="1"/>
              <a:t>korupsi</a:t>
            </a:r>
            <a:r>
              <a:rPr lang="en-US" sz="2800" b="1" dirty="0"/>
              <a:t>.  </a:t>
            </a:r>
          </a:p>
          <a:p>
            <a:pPr>
              <a:buFontTx/>
              <a:buNone/>
            </a:pPr>
            <a:r>
              <a:rPr lang="en-US" sz="2800" b="1" dirty="0"/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  <p:bldP spid="184323" grpI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458200" cy="6477000"/>
          </a:xfr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Demikian pl </a:t>
            </a:r>
            <a:r>
              <a:rPr lang="en-US" sz="2800" b="1" dirty="0" err="1"/>
              <a:t>dilht</a:t>
            </a:r>
            <a:r>
              <a:rPr lang="en-US" sz="2800" b="1" dirty="0"/>
              <a:t> </a:t>
            </a:r>
            <a:r>
              <a:rPr lang="en-US" sz="2800" b="1" dirty="0" err="1"/>
              <a:t>dr</a:t>
            </a:r>
            <a:r>
              <a:rPr lang="en-US" sz="2800" b="1" dirty="0"/>
              <a:t> </a:t>
            </a:r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err="1"/>
              <a:t>pemerintahan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menganut</a:t>
            </a:r>
            <a:r>
              <a:rPr lang="en-US" sz="2800" b="1" dirty="0"/>
              <a:t> </a:t>
            </a:r>
            <a:r>
              <a:rPr lang="en-US" sz="2800" b="1" u="sng" dirty="0" err="1"/>
              <a:t>pemisahan</a:t>
            </a:r>
            <a:r>
              <a:rPr lang="en-US" sz="2800" b="1" u="sng" dirty="0"/>
              <a:t> </a:t>
            </a:r>
            <a:r>
              <a:rPr lang="en-US" sz="2800" b="1" u="sng" dirty="0" err="1"/>
              <a:t>ke</a:t>
            </a:r>
            <a:r>
              <a:rPr lang="en-US" sz="2800" b="1" u="sng" dirty="0"/>
              <a:t> 3 </a:t>
            </a:r>
            <a:r>
              <a:rPr lang="en-US" sz="2800" b="1" u="sng" dirty="0" err="1"/>
              <a:t>kekuasaan</a:t>
            </a:r>
            <a:r>
              <a:rPr lang="en-US" sz="2800" b="1" dirty="0"/>
              <a:t>: </a:t>
            </a:r>
            <a:r>
              <a:rPr lang="en-US" sz="2800" b="1" dirty="0" err="1"/>
              <a:t>eksekutif</a:t>
            </a:r>
            <a:r>
              <a:rPr lang="en-US" sz="2800" b="1" dirty="0"/>
              <a:t>, </a:t>
            </a:r>
            <a:r>
              <a:rPr lang="en-US" sz="2800" b="1" dirty="0" err="1"/>
              <a:t>legislatif</a:t>
            </a:r>
            <a:r>
              <a:rPr lang="en-US" sz="2800" b="1" dirty="0"/>
              <a:t>, dan </a:t>
            </a:r>
            <a:r>
              <a:rPr lang="en-US" sz="2800" b="1" dirty="0" err="1"/>
              <a:t>yudikatif</a:t>
            </a:r>
            <a:r>
              <a:rPr lang="en-US" sz="2800" b="1" dirty="0"/>
              <a:t> (</a:t>
            </a:r>
            <a:r>
              <a:rPr lang="en-US" sz="2800" b="1" u="sng" dirty="0" err="1"/>
              <a:t>trias</a:t>
            </a:r>
            <a:r>
              <a:rPr lang="en-US" sz="2800" b="1" u="sng" dirty="0"/>
              <a:t> </a:t>
            </a:r>
            <a:r>
              <a:rPr lang="en-US" sz="2800" b="1" u="sng" dirty="0" err="1"/>
              <a:t>politika</a:t>
            </a:r>
            <a:r>
              <a:rPr lang="en-US" sz="2800" b="1" dirty="0"/>
              <a:t>), </a:t>
            </a:r>
            <a:r>
              <a:rPr lang="en-US" sz="2800" b="1" u="sng" dirty="0" err="1"/>
              <a:t>mestinya</a:t>
            </a:r>
            <a:r>
              <a:rPr lang="en-US" sz="2800" b="1" u="sng" dirty="0"/>
              <a:t> </a:t>
            </a:r>
            <a:r>
              <a:rPr lang="en-US" sz="2800" b="1" u="sng" dirty="0" err="1"/>
              <a:t>dpt</a:t>
            </a:r>
            <a:r>
              <a:rPr lang="en-US" sz="2800" b="1" u="sng" dirty="0"/>
              <a:t> </a:t>
            </a:r>
            <a:r>
              <a:rPr lang="en-US" sz="2800" b="1" u="sng" dirty="0" err="1"/>
              <a:t>mencegah</a:t>
            </a:r>
            <a:r>
              <a:rPr lang="en-US" sz="2800" b="1" dirty="0"/>
              <a:t> </a:t>
            </a:r>
            <a:r>
              <a:rPr lang="en-US" sz="2800" b="1" dirty="0" err="1"/>
              <a:t>terjadinya</a:t>
            </a:r>
            <a:r>
              <a:rPr lang="en-US" sz="2800" b="1" dirty="0"/>
              <a:t> </a:t>
            </a:r>
            <a:r>
              <a:rPr lang="en-US" sz="2800" b="1" u="sng" dirty="0" err="1"/>
              <a:t>korupsi</a:t>
            </a:r>
            <a:r>
              <a:rPr lang="en-US" sz="2800" b="1" dirty="0"/>
              <a:t>; krn </a:t>
            </a:r>
            <a:r>
              <a:rPr lang="en-US" sz="2800" b="1" dirty="0" err="1"/>
              <a:t>ke</a:t>
            </a:r>
            <a:r>
              <a:rPr lang="en-US" sz="2800" b="1" dirty="0"/>
              <a:t> 3 </a:t>
            </a:r>
            <a:r>
              <a:rPr lang="en-US" sz="2800" b="1" dirty="0" err="1"/>
              <a:t>kekuasaan</a:t>
            </a:r>
            <a:r>
              <a:rPr lang="en-US" sz="2800" b="1" dirty="0"/>
              <a:t> </a:t>
            </a:r>
            <a:r>
              <a:rPr lang="en-US" sz="2800" b="1" dirty="0" err="1"/>
              <a:t>itu</a:t>
            </a:r>
            <a:r>
              <a:rPr lang="en-US" sz="2800" b="1" dirty="0"/>
              <a:t> </a:t>
            </a:r>
            <a:r>
              <a:rPr lang="en-US" sz="2800" b="1" u="sng" dirty="0" err="1"/>
              <a:t>dpt</a:t>
            </a:r>
            <a:r>
              <a:rPr lang="en-US" sz="2800" b="1" u="sng" dirty="0"/>
              <a:t> </a:t>
            </a:r>
            <a:r>
              <a:rPr lang="en-US" sz="2800" b="1" u="sng" dirty="0" err="1"/>
              <a:t>saling</a:t>
            </a:r>
            <a:r>
              <a:rPr lang="en-US" sz="2800" b="1" u="sng" dirty="0"/>
              <a:t> </a:t>
            </a:r>
            <a:r>
              <a:rPr lang="en-US" sz="2800" b="1" u="sng" dirty="0" err="1"/>
              <a:t>mengontrol</a:t>
            </a:r>
            <a:r>
              <a:rPr lang="en-US" sz="2800" b="1" u="sng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Dilhat</a:t>
            </a:r>
            <a:r>
              <a:rPr lang="en-US" sz="2800" b="1" dirty="0"/>
              <a:t> </a:t>
            </a:r>
            <a:r>
              <a:rPr lang="en-US" sz="2800" b="1" dirty="0" err="1"/>
              <a:t>dr</a:t>
            </a:r>
            <a:r>
              <a:rPr lang="en-US" sz="2800" b="1" dirty="0"/>
              <a:t> </a:t>
            </a:r>
            <a:r>
              <a:rPr lang="en-US" sz="2800" b="1" u="sng" dirty="0" err="1"/>
              <a:t>sistem</a:t>
            </a:r>
            <a:r>
              <a:rPr lang="en-US" sz="2800" b="1" u="sng" dirty="0"/>
              <a:t> </a:t>
            </a:r>
            <a:r>
              <a:rPr lang="en-US" sz="2800" b="1" u="sng" dirty="0" err="1"/>
              <a:t>kepartaian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berlaku</a:t>
            </a:r>
            <a:r>
              <a:rPr lang="en-US" sz="2800" b="1" dirty="0"/>
              <a:t> di Ind </a:t>
            </a:r>
            <a:r>
              <a:rPr lang="en-US" sz="2800" b="1" dirty="0" err="1"/>
              <a:t>saat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jg</a:t>
            </a:r>
            <a:r>
              <a:rPr lang="en-US" sz="2800" b="1" dirty="0"/>
              <a:t> </a:t>
            </a:r>
            <a:r>
              <a:rPr lang="en-US" sz="2800" b="1" u="sng" dirty="0" err="1"/>
              <a:t>sdh</a:t>
            </a:r>
            <a:r>
              <a:rPr lang="en-US" sz="2800" b="1" u="sng" dirty="0"/>
              <a:t> sangat </a:t>
            </a:r>
            <a:r>
              <a:rPr lang="en-US" sz="2800" b="1" u="sng" dirty="0" err="1"/>
              <a:t>demokratis</a:t>
            </a:r>
            <a:r>
              <a:rPr lang="en-US" sz="2800" b="1" dirty="0"/>
              <a:t> krn </a:t>
            </a:r>
            <a:r>
              <a:rPr lang="en-US" sz="2800" b="1" dirty="0" err="1"/>
              <a:t>menggunakan</a:t>
            </a:r>
            <a:r>
              <a:rPr lang="en-US" sz="2800" b="1" dirty="0"/>
              <a:t> </a:t>
            </a:r>
            <a:r>
              <a:rPr lang="en-US" sz="2800" b="1" u="sng" dirty="0" err="1"/>
              <a:t>sistem</a:t>
            </a:r>
            <a:r>
              <a:rPr lang="en-US" sz="2800" b="1" u="sng" dirty="0"/>
              <a:t> multi </a:t>
            </a:r>
            <a:r>
              <a:rPr lang="en-US" sz="2800" b="1" u="sng" dirty="0" err="1"/>
              <a:t>partai</a:t>
            </a:r>
            <a:r>
              <a:rPr lang="en-US" sz="2800" b="1" dirty="0"/>
              <a:t>, </a:t>
            </a:r>
            <a:r>
              <a:rPr lang="en-US" sz="2800" b="1" dirty="0" err="1"/>
              <a:t>dibanding</a:t>
            </a:r>
            <a:r>
              <a:rPr lang="en-US" sz="2800" b="1" dirty="0"/>
              <a:t> pd era Orde </a:t>
            </a:r>
            <a:r>
              <a:rPr lang="en-US" sz="2800" b="1" dirty="0" err="1"/>
              <a:t>Baru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hanya</a:t>
            </a:r>
            <a:r>
              <a:rPr lang="en-US" sz="2800" b="1" dirty="0"/>
              <a:t> </a:t>
            </a:r>
            <a:r>
              <a:rPr lang="en-US" sz="2800" b="1" dirty="0" err="1"/>
              <a:t>terdiri</a:t>
            </a:r>
            <a:r>
              <a:rPr lang="en-US" sz="2800" b="1" dirty="0"/>
              <a:t> </a:t>
            </a:r>
            <a:r>
              <a:rPr lang="en-US" sz="2800" b="1" dirty="0" err="1"/>
              <a:t>dr</a:t>
            </a:r>
            <a:r>
              <a:rPr lang="en-US" sz="2800" b="1" dirty="0"/>
              <a:t> 3 </a:t>
            </a:r>
            <a:r>
              <a:rPr lang="en-US" sz="2800" b="1" dirty="0" err="1"/>
              <a:t>partai</a:t>
            </a:r>
            <a:r>
              <a:rPr lang="en-US" sz="2800" b="1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Tp </a:t>
            </a:r>
            <a:r>
              <a:rPr lang="en-US" sz="2800" b="1" dirty="0" err="1"/>
              <a:t>kondisi</a:t>
            </a:r>
            <a:r>
              <a:rPr lang="en-US" sz="2800" b="1" dirty="0"/>
              <a:t> </a:t>
            </a:r>
            <a:r>
              <a:rPr lang="en-US" sz="2800" b="1" dirty="0" err="1"/>
              <a:t>inipun</a:t>
            </a:r>
            <a:r>
              <a:rPr lang="en-US" sz="2800" b="1" dirty="0"/>
              <a:t> </a:t>
            </a:r>
            <a:r>
              <a:rPr lang="en-US" sz="2800" b="1" u="sng" dirty="0" err="1"/>
              <a:t>tdk</a:t>
            </a:r>
            <a:r>
              <a:rPr lang="en-US" sz="2800" b="1" u="sng" dirty="0"/>
              <a:t> </a:t>
            </a:r>
            <a:r>
              <a:rPr lang="en-US" sz="2800" b="1" u="sng" dirty="0" err="1"/>
              <a:t>dpt</a:t>
            </a:r>
            <a:r>
              <a:rPr lang="en-US" sz="2800" b="1" u="sng" dirty="0"/>
              <a:t> </a:t>
            </a:r>
            <a:r>
              <a:rPr lang="en-US" sz="2800" b="1" u="sng" dirty="0" err="1"/>
              <a:t>mengurangi</a:t>
            </a:r>
            <a:r>
              <a:rPr lang="en-US" sz="2800" b="1" u="sng" dirty="0"/>
              <a:t> </a:t>
            </a:r>
            <a:r>
              <a:rPr lang="en-US" sz="2800" b="1" u="sng" dirty="0" err="1"/>
              <a:t>korupsi</a:t>
            </a:r>
            <a:r>
              <a:rPr lang="en-US" sz="2800" b="1" dirty="0"/>
              <a:t>, </a:t>
            </a:r>
            <a:r>
              <a:rPr lang="en-US" sz="2800" b="1" u="sng" dirty="0" err="1"/>
              <a:t>mlh</a:t>
            </a:r>
            <a:r>
              <a:rPr lang="en-US" sz="2800" b="1" u="sng" dirty="0"/>
              <a:t> </a:t>
            </a:r>
            <a:r>
              <a:rPr lang="en-US" sz="2800" b="1" u="sng" dirty="0" err="1"/>
              <a:t>meningkatkan</a:t>
            </a:r>
            <a:r>
              <a:rPr lang="en-US" sz="2800" b="1" dirty="0"/>
              <a:t>, krn </a:t>
            </a:r>
            <a:r>
              <a:rPr lang="en-US" sz="2800" b="1" u="sng" dirty="0" err="1"/>
              <a:t>sistem</a:t>
            </a:r>
            <a:r>
              <a:rPr lang="en-US" sz="2800" b="1" u="sng" dirty="0"/>
              <a:t> multi </a:t>
            </a:r>
            <a:r>
              <a:rPr lang="en-US" sz="2800" b="1" u="sng" dirty="0" err="1"/>
              <a:t>partai</a:t>
            </a:r>
            <a:r>
              <a:rPr lang="en-US" sz="2800" b="1" dirty="0"/>
              <a:t> </a:t>
            </a:r>
            <a:r>
              <a:rPr lang="en-US" sz="2800" b="1" dirty="0" err="1"/>
              <a:t>inilah</a:t>
            </a:r>
            <a:r>
              <a:rPr lang="en-US" sz="2800" b="1" dirty="0"/>
              <a:t> </a:t>
            </a:r>
            <a:r>
              <a:rPr lang="en-US" sz="2800" b="1" dirty="0" err="1"/>
              <a:t>tampaknya</a:t>
            </a:r>
            <a:r>
              <a:rPr lang="en-US" sz="2800" b="1" dirty="0"/>
              <a:t> </a:t>
            </a:r>
            <a:r>
              <a:rPr lang="en-US" sz="2800" b="1" u="sng" dirty="0" err="1"/>
              <a:t>yg</a:t>
            </a:r>
            <a:r>
              <a:rPr lang="en-US" sz="2800" b="1" u="sng" dirty="0"/>
              <a:t> </a:t>
            </a:r>
            <a:r>
              <a:rPr lang="en-US" sz="2800" b="1" u="sng" dirty="0" err="1"/>
              <a:t>diinginkan</a:t>
            </a:r>
            <a:r>
              <a:rPr lang="en-US" sz="2800" b="1" u="sng" dirty="0"/>
              <a:t> </a:t>
            </a:r>
            <a:r>
              <a:rPr lang="en-US" sz="2800" b="1" u="sng" dirty="0" err="1"/>
              <a:t>olh</a:t>
            </a:r>
            <a:r>
              <a:rPr lang="en-US" sz="2800" b="1" u="sng" dirty="0"/>
              <a:t> </a:t>
            </a:r>
            <a:r>
              <a:rPr lang="en-US" sz="2800" b="1" u="sng" dirty="0" err="1"/>
              <a:t>mrk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u="sng" dirty="0" err="1"/>
              <a:t>ingin</a:t>
            </a:r>
            <a:r>
              <a:rPr lang="en-US" sz="2800" b="1" dirty="0"/>
              <a:t> </a:t>
            </a:r>
            <a:r>
              <a:rPr lang="en-US" sz="2800" b="1" dirty="0" err="1"/>
              <a:t>melakukan</a:t>
            </a:r>
            <a:r>
              <a:rPr lang="en-US" sz="2800" b="1" dirty="0"/>
              <a:t> </a:t>
            </a:r>
            <a:r>
              <a:rPr lang="en-US" sz="2800" b="1" u="sng" dirty="0" err="1"/>
              <a:t>korupsi</a:t>
            </a:r>
            <a:r>
              <a:rPr lang="en-US" sz="2800" b="1" dirty="0"/>
              <a:t> dg </a:t>
            </a:r>
            <a:r>
              <a:rPr lang="en-US" sz="2800" b="1" dirty="0" err="1"/>
              <a:t>jln</a:t>
            </a:r>
            <a:r>
              <a:rPr lang="en-US" sz="2800" b="1" dirty="0"/>
              <a:t> </a:t>
            </a:r>
            <a:r>
              <a:rPr lang="en-US" sz="2800" b="1" u="sng" dirty="0" err="1"/>
              <a:t>mendirikan</a:t>
            </a:r>
            <a:r>
              <a:rPr lang="en-US" sz="2800" b="1" u="sng" dirty="0"/>
              <a:t> </a:t>
            </a:r>
            <a:r>
              <a:rPr lang="en-US" sz="2800" b="1" u="sng" dirty="0" err="1"/>
              <a:t>partai</a:t>
            </a:r>
            <a:r>
              <a:rPr lang="en-US" sz="2800" b="1" dirty="0"/>
              <a:t> dan </a:t>
            </a:r>
            <a:r>
              <a:rPr lang="en-US" sz="2800" b="1" dirty="0" err="1"/>
              <a:t>kemudian</a:t>
            </a:r>
            <a:r>
              <a:rPr lang="en-US" sz="2800" b="1" dirty="0"/>
              <a:t> </a:t>
            </a:r>
            <a:r>
              <a:rPr lang="en-US" sz="2800" b="1" u="sng" dirty="0"/>
              <a:t>menjadi </a:t>
            </a:r>
            <a:r>
              <a:rPr lang="en-US" sz="2800" b="1" u="sng" dirty="0" err="1"/>
              <a:t>anggota</a:t>
            </a:r>
            <a:r>
              <a:rPr lang="en-US" sz="2800" b="1" u="sng" dirty="0"/>
              <a:t> </a:t>
            </a:r>
            <a:r>
              <a:rPr lang="en-US" sz="2800" b="1" u="sng" dirty="0" err="1"/>
              <a:t>parlemen</a:t>
            </a:r>
            <a:r>
              <a:rPr lang="en-US" sz="2800" b="1" dirty="0"/>
              <a:t>, krn pd era </a:t>
            </a:r>
            <a:r>
              <a:rPr lang="en-US" sz="2800" b="1" dirty="0" err="1"/>
              <a:t>demokratisasi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siapa</a:t>
            </a:r>
            <a:r>
              <a:rPr lang="en-US" sz="2800" b="1" dirty="0"/>
              <a:t> </a:t>
            </a:r>
            <a:r>
              <a:rPr lang="en-US" sz="2800" b="1" dirty="0" err="1"/>
              <a:t>saja</a:t>
            </a:r>
            <a:r>
              <a:rPr lang="en-US" sz="2800" b="1" dirty="0"/>
              <a:t>, </a:t>
            </a:r>
            <a:r>
              <a:rPr lang="en-US" sz="2800" b="1" dirty="0" err="1"/>
              <a:t>kapan</a:t>
            </a:r>
            <a:r>
              <a:rPr lang="en-US" sz="2800" b="1" dirty="0"/>
              <a:t> </a:t>
            </a:r>
            <a:r>
              <a:rPr lang="en-US" sz="2800" b="1" dirty="0" err="1"/>
              <a:t>saja</a:t>
            </a:r>
            <a:r>
              <a:rPr lang="en-US" sz="2800" b="1" dirty="0"/>
              <a:t>, di mana </a:t>
            </a:r>
            <a:r>
              <a:rPr lang="en-US" sz="2800" b="1" dirty="0" err="1"/>
              <a:t>saja</a:t>
            </a:r>
            <a:r>
              <a:rPr lang="en-US" sz="2800" b="1" dirty="0"/>
              <a:t> (</a:t>
            </a:r>
            <a:r>
              <a:rPr lang="en-US" sz="2800" b="1" dirty="0" err="1"/>
              <a:t>spt</a:t>
            </a:r>
            <a:r>
              <a:rPr lang="en-US" sz="2800" b="1" dirty="0"/>
              <a:t> </a:t>
            </a:r>
            <a:r>
              <a:rPr lang="en-US" sz="2800" b="1" dirty="0" err="1"/>
              <a:t>bunyi</a:t>
            </a:r>
            <a:r>
              <a:rPr lang="en-US" sz="2800" b="1" dirty="0"/>
              <a:t> </a:t>
            </a:r>
            <a:r>
              <a:rPr lang="en-US" sz="2800" b="1" dirty="0" err="1"/>
              <a:t>iklan</a:t>
            </a:r>
            <a:r>
              <a:rPr lang="en-US" sz="2800" b="1" dirty="0"/>
              <a:t> Coca Cola) </a:t>
            </a:r>
            <a:r>
              <a:rPr lang="en-US" sz="2800" b="1" dirty="0" err="1"/>
              <a:t>dpt</a:t>
            </a:r>
            <a:r>
              <a:rPr lang="en-US" sz="2800" b="1" dirty="0"/>
              <a:t> </a:t>
            </a:r>
            <a:r>
              <a:rPr lang="en-US" sz="2800" b="1" dirty="0" err="1"/>
              <a:t>mendirikan</a:t>
            </a:r>
            <a:r>
              <a:rPr lang="en-US" sz="2800" b="1" dirty="0"/>
              <a:t> </a:t>
            </a:r>
            <a:r>
              <a:rPr lang="en-US" sz="2800" b="1" dirty="0" err="1"/>
              <a:t>partai</a:t>
            </a:r>
            <a:r>
              <a:rPr lang="en-US" sz="2800" b="1" dirty="0"/>
              <a:t>.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458200" cy="6172200"/>
          </a:xfrm>
          <a:solidFill>
            <a:srgbClr val="92D050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	</a:t>
            </a:r>
            <a:r>
              <a:rPr lang="en-US" b="1" dirty="0" err="1"/>
              <a:t>Dilihat</a:t>
            </a:r>
            <a:r>
              <a:rPr lang="en-US" b="1" dirty="0"/>
              <a:t> </a:t>
            </a:r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u="sng" dirty="0" err="1"/>
              <a:t>sistem</a:t>
            </a:r>
            <a:r>
              <a:rPr lang="en-US" b="1" u="sng" dirty="0"/>
              <a:t> </a:t>
            </a:r>
            <a:r>
              <a:rPr lang="en-US" b="1" u="sng" dirty="0" err="1"/>
              <a:t>hk</a:t>
            </a:r>
            <a:r>
              <a:rPr lang="en-US" b="1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	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hk</a:t>
            </a:r>
            <a:r>
              <a:rPr lang="en-US" b="1" dirty="0"/>
              <a:t> di Ind mash </a:t>
            </a:r>
            <a:r>
              <a:rPr lang="en-US" b="1" dirty="0" err="1"/>
              <a:t>mrupakan</a:t>
            </a:r>
            <a:r>
              <a:rPr lang="en-US" b="1" dirty="0"/>
              <a:t> </a:t>
            </a:r>
            <a:r>
              <a:rPr lang="en-US" b="1" u="sng" dirty="0" err="1"/>
              <a:t>peninggalan</a:t>
            </a:r>
            <a:r>
              <a:rPr lang="en-US" b="1" u="sng" dirty="0"/>
              <a:t> </a:t>
            </a:r>
            <a:r>
              <a:rPr lang="en-US" b="1" u="sng" dirty="0" err="1"/>
              <a:t>sistem</a:t>
            </a:r>
            <a:r>
              <a:rPr lang="en-US" b="1" u="sng" dirty="0"/>
              <a:t> </a:t>
            </a:r>
            <a:r>
              <a:rPr lang="en-US" b="1" u="sng" dirty="0" err="1"/>
              <a:t>hk</a:t>
            </a:r>
            <a:r>
              <a:rPr lang="en-US" b="1" u="sng" dirty="0"/>
              <a:t> </a:t>
            </a:r>
            <a:r>
              <a:rPr lang="en-US" b="1" u="sng" dirty="0" err="1"/>
              <a:t>penjajah</a:t>
            </a:r>
            <a:r>
              <a:rPr lang="en-US" b="1" u="sng" dirty="0"/>
              <a:t> Belanda</a:t>
            </a:r>
            <a:r>
              <a:rPr lang="en-US" b="1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	</a:t>
            </a:r>
            <a:r>
              <a:rPr lang="en-US" b="1" dirty="0" err="1"/>
              <a:t>Terlepas</a:t>
            </a:r>
            <a:r>
              <a:rPr lang="en-US" b="1" dirty="0"/>
              <a:t> </a:t>
            </a:r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/>
              <a:t>hal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sebenarnya</a:t>
            </a:r>
            <a:r>
              <a:rPr lang="en-US" b="1" dirty="0"/>
              <a:t> </a:t>
            </a:r>
            <a:r>
              <a:rPr lang="en-US" b="1" u="sng" dirty="0" err="1"/>
              <a:t>produk</a:t>
            </a:r>
            <a:r>
              <a:rPr lang="en-US" b="1" u="sng" dirty="0"/>
              <a:t> </a:t>
            </a:r>
            <a:r>
              <a:rPr lang="en-US" b="1" u="sng" dirty="0" err="1"/>
              <a:t>hk</a:t>
            </a:r>
            <a:r>
              <a:rPr lang="en-US" b="1" dirty="0"/>
              <a:t> di Ind </a:t>
            </a:r>
            <a:r>
              <a:rPr lang="en-US" b="1" u="sng" dirty="0" err="1"/>
              <a:t>sdh</a:t>
            </a:r>
            <a:r>
              <a:rPr lang="en-US" b="1" dirty="0"/>
              <a:t> </a:t>
            </a:r>
            <a:r>
              <a:rPr lang="en-US" b="1" dirty="0" err="1"/>
              <a:t>ckp</a:t>
            </a:r>
            <a:r>
              <a:rPr lang="en-US" b="1" dirty="0"/>
              <a:t> </a:t>
            </a:r>
            <a:r>
              <a:rPr lang="en-US" b="1" u="sng" dirty="0" err="1"/>
              <a:t>banyak</a:t>
            </a:r>
            <a:r>
              <a:rPr lang="en-US" b="1" u="sng" dirty="0"/>
              <a:t> </a:t>
            </a:r>
            <a:r>
              <a:rPr lang="en-US" b="1" dirty="0"/>
              <a:t>dan </a:t>
            </a:r>
            <a:r>
              <a:rPr lang="en-US" b="1" u="sng" dirty="0" err="1"/>
              <a:t>baik</a:t>
            </a:r>
            <a:r>
              <a:rPr lang="en-US" b="1" dirty="0"/>
              <a:t>, </a:t>
            </a:r>
            <a:r>
              <a:rPr lang="en-US" b="1" dirty="0" err="1"/>
              <a:t>tp</a:t>
            </a:r>
            <a:r>
              <a:rPr lang="en-US" b="1" dirty="0"/>
              <a:t>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u="sng" dirty="0" err="1"/>
              <a:t>pelaksanaan-nya</a:t>
            </a:r>
            <a:r>
              <a:rPr lang="en-US" b="1" dirty="0"/>
              <a:t> </a:t>
            </a:r>
            <a:r>
              <a:rPr lang="en-US" b="1" dirty="0" err="1"/>
              <a:t>sering</a:t>
            </a:r>
            <a:r>
              <a:rPr lang="en-US" b="1" dirty="0"/>
              <a:t> </a:t>
            </a:r>
            <a:r>
              <a:rPr lang="en-US" b="1" u="sng" dirty="0" err="1"/>
              <a:t>kurang</a:t>
            </a:r>
            <a:r>
              <a:rPr lang="en-US" b="1" u="sng" dirty="0"/>
              <a:t> </a:t>
            </a:r>
            <a:r>
              <a:rPr lang="en-US" b="1" u="sng" dirty="0" err="1"/>
              <a:t>tegas</a:t>
            </a:r>
            <a:r>
              <a:rPr lang="en-US" b="1" dirty="0"/>
              <a:t> dan </a:t>
            </a:r>
            <a:r>
              <a:rPr lang="en-US" b="1" u="sng" dirty="0"/>
              <a:t>cenderung </a:t>
            </a:r>
            <a:r>
              <a:rPr lang="en-US" b="1" u="sng" dirty="0" err="1"/>
              <a:t>diakali</a:t>
            </a:r>
            <a:r>
              <a:rPr lang="en-US" b="1" u="sng" dirty="0"/>
              <a:t>/ </a:t>
            </a:r>
            <a:r>
              <a:rPr lang="en-US" b="1" u="sng" dirty="0" err="1"/>
              <a:t>dipermainkan</a:t>
            </a:r>
            <a:r>
              <a:rPr lang="en-US" b="1" dirty="0"/>
              <a:t>, dg </a:t>
            </a:r>
            <a:r>
              <a:rPr lang="en-US" b="1" dirty="0" err="1"/>
              <a:t>prinsip</a:t>
            </a:r>
            <a:r>
              <a:rPr lang="en-US" b="1" dirty="0"/>
              <a:t> “</a:t>
            </a:r>
            <a:r>
              <a:rPr lang="en-US" b="1" dirty="0" err="1"/>
              <a:t>semuanya</a:t>
            </a:r>
            <a:r>
              <a:rPr lang="en-US" b="1" dirty="0"/>
              <a:t> </a:t>
            </a:r>
            <a:r>
              <a:rPr lang="en-US" b="1" dirty="0" err="1"/>
              <a:t>bisa</a:t>
            </a:r>
            <a:r>
              <a:rPr lang="en-US" b="1" dirty="0"/>
              <a:t> </a:t>
            </a:r>
            <a:r>
              <a:rPr lang="en-US" b="1" dirty="0" err="1"/>
              <a:t>diatur</a:t>
            </a:r>
            <a:r>
              <a:rPr lang="en-US" b="1" dirty="0"/>
              <a:t>”.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	</a:t>
            </a:r>
            <a:r>
              <a:rPr lang="en-US" b="1" dirty="0" err="1"/>
              <a:t>Almarhum</a:t>
            </a:r>
            <a:r>
              <a:rPr lang="en-US" b="1" dirty="0"/>
              <a:t> Prof. Dr. 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b="1" dirty="0" err="1"/>
              <a:t>Gunarwan</a:t>
            </a:r>
            <a:r>
              <a:rPr lang="en-US" b="1" dirty="0"/>
              <a:t> F </a:t>
            </a:r>
            <a:r>
              <a:rPr lang="en-US" b="1" dirty="0" err="1"/>
              <a:t>Soeratmo</a:t>
            </a:r>
            <a:r>
              <a:rPr lang="en-US" b="1" dirty="0"/>
              <a:t> di IPB </a:t>
            </a:r>
            <a:r>
              <a:rPr lang="en-US" b="1" dirty="0" err="1"/>
              <a:t>pernah</a:t>
            </a:r>
            <a:r>
              <a:rPr lang="en-US" b="1" dirty="0"/>
              <a:t> </a:t>
            </a:r>
            <a:r>
              <a:rPr lang="en-US" b="1" dirty="0" err="1"/>
              <a:t>bergurau</a:t>
            </a:r>
            <a:r>
              <a:rPr lang="en-US" b="1" dirty="0"/>
              <a:t> </a:t>
            </a:r>
            <a:r>
              <a:rPr lang="en-US" b="1" dirty="0" err="1"/>
              <a:t>bhw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kl </a:t>
            </a:r>
            <a:r>
              <a:rPr lang="en-US" b="1" dirty="0" err="1"/>
              <a:t>berkunjung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LN, </a:t>
            </a:r>
            <a:r>
              <a:rPr lang="en-US" b="1" dirty="0" err="1"/>
              <a:t>br</a:t>
            </a:r>
            <a:r>
              <a:rPr lang="en-US" b="1" dirty="0"/>
              <a:t> tib di Bandara  </a:t>
            </a:r>
            <a:r>
              <a:rPr lang="en-US" b="1" dirty="0" err="1"/>
              <a:t>temannya</a:t>
            </a:r>
            <a:r>
              <a:rPr lang="en-US" b="1" dirty="0"/>
              <a:t> </a:t>
            </a:r>
            <a:r>
              <a:rPr lang="en-US" b="1" dirty="0" err="1"/>
              <a:t>shd</a:t>
            </a:r>
            <a:r>
              <a:rPr lang="en-US" b="1" dirty="0"/>
              <a:t> mengucapkan  “</a:t>
            </a:r>
            <a:r>
              <a:rPr lang="en-US" b="1" i="1" dirty="0"/>
              <a:t>can be arrange” </a:t>
            </a:r>
            <a:r>
              <a:rPr lang="en-US" b="1" dirty="0"/>
              <a:t>(</a:t>
            </a:r>
            <a:r>
              <a:rPr lang="en-US" b="1" dirty="0" err="1"/>
              <a:t>maksunya</a:t>
            </a:r>
            <a:r>
              <a:rPr lang="en-US" b="1" dirty="0"/>
              <a:t> di Ind </a:t>
            </a:r>
            <a:r>
              <a:rPr lang="en-US" b="1" dirty="0" err="1"/>
              <a:t>semua</a:t>
            </a:r>
            <a:r>
              <a:rPr lang="en-US" b="1" dirty="0"/>
              <a:t> </a:t>
            </a:r>
            <a:r>
              <a:rPr lang="en-US" b="1" dirty="0" err="1"/>
              <a:t>bisa</a:t>
            </a:r>
            <a:r>
              <a:rPr lang="en-US" b="1" dirty="0"/>
              <a:t> </a:t>
            </a:r>
            <a:r>
              <a:rPr lang="en-US" b="1" dirty="0" err="1"/>
              <a:t>diatur</a:t>
            </a:r>
            <a:r>
              <a:rPr lang="en-US" b="1" dirty="0"/>
              <a:t>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172200"/>
          </a:xfrm>
          <a:solidFill>
            <a:srgbClr val="00B0F0"/>
          </a:solidFill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	</a:t>
            </a:r>
            <a:r>
              <a:rPr lang="en-US" b="1" dirty="0" err="1"/>
              <a:t>Sedangkan</a:t>
            </a:r>
            <a:r>
              <a:rPr lang="en-US" b="1" dirty="0"/>
              <a:t> di </a:t>
            </a:r>
            <a:r>
              <a:rPr lang="en-US" b="1" dirty="0" err="1"/>
              <a:t>dlm</a:t>
            </a:r>
            <a:r>
              <a:rPr lang="en-US" b="1" dirty="0"/>
              <a:t> negeri </a:t>
            </a:r>
            <a:r>
              <a:rPr lang="en-US" b="1" dirty="0" err="1"/>
              <a:t>berkemb</a:t>
            </a:r>
            <a:r>
              <a:rPr lang="en-US" b="1" dirty="0"/>
              <a:t> </a:t>
            </a:r>
            <a:r>
              <a:rPr lang="en-US" b="1" dirty="0" err="1"/>
              <a:t>anekdot</a:t>
            </a:r>
            <a:r>
              <a:rPr lang="en-US" b="1" dirty="0"/>
              <a:t> “org Ind </a:t>
            </a:r>
            <a:r>
              <a:rPr lang="en-US" b="1" dirty="0" err="1"/>
              <a:t>ini</a:t>
            </a:r>
            <a:r>
              <a:rPr lang="en-US" b="1" dirty="0"/>
              <a:t> paling </a:t>
            </a:r>
            <a:r>
              <a:rPr lang="en-US" b="1" dirty="0" err="1"/>
              <a:t>pandai</a:t>
            </a:r>
            <a:r>
              <a:rPr lang="en-US" b="1" dirty="0"/>
              <a:t> </a:t>
            </a:r>
            <a:r>
              <a:rPr lang="en-US" b="1" dirty="0" err="1"/>
              <a:t>membuat</a:t>
            </a:r>
            <a:r>
              <a:rPr lang="en-US" b="1" dirty="0"/>
              <a:t> </a:t>
            </a:r>
            <a:r>
              <a:rPr lang="en-US" b="1" dirty="0" err="1"/>
              <a:t>peraturan</a:t>
            </a:r>
            <a:r>
              <a:rPr lang="en-US" b="1" dirty="0"/>
              <a:t> </a:t>
            </a:r>
            <a:r>
              <a:rPr lang="en-US" b="1" dirty="0" err="1"/>
              <a:t>tetapi</a:t>
            </a:r>
            <a:r>
              <a:rPr lang="en-US" b="1" dirty="0"/>
              <a:t> paling </a:t>
            </a:r>
            <a:r>
              <a:rPr lang="en-US" b="1" dirty="0" err="1"/>
              <a:t>tdk</a:t>
            </a:r>
            <a:r>
              <a:rPr lang="en-US" b="1" dirty="0"/>
              <a:t> punya </a:t>
            </a:r>
            <a:r>
              <a:rPr lang="en-US" b="1" dirty="0" err="1"/>
              <a:t>aturan</a:t>
            </a:r>
            <a:r>
              <a:rPr lang="en-US" b="1" dirty="0"/>
              <a:t>”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plesetan</a:t>
            </a:r>
            <a:r>
              <a:rPr lang="en-US" b="1" dirty="0"/>
              <a:t> “</a:t>
            </a:r>
            <a:r>
              <a:rPr lang="en-US" b="1" dirty="0" err="1"/>
              <a:t>peraturan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/>
              <a:t>dibuat</a:t>
            </a:r>
            <a:r>
              <a:rPr lang="en-US" b="1" dirty="0"/>
              <a:t> u </a:t>
            </a:r>
            <a:r>
              <a:rPr lang="en-US" b="1" dirty="0" err="1"/>
              <a:t>dilanggar</a:t>
            </a:r>
            <a:r>
              <a:rPr lang="en-US" b="1" dirty="0"/>
              <a:t>”.</a:t>
            </a:r>
          </a:p>
          <a:p>
            <a:pPr>
              <a:buFontTx/>
              <a:buNone/>
            </a:pPr>
            <a:r>
              <a:rPr lang="en-US" b="1" dirty="0"/>
              <a:t>	</a:t>
            </a:r>
            <a:r>
              <a:rPr lang="en-US" b="1" dirty="0" err="1"/>
              <a:t>Jd</a:t>
            </a:r>
            <a:r>
              <a:rPr lang="en-US" b="1" dirty="0"/>
              <a:t> </a:t>
            </a:r>
            <a:r>
              <a:rPr lang="en-US" b="1" u="sng" dirty="0" err="1"/>
              <a:t>bagaimanapun</a:t>
            </a:r>
            <a:r>
              <a:rPr lang="en-US" b="1" u="sng" dirty="0"/>
              <a:t> </a:t>
            </a:r>
            <a:r>
              <a:rPr lang="en-US" b="1" u="sng" dirty="0" err="1"/>
              <a:t>bagusnya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u="sng" dirty="0" err="1"/>
              <a:t>sistem</a:t>
            </a:r>
            <a:r>
              <a:rPr lang="en-US" b="1" dirty="0"/>
              <a:t> </a:t>
            </a:r>
            <a:r>
              <a:rPr lang="en-US" b="1" u="sng" dirty="0" err="1"/>
              <a:t>jk</a:t>
            </a:r>
            <a:r>
              <a:rPr lang="en-US" b="1" u="sng" dirty="0"/>
              <a:t> </a:t>
            </a:r>
            <a:r>
              <a:rPr lang="en-US" b="1" u="sng" dirty="0" err="1"/>
              <a:t>individu</a:t>
            </a:r>
            <a:r>
              <a:rPr lang="en-US" b="1" dirty="0" err="1"/>
              <a:t>-individu</a:t>
            </a:r>
            <a:r>
              <a:rPr lang="en-US" b="1" dirty="0"/>
              <a:t> di </a:t>
            </a:r>
            <a:r>
              <a:rPr lang="en-US" b="1" dirty="0" err="1"/>
              <a:t>dlmnya</a:t>
            </a:r>
            <a:r>
              <a:rPr lang="en-US" b="1" dirty="0"/>
              <a:t> </a:t>
            </a:r>
            <a:r>
              <a:rPr lang="en-US" b="1" u="sng" dirty="0" err="1"/>
              <a:t>tdk</a:t>
            </a:r>
            <a:r>
              <a:rPr lang="en-US" b="1" u="sng" dirty="0"/>
              <a:t> </a:t>
            </a:r>
            <a:r>
              <a:rPr lang="en-US" b="1" u="sng" dirty="0" err="1"/>
              <a:t>jujur</a:t>
            </a:r>
            <a:r>
              <a:rPr lang="en-US" b="1" dirty="0"/>
              <a:t> </a:t>
            </a:r>
            <a:r>
              <a:rPr lang="en-US" b="1" dirty="0" err="1"/>
              <a:t>niscaya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u="sng" dirty="0" err="1"/>
              <a:t>dpt</a:t>
            </a:r>
            <a:r>
              <a:rPr lang="en-US" b="1" u="sng" dirty="0"/>
              <a:t> </a:t>
            </a:r>
            <a:r>
              <a:rPr lang="en-US" b="1" u="sng" dirty="0" err="1"/>
              <a:t>disalah-gunakan</a:t>
            </a:r>
            <a:r>
              <a:rPr lang="en-US" b="1" dirty="0"/>
              <a:t> dan </a:t>
            </a:r>
            <a:r>
              <a:rPr lang="en-US" b="1" u="sng" dirty="0" err="1"/>
              <a:t>korup</a:t>
            </a:r>
            <a:r>
              <a:rPr lang="en-US" b="1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6172200"/>
          </a:xfrm>
          <a:solidFill>
            <a:srgbClr val="00B050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Usaha </a:t>
            </a:r>
            <a:r>
              <a:rPr lang="en-US" sz="2800" b="1" dirty="0" err="1"/>
              <a:t>terakhir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dpt</a:t>
            </a:r>
            <a:r>
              <a:rPr lang="en-US" sz="2800" b="1" dirty="0"/>
              <a:t> untuk </a:t>
            </a:r>
            <a:r>
              <a:rPr lang="en-US" sz="2800" b="1" dirty="0" err="1"/>
              <a:t>mencegah</a:t>
            </a:r>
            <a:r>
              <a:rPr lang="en-US" sz="2800" b="1" dirty="0"/>
              <a:t> </a:t>
            </a:r>
            <a:r>
              <a:rPr lang="en-US" sz="2800" b="1" dirty="0" err="1"/>
              <a:t>pungli</a:t>
            </a:r>
            <a:r>
              <a:rPr lang="en-US" sz="2800" b="1" dirty="0"/>
              <a:t> </a:t>
            </a:r>
            <a:r>
              <a:rPr lang="en-US" sz="2800" b="1" dirty="0" err="1"/>
              <a:t>adlh</a:t>
            </a:r>
            <a:r>
              <a:rPr lang="en-US" sz="2800" b="1" dirty="0"/>
              <a:t> </a:t>
            </a:r>
            <a:r>
              <a:rPr lang="en-US" sz="2800" b="1" u="sng" dirty="0" err="1"/>
              <a:t>menyebarkan</a:t>
            </a:r>
            <a:r>
              <a:rPr lang="en-US" sz="2800" b="1" u="sng" dirty="0"/>
              <a:t> </a:t>
            </a:r>
            <a:r>
              <a:rPr lang="en-US" sz="2800" b="1" u="sng" dirty="0" err="1"/>
              <a:t>ajaran</a:t>
            </a:r>
            <a:r>
              <a:rPr lang="en-US" sz="2800" b="1" dirty="0"/>
              <a:t> dan </a:t>
            </a:r>
            <a:r>
              <a:rPr lang="en-US" sz="2800" b="1" u="sng" dirty="0" err="1"/>
              <a:t>pengaruh</a:t>
            </a:r>
            <a:r>
              <a:rPr lang="en-US" sz="2800" b="1" dirty="0"/>
              <a:t> </a:t>
            </a:r>
            <a:r>
              <a:rPr lang="en-US" sz="2800" b="1" dirty="0" err="1"/>
              <a:t>dr</a:t>
            </a:r>
            <a:r>
              <a:rPr lang="en-US" sz="2800" b="1" dirty="0"/>
              <a:t> </a:t>
            </a:r>
            <a:r>
              <a:rPr lang="en-US" sz="2800" b="1" dirty="0" err="1"/>
              <a:t>tokoh-</a:t>
            </a:r>
            <a:r>
              <a:rPr lang="en-US" sz="2800" b="1" u="sng" dirty="0" err="1"/>
              <a:t>tokoh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u="sng" dirty="0" err="1"/>
              <a:t>menentang</a:t>
            </a:r>
            <a:r>
              <a:rPr lang="en-US" sz="2800" b="1" u="sng" dirty="0"/>
              <a:t> </a:t>
            </a:r>
            <a:r>
              <a:rPr lang="en-US" sz="2800" b="1" u="sng" dirty="0" err="1"/>
              <a:t>pungli</a:t>
            </a:r>
            <a:r>
              <a:rPr lang="en-US" sz="2800" b="1" dirty="0"/>
              <a:t> di </a:t>
            </a:r>
            <a:r>
              <a:rPr lang="en-US" sz="2800" b="1" dirty="0" err="1"/>
              <a:t>sekolah</a:t>
            </a:r>
            <a:r>
              <a:rPr lang="en-US" sz="2800" b="1" dirty="0"/>
              <a:t> dan </a:t>
            </a:r>
            <a:r>
              <a:rPr lang="en-US" sz="2800" b="1" dirty="0" err="1"/>
              <a:t>lembaga</a:t>
            </a:r>
            <a:r>
              <a:rPr lang="en-US" sz="2800" b="1" dirty="0"/>
              <a:t> lain, </a:t>
            </a:r>
            <a:r>
              <a:rPr lang="en-US" sz="2800" b="1" u="sng" dirty="0" err="1"/>
              <a:t>terutama</a:t>
            </a:r>
            <a:r>
              <a:rPr lang="en-US" sz="2800" b="1" u="sng" dirty="0"/>
              <a:t> </a:t>
            </a:r>
            <a:r>
              <a:rPr lang="en-US" sz="2800" b="1" u="sng" dirty="0" err="1"/>
              <a:t>tokoh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sdh</a:t>
            </a:r>
            <a:r>
              <a:rPr lang="en-US" sz="2800" b="1" dirty="0"/>
              <a:t> </a:t>
            </a:r>
            <a:r>
              <a:rPr lang="en-US" sz="2800" b="1" u="sng" dirty="0" err="1"/>
              <a:t>meninggal</a:t>
            </a:r>
            <a:r>
              <a:rPr lang="en-US" sz="2800" b="1" dirty="0"/>
              <a:t>, termasuk para </a:t>
            </a:r>
            <a:r>
              <a:rPr lang="en-US" sz="2800" b="1" dirty="0" err="1"/>
              <a:t>nabi</a:t>
            </a:r>
            <a:r>
              <a:rPr lang="en-US" sz="2800" b="1" dirty="0"/>
              <a:t>, krn </a:t>
            </a:r>
            <a:r>
              <a:rPr lang="en-US" sz="2800" b="1" dirty="0" err="1"/>
              <a:t>tokoh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sdh</a:t>
            </a:r>
            <a:r>
              <a:rPr lang="en-US" sz="2800" b="1" dirty="0"/>
              <a:t> </a:t>
            </a:r>
            <a:r>
              <a:rPr lang="en-US" sz="2800" b="1" dirty="0" err="1"/>
              <a:t>meninggal</a:t>
            </a:r>
            <a:r>
              <a:rPr lang="en-US" sz="2800" b="1" dirty="0"/>
              <a:t> </a:t>
            </a:r>
            <a:r>
              <a:rPr lang="en-US" sz="2800" b="1" dirty="0" err="1"/>
              <a:t>sering</a:t>
            </a:r>
            <a:r>
              <a:rPr lang="en-US" sz="2800" b="1" dirty="0"/>
              <a:t> kali </a:t>
            </a:r>
            <a:r>
              <a:rPr lang="en-US" sz="2800" b="1" u="sng" dirty="0" err="1"/>
              <a:t>pengaruhnya</a:t>
            </a:r>
            <a:r>
              <a:rPr lang="en-US" sz="2800" b="1" u="sng" dirty="0"/>
              <a:t> </a:t>
            </a:r>
            <a:r>
              <a:rPr lang="en-US" sz="2800" b="1" u="sng" dirty="0" err="1"/>
              <a:t>lbh</a:t>
            </a:r>
            <a:r>
              <a:rPr lang="en-US" sz="2800" b="1" u="sng" dirty="0"/>
              <a:t> </a:t>
            </a:r>
            <a:r>
              <a:rPr lang="en-US" sz="2800" b="1" u="sng" dirty="0" err="1"/>
              <a:t>besar</a:t>
            </a:r>
            <a:r>
              <a:rPr lang="en-US" sz="2800" b="1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Informasi</a:t>
            </a:r>
            <a:r>
              <a:rPr lang="en-US" sz="2800" b="1" dirty="0"/>
              <a:t> </a:t>
            </a:r>
            <a:r>
              <a:rPr lang="en-US" sz="2800" b="1" dirty="0" err="1"/>
              <a:t>usaha-</a:t>
            </a:r>
            <a:r>
              <a:rPr lang="en-US" sz="2800" b="1" u="sng" dirty="0" err="1"/>
              <a:t>usaha</a:t>
            </a:r>
            <a:r>
              <a:rPr lang="en-US" sz="2800" b="1" u="sng" dirty="0"/>
              <a:t> masa </a:t>
            </a:r>
            <a:r>
              <a:rPr lang="en-US" sz="2800" b="1" u="sng" dirty="0" err="1"/>
              <a:t>lalu</a:t>
            </a:r>
            <a:r>
              <a:rPr lang="en-US" sz="2800" b="1" dirty="0"/>
              <a:t> </a:t>
            </a:r>
            <a:r>
              <a:rPr lang="en-US" sz="2800" b="1" dirty="0" err="1"/>
              <a:t>tentang</a:t>
            </a:r>
            <a:r>
              <a:rPr lang="en-US" sz="2800" b="1" dirty="0"/>
              <a:t> </a:t>
            </a:r>
            <a:r>
              <a:rPr lang="en-US" sz="2800" b="1" dirty="0" err="1"/>
              <a:t>perlawanan</a:t>
            </a:r>
            <a:r>
              <a:rPr lang="en-US" sz="2800" b="1" dirty="0"/>
              <a:t> </a:t>
            </a:r>
            <a:r>
              <a:rPr lang="en-US" sz="2800" b="1" dirty="0" err="1"/>
              <a:t>thd</a:t>
            </a:r>
            <a:r>
              <a:rPr lang="en-US" sz="2800" b="1" dirty="0"/>
              <a:t> </a:t>
            </a:r>
            <a:r>
              <a:rPr lang="en-US" sz="2800" b="1" dirty="0" err="1"/>
              <a:t>pungli</a:t>
            </a:r>
            <a:r>
              <a:rPr lang="en-US" sz="2800" b="1" dirty="0"/>
              <a:t> </a:t>
            </a:r>
            <a:r>
              <a:rPr lang="en-US" sz="2800" b="1" dirty="0" err="1"/>
              <a:t>jg</a:t>
            </a:r>
            <a:r>
              <a:rPr lang="en-US" sz="2800" b="1" dirty="0"/>
              <a:t> </a:t>
            </a:r>
            <a:r>
              <a:rPr lang="en-US" sz="2800" b="1" dirty="0" err="1"/>
              <a:t>hrs</a:t>
            </a:r>
            <a:r>
              <a:rPr lang="en-US" sz="2800" b="1" dirty="0"/>
              <a:t> </a:t>
            </a:r>
            <a:r>
              <a:rPr lang="en-US" sz="2800" b="1" u="sng" dirty="0" err="1"/>
              <a:t>disebar-luaskan</a:t>
            </a:r>
            <a:r>
              <a:rPr lang="en-US" sz="2800" b="1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Kedua</a:t>
            </a:r>
            <a:r>
              <a:rPr lang="en-US" sz="2800" b="1" dirty="0"/>
              <a:t> </a:t>
            </a:r>
            <a:r>
              <a:rPr lang="en-US" sz="2800" b="1" dirty="0" err="1"/>
              <a:t>usaha</a:t>
            </a:r>
            <a:r>
              <a:rPr lang="en-US" sz="2800" b="1" dirty="0"/>
              <a:t> di atas </a:t>
            </a:r>
            <a:r>
              <a:rPr lang="en-US" sz="2800" b="1" dirty="0" err="1"/>
              <a:t>merupakan</a:t>
            </a:r>
            <a:r>
              <a:rPr lang="en-US" sz="2800" b="1" dirty="0"/>
              <a:t> </a:t>
            </a:r>
            <a:r>
              <a:rPr lang="en-US" sz="2800" b="1" u="sng" dirty="0" err="1"/>
              <a:t>kekuatan</a:t>
            </a:r>
            <a:r>
              <a:rPr lang="en-US" sz="2800" b="1" u="sng" dirty="0"/>
              <a:t> </a:t>
            </a:r>
            <a:r>
              <a:rPr lang="en-US" sz="2800" b="1" u="sng" dirty="0" err="1"/>
              <a:t>tambahan</a:t>
            </a:r>
            <a:r>
              <a:rPr lang="en-US" sz="2800" b="1" dirty="0"/>
              <a:t> </a:t>
            </a:r>
            <a:r>
              <a:rPr lang="en-US" sz="2800" b="1" u="sng" dirty="0" err="1"/>
              <a:t>bg</a:t>
            </a:r>
            <a:r>
              <a:rPr lang="en-US" sz="2800" b="1" u="sng" dirty="0"/>
              <a:t> </a:t>
            </a:r>
            <a:r>
              <a:rPr lang="en-US" sz="2800" b="1" u="sng" dirty="0" err="1"/>
              <a:t>cara</a:t>
            </a:r>
            <a:r>
              <a:rPr lang="en-US" sz="2800" b="1" u="sng" dirty="0"/>
              <a:t> lain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digunakan</a:t>
            </a:r>
            <a:r>
              <a:rPr lang="en-US" sz="2800" b="1" dirty="0"/>
              <a:t> u </a:t>
            </a:r>
            <a:r>
              <a:rPr lang="en-US" sz="2800" b="1" dirty="0" err="1"/>
              <a:t>memerangi</a:t>
            </a:r>
            <a:r>
              <a:rPr lang="en-US" sz="2800" b="1" dirty="0"/>
              <a:t> </a:t>
            </a:r>
            <a:r>
              <a:rPr lang="en-US" sz="2800" b="1" dirty="0" err="1"/>
              <a:t>pungli</a:t>
            </a:r>
            <a:r>
              <a:rPr lang="en-US" sz="2800" b="1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Tujuannya</a:t>
            </a:r>
            <a:r>
              <a:rPr lang="en-US" sz="2800" b="1" dirty="0"/>
              <a:t>: </a:t>
            </a:r>
            <a:r>
              <a:rPr lang="en-US" sz="2800" b="1" dirty="0" err="1"/>
              <a:t>mencapai</a:t>
            </a:r>
            <a:r>
              <a:rPr lang="en-US" sz="2800" b="1" dirty="0"/>
              <a:t> </a:t>
            </a:r>
            <a:r>
              <a:rPr lang="en-US" sz="2800" b="1" u="sng" dirty="0" err="1"/>
              <a:t>masy</a:t>
            </a:r>
            <a:r>
              <a:rPr lang="en-US" sz="2800" b="1" u="sng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u="sng" dirty="0" err="1"/>
              <a:t>adil</a:t>
            </a:r>
            <a:r>
              <a:rPr lang="en-US" sz="2800" b="1" dirty="0"/>
              <a:t>. 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/>
              <a:t>===SH===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AF2BDB-009D-FD81-AF89-C57C8E828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534400" cy="6477000"/>
          </a:xfrm>
        </p:spPr>
      </p:pic>
    </p:spTree>
    <p:extLst>
      <p:ext uri="{BB962C8B-B14F-4D97-AF65-F5344CB8AC3E}">
        <p14:creationId xmlns:p14="http://schemas.microsoft.com/office/powerpoint/2010/main" val="3379837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B4E39-2A83-616E-1739-1AB72A900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		</a:t>
            </a:r>
            <a:r>
              <a:rPr lang="en-US" sz="2800" b="1" dirty="0" err="1"/>
              <a:t>Mrk</a:t>
            </a:r>
            <a:r>
              <a:rPr lang="en-US" sz="2800" b="1" dirty="0"/>
              <a:t> </a:t>
            </a:r>
            <a:r>
              <a:rPr lang="en-US" sz="2800" b="1" dirty="0" err="1"/>
              <a:t>rama-ramai</a:t>
            </a:r>
            <a:r>
              <a:rPr lang="en-US" sz="2800" b="1" dirty="0"/>
              <a:t> </a:t>
            </a:r>
            <a:r>
              <a:rPr lang="en-US" sz="2800" b="1" dirty="0" err="1"/>
              <a:t>mendirikan</a:t>
            </a:r>
            <a:r>
              <a:rPr lang="en-US" sz="2800" b="1" dirty="0"/>
              <a:t> </a:t>
            </a:r>
            <a:r>
              <a:rPr lang="en-US" sz="2800" b="1" dirty="0" err="1"/>
              <a:t>partai</a:t>
            </a:r>
            <a:r>
              <a:rPr lang="en-US" sz="2800" b="1" dirty="0"/>
              <a:t> </a:t>
            </a:r>
            <a:r>
              <a:rPr lang="en-US" sz="2800" b="1" dirty="0" err="1"/>
              <a:t>sbg</a:t>
            </a:r>
            <a:r>
              <a:rPr lang="en-US" sz="2800" b="1" dirty="0"/>
              <a:t> 		“</a:t>
            </a:r>
            <a:r>
              <a:rPr lang="en-US" sz="2800" b="1" dirty="0" err="1"/>
              <a:t>perahu</a:t>
            </a:r>
            <a:r>
              <a:rPr lang="en-US" sz="2800" b="1" dirty="0"/>
              <a:t>” untuk “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/>
              <a:t>sana</a:t>
            </a:r>
            <a:r>
              <a:rPr lang="en-US" sz="2800" b="1" dirty="0"/>
              <a:t>”.</a:t>
            </a:r>
          </a:p>
          <a:p>
            <a:pPr marL="0" indent="0">
              <a:buNone/>
            </a:pPr>
            <a:r>
              <a:rPr lang="en-US" sz="2800" b="1" dirty="0"/>
              <a:t>		</a:t>
            </a:r>
            <a:r>
              <a:rPr lang="en-US" sz="2800" b="1" dirty="0" err="1"/>
              <a:t>Stlh</a:t>
            </a:r>
            <a:r>
              <a:rPr lang="en-US" sz="2800" b="1" dirty="0"/>
              <a:t> </a:t>
            </a:r>
            <a:r>
              <a:rPr lang="en-US" sz="2800" b="1" dirty="0" err="1"/>
              <a:t>sampai</a:t>
            </a:r>
            <a:r>
              <a:rPr lang="en-US" sz="2800" b="1" dirty="0"/>
              <a:t> di “</a:t>
            </a:r>
            <a:r>
              <a:rPr lang="en-US" sz="2800" b="1" dirty="0" err="1"/>
              <a:t>sana</a:t>
            </a:r>
            <a:r>
              <a:rPr lang="en-US" sz="2800" b="1" dirty="0"/>
              <a:t>” </a:t>
            </a:r>
            <a:r>
              <a:rPr lang="en-US" sz="2800" b="1" dirty="0" err="1"/>
              <a:t>lalu</a:t>
            </a:r>
            <a:r>
              <a:rPr lang="en-US" sz="2800" b="1" dirty="0"/>
              <a:t> Korupsi.</a:t>
            </a:r>
          </a:p>
          <a:p>
            <a:pPr marL="0" indent="0">
              <a:buNone/>
            </a:pPr>
            <a:r>
              <a:rPr lang="en-US" sz="2800" b="1" dirty="0"/>
              <a:t>	Ad (2). </a:t>
            </a:r>
            <a:r>
              <a:rPr lang="en-US" sz="2800" b="1" dirty="0" err="1"/>
              <a:t>Kep</a:t>
            </a:r>
            <a:r>
              <a:rPr lang="en-US" sz="2800" b="1" dirty="0"/>
              <a:t>. Men. Ko. </a:t>
            </a:r>
            <a:r>
              <a:rPr lang="en-US" sz="2800" b="1" dirty="0" err="1"/>
              <a:t>Polhukam</a:t>
            </a:r>
            <a:r>
              <a:rPr lang="en-US" sz="2800" b="1" dirty="0"/>
              <a:t>:</a:t>
            </a:r>
          </a:p>
          <a:p>
            <a:pPr marL="0" indent="0">
              <a:buNone/>
            </a:pPr>
            <a:r>
              <a:rPr lang="en-US" sz="2800" b="1" dirty="0"/>
              <a:t> 		- </a:t>
            </a:r>
            <a:r>
              <a:rPr lang="en-US" sz="2800" b="1" dirty="0" err="1"/>
              <a:t>Merupakan</a:t>
            </a:r>
            <a:r>
              <a:rPr lang="en-US" sz="2800" b="1" dirty="0"/>
              <a:t> </a:t>
            </a:r>
            <a:r>
              <a:rPr lang="en-US" sz="2800" b="1" dirty="0" err="1"/>
              <a:t>peraturan</a:t>
            </a:r>
            <a:r>
              <a:rPr lang="en-US" sz="2800" b="1" dirty="0"/>
              <a:t> </a:t>
            </a:r>
            <a:r>
              <a:rPr lang="en-US" sz="2800" b="1" dirty="0" err="1"/>
              <a:t>pelaksanaan</a:t>
            </a:r>
            <a:r>
              <a:rPr lang="en-US" sz="2800" b="1" dirty="0"/>
              <a:t> </a:t>
            </a:r>
            <a:r>
              <a:rPr lang="en-US" sz="2800" b="1" dirty="0" err="1"/>
              <a:t>dr</a:t>
            </a:r>
            <a:r>
              <a:rPr lang="en-US" sz="2800" b="1" dirty="0"/>
              <a:t> 		   Per. Pres.  (</a:t>
            </a:r>
            <a:r>
              <a:rPr lang="en-US" sz="2800" b="1" dirty="0" err="1"/>
              <a:t>konsideran</a:t>
            </a:r>
            <a:r>
              <a:rPr lang="en-US" sz="2800" b="1" dirty="0"/>
              <a:t> </a:t>
            </a:r>
            <a:r>
              <a:rPr lang="en-US" sz="2800" b="1" dirty="0" err="1"/>
              <a:t>hurf</a:t>
            </a:r>
            <a:r>
              <a:rPr lang="en-US" sz="2800" b="1" dirty="0"/>
              <a:t> a).</a:t>
            </a:r>
          </a:p>
          <a:p>
            <a:pPr marL="0" indent="0">
              <a:buNone/>
            </a:pPr>
            <a:r>
              <a:rPr lang="en-US" sz="2800" b="1" dirty="0"/>
              <a:t>		- </a:t>
            </a:r>
            <a:r>
              <a:rPr lang="en-US" sz="2800" b="1" dirty="0" err="1"/>
              <a:t>Konsideran</a:t>
            </a:r>
            <a:r>
              <a:rPr lang="en-US" sz="2800" b="1" dirty="0"/>
              <a:t> </a:t>
            </a:r>
            <a:r>
              <a:rPr lang="en-US" sz="2800" b="1" dirty="0" err="1"/>
              <a:t>angka</a:t>
            </a:r>
            <a:r>
              <a:rPr lang="en-US" sz="2800" b="1" dirty="0"/>
              <a:t> 4 </a:t>
            </a:r>
            <a:r>
              <a:rPr lang="en-US" sz="2800" b="1" dirty="0" err="1"/>
              <a:t>menyebut</a:t>
            </a:r>
            <a:r>
              <a:rPr lang="en-US" sz="2800" b="1" dirty="0"/>
              <a:t> UU No. 		  5/2014 </a:t>
            </a:r>
            <a:r>
              <a:rPr lang="en-US" sz="2800" b="1" dirty="0" err="1"/>
              <a:t>tentang</a:t>
            </a:r>
            <a:r>
              <a:rPr lang="en-US" sz="2800" b="1" dirty="0"/>
              <a:t> </a:t>
            </a:r>
            <a:r>
              <a:rPr lang="en-US" sz="2800" b="1" dirty="0" err="1"/>
              <a:t>Aparatur</a:t>
            </a:r>
            <a:r>
              <a:rPr lang="en-US" sz="2800" b="1" dirty="0"/>
              <a:t> </a:t>
            </a:r>
            <a:r>
              <a:rPr lang="en-US" sz="2800" b="1" dirty="0" err="1"/>
              <a:t>Sipil</a:t>
            </a:r>
            <a:r>
              <a:rPr lang="en-US" sz="2800" b="1" dirty="0"/>
              <a:t> Negara 		  (ASN).</a:t>
            </a:r>
          </a:p>
          <a:p>
            <a:pPr marL="0" indent="0">
              <a:buNone/>
            </a:pPr>
            <a:r>
              <a:rPr lang="en-US" sz="2800" b="1" dirty="0"/>
              <a:t>		- Tp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ada</a:t>
            </a:r>
            <a:r>
              <a:rPr lang="en-US" sz="2800" b="1" dirty="0"/>
              <a:t> </a:t>
            </a:r>
            <a:r>
              <a:rPr lang="en-US" sz="2800" b="1" dirty="0" err="1"/>
              <a:t>menyebut</a:t>
            </a:r>
            <a:r>
              <a:rPr lang="en-US" sz="2800" b="1" dirty="0"/>
              <a:t> </a:t>
            </a:r>
            <a:r>
              <a:rPr lang="en-US" sz="2800" b="1" dirty="0" err="1"/>
              <a:t>aparatur</a:t>
            </a:r>
            <a:r>
              <a:rPr lang="en-US" sz="2800" b="1" dirty="0"/>
              <a:t> negara </a:t>
            </a:r>
            <a:r>
              <a:rPr lang="en-US" sz="2800" b="1" dirty="0" err="1"/>
              <a:t>yg</a:t>
            </a:r>
            <a:r>
              <a:rPr lang="en-US" sz="2800" b="1" dirty="0"/>
              <a:t>       		   lain?</a:t>
            </a:r>
          </a:p>
          <a:p>
            <a:pPr marL="0" indent="0">
              <a:buNone/>
            </a:pPr>
            <a:r>
              <a:rPr lang="en-US" sz="2800" b="1" dirty="0"/>
              <a:t>		- </a:t>
            </a:r>
            <a:r>
              <a:rPr lang="en-US" sz="2800" b="1" dirty="0" err="1"/>
              <a:t>Pertanyaan</a:t>
            </a:r>
            <a:r>
              <a:rPr lang="en-US" sz="2800" b="1" dirty="0"/>
              <a:t>: </a:t>
            </a:r>
            <a:r>
              <a:rPr lang="en-US" sz="2800" b="1" dirty="0" err="1"/>
              <a:t>apakah</a:t>
            </a:r>
            <a:r>
              <a:rPr lang="en-US" sz="2800" b="1" dirty="0"/>
              <a:t> Pungli </a:t>
            </a:r>
            <a:r>
              <a:rPr lang="en-US" sz="2800" b="1" dirty="0" err="1"/>
              <a:t>hanya</a:t>
            </a:r>
            <a:r>
              <a:rPr lang="en-US" sz="2800" b="1" dirty="0"/>
              <a:t>  	  </a:t>
            </a:r>
          </a:p>
          <a:p>
            <a:pPr marL="0" indent="0">
              <a:buNone/>
            </a:pPr>
            <a:r>
              <a:rPr lang="en-US" sz="2800" b="1" dirty="0"/>
              <a:t>                         </a:t>
            </a:r>
            <a:r>
              <a:rPr lang="en-US" sz="2800" b="1" dirty="0" err="1"/>
              <a:t>dilakukan</a:t>
            </a:r>
            <a:r>
              <a:rPr lang="en-US" sz="2800" b="1" dirty="0"/>
              <a:t> oleh ASN?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798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9FDF1-C135-D445-88F1-5ECA13C23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Jawabnya</a:t>
            </a:r>
            <a:r>
              <a:rPr lang="en-US" sz="2800" b="1" dirty="0"/>
              <a:t>: </a:t>
            </a:r>
            <a:r>
              <a:rPr lang="en-US" sz="2800" b="1" dirty="0" err="1"/>
              <a:t>tidak</a:t>
            </a:r>
            <a:r>
              <a:rPr lang="en-US" sz="2800" b="1" dirty="0"/>
              <a:t>.</a:t>
            </a:r>
          </a:p>
          <a:p>
            <a:pPr marL="0" indent="0">
              <a:buNone/>
            </a:pPr>
            <a:r>
              <a:rPr lang="en-US" sz="2800" b="1" dirty="0"/>
              <a:t>	- Pengalaman </a:t>
            </a:r>
            <a:r>
              <a:rPr lang="en-US" sz="2800" b="1" dirty="0" err="1"/>
              <a:t>empirik</a:t>
            </a:r>
            <a:r>
              <a:rPr lang="en-US" sz="2800" b="1" dirty="0"/>
              <a:t>.</a:t>
            </a:r>
          </a:p>
          <a:p>
            <a:pPr marL="0" indent="0">
              <a:buNone/>
            </a:pPr>
            <a:r>
              <a:rPr lang="en-US" sz="2800" b="1" dirty="0"/>
              <a:t>	- </a:t>
            </a:r>
            <a:r>
              <a:rPr lang="en-US" sz="2800" b="1" dirty="0" err="1"/>
              <a:t>Teoretik</a:t>
            </a:r>
            <a:r>
              <a:rPr lang="en-US" sz="2800" b="1" dirty="0"/>
              <a:t> (</a:t>
            </a:r>
            <a:r>
              <a:rPr lang="en-US" sz="2800" b="1" dirty="0" err="1"/>
              <a:t>semua</a:t>
            </a:r>
            <a:r>
              <a:rPr lang="en-US" sz="2800" b="1" dirty="0"/>
              <a:t> apparat negara </a:t>
            </a:r>
            <a:r>
              <a:rPr lang="en-US" sz="2800" b="1" dirty="0" err="1"/>
              <a:t>memp</a:t>
            </a:r>
            <a:r>
              <a:rPr lang="en-US" sz="2800" b="1" dirty="0"/>
              <a:t>. 	  	   Kekuasaan, </a:t>
            </a:r>
            <a:r>
              <a:rPr lang="en-US" sz="2800" b="1" dirty="0" err="1"/>
              <a:t>berapapun</a:t>
            </a:r>
            <a:r>
              <a:rPr lang="en-US" sz="2800" b="1" dirty="0"/>
              <a:t> </a:t>
            </a:r>
            <a:r>
              <a:rPr lang="en-US" sz="2800" b="1" dirty="0" err="1"/>
              <a:t>skalanya</a:t>
            </a:r>
            <a:r>
              <a:rPr lang="en-US" sz="2800" b="1" dirty="0"/>
              <a:t>, Kekuasaan ∞ 	   </a:t>
            </a:r>
            <a:r>
              <a:rPr lang="en-US" sz="2800" b="1" dirty="0" err="1"/>
              <a:t>kesempatan</a:t>
            </a:r>
            <a:r>
              <a:rPr lang="en-US" sz="2800" b="1" dirty="0"/>
              <a:t> untuk </a:t>
            </a:r>
            <a:r>
              <a:rPr lang="en-US" sz="2800" b="1" dirty="0" err="1"/>
              <a:t>melakukan</a:t>
            </a:r>
            <a:r>
              <a:rPr lang="en-US" sz="2800" b="1" dirty="0"/>
              <a:t> Pungli).</a:t>
            </a:r>
          </a:p>
          <a:p>
            <a:pPr marL="0" indent="0">
              <a:buNone/>
            </a:pPr>
            <a:r>
              <a:rPr lang="en-US" sz="2800" b="1" dirty="0"/>
              <a:t>	Ad (3). </a:t>
            </a:r>
          </a:p>
          <a:p>
            <a:pPr marL="0" indent="0">
              <a:buNone/>
            </a:pPr>
            <a:r>
              <a:rPr lang="en-US" sz="2800" b="1" dirty="0"/>
              <a:t>	- </a:t>
            </a:r>
            <a:r>
              <a:rPr lang="en-US" sz="2800" b="1" dirty="0" err="1"/>
              <a:t>Merupakan</a:t>
            </a:r>
            <a:r>
              <a:rPr lang="en-US" sz="2800" b="1" dirty="0"/>
              <a:t> </a:t>
            </a:r>
            <a:r>
              <a:rPr lang="en-US" sz="2800" b="1" dirty="0" err="1"/>
              <a:t>peraturan</a:t>
            </a:r>
            <a:r>
              <a:rPr lang="en-US" sz="2800" b="1" dirty="0"/>
              <a:t> </a:t>
            </a:r>
            <a:r>
              <a:rPr lang="en-US" sz="2800" b="1" dirty="0" err="1"/>
              <a:t>pelaksanaan</a:t>
            </a:r>
            <a:r>
              <a:rPr lang="en-US" sz="2800" b="1" dirty="0"/>
              <a:t> di </a:t>
            </a:r>
            <a:r>
              <a:rPr lang="en-US" sz="2800" b="1" dirty="0" err="1"/>
              <a:t>tingkat</a:t>
            </a:r>
            <a:r>
              <a:rPr lang="en-US" sz="2800" b="1" dirty="0"/>
              <a:t> 	   </a:t>
            </a:r>
            <a:r>
              <a:rPr lang="en-US" sz="2800" b="1" dirty="0" err="1"/>
              <a:t>daerah</a:t>
            </a:r>
            <a:r>
              <a:rPr lang="en-US" sz="2800" b="1" dirty="0"/>
              <a:t> (prov.).</a:t>
            </a:r>
          </a:p>
          <a:p>
            <a:pPr marL="0" indent="0">
              <a:buNone/>
            </a:pPr>
            <a:r>
              <a:rPr lang="en-US" sz="2800" b="1" dirty="0"/>
              <a:t>	- </a:t>
            </a:r>
            <a:r>
              <a:rPr lang="en-US" sz="2800" b="1" dirty="0" err="1"/>
              <a:t>Hanya</a:t>
            </a:r>
            <a:r>
              <a:rPr lang="en-US" sz="2800" b="1" dirty="0"/>
              <a:t> </a:t>
            </a:r>
            <a:r>
              <a:rPr lang="en-US" sz="2800" b="1" dirty="0" err="1"/>
              <a:t>tentang</a:t>
            </a:r>
            <a:r>
              <a:rPr lang="en-US" sz="2800" b="1" dirty="0"/>
              <a:t> personalia?	 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96017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4913</TotalTime>
  <Words>6387</Words>
  <Application>Microsoft Office PowerPoint</Application>
  <PresentationFormat>On-screen Show (4:3)</PresentationFormat>
  <Paragraphs>378</Paragraphs>
  <Slides>76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0" baseType="lpstr">
      <vt:lpstr>Arial</vt:lpstr>
      <vt:lpstr>Arial Black</vt:lpstr>
      <vt:lpstr>Calibri</vt:lpstr>
      <vt:lpstr>Office Theme</vt:lpstr>
      <vt:lpstr>PowerPoint Presentation</vt:lpstr>
      <vt:lpstr>I. PENDAHULUAN (DASAR HUKUM,  PANDANGAN SOSILOGIS)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PUNGLI (PUNGUTAN LIAR), HAKEKAT DAN  DIFINISI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DEFINISI  KORUPSI</vt:lpstr>
      <vt:lpstr>PENDAPAT PAKAR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EFEK PUNGLI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SEBAB-SEBAB PUNGLI</vt:lpstr>
      <vt:lpstr>PowerPoint Presentation</vt:lpstr>
      <vt:lpstr>PowerPoint Presentation</vt:lpstr>
      <vt:lpstr>PowerPoint Presentation</vt:lpstr>
      <vt:lpstr>V. PENCEGAHAN PUNGLI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ANTI KORUPSI</dc:title>
  <dc:creator>Privacy</dc:creator>
  <cp:lastModifiedBy>harihanto harihanto</cp:lastModifiedBy>
  <cp:revision>189</cp:revision>
  <dcterms:created xsi:type="dcterms:W3CDTF">2015-02-02T13:31:56Z</dcterms:created>
  <dcterms:modified xsi:type="dcterms:W3CDTF">2022-11-02T02:50:15Z</dcterms:modified>
</cp:coreProperties>
</file>