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15"/>
  </p:notesMasterIdLst>
  <p:sldIdLst>
    <p:sldId id="256" r:id="rId2"/>
    <p:sldId id="305" r:id="rId3"/>
    <p:sldId id="307" r:id="rId4"/>
    <p:sldId id="257" r:id="rId5"/>
    <p:sldId id="261" r:id="rId6"/>
    <p:sldId id="260" r:id="rId7"/>
    <p:sldId id="263" r:id="rId8"/>
    <p:sldId id="258" r:id="rId9"/>
    <p:sldId id="267" r:id="rId10"/>
    <p:sldId id="308" r:id="rId11"/>
    <p:sldId id="309" r:id="rId12"/>
    <p:sldId id="264" r:id="rId13"/>
    <p:sldId id="310" r:id="rId14"/>
  </p:sldIdLst>
  <p:sldSz cx="9144000" cy="5143500" type="screen16x9"/>
  <p:notesSz cx="6858000" cy="9144000"/>
  <p:embeddedFontLst>
    <p:embeddedFont>
      <p:font typeface="Inter-Regular" charset="0"/>
      <p:bold r:id="rId16"/>
    </p:embeddedFont>
    <p:embeddedFont>
      <p:font typeface="Calibri" pitchFamily="34" charset="0"/>
      <p:regular r:id="rId17"/>
      <p:bold r:id="rId18"/>
      <p:italic r:id="rId19"/>
      <p:boldItalic r:id="rId20"/>
    </p:embeddedFont>
    <p:embeddedFont>
      <p:font typeface="Inter" charset="0"/>
      <p:regular r:id="rId21"/>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CEC1166-A334-4B05-84AF-489DD4DDFAAA}">
  <a:tblStyle styleId="{3CEC1166-A334-4B05-84AF-489DD4DDFAA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2" d="100"/>
          <a:sy n="102" d="100"/>
        </p:scale>
        <p:origin x="-456" y="27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42876906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2"/>
        <p:cNvGrpSpPr/>
        <p:nvPr/>
      </p:nvGrpSpPr>
      <p:grpSpPr>
        <a:xfrm>
          <a:off x="0" y="0"/>
          <a:ext cx="0" cy="0"/>
          <a:chOff x="0" y="0"/>
          <a:chExt cx="0" cy="0"/>
        </a:xfrm>
      </p:grpSpPr>
      <p:sp>
        <p:nvSpPr>
          <p:cNvPr id="3443" name="Google Shape;344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4" name="Google Shape;344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0"/>
        <p:cNvGrpSpPr/>
        <p:nvPr/>
      </p:nvGrpSpPr>
      <p:grpSpPr>
        <a:xfrm>
          <a:off x="0" y="0"/>
          <a:ext cx="0" cy="0"/>
          <a:chOff x="0" y="0"/>
          <a:chExt cx="0" cy="0"/>
        </a:xfrm>
      </p:grpSpPr>
      <p:sp>
        <p:nvSpPr>
          <p:cNvPr id="4981" name="Google Shape;4981;g8b12d07cdb_1_66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2" name="Google Shape;4982;g8b12d07cdb_1_66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2"/>
        <p:cNvGrpSpPr/>
        <p:nvPr/>
      </p:nvGrpSpPr>
      <p:grpSpPr>
        <a:xfrm>
          <a:off x="0" y="0"/>
          <a:ext cx="0" cy="0"/>
          <a:chOff x="0" y="0"/>
          <a:chExt cx="0" cy="0"/>
        </a:xfrm>
      </p:grpSpPr>
      <p:sp>
        <p:nvSpPr>
          <p:cNvPr id="4773" name="Google Shape;4773;g8b12d07cdb_1_3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4" name="Google Shape;4774;g8b12d07cdb_1_3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0"/>
        <p:cNvGrpSpPr/>
        <p:nvPr/>
      </p:nvGrpSpPr>
      <p:grpSpPr>
        <a:xfrm>
          <a:off x="0" y="0"/>
          <a:ext cx="0" cy="0"/>
          <a:chOff x="0" y="0"/>
          <a:chExt cx="0" cy="0"/>
        </a:xfrm>
      </p:grpSpPr>
      <p:sp>
        <p:nvSpPr>
          <p:cNvPr id="3831" name="Google Shape;3831;g8c3e3439c8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2" name="Google Shape;3832;g8c3e3439c8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7"/>
        <p:cNvGrpSpPr/>
        <p:nvPr/>
      </p:nvGrpSpPr>
      <p:grpSpPr>
        <a:xfrm>
          <a:off x="0" y="0"/>
          <a:ext cx="0" cy="0"/>
          <a:chOff x="0" y="0"/>
          <a:chExt cx="0" cy="0"/>
        </a:xfrm>
      </p:grpSpPr>
      <p:sp>
        <p:nvSpPr>
          <p:cNvPr id="3898" name="Google Shape;3898;g8f7e28a4ab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9" name="Google Shape;3899;g8f7e28a4ab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5"/>
        <p:cNvGrpSpPr/>
        <p:nvPr/>
      </p:nvGrpSpPr>
      <p:grpSpPr>
        <a:xfrm>
          <a:off x="0" y="0"/>
          <a:ext cx="0" cy="0"/>
          <a:chOff x="0" y="0"/>
          <a:chExt cx="0" cy="0"/>
        </a:xfrm>
      </p:grpSpPr>
      <p:sp>
        <p:nvSpPr>
          <p:cNvPr id="3876" name="Google Shape;3876;g8b12d07c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7" name="Google Shape;3877;g8b12d07c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9"/>
        <p:cNvGrpSpPr/>
        <p:nvPr/>
      </p:nvGrpSpPr>
      <p:grpSpPr>
        <a:xfrm>
          <a:off x="0" y="0"/>
          <a:ext cx="0" cy="0"/>
          <a:chOff x="0" y="0"/>
          <a:chExt cx="0" cy="0"/>
        </a:xfrm>
      </p:grpSpPr>
      <p:sp>
        <p:nvSpPr>
          <p:cNvPr id="3910" name="Google Shape;3910;g8fe86dd117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1" name="Google Shape;3911;g8fe86dd117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6"/>
        <p:cNvGrpSpPr/>
        <p:nvPr/>
      </p:nvGrpSpPr>
      <p:grpSpPr>
        <a:xfrm>
          <a:off x="0" y="0"/>
          <a:ext cx="0" cy="0"/>
          <a:chOff x="0" y="0"/>
          <a:chExt cx="0" cy="0"/>
        </a:xfrm>
      </p:grpSpPr>
      <p:sp>
        <p:nvSpPr>
          <p:cNvPr id="3837" name="Google Shape;3837;g8b12d07cdb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8" name="Google Shape;3838;g8b12d07cdb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2"/>
        <p:cNvGrpSpPr/>
        <p:nvPr/>
      </p:nvGrpSpPr>
      <p:grpSpPr>
        <a:xfrm>
          <a:off x="0" y="0"/>
          <a:ext cx="0" cy="0"/>
          <a:chOff x="0" y="0"/>
          <a:chExt cx="0" cy="0"/>
        </a:xfrm>
      </p:grpSpPr>
      <p:sp>
        <p:nvSpPr>
          <p:cNvPr id="4033" name="Google Shape;4033;g8abb8e478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4" name="Google Shape;4034;g8abb8e478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6"/>
        <p:cNvGrpSpPr/>
        <p:nvPr/>
      </p:nvGrpSpPr>
      <p:grpSpPr>
        <a:xfrm>
          <a:off x="0" y="0"/>
          <a:ext cx="0" cy="0"/>
          <a:chOff x="0" y="0"/>
          <a:chExt cx="0" cy="0"/>
        </a:xfrm>
      </p:grpSpPr>
      <p:sp>
        <p:nvSpPr>
          <p:cNvPr id="4417" name="Google Shape;4417;g8b12d07cdb_1_25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8" name="Google Shape;4418;g8b12d07cdb_1_25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2351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4"/>
        <p:cNvGrpSpPr/>
        <p:nvPr/>
      </p:nvGrpSpPr>
      <p:grpSpPr>
        <a:xfrm>
          <a:off x="0" y="0"/>
          <a:ext cx="0" cy="0"/>
          <a:chOff x="0" y="0"/>
          <a:chExt cx="0" cy="0"/>
        </a:xfrm>
      </p:grpSpPr>
      <p:sp>
        <p:nvSpPr>
          <p:cNvPr id="4565" name="Google Shape;4565;g8b12d07cdb_1_29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6" name="Google Shape;4566;g8b12d07cdb_1_29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5451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3"/>
        <p:cNvGrpSpPr/>
        <p:nvPr/>
      </p:nvGrpSpPr>
      <p:grpSpPr>
        <a:xfrm>
          <a:off x="0" y="0"/>
          <a:ext cx="0" cy="0"/>
          <a:chOff x="0" y="0"/>
          <a:chExt cx="0" cy="0"/>
        </a:xfrm>
      </p:grpSpPr>
      <p:sp>
        <p:nvSpPr>
          <p:cNvPr id="3944" name="Google Shape;3944;g8b12d07cdb_1_2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5" name="Google Shape;3945;g8b12d07cdb_1_2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3"/>
        <p:cNvGrpSpPr/>
        <p:nvPr/>
      </p:nvGrpSpPr>
      <p:grpSpPr>
        <a:xfrm>
          <a:off x="0" y="0"/>
          <a:ext cx="0" cy="0"/>
          <a:chOff x="0" y="0"/>
          <a:chExt cx="0" cy="0"/>
        </a:xfrm>
      </p:grpSpPr>
      <p:sp>
        <p:nvSpPr>
          <p:cNvPr id="3944" name="Google Shape;3944;g8b12d07cdb_1_2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5" name="Google Shape;3945;g8b12d07cdb_1_2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753" y="2593"/>
            <a:ext cx="9144000" cy="5205765"/>
            <a:chOff x="238125" y="818550"/>
            <a:chExt cx="7143750" cy="4074325"/>
          </a:xfrm>
        </p:grpSpPr>
        <p:sp>
          <p:nvSpPr>
            <p:cNvPr id="10" name="Google Shape;10;p2"/>
            <p:cNvSpPr/>
            <p:nvPr/>
          </p:nvSpPr>
          <p:spPr>
            <a:xfrm>
              <a:off x="6259100" y="3768300"/>
              <a:ext cx="1122775" cy="1124575"/>
            </a:xfrm>
            <a:custGeom>
              <a:avLst/>
              <a:gdLst/>
              <a:ahLst/>
              <a:cxnLst/>
              <a:rect l="l" t="t" r="r" b="b"/>
              <a:pathLst>
                <a:path w="44911" h="44983" extrusionOk="0">
                  <a:moveTo>
                    <a:pt x="44780" y="0"/>
                  </a:moveTo>
                  <a:cubicBezTo>
                    <a:pt x="20086" y="0"/>
                    <a:pt x="1" y="20098"/>
                    <a:pt x="1" y="44792"/>
                  </a:cubicBezTo>
                  <a:cubicBezTo>
                    <a:pt x="1" y="44851"/>
                    <a:pt x="1" y="44923"/>
                    <a:pt x="1" y="44982"/>
                  </a:cubicBezTo>
                  <a:lnTo>
                    <a:pt x="1084" y="44982"/>
                  </a:lnTo>
                  <a:cubicBezTo>
                    <a:pt x="1084" y="44923"/>
                    <a:pt x="1084" y="44851"/>
                    <a:pt x="1084" y="44792"/>
                  </a:cubicBezTo>
                  <a:cubicBezTo>
                    <a:pt x="1084" y="20693"/>
                    <a:pt x="20694" y="1096"/>
                    <a:pt x="44780" y="1096"/>
                  </a:cubicBezTo>
                  <a:lnTo>
                    <a:pt x="44911" y="1096"/>
                  </a:lnTo>
                  <a:lnTo>
                    <a:pt x="4491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6421025" y="3930225"/>
              <a:ext cx="960850" cy="962650"/>
            </a:xfrm>
            <a:custGeom>
              <a:avLst/>
              <a:gdLst/>
              <a:ahLst/>
              <a:cxnLst/>
              <a:rect l="l" t="t" r="r" b="b"/>
              <a:pathLst>
                <a:path w="38434" h="38506" extrusionOk="0">
                  <a:moveTo>
                    <a:pt x="38303" y="0"/>
                  </a:moveTo>
                  <a:cubicBezTo>
                    <a:pt x="17181" y="0"/>
                    <a:pt x="1" y="17193"/>
                    <a:pt x="1" y="38315"/>
                  </a:cubicBezTo>
                  <a:cubicBezTo>
                    <a:pt x="1" y="38374"/>
                    <a:pt x="1" y="38446"/>
                    <a:pt x="1" y="38505"/>
                  </a:cubicBezTo>
                  <a:lnTo>
                    <a:pt x="1084" y="38505"/>
                  </a:lnTo>
                  <a:cubicBezTo>
                    <a:pt x="1084" y="38446"/>
                    <a:pt x="1084" y="38374"/>
                    <a:pt x="1084" y="38315"/>
                  </a:cubicBezTo>
                  <a:cubicBezTo>
                    <a:pt x="1084" y="17788"/>
                    <a:pt x="17777" y="1084"/>
                    <a:pt x="38303" y="1084"/>
                  </a:cubicBezTo>
                  <a:cubicBezTo>
                    <a:pt x="38351" y="1084"/>
                    <a:pt x="38386" y="1096"/>
                    <a:pt x="38434" y="1096"/>
                  </a:cubicBezTo>
                  <a:lnTo>
                    <a:pt x="38434"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6582950" y="4092150"/>
              <a:ext cx="798925" cy="800725"/>
            </a:xfrm>
            <a:custGeom>
              <a:avLst/>
              <a:gdLst/>
              <a:ahLst/>
              <a:cxnLst/>
              <a:rect l="l" t="t" r="r" b="b"/>
              <a:pathLst>
                <a:path w="31957" h="32029" extrusionOk="0">
                  <a:moveTo>
                    <a:pt x="31826" y="0"/>
                  </a:moveTo>
                  <a:cubicBezTo>
                    <a:pt x="14276" y="0"/>
                    <a:pt x="1" y="14276"/>
                    <a:pt x="1" y="31838"/>
                  </a:cubicBezTo>
                  <a:cubicBezTo>
                    <a:pt x="1" y="31897"/>
                    <a:pt x="1" y="31969"/>
                    <a:pt x="1" y="32028"/>
                  </a:cubicBezTo>
                  <a:lnTo>
                    <a:pt x="1084" y="32028"/>
                  </a:lnTo>
                  <a:cubicBezTo>
                    <a:pt x="1084" y="31969"/>
                    <a:pt x="1084" y="31897"/>
                    <a:pt x="1084" y="31838"/>
                  </a:cubicBezTo>
                  <a:cubicBezTo>
                    <a:pt x="1084" y="14883"/>
                    <a:pt x="14872" y="1084"/>
                    <a:pt x="31826" y="1084"/>
                  </a:cubicBezTo>
                  <a:cubicBezTo>
                    <a:pt x="31874" y="1084"/>
                    <a:pt x="31909" y="1096"/>
                    <a:pt x="31957" y="1096"/>
                  </a:cubicBezTo>
                  <a:lnTo>
                    <a:pt x="31957"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6744575" y="4254075"/>
              <a:ext cx="637300" cy="638800"/>
            </a:xfrm>
            <a:custGeom>
              <a:avLst/>
              <a:gdLst/>
              <a:ahLst/>
              <a:cxnLst/>
              <a:rect l="l" t="t" r="r" b="b"/>
              <a:pathLst>
                <a:path w="25492" h="25552" extrusionOk="0">
                  <a:moveTo>
                    <a:pt x="25361" y="0"/>
                  </a:moveTo>
                  <a:cubicBezTo>
                    <a:pt x="11383" y="0"/>
                    <a:pt x="1" y="11371"/>
                    <a:pt x="1" y="25361"/>
                  </a:cubicBezTo>
                  <a:cubicBezTo>
                    <a:pt x="1" y="25420"/>
                    <a:pt x="13" y="25492"/>
                    <a:pt x="13" y="25551"/>
                  </a:cubicBezTo>
                  <a:lnTo>
                    <a:pt x="1096" y="25551"/>
                  </a:lnTo>
                  <a:cubicBezTo>
                    <a:pt x="1096" y="25492"/>
                    <a:pt x="1096" y="25420"/>
                    <a:pt x="1096" y="25361"/>
                  </a:cubicBezTo>
                  <a:cubicBezTo>
                    <a:pt x="1096" y="11978"/>
                    <a:pt x="11978" y="1084"/>
                    <a:pt x="25361" y="1084"/>
                  </a:cubicBezTo>
                  <a:cubicBezTo>
                    <a:pt x="25409" y="1084"/>
                    <a:pt x="25444" y="1096"/>
                    <a:pt x="25492" y="1096"/>
                  </a:cubicBezTo>
                  <a:lnTo>
                    <a:pt x="2549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906500" y="4416000"/>
              <a:ext cx="475375" cy="476875"/>
            </a:xfrm>
            <a:custGeom>
              <a:avLst/>
              <a:gdLst/>
              <a:ahLst/>
              <a:cxnLst/>
              <a:rect l="l" t="t" r="r" b="b"/>
              <a:pathLst>
                <a:path w="19015" h="19075" extrusionOk="0">
                  <a:moveTo>
                    <a:pt x="18884" y="0"/>
                  </a:moveTo>
                  <a:cubicBezTo>
                    <a:pt x="8478" y="0"/>
                    <a:pt x="1" y="8466"/>
                    <a:pt x="1" y="18884"/>
                  </a:cubicBezTo>
                  <a:cubicBezTo>
                    <a:pt x="1" y="18943"/>
                    <a:pt x="13" y="19015"/>
                    <a:pt x="13" y="19074"/>
                  </a:cubicBezTo>
                  <a:lnTo>
                    <a:pt x="1096" y="19074"/>
                  </a:lnTo>
                  <a:cubicBezTo>
                    <a:pt x="1096" y="19015"/>
                    <a:pt x="1096" y="18943"/>
                    <a:pt x="1096" y="18884"/>
                  </a:cubicBezTo>
                  <a:cubicBezTo>
                    <a:pt x="1096" y="9073"/>
                    <a:pt x="9073" y="1084"/>
                    <a:pt x="18884" y="1084"/>
                  </a:cubicBezTo>
                  <a:lnTo>
                    <a:pt x="19015" y="1084"/>
                  </a:lnTo>
                  <a:lnTo>
                    <a:pt x="19015"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7068425" y="4577925"/>
              <a:ext cx="313450" cy="314950"/>
            </a:xfrm>
            <a:custGeom>
              <a:avLst/>
              <a:gdLst/>
              <a:ahLst/>
              <a:cxnLst/>
              <a:rect l="l" t="t" r="r" b="b"/>
              <a:pathLst>
                <a:path w="12538" h="12598" extrusionOk="0">
                  <a:moveTo>
                    <a:pt x="12407" y="0"/>
                  </a:moveTo>
                  <a:cubicBezTo>
                    <a:pt x="5573" y="0"/>
                    <a:pt x="1" y="5561"/>
                    <a:pt x="1" y="12407"/>
                  </a:cubicBezTo>
                  <a:cubicBezTo>
                    <a:pt x="1" y="12466"/>
                    <a:pt x="13" y="12538"/>
                    <a:pt x="13" y="12597"/>
                  </a:cubicBezTo>
                  <a:lnTo>
                    <a:pt x="1096" y="12597"/>
                  </a:lnTo>
                  <a:cubicBezTo>
                    <a:pt x="1096" y="12538"/>
                    <a:pt x="1096" y="12466"/>
                    <a:pt x="1096" y="12407"/>
                  </a:cubicBezTo>
                  <a:cubicBezTo>
                    <a:pt x="1096" y="6168"/>
                    <a:pt x="6168" y="1084"/>
                    <a:pt x="12407" y="1084"/>
                  </a:cubicBezTo>
                  <a:lnTo>
                    <a:pt x="12538" y="1084"/>
                  </a:lnTo>
                  <a:lnTo>
                    <a:pt x="12538"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230350" y="4739850"/>
              <a:ext cx="151525" cy="153025"/>
            </a:xfrm>
            <a:custGeom>
              <a:avLst/>
              <a:gdLst/>
              <a:ahLst/>
              <a:cxnLst/>
              <a:rect l="l" t="t" r="r" b="b"/>
              <a:pathLst>
                <a:path w="6061" h="6121" extrusionOk="0">
                  <a:moveTo>
                    <a:pt x="5930" y="0"/>
                  </a:moveTo>
                  <a:cubicBezTo>
                    <a:pt x="2668" y="0"/>
                    <a:pt x="1" y="2655"/>
                    <a:pt x="1" y="5930"/>
                  </a:cubicBezTo>
                  <a:cubicBezTo>
                    <a:pt x="1" y="5989"/>
                    <a:pt x="13" y="6061"/>
                    <a:pt x="13" y="6120"/>
                  </a:cubicBezTo>
                  <a:lnTo>
                    <a:pt x="1096" y="6120"/>
                  </a:lnTo>
                  <a:cubicBezTo>
                    <a:pt x="1096" y="6061"/>
                    <a:pt x="1096" y="5989"/>
                    <a:pt x="1096" y="5930"/>
                  </a:cubicBezTo>
                  <a:cubicBezTo>
                    <a:pt x="1096" y="3263"/>
                    <a:pt x="3263" y="1084"/>
                    <a:pt x="5930" y="1084"/>
                  </a:cubicBezTo>
                  <a:cubicBezTo>
                    <a:pt x="5978" y="1084"/>
                    <a:pt x="6013" y="1096"/>
                    <a:pt x="6061" y="1096"/>
                  </a:cubicBezTo>
                  <a:lnTo>
                    <a:pt x="606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673250" y="4360650"/>
              <a:ext cx="281900" cy="247625"/>
            </a:xfrm>
            <a:custGeom>
              <a:avLst/>
              <a:gdLst/>
              <a:ahLst/>
              <a:cxnLst/>
              <a:rect l="l" t="t" r="r" b="b"/>
              <a:pathLst>
                <a:path w="11276" h="9905" extrusionOk="0">
                  <a:moveTo>
                    <a:pt x="5640" y="1760"/>
                  </a:moveTo>
                  <a:cubicBezTo>
                    <a:pt x="6663" y="1760"/>
                    <a:pt x="7670" y="2252"/>
                    <a:pt x="8287" y="3167"/>
                  </a:cubicBezTo>
                  <a:cubicBezTo>
                    <a:pt x="9275" y="4631"/>
                    <a:pt x="8894" y="6620"/>
                    <a:pt x="7430" y="7608"/>
                  </a:cubicBezTo>
                  <a:cubicBezTo>
                    <a:pt x="6882" y="7973"/>
                    <a:pt x="6262" y="8148"/>
                    <a:pt x="5648" y="8148"/>
                  </a:cubicBezTo>
                  <a:cubicBezTo>
                    <a:pt x="4619" y="8148"/>
                    <a:pt x="3607" y="7656"/>
                    <a:pt x="2989" y="6739"/>
                  </a:cubicBezTo>
                  <a:cubicBezTo>
                    <a:pt x="2000" y="5274"/>
                    <a:pt x="2393" y="3298"/>
                    <a:pt x="3858" y="2310"/>
                  </a:cubicBezTo>
                  <a:cubicBezTo>
                    <a:pt x="4403" y="1938"/>
                    <a:pt x="5024" y="1760"/>
                    <a:pt x="5640" y="1760"/>
                  </a:cubicBezTo>
                  <a:close/>
                  <a:moveTo>
                    <a:pt x="5632" y="1"/>
                  </a:moveTo>
                  <a:cubicBezTo>
                    <a:pt x="4679" y="1"/>
                    <a:pt x="3717" y="274"/>
                    <a:pt x="2869" y="845"/>
                  </a:cubicBezTo>
                  <a:cubicBezTo>
                    <a:pt x="595" y="2381"/>
                    <a:pt x="0" y="5453"/>
                    <a:pt x="1536" y="7727"/>
                  </a:cubicBezTo>
                  <a:cubicBezTo>
                    <a:pt x="2489" y="9142"/>
                    <a:pt x="4053" y="9905"/>
                    <a:pt x="5644" y="9905"/>
                  </a:cubicBezTo>
                  <a:cubicBezTo>
                    <a:pt x="6596" y="9905"/>
                    <a:pt x="7559" y="9631"/>
                    <a:pt x="8406" y="9060"/>
                  </a:cubicBezTo>
                  <a:cubicBezTo>
                    <a:pt x="10680" y="7525"/>
                    <a:pt x="11275" y="4453"/>
                    <a:pt x="9751" y="2179"/>
                  </a:cubicBezTo>
                  <a:cubicBezTo>
                    <a:pt x="8791" y="764"/>
                    <a:pt x="7224" y="1"/>
                    <a:pt x="563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013200" y="3417950"/>
              <a:ext cx="47075" cy="47075"/>
            </a:xfrm>
            <a:custGeom>
              <a:avLst/>
              <a:gdLst/>
              <a:ahLst/>
              <a:cxnLst/>
              <a:rect l="l" t="t" r="r" b="b"/>
              <a:pathLst>
                <a:path w="1883"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6610625" y="937900"/>
              <a:ext cx="47350" cy="47350"/>
            </a:xfrm>
            <a:custGeom>
              <a:avLst/>
              <a:gdLst/>
              <a:ahLst/>
              <a:cxnLst/>
              <a:rect l="l" t="t" r="r" b="b"/>
              <a:pathLst>
                <a:path w="1894" h="1894" extrusionOk="0">
                  <a:moveTo>
                    <a:pt x="953" y="0"/>
                  </a:moveTo>
                  <a:cubicBezTo>
                    <a:pt x="430" y="0"/>
                    <a:pt x="1" y="429"/>
                    <a:pt x="1" y="953"/>
                  </a:cubicBezTo>
                  <a:cubicBezTo>
                    <a:pt x="1" y="1465"/>
                    <a:pt x="430"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73950" y="3417950"/>
              <a:ext cx="47350" cy="47075"/>
            </a:xfrm>
            <a:custGeom>
              <a:avLst/>
              <a:gdLst/>
              <a:ahLst/>
              <a:cxnLst/>
              <a:rect l="l" t="t" r="r" b="b"/>
              <a:pathLst>
                <a:path w="1894" h="1883" extrusionOk="0">
                  <a:moveTo>
                    <a:pt x="941" y="1"/>
                  </a:moveTo>
                  <a:cubicBezTo>
                    <a:pt x="429" y="1"/>
                    <a:pt x="0" y="430"/>
                    <a:pt x="0" y="941"/>
                  </a:cubicBezTo>
                  <a:cubicBezTo>
                    <a:pt x="0" y="1465"/>
                    <a:pt x="429" y="1882"/>
                    <a:pt x="941" y="1882"/>
                  </a:cubicBezTo>
                  <a:cubicBezTo>
                    <a:pt x="1465" y="1882"/>
                    <a:pt x="1893" y="1465"/>
                    <a:pt x="1893" y="941"/>
                  </a:cubicBezTo>
                  <a:cubicBezTo>
                    <a:pt x="1893"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771675" y="937900"/>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3349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932700"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496000" y="3417950"/>
              <a:ext cx="47050" cy="47075"/>
            </a:xfrm>
            <a:custGeom>
              <a:avLst/>
              <a:gdLst/>
              <a:ahLst/>
              <a:cxnLst/>
              <a:rect l="l" t="t" r="r" b="b"/>
              <a:pathLst>
                <a:path w="1882"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7093425" y="937900"/>
              <a:ext cx="47075" cy="47350"/>
            </a:xfrm>
            <a:custGeom>
              <a:avLst/>
              <a:gdLst/>
              <a:ahLst/>
              <a:cxnLst/>
              <a:rect l="l" t="t" r="r" b="b"/>
              <a:pathLst>
                <a:path w="1883" h="1894" extrusionOk="0">
                  <a:moveTo>
                    <a:pt x="941" y="0"/>
                  </a:moveTo>
                  <a:cubicBezTo>
                    <a:pt x="429" y="0"/>
                    <a:pt x="1" y="429"/>
                    <a:pt x="1" y="953"/>
                  </a:cubicBezTo>
                  <a:cubicBezTo>
                    <a:pt x="1"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1627275" y="3417950"/>
              <a:ext cx="47050" cy="47075"/>
            </a:xfrm>
            <a:custGeom>
              <a:avLst/>
              <a:gdLst/>
              <a:ahLst/>
              <a:cxnLst/>
              <a:rect l="l" t="t" r="r" b="b"/>
              <a:pathLst>
                <a:path w="1882" h="1883" extrusionOk="0">
                  <a:moveTo>
                    <a:pt x="941" y="1"/>
                  </a:moveTo>
                  <a:cubicBezTo>
                    <a:pt x="417" y="1"/>
                    <a:pt x="0" y="430"/>
                    <a:pt x="0" y="941"/>
                  </a:cubicBezTo>
                  <a:cubicBezTo>
                    <a:pt x="0"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72247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1013200" y="3579000"/>
              <a:ext cx="47075" cy="47050"/>
            </a:xfrm>
            <a:custGeom>
              <a:avLst/>
              <a:gdLst/>
              <a:ahLst/>
              <a:cxnLst/>
              <a:rect l="l" t="t" r="r" b="b"/>
              <a:pathLst>
                <a:path w="1883"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610625" y="1098925"/>
              <a:ext cx="47350" cy="47050"/>
            </a:xfrm>
            <a:custGeom>
              <a:avLst/>
              <a:gdLst/>
              <a:ahLst/>
              <a:cxnLst/>
              <a:rect l="l" t="t" r="r" b="b"/>
              <a:pathLst>
                <a:path w="1894" h="1882" extrusionOk="0">
                  <a:moveTo>
                    <a:pt x="953" y="1"/>
                  </a:moveTo>
                  <a:cubicBezTo>
                    <a:pt x="430" y="1"/>
                    <a:pt x="1" y="429"/>
                    <a:pt x="1" y="941"/>
                  </a:cubicBezTo>
                  <a:cubicBezTo>
                    <a:pt x="1" y="1465"/>
                    <a:pt x="430"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173950" y="3579000"/>
              <a:ext cx="47350" cy="47050"/>
            </a:xfrm>
            <a:custGeom>
              <a:avLst/>
              <a:gdLst/>
              <a:ahLst/>
              <a:cxnLst/>
              <a:rect l="l" t="t" r="r" b="b"/>
              <a:pathLst>
                <a:path w="1894" h="1882" extrusionOk="0">
                  <a:moveTo>
                    <a:pt x="941" y="0"/>
                  </a:moveTo>
                  <a:cubicBezTo>
                    <a:pt x="429" y="0"/>
                    <a:pt x="0" y="417"/>
                    <a:pt x="0" y="941"/>
                  </a:cubicBezTo>
                  <a:cubicBezTo>
                    <a:pt x="0" y="1465"/>
                    <a:pt x="429" y="1881"/>
                    <a:pt x="941" y="1881"/>
                  </a:cubicBezTo>
                  <a:cubicBezTo>
                    <a:pt x="1465" y="1881"/>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6771675" y="1098925"/>
              <a:ext cx="47050" cy="47050"/>
            </a:xfrm>
            <a:custGeom>
              <a:avLst/>
              <a:gdLst/>
              <a:ahLst/>
              <a:cxnLst/>
              <a:rect l="l" t="t" r="r" b="b"/>
              <a:pathLst>
                <a:path w="1882" h="1882" extrusionOk="0">
                  <a:moveTo>
                    <a:pt x="941" y="1"/>
                  </a:moveTo>
                  <a:cubicBezTo>
                    <a:pt x="429" y="1"/>
                    <a:pt x="0" y="429"/>
                    <a:pt x="0" y="941"/>
                  </a:cubicBezTo>
                  <a:cubicBezTo>
                    <a:pt x="0" y="1465"/>
                    <a:pt x="429"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13349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32700"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1496000" y="3579000"/>
              <a:ext cx="47050" cy="47050"/>
            </a:xfrm>
            <a:custGeom>
              <a:avLst/>
              <a:gdLst/>
              <a:ahLst/>
              <a:cxnLst/>
              <a:rect l="l" t="t" r="r" b="b"/>
              <a:pathLst>
                <a:path w="1882"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7093425" y="1098925"/>
              <a:ext cx="47075" cy="47050"/>
            </a:xfrm>
            <a:custGeom>
              <a:avLst/>
              <a:gdLst/>
              <a:ahLst/>
              <a:cxnLst/>
              <a:rect l="l" t="t" r="r" b="b"/>
              <a:pathLst>
                <a:path w="1883" h="1882" extrusionOk="0">
                  <a:moveTo>
                    <a:pt x="941" y="1"/>
                  </a:moveTo>
                  <a:cubicBezTo>
                    <a:pt x="429" y="1"/>
                    <a:pt x="1" y="429"/>
                    <a:pt x="1" y="941"/>
                  </a:cubicBezTo>
                  <a:cubicBezTo>
                    <a:pt x="1" y="1465"/>
                    <a:pt x="429" y="1882"/>
                    <a:pt x="941" y="1882"/>
                  </a:cubicBezTo>
                  <a:cubicBezTo>
                    <a:pt x="1465" y="1882"/>
                    <a:pt x="1882" y="1465"/>
                    <a:pt x="1882" y="941"/>
                  </a:cubicBezTo>
                  <a:cubicBezTo>
                    <a:pt x="1882"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627275" y="3579000"/>
              <a:ext cx="47050" cy="47050"/>
            </a:xfrm>
            <a:custGeom>
              <a:avLst/>
              <a:gdLst/>
              <a:ahLst/>
              <a:cxnLst/>
              <a:rect l="l" t="t" r="r" b="b"/>
              <a:pathLst>
                <a:path w="1882" h="1882" extrusionOk="0">
                  <a:moveTo>
                    <a:pt x="941" y="0"/>
                  </a:moveTo>
                  <a:cubicBezTo>
                    <a:pt x="417" y="0"/>
                    <a:pt x="0" y="417"/>
                    <a:pt x="0" y="941"/>
                  </a:cubicBezTo>
                  <a:cubicBezTo>
                    <a:pt x="0"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2247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1013200" y="3740025"/>
              <a:ext cx="47075" cy="47050"/>
            </a:xfrm>
            <a:custGeom>
              <a:avLst/>
              <a:gdLst/>
              <a:ahLst/>
              <a:cxnLst/>
              <a:rect l="l" t="t" r="r" b="b"/>
              <a:pathLst>
                <a:path w="1883"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6610625" y="1259950"/>
              <a:ext cx="47350" cy="47075"/>
            </a:xfrm>
            <a:custGeom>
              <a:avLst/>
              <a:gdLst/>
              <a:ahLst/>
              <a:cxnLst/>
              <a:rect l="l" t="t" r="r" b="b"/>
              <a:pathLst>
                <a:path w="1894" h="1883" extrusionOk="0">
                  <a:moveTo>
                    <a:pt x="953" y="1"/>
                  </a:moveTo>
                  <a:cubicBezTo>
                    <a:pt x="430" y="1"/>
                    <a:pt x="1" y="418"/>
                    <a:pt x="1" y="941"/>
                  </a:cubicBezTo>
                  <a:cubicBezTo>
                    <a:pt x="1" y="1465"/>
                    <a:pt x="430"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1173950" y="3740025"/>
              <a:ext cx="47350" cy="47050"/>
            </a:xfrm>
            <a:custGeom>
              <a:avLst/>
              <a:gdLst/>
              <a:ahLst/>
              <a:cxnLst/>
              <a:rect l="l" t="t" r="r" b="b"/>
              <a:pathLst>
                <a:path w="1894" h="1882" extrusionOk="0">
                  <a:moveTo>
                    <a:pt x="941" y="0"/>
                  </a:moveTo>
                  <a:cubicBezTo>
                    <a:pt x="429" y="0"/>
                    <a:pt x="0" y="417"/>
                    <a:pt x="0" y="941"/>
                  </a:cubicBezTo>
                  <a:cubicBezTo>
                    <a:pt x="0" y="1465"/>
                    <a:pt x="429" y="1882"/>
                    <a:pt x="941" y="1882"/>
                  </a:cubicBezTo>
                  <a:cubicBezTo>
                    <a:pt x="1465" y="1882"/>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6771675" y="1259950"/>
              <a:ext cx="47050" cy="47075"/>
            </a:xfrm>
            <a:custGeom>
              <a:avLst/>
              <a:gdLst/>
              <a:ahLst/>
              <a:cxnLst/>
              <a:rect l="l" t="t" r="r" b="b"/>
              <a:pathLst>
                <a:path w="1882" h="1883" extrusionOk="0">
                  <a:moveTo>
                    <a:pt x="941" y="1"/>
                  </a:moveTo>
                  <a:cubicBezTo>
                    <a:pt x="429" y="1"/>
                    <a:pt x="0" y="418"/>
                    <a:pt x="0" y="941"/>
                  </a:cubicBezTo>
                  <a:cubicBezTo>
                    <a:pt x="0" y="1465"/>
                    <a:pt x="429"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13349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6932700"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1496000" y="3740025"/>
              <a:ext cx="47050" cy="47050"/>
            </a:xfrm>
            <a:custGeom>
              <a:avLst/>
              <a:gdLst/>
              <a:ahLst/>
              <a:cxnLst/>
              <a:rect l="l" t="t" r="r" b="b"/>
              <a:pathLst>
                <a:path w="1882"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7093425" y="1259950"/>
              <a:ext cx="47075" cy="47075"/>
            </a:xfrm>
            <a:custGeom>
              <a:avLst/>
              <a:gdLst/>
              <a:ahLst/>
              <a:cxnLst/>
              <a:rect l="l" t="t" r="r" b="b"/>
              <a:pathLst>
                <a:path w="1883" h="1883" extrusionOk="0">
                  <a:moveTo>
                    <a:pt x="941" y="1"/>
                  </a:moveTo>
                  <a:cubicBezTo>
                    <a:pt x="429" y="1"/>
                    <a:pt x="1" y="418"/>
                    <a:pt x="1" y="941"/>
                  </a:cubicBezTo>
                  <a:cubicBezTo>
                    <a:pt x="1" y="1465"/>
                    <a:pt x="429" y="1882"/>
                    <a:pt x="941" y="1882"/>
                  </a:cubicBezTo>
                  <a:cubicBezTo>
                    <a:pt x="1465" y="1882"/>
                    <a:pt x="1882" y="1465"/>
                    <a:pt x="1882" y="941"/>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1627275" y="3740025"/>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72247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1013200" y="3901050"/>
              <a:ext cx="47075" cy="47050"/>
            </a:xfrm>
            <a:custGeom>
              <a:avLst/>
              <a:gdLst/>
              <a:ahLst/>
              <a:cxnLst/>
              <a:rect l="l" t="t" r="r" b="b"/>
              <a:pathLst>
                <a:path w="1883"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6610625" y="1421000"/>
              <a:ext cx="47350" cy="47050"/>
            </a:xfrm>
            <a:custGeom>
              <a:avLst/>
              <a:gdLst/>
              <a:ahLst/>
              <a:cxnLst/>
              <a:rect l="l" t="t" r="r" b="b"/>
              <a:pathLst>
                <a:path w="1894" h="1882" extrusionOk="0">
                  <a:moveTo>
                    <a:pt x="953" y="0"/>
                  </a:moveTo>
                  <a:cubicBezTo>
                    <a:pt x="430" y="0"/>
                    <a:pt x="1" y="417"/>
                    <a:pt x="1" y="941"/>
                  </a:cubicBezTo>
                  <a:cubicBezTo>
                    <a:pt x="1" y="1453"/>
                    <a:pt x="430"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1173950" y="3901050"/>
              <a:ext cx="47350" cy="47050"/>
            </a:xfrm>
            <a:custGeom>
              <a:avLst/>
              <a:gdLst/>
              <a:ahLst/>
              <a:cxnLst/>
              <a:rect l="l" t="t" r="r" b="b"/>
              <a:pathLst>
                <a:path w="1894" h="1882" extrusionOk="0">
                  <a:moveTo>
                    <a:pt x="941" y="1"/>
                  </a:moveTo>
                  <a:cubicBezTo>
                    <a:pt x="429" y="1"/>
                    <a:pt x="0" y="417"/>
                    <a:pt x="0" y="941"/>
                  </a:cubicBezTo>
                  <a:cubicBezTo>
                    <a:pt x="0" y="1453"/>
                    <a:pt x="429" y="1882"/>
                    <a:pt x="941" y="1882"/>
                  </a:cubicBezTo>
                  <a:cubicBezTo>
                    <a:pt x="1465" y="1882"/>
                    <a:pt x="1893" y="1453"/>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6771675" y="1421000"/>
              <a:ext cx="47050" cy="47050"/>
            </a:xfrm>
            <a:custGeom>
              <a:avLst/>
              <a:gdLst/>
              <a:ahLst/>
              <a:cxnLst/>
              <a:rect l="l" t="t" r="r" b="b"/>
              <a:pathLst>
                <a:path w="1882" h="1882" extrusionOk="0">
                  <a:moveTo>
                    <a:pt x="941" y="0"/>
                  </a:moveTo>
                  <a:cubicBezTo>
                    <a:pt x="429" y="0"/>
                    <a:pt x="0" y="417"/>
                    <a:pt x="0" y="941"/>
                  </a:cubicBezTo>
                  <a:cubicBezTo>
                    <a:pt x="0" y="1453"/>
                    <a:pt x="429"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13349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6932700"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1496000" y="3901050"/>
              <a:ext cx="47050" cy="47050"/>
            </a:xfrm>
            <a:custGeom>
              <a:avLst/>
              <a:gdLst/>
              <a:ahLst/>
              <a:cxnLst/>
              <a:rect l="l" t="t" r="r" b="b"/>
              <a:pathLst>
                <a:path w="1882"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7093425" y="1421000"/>
              <a:ext cx="47075" cy="47050"/>
            </a:xfrm>
            <a:custGeom>
              <a:avLst/>
              <a:gdLst/>
              <a:ahLst/>
              <a:cxnLst/>
              <a:rect l="l" t="t" r="r" b="b"/>
              <a:pathLst>
                <a:path w="1883" h="1882" extrusionOk="0">
                  <a:moveTo>
                    <a:pt x="941" y="0"/>
                  </a:moveTo>
                  <a:cubicBezTo>
                    <a:pt x="429" y="0"/>
                    <a:pt x="1" y="417"/>
                    <a:pt x="1" y="941"/>
                  </a:cubicBezTo>
                  <a:cubicBezTo>
                    <a:pt x="1" y="1453"/>
                    <a:pt x="429" y="1881"/>
                    <a:pt x="941" y="1881"/>
                  </a:cubicBezTo>
                  <a:cubicBezTo>
                    <a:pt x="1465" y="1881"/>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1627275" y="39010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72247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1013200" y="4061800"/>
              <a:ext cx="47075" cy="47350"/>
            </a:xfrm>
            <a:custGeom>
              <a:avLst/>
              <a:gdLst/>
              <a:ahLst/>
              <a:cxnLst/>
              <a:rect l="l" t="t" r="r" b="b"/>
              <a:pathLst>
                <a:path w="1883"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6610625" y="1582025"/>
              <a:ext cx="47350" cy="47050"/>
            </a:xfrm>
            <a:custGeom>
              <a:avLst/>
              <a:gdLst/>
              <a:ahLst/>
              <a:cxnLst/>
              <a:rect l="l" t="t" r="r" b="b"/>
              <a:pathLst>
                <a:path w="1894" h="1882" extrusionOk="0">
                  <a:moveTo>
                    <a:pt x="953" y="0"/>
                  </a:moveTo>
                  <a:cubicBezTo>
                    <a:pt x="430" y="0"/>
                    <a:pt x="1" y="417"/>
                    <a:pt x="1" y="941"/>
                  </a:cubicBezTo>
                  <a:cubicBezTo>
                    <a:pt x="1" y="1453"/>
                    <a:pt x="430"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1173950" y="4061800"/>
              <a:ext cx="47350" cy="47350"/>
            </a:xfrm>
            <a:custGeom>
              <a:avLst/>
              <a:gdLst/>
              <a:ahLst/>
              <a:cxnLst/>
              <a:rect l="l" t="t" r="r" b="b"/>
              <a:pathLst>
                <a:path w="1894" h="1894" extrusionOk="0">
                  <a:moveTo>
                    <a:pt x="941" y="0"/>
                  </a:moveTo>
                  <a:cubicBezTo>
                    <a:pt x="429" y="0"/>
                    <a:pt x="0" y="429"/>
                    <a:pt x="0" y="941"/>
                  </a:cubicBezTo>
                  <a:cubicBezTo>
                    <a:pt x="0" y="1464"/>
                    <a:pt x="429" y="1893"/>
                    <a:pt x="941" y="1893"/>
                  </a:cubicBezTo>
                  <a:cubicBezTo>
                    <a:pt x="1465" y="1893"/>
                    <a:pt x="1893" y="1464"/>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6771675" y="1582025"/>
              <a:ext cx="47050" cy="47050"/>
            </a:xfrm>
            <a:custGeom>
              <a:avLst/>
              <a:gdLst/>
              <a:ahLst/>
              <a:cxnLst/>
              <a:rect l="l" t="t" r="r" b="b"/>
              <a:pathLst>
                <a:path w="1882" h="1882" extrusionOk="0">
                  <a:moveTo>
                    <a:pt x="941" y="0"/>
                  </a:moveTo>
                  <a:cubicBezTo>
                    <a:pt x="429" y="0"/>
                    <a:pt x="0" y="417"/>
                    <a:pt x="0" y="941"/>
                  </a:cubicBezTo>
                  <a:cubicBezTo>
                    <a:pt x="0" y="1453"/>
                    <a:pt x="429"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13349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6932700"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1496000" y="4061800"/>
              <a:ext cx="47050" cy="47350"/>
            </a:xfrm>
            <a:custGeom>
              <a:avLst/>
              <a:gdLst/>
              <a:ahLst/>
              <a:cxnLst/>
              <a:rect l="l" t="t" r="r" b="b"/>
              <a:pathLst>
                <a:path w="1882"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093425" y="1582025"/>
              <a:ext cx="47075" cy="47050"/>
            </a:xfrm>
            <a:custGeom>
              <a:avLst/>
              <a:gdLst/>
              <a:ahLst/>
              <a:cxnLst/>
              <a:rect l="l" t="t" r="r" b="b"/>
              <a:pathLst>
                <a:path w="1883" h="1882" extrusionOk="0">
                  <a:moveTo>
                    <a:pt x="941" y="0"/>
                  </a:moveTo>
                  <a:cubicBezTo>
                    <a:pt x="429" y="0"/>
                    <a:pt x="1" y="417"/>
                    <a:pt x="1" y="941"/>
                  </a:cubicBezTo>
                  <a:cubicBezTo>
                    <a:pt x="1" y="1453"/>
                    <a:pt x="429" y="1882"/>
                    <a:pt x="941" y="1882"/>
                  </a:cubicBezTo>
                  <a:cubicBezTo>
                    <a:pt x="1465" y="1882"/>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1627275" y="4061800"/>
              <a:ext cx="47050" cy="47350"/>
            </a:xfrm>
            <a:custGeom>
              <a:avLst/>
              <a:gdLst/>
              <a:ahLst/>
              <a:cxnLst/>
              <a:rect l="l" t="t" r="r" b="b"/>
              <a:pathLst>
                <a:path w="1882" h="1894" extrusionOk="0">
                  <a:moveTo>
                    <a:pt x="941" y="0"/>
                  </a:moveTo>
                  <a:cubicBezTo>
                    <a:pt x="417" y="0"/>
                    <a:pt x="0" y="429"/>
                    <a:pt x="0" y="941"/>
                  </a:cubicBezTo>
                  <a:cubicBezTo>
                    <a:pt x="0"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72247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1013200" y="4223125"/>
              <a:ext cx="47075" cy="47350"/>
            </a:xfrm>
            <a:custGeom>
              <a:avLst/>
              <a:gdLst/>
              <a:ahLst/>
              <a:cxnLst/>
              <a:rect l="l" t="t" r="r" b="b"/>
              <a:pathLst>
                <a:path w="1883"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6610625" y="1743350"/>
              <a:ext cx="47350" cy="47050"/>
            </a:xfrm>
            <a:custGeom>
              <a:avLst/>
              <a:gdLst/>
              <a:ahLst/>
              <a:cxnLst/>
              <a:rect l="l" t="t" r="r" b="b"/>
              <a:pathLst>
                <a:path w="1894" h="1882" extrusionOk="0">
                  <a:moveTo>
                    <a:pt x="953" y="1"/>
                  </a:moveTo>
                  <a:cubicBezTo>
                    <a:pt x="430" y="1"/>
                    <a:pt x="1" y="417"/>
                    <a:pt x="1" y="941"/>
                  </a:cubicBezTo>
                  <a:cubicBezTo>
                    <a:pt x="1" y="1453"/>
                    <a:pt x="430"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1173950" y="4223125"/>
              <a:ext cx="47350" cy="47350"/>
            </a:xfrm>
            <a:custGeom>
              <a:avLst/>
              <a:gdLst/>
              <a:ahLst/>
              <a:cxnLst/>
              <a:rect l="l" t="t" r="r" b="b"/>
              <a:pathLst>
                <a:path w="1894" h="1894" extrusionOk="0">
                  <a:moveTo>
                    <a:pt x="941" y="0"/>
                  </a:moveTo>
                  <a:cubicBezTo>
                    <a:pt x="429" y="0"/>
                    <a:pt x="0" y="429"/>
                    <a:pt x="0" y="953"/>
                  </a:cubicBezTo>
                  <a:cubicBezTo>
                    <a:pt x="0" y="1465"/>
                    <a:pt x="429" y="1893"/>
                    <a:pt x="941" y="1893"/>
                  </a:cubicBezTo>
                  <a:cubicBezTo>
                    <a:pt x="1465" y="1893"/>
                    <a:pt x="1893" y="1465"/>
                    <a:pt x="1893" y="953"/>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6771675" y="17433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13349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6932700"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1496000" y="4223125"/>
              <a:ext cx="47050" cy="47350"/>
            </a:xfrm>
            <a:custGeom>
              <a:avLst/>
              <a:gdLst/>
              <a:ahLst/>
              <a:cxnLst/>
              <a:rect l="l" t="t" r="r" b="b"/>
              <a:pathLst>
                <a:path w="1882"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7093425" y="1743350"/>
              <a:ext cx="47075" cy="47050"/>
            </a:xfrm>
            <a:custGeom>
              <a:avLst/>
              <a:gdLst/>
              <a:ahLst/>
              <a:cxnLst/>
              <a:rect l="l" t="t" r="r" b="b"/>
              <a:pathLst>
                <a:path w="1883" h="1882" extrusionOk="0">
                  <a:moveTo>
                    <a:pt x="941" y="1"/>
                  </a:moveTo>
                  <a:cubicBezTo>
                    <a:pt x="429" y="1"/>
                    <a:pt x="1" y="417"/>
                    <a:pt x="1" y="941"/>
                  </a:cubicBezTo>
                  <a:cubicBezTo>
                    <a:pt x="1"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1627275" y="4223125"/>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72247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1013200" y="4384150"/>
              <a:ext cx="47075" cy="47050"/>
            </a:xfrm>
            <a:custGeom>
              <a:avLst/>
              <a:gdLst/>
              <a:ahLst/>
              <a:cxnLst/>
              <a:rect l="l" t="t" r="r" b="b"/>
              <a:pathLst>
                <a:path w="1883"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6610625" y="1904075"/>
              <a:ext cx="47350" cy="47375"/>
            </a:xfrm>
            <a:custGeom>
              <a:avLst/>
              <a:gdLst/>
              <a:ahLst/>
              <a:cxnLst/>
              <a:rect l="l" t="t" r="r" b="b"/>
              <a:pathLst>
                <a:path w="1894" h="1895" extrusionOk="0">
                  <a:moveTo>
                    <a:pt x="953" y="1"/>
                  </a:moveTo>
                  <a:cubicBezTo>
                    <a:pt x="430" y="1"/>
                    <a:pt x="1" y="430"/>
                    <a:pt x="1" y="953"/>
                  </a:cubicBezTo>
                  <a:cubicBezTo>
                    <a:pt x="1" y="1465"/>
                    <a:pt x="430"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1173950" y="4384150"/>
              <a:ext cx="47350" cy="47050"/>
            </a:xfrm>
            <a:custGeom>
              <a:avLst/>
              <a:gdLst/>
              <a:ahLst/>
              <a:cxnLst/>
              <a:rect l="l" t="t" r="r" b="b"/>
              <a:pathLst>
                <a:path w="1894" h="1882" extrusionOk="0">
                  <a:moveTo>
                    <a:pt x="941" y="0"/>
                  </a:moveTo>
                  <a:cubicBezTo>
                    <a:pt x="429" y="0"/>
                    <a:pt x="0" y="429"/>
                    <a:pt x="0" y="941"/>
                  </a:cubicBezTo>
                  <a:cubicBezTo>
                    <a:pt x="0" y="1465"/>
                    <a:pt x="429" y="1882"/>
                    <a:pt x="941" y="1882"/>
                  </a:cubicBezTo>
                  <a:cubicBezTo>
                    <a:pt x="1465" y="1882"/>
                    <a:pt x="1893" y="1465"/>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6771675" y="1904075"/>
              <a:ext cx="47050" cy="47375"/>
            </a:xfrm>
            <a:custGeom>
              <a:avLst/>
              <a:gdLst/>
              <a:ahLst/>
              <a:cxnLst/>
              <a:rect l="l" t="t" r="r" b="b"/>
              <a:pathLst>
                <a:path w="1882" h="1895" extrusionOk="0">
                  <a:moveTo>
                    <a:pt x="941" y="1"/>
                  </a:moveTo>
                  <a:cubicBezTo>
                    <a:pt x="429" y="1"/>
                    <a:pt x="0" y="430"/>
                    <a:pt x="0" y="953"/>
                  </a:cubicBezTo>
                  <a:cubicBezTo>
                    <a:pt x="0" y="1465"/>
                    <a:pt x="429"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13349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6932700"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1496000" y="4384150"/>
              <a:ext cx="47050" cy="47050"/>
            </a:xfrm>
            <a:custGeom>
              <a:avLst/>
              <a:gdLst/>
              <a:ahLst/>
              <a:cxnLst/>
              <a:rect l="l" t="t" r="r" b="b"/>
              <a:pathLst>
                <a:path w="1882"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7093425" y="1904075"/>
              <a:ext cx="47075" cy="47375"/>
            </a:xfrm>
            <a:custGeom>
              <a:avLst/>
              <a:gdLst/>
              <a:ahLst/>
              <a:cxnLst/>
              <a:rect l="l" t="t" r="r" b="b"/>
              <a:pathLst>
                <a:path w="1883" h="1895" extrusionOk="0">
                  <a:moveTo>
                    <a:pt x="941" y="1"/>
                  </a:moveTo>
                  <a:cubicBezTo>
                    <a:pt x="429" y="1"/>
                    <a:pt x="1" y="430"/>
                    <a:pt x="1" y="953"/>
                  </a:cubicBezTo>
                  <a:cubicBezTo>
                    <a:pt x="1" y="1465"/>
                    <a:pt x="429" y="1894"/>
                    <a:pt x="941" y="1894"/>
                  </a:cubicBezTo>
                  <a:cubicBezTo>
                    <a:pt x="1465" y="1894"/>
                    <a:pt x="1882" y="1465"/>
                    <a:pt x="1882" y="953"/>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1627275" y="4384150"/>
              <a:ext cx="47050" cy="47050"/>
            </a:xfrm>
            <a:custGeom>
              <a:avLst/>
              <a:gdLst/>
              <a:ahLst/>
              <a:cxnLst/>
              <a:rect l="l" t="t" r="r" b="b"/>
              <a:pathLst>
                <a:path w="1882" h="1882" extrusionOk="0">
                  <a:moveTo>
                    <a:pt x="941" y="0"/>
                  </a:moveTo>
                  <a:cubicBezTo>
                    <a:pt x="417" y="0"/>
                    <a:pt x="0" y="429"/>
                    <a:pt x="0" y="941"/>
                  </a:cubicBezTo>
                  <a:cubicBezTo>
                    <a:pt x="0"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72247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1013200" y="4545175"/>
              <a:ext cx="47075" cy="47050"/>
            </a:xfrm>
            <a:custGeom>
              <a:avLst/>
              <a:gdLst/>
              <a:ahLst/>
              <a:cxnLst/>
              <a:rect l="l" t="t" r="r" b="b"/>
              <a:pathLst>
                <a:path w="1883"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6610625" y="2065125"/>
              <a:ext cx="47350" cy="47050"/>
            </a:xfrm>
            <a:custGeom>
              <a:avLst/>
              <a:gdLst/>
              <a:ahLst/>
              <a:cxnLst/>
              <a:rect l="l" t="t" r="r" b="b"/>
              <a:pathLst>
                <a:path w="1894" h="1882" extrusionOk="0">
                  <a:moveTo>
                    <a:pt x="953" y="0"/>
                  </a:moveTo>
                  <a:cubicBezTo>
                    <a:pt x="430" y="0"/>
                    <a:pt x="1" y="429"/>
                    <a:pt x="1" y="941"/>
                  </a:cubicBezTo>
                  <a:cubicBezTo>
                    <a:pt x="1" y="1465"/>
                    <a:pt x="430"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1173950" y="4545175"/>
              <a:ext cx="47350" cy="47050"/>
            </a:xfrm>
            <a:custGeom>
              <a:avLst/>
              <a:gdLst/>
              <a:ahLst/>
              <a:cxnLst/>
              <a:rect l="l" t="t" r="r" b="b"/>
              <a:pathLst>
                <a:path w="1894" h="1882" extrusionOk="0">
                  <a:moveTo>
                    <a:pt x="941" y="1"/>
                  </a:moveTo>
                  <a:cubicBezTo>
                    <a:pt x="429" y="1"/>
                    <a:pt x="0" y="417"/>
                    <a:pt x="0" y="941"/>
                  </a:cubicBezTo>
                  <a:cubicBezTo>
                    <a:pt x="0" y="1465"/>
                    <a:pt x="429" y="1882"/>
                    <a:pt x="941" y="1882"/>
                  </a:cubicBezTo>
                  <a:cubicBezTo>
                    <a:pt x="1465" y="1882"/>
                    <a:pt x="1893" y="1465"/>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6771675" y="2065125"/>
              <a:ext cx="47050" cy="47050"/>
            </a:xfrm>
            <a:custGeom>
              <a:avLst/>
              <a:gdLst/>
              <a:ahLst/>
              <a:cxnLst/>
              <a:rect l="l" t="t" r="r" b="b"/>
              <a:pathLst>
                <a:path w="1882" h="1882" extrusionOk="0">
                  <a:moveTo>
                    <a:pt x="941" y="0"/>
                  </a:moveTo>
                  <a:cubicBezTo>
                    <a:pt x="429" y="0"/>
                    <a:pt x="0" y="429"/>
                    <a:pt x="0" y="941"/>
                  </a:cubicBezTo>
                  <a:cubicBezTo>
                    <a:pt x="0" y="1465"/>
                    <a:pt x="429"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13349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6932700"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1496000" y="4545175"/>
              <a:ext cx="47050" cy="47050"/>
            </a:xfrm>
            <a:custGeom>
              <a:avLst/>
              <a:gdLst/>
              <a:ahLst/>
              <a:cxnLst/>
              <a:rect l="l" t="t" r="r" b="b"/>
              <a:pathLst>
                <a:path w="1882"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7093425" y="2065125"/>
              <a:ext cx="47075" cy="47050"/>
            </a:xfrm>
            <a:custGeom>
              <a:avLst/>
              <a:gdLst/>
              <a:ahLst/>
              <a:cxnLst/>
              <a:rect l="l" t="t" r="r" b="b"/>
              <a:pathLst>
                <a:path w="1883" h="1882" extrusionOk="0">
                  <a:moveTo>
                    <a:pt x="941" y="0"/>
                  </a:moveTo>
                  <a:cubicBezTo>
                    <a:pt x="429" y="0"/>
                    <a:pt x="1" y="429"/>
                    <a:pt x="1" y="941"/>
                  </a:cubicBezTo>
                  <a:cubicBezTo>
                    <a:pt x="1" y="1465"/>
                    <a:pt x="429" y="1881"/>
                    <a:pt x="941" y="1881"/>
                  </a:cubicBezTo>
                  <a:cubicBezTo>
                    <a:pt x="1465" y="1881"/>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1627275" y="4545175"/>
              <a:ext cx="47050" cy="47050"/>
            </a:xfrm>
            <a:custGeom>
              <a:avLst/>
              <a:gdLst/>
              <a:ahLst/>
              <a:cxnLst/>
              <a:rect l="l" t="t" r="r" b="b"/>
              <a:pathLst>
                <a:path w="1882" h="1882" extrusionOk="0">
                  <a:moveTo>
                    <a:pt x="941" y="1"/>
                  </a:moveTo>
                  <a:cubicBezTo>
                    <a:pt x="417" y="1"/>
                    <a:pt x="0" y="417"/>
                    <a:pt x="0" y="941"/>
                  </a:cubicBezTo>
                  <a:cubicBezTo>
                    <a:pt x="0"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72247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1013200" y="4706200"/>
              <a:ext cx="47075" cy="47075"/>
            </a:xfrm>
            <a:custGeom>
              <a:avLst/>
              <a:gdLst/>
              <a:ahLst/>
              <a:cxnLst/>
              <a:rect l="l" t="t" r="r" b="b"/>
              <a:pathLst>
                <a:path w="1883"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6610625" y="2226150"/>
              <a:ext cx="47350" cy="47050"/>
            </a:xfrm>
            <a:custGeom>
              <a:avLst/>
              <a:gdLst/>
              <a:ahLst/>
              <a:cxnLst/>
              <a:rect l="l" t="t" r="r" b="b"/>
              <a:pathLst>
                <a:path w="1894" h="1882" extrusionOk="0">
                  <a:moveTo>
                    <a:pt x="953" y="0"/>
                  </a:moveTo>
                  <a:cubicBezTo>
                    <a:pt x="430" y="0"/>
                    <a:pt x="1" y="417"/>
                    <a:pt x="1" y="941"/>
                  </a:cubicBezTo>
                  <a:cubicBezTo>
                    <a:pt x="1" y="1465"/>
                    <a:pt x="430"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1173950" y="4706200"/>
              <a:ext cx="47350" cy="47075"/>
            </a:xfrm>
            <a:custGeom>
              <a:avLst/>
              <a:gdLst/>
              <a:ahLst/>
              <a:cxnLst/>
              <a:rect l="l" t="t" r="r" b="b"/>
              <a:pathLst>
                <a:path w="1894" h="1883" extrusionOk="0">
                  <a:moveTo>
                    <a:pt x="941" y="1"/>
                  </a:moveTo>
                  <a:cubicBezTo>
                    <a:pt x="429" y="1"/>
                    <a:pt x="0" y="418"/>
                    <a:pt x="0" y="942"/>
                  </a:cubicBezTo>
                  <a:cubicBezTo>
                    <a:pt x="0" y="1465"/>
                    <a:pt x="429" y="1882"/>
                    <a:pt x="941" y="1882"/>
                  </a:cubicBezTo>
                  <a:cubicBezTo>
                    <a:pt x="1465" y="1882"/>
                    <a:pt x="1893" y="1465"/>
                    <a:pt x="1893" y="942"/>
                  </a:cubicBezTo>
                  <a:cubicBezTo>
                    <a:pt x="1893"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6771675" y="2226150"/>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13349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6932700"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1496000" y="4706200"/>
              <a:ext cx="47050" cy="47075"/>
            </a:xfrm>
            <a:custGeom>
              <a:avLst/>
              <a:gdLst/>
              <a:ahLst/>
              <a:cxnLst/>
              <a:rect l="l" t="t" r="r" b="b"/>
              <a:pathLst>
                <a:path w="1882"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7093425" y="2226150"/>
              <a:ext cx="47075" cy="47050"/>
            </a:xfrm>
            <a:custGeom>
              <a:avLst/>
              <a:gdLst/>
              <a:ahLst/>
              <a:cxnLst/>
              <a:rect l="l" t="t" r="r" b="b"/>
              <a:pathLst>
                <a:path w="1883" h="1882" extrusionOk="0">
                  <a:moveTo>
                    <a:pt x="941" y="0"/>
                  </a:moveTo>
                  <a:cubicBezTo>
                    <a:pt x="429" y="0"/>
                    <a:pt x="1" y="417"/>
                    <a:pt x="1" y="941"/>
                  </a:cubicBezTo>
                  <a:cubicBezTo>
                    <a:pt x="1"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1627275" y="4706200"/>
              <a:ext cx="47050" cy="47075"/>
            </a:xfrm>
            <a:custGeom>
              <a:avLst/>
              <a:gdLst/>
              <a:ahLst/>
              <a:cxnLst/>
              <a:rect l="l" t="t" r="r" b="b"/>
              <a:pathLst>
                <a:path w="1882" h="1883" extrusionOk="0">
                  <a:moveTo>
                    <a:pt x="941" y="1"/>
                  </a:moveTo>
                  <a:cubicBezTo>
                    <a:pt x="417" y="1"/>
                    <a:pt x="0" y="418"/>
                    <a:pt x="0" y="942"/>
                  </a:cubicBezTo>
                  <a:cubicBezTo>
                    <a:pt x="0"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72247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3693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5967100" y="937900"/>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530125" y="3417950"/>
              <a:ext cx="47350" cy="47075"/>
            </a:xfrm>
            <a:custGeom>
              <a:avLst/>
              <a:gdLst/>
              <a:ahLst/>
              <a:cxnLst/>
              <a:rect l="l" t="t" r="r" b="b"/>
              <a:pathLst>
                <a:path w="1894" h="1883" extrusionOk="0">
                  <a:moveTo>
                    <a:pt x="953" y="1"/>
                  </a:moveTo>
                  <a:cubicBezTo>
                    <a:pt x="429" y="1"/>
                    <a:pt x="0" y="430"/>
                    <a:pt x="0" y="941"/>
                  </a:cubicBezTo>
                  <a:cubicBezTo>
                    <a:pt x="0" y="1465"/>
                    <a:pt x="429" y="1882"/>
                    <a:pt x="953" y="1882"/>
                  </a:cubicBezTo>
                  <a:cubicBezTo>
                    <a:pt x="1465" y="1882"/>
                    <a:pt x="1893" y="1465"/>
                    <a:pt x="1893" y="941"/>
                  </a:cubicBezTo>
                  <a:cubicBezTo>
                    <a:pt x="1893"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6127825" y="937900"/>
              <a:ext cx="47075" cy="47350"/>
            </a:xfrm>
            <a:custGeom>
              <a:avLst/>
              <a:gdLst/>
              <a:ahLst/>
              <a:cxnLst/>
              <a:rect l="l" t="t" r="r" b="b"/>
              <a:pathLst>
                <a:path w="1883" h="1894" extrusionOk="0">
                  <a:moveTo>
                    <a:pt x="942" y="0"/>
                  </a:moveTo>
                  <a:cubicBezTo>
                    <a:pt x="430" y="0"/>
                    <a:pt x="1" y="429"/>
                    <a:pt x="1" y="953"/>
                  </a:cubicBezTo>
                  <a:cubicBezTo>
                    <a:pt x="1" y="1465"/>
                    <a:pt x="430" y="1893"/>
                    <a:pt x="942" y="1893"/>
                  </a:cubicBezTo>
                  <a:cubicBezTo>
                    <a:pt x="1465" y="1893"/>
                    <a:pt x="1882" y="1465"/>
                    <a:pt x="1882" y="953"/>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691150" y="3417950"/>
              <a:ext cx="47050" cy="47075"/>
            </a:xfrm>
            <a:custGeom>
              <a:avLst/>
              <a:gdLst/>
              <a:ahLst/>
              <a:cxnLst/>
              <a:rect l="l" t="t" r="r" b="b"/>
              <a:pathLst>
                <a:path w="1882" h="1883" extrusionOk="0">
                  <a:moveTo>
                    <a:pt x="941" y="1"/>
                  </a:moveTo>
                  <a:cubicBezTo>
                    <a:pt x="429" y="1"/>
                    <a:pt x="0" y="430"/>
                    <a:pt x="0" y="941"/>
                  </a:cubicBezTo>
                  <a:cubicBezTo>
                    <a:pt x="0" y="1465"/>
                    <a:pt x="429"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6288875"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8521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64496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3693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5967100" y="1098925"/>
              <a:ext cx="47050" cy="47050"/>
            </a:xfrm>
            <a:custGeom>
              <a:avLst/>
              <a:gdLst/>
              <a:ahLst/>
              <a:cxnLst/>
              <a:rect l="l" t="t" r="r" b="b"/>
              <a:pathLst>
                <a:path w="1882" h="1882" extrusionOk="0">
                  <a:moveTo>
                    <a:pt x="941" y="1"/>
                  </a:moveTo>
                  <a:cubicBezTo>
                    <a:pt x="417" y="1"/>
                    <a:pt x="1" y="429"/>
                    <a:pt x="1" y="941"/>
                  </a:cubicBezTo>
                  <a:cubicBezTo>
                    <a:pt x="1"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530125" y="3579000"/>
              <a:ext cx="47350" cy="47050"/>
            </a:xfrm>
            <a:custGeom>
              <a:avLst/>
              <a:gdLst/>
              <a:ahLst/>
              <a:cxnLst/>
              <a:rect l="l" t="t" r="r" b="b"/>
              <a:pathLst>
                <a:path w="1894" h="1882" extrusionOk="0">
                  <a:moveTo>
                    <a:pt x="953" y="0"/>
                  </a:moveTo>
                  <a:cubicBezTo>
                    <a:pt x="429" y="0"/>
                    <a:pt x="0" y="417"/>
                    <a:pt x="0" y="941"/>
                  </a:cubicBezTo>
                  <a:cubicBezTo>
                    <a:pt x="0" y="1465"/>
                    <a:pt x="429" y="1881"/>
                    <a:pt x="953" y="1881"/>
                  </a:cubicBezTo>
                  <a:cubicBezTo>
                    <a:pt x="1465" y="1881"/>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6127825" y="1098925"/>
              <a:ext cx="47075" cy="47050"/>
            </a:xfrm>
            <a:custGeom>
              <a:avLst/>
              <a:gdLst/>
              <a:ahLst/>
              <a:cxnLst/>
              <a:rect l="l" t="t" r="r" b="b"/>
              <a:pathLst>
                <a:path w="1883" h="1882" extrusionOk="0">
                  <a:moveTo>
                    <a:pt x="942" y="1"/>
                  </a:moveTo>
                  <a:cubicBezTo>
                    <a:pt x="430" y="1"/>
                    <a:pt x="1" y="429"/>
                    <a:pt x="1" y="941"/>
                  </a:cubicBezTo>
                  <a:cubicBezTo>
                    <a:pt x="1" y="1465"/>
                    <a:pt x="430" y="1882"/>
                    <a:pt x="942" y="1882"/>
                  </a:cubicBezTo>
                  <a:cubicBezTo>
                    <a:pt x="1465" y="1882"/>
                    <a:pt x="1882" y="1465"/>
                    <a:pt x="1882" y="941"/>
                  </a:cubicBezTo>
                  <a:cubicBezTo>
                    <a:pt x="1882" y="429"/>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691150" y="3579000"/>
              <a:ext cx="47050" cy="47050"/>
            </a:xfrm>
            <a:custGeom>
              <a:avLst/>
              <a:gdLst/>
              <a:ahLst/>
              <a:cxnLst/>
              <a:rect l="l" t="t" r="r" b="b"/>
              <a:pathLst>
                <a:path w="1882" h="1882" extrusionOk="0">
                  <a:moveTo>
                    <a:pt x="941" y="0"/>
                  </a:moveTo>
                  <a:cubicBezTo>
                    <a:pt x="429" y="0"/>
                    <a:pt x="0" y="417"/>
                    <a:pt x="0" y="941"/>
                  </a:cubicBezTo>
                  <a:cubicBezTo>
                    <a:pt x="0" y="1465"/>
                    <a:pt x="429"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6288875"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8521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64496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3693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5967100" y="1259950"/>
              <a:ext cx="47050" cy="47075"/>
            </a:xfrm>
            <a:custGeom>
              <a:avLst/>
              <a:gdLst/>
              <a:ahLst/>
              <a:cxnLst/>
              <a:rect l="l" t="t" r="r" b="b"/>
              <a:pathLst>
                <a:path w="1882" h="1883" extrusionOk="0">
                  <a:moveTo>
                    <a:pt x="941" y="1"/>
                  </a:moveTo>
                  <a:cubicBezTo>
                    <a:pt x="417" y="1"/>
                    <a:pt x="1" y="418"/>
                    <a:pt x="1" y="941"/>
                  </a:cubicBezTo>
                  <a:cubicBezTo>
                    <a:pt x="1"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530125" y="3740025"/>
              <a:ext cx="47350" cy="47050"/>
            </a:xfrm>
            <a:custGeom>
              <a:avLst/>
              <a:gdLst/>
              <a:ahLst/>
              <a:cxnLst/>
              <a:rect l="l" t="t" r="r" b="b"/>
              <a:pathLst>
                <a:path w="1894" h="1882" extrusionOk="0">
                  <a:moveTo>
                    <a:pt x="953" y="0"/>
                  </a:moveTo>
                  <a:cubicBezTo>
                    <a:pt x="429" y="0"/>
                    <a:pt x="0" y="417"/>
                    <a:pt x="0" y="941"/>
                  </a:cubicBezTo>
                  <a:cubicBezTo>
                    <a:pt x="0" y="1465"/>
                    <a:pt x="429" y="1882"/>
                    <a:pt x="953" y="1882"/>
                  </a:cubicBezTo>
                  <a:cubicBezTo>
                    <a:pt x="1465" y="1882"/>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6127825" y="1259950"/>
              <a:ext cx="47075" cy="47075"/>
            </a:xfrm>
            <a:custGeom>
              <a:avLst/>
              <a:gdLst/>
              <a:ahLst/>
              <a:cxnLst/>
              <a:rect l="l" t="t" r="r" b="b"/>
              <a:pathLst>
                <a:path w="1883" h="1883" extrusionOk="0">
                  <a:moveTo>
                    <a:pt x="942" y="1"/>
                  </a:moveTo>
                  <a:cubicBezTo>
                    <a:pt x="430" y="1"/>
                    <a:pt x="1" y="418"/>
                    <a:pt x="1" y="941"/>
                  </a:cubicBezTo>
                  <a:cubicBezTo>
                    <a:pt x="1" y="1465"/>
                    <a:pt x="430" y="1882"/>
                    <a:pt x="942" y="1882"/>
                  </a:cubicBezTo>
                  <a:cubicBezTo>
                    <a:pt x="1465" y="1882"/>
                    <a:pt x="1882" y="1465"/>
                    <a:pt x="1882" y="941"/>
                  </a:cubicBezTo>
                  <a:cubicBezTo>
                    <a:pt x="1882" y="418"/>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691150" y="3740025"/>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6288875"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8521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64496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3693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5967100" y="1421000"/>
              <a:ext cx="47050" cy="47050"/>
            </a:xfrm>
            <a:custGeom>
              <a:avLst/>
              <a:gdLst/>
              <a:ahLst/>
              <a:cxnLst/>
              <a:rect l="l" t="t" r="r" b="b"/>
              <a:pathLst>
                <a:path w="1882" h="1882" extrusionOk="0">
                  <a:moveTo>
                    <a:pt x="941" y="0"/>
                  </a:moveTo>
                  <a:cubicBezTo>
                    <a:pt x="417" y="0"/>
                    <a:pt x="1" y="417"/>
                    <a:pt x="1" y="941"/>
                  </a:cubicBezTo>
                  <a:cubicBezTo>
                    <a:pt x="1"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530125" y="3901050"/>
              <a:ext cx="47350" cy="47050"/>
            </a:xfrm>
            <a:custGeom>
              <a:avLst/>
              <a:gdLst/>
              <a:ahLst/>
              <a:cxnLst/>
              <a:rect l="l" t="t" r="r" b="b"/>
              <a:pathLst>
                <a:path w="1894" h="1882" extrusionOk="0">
                  <a:moveTo>
                    <a:pt x="953" y="1"/>
                  </a:moveTo>
                  <a:cubicBezTo>
                    <a:pt x="429" y="1"/>
                    <a:pt x="0" y="417"/>
                    <a:pt x="0" y="941"/>
                  </a:cubicBezTo>
                  <a:cubicBezTo>
                    <a:pt x="0" y="1453"/>
                    <a:pt x="429" y="1882"/>
                    <a:pt x="953" y="1882"/>
                  </a:cubicBezTo>
                  <a:cubicBezTo>
                    <a:pt x="1465" y="1882"/>
                    <a:pt x="1893" y="1453"/>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6127825" y="1421000"/>
              <a:ext cx="47075" cy="47050"/>
            </a:xfrm>
            <a:custGeom>
              <a:avLst/>
              <a:gdLst/>
              <a:ahLst/>
              <a:cxnLst/>
              <a:rect l="l" t="t" r="r" b="b"/>
              <a:pathLst>
                <a:path w="1883" h="1882" extrusionOk="0">
                  <a:moveTo>
                    <a:pt x="942" y="0"/>
                  </a:moveTo>
                  <a:cubicBezTo>
                    <a:pt x="430" y="0"/>
                    <a:pt x="1" y="417"/>
                    <a:pt x="1" y="941"/>
                  </a:cubicBezTo>
                  <a:cubicBezTo>
                    <a:pt x="1" y="1453"/>
                    <a:pt x="430" y="1881"/>
                    <a:pt x="942" y="1881"/>
                  </a:cubicBezTo>
                  <a:cubicBezTo>
                    <a:pt x="1465" y="1881"/>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691150" y="39010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6288875"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8521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64496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3693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5967100" y="1582025"/>
              <a:ext cx="47050" cy="47050"/>
            </a:xfrm>
            <a:custGeom>
              <a:avLst/>
              <a:gdLst/>
              <a:ahLst/>
              <a:cxnLst/>
              <a:rect l="l" t="t" r="r" b="b"/>
              <a:pathLst>
                <a:path w="1882" h="1882" extrusionOk="0">
                  <a:moveTo>
                    <a:pt x="941" y="0"/>
                  </a:moveTo>
                  <a:cubicBezTo>
                    <a:pt x="417" y="0"/>
                    <a:pt x="1" y="417"/>
                    <a:pt x="1" y="941"/>
                  </a:cubicBezTo>
                  <a:cubicBezTo>
                    <a:pt x="1"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530125" y="4061800"/>
              <a:ext cx="47350" cy="47350"/>
            </a:xfrm>
            <a:custGeom>
              <a:avLst/>
              <a:gdLst/>
              <a:ahLst/>
              <a:cxnLst/>
              <a:rect l="l" t="t" r="r" b="b"/>
              <a:pathLst>
                <a:path w="1894" h="1894" extrusionOk="0">
                  <a:moveTo>
                    <a:pt x="953" y="0"/>
                  </a:moveTo>
                  <a:cubicBezTo>
                    <a:pt x="429" y="0"/>
                    <a:pt x="0" y="429"/>
                    <a:pt x="0" y="941"/>
                  </a:cubicBezTo>
                  <a:cubicBezTo>
                    <a:pt x="0" y="1464"/>
                    <a:pt x="429" y="1893"/>
                    <a:pt x="953" y="1893"/>
                  </a:cubicBezTo>
                  <a:cubicBezTo>
                    <a:pt x="1465" y="1893"/>
                    <a:pt x="1893" y="1464"/>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6127825" y="1582025"/>
              <a:ext cx="47075" cy="47050"/>
            </a:xfrm>
            <a:custGeom>
              <a:avLst/>
              <a:gdLst/>
              <a:ahLst/>
              <a:cxnLst/>
              <a:rect l="l" t="t" r="r" b="b"/>
              <a:pathLst>
                <a:path w="1883" h="1882" extrusionOk="0">
                  <a:moveTo>
                    <a:pt x="942" y="0"/>
                  </a:moveTo>
                  <a:cubicBezTo>
                    <a:pt x="430" y="0"/>
                    <a:pt x="1" y="417"/>
                    <a:pt x="1" y="941"/>
                  </a:cubicBezTo>
                  <a:cubicBezTo>
                    <a:pt x="1" y="1453"/>
                    <a:pt x="430" y="1882"/>
                    <a:pt x="942" y="1882"/>
                  </a:cubicBezTo>
                  <a:cubicBezTo>
                    <a:pt x="1465" y="1882"/>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691150" y="4061800"/>
              <a:ext cx="47050" cy="47350"/>
            </a:xfrm>
            <a:custGeom>
              <a:avLst/>
              <a:gdLst/>
              <a:ahLst/>
              <a:cxnLst/>
              <a:rect l="l" t="t" r="r" b="b"/>
              <a:pathLst>
                <a:path w="1882" h="1894" extrusionOk="0">
                  <a:moveTo>
                    <a:pt x="941" y="0"/>
                  </a:moveTo>
                  <a:cubicBezTo>
                    <a:pt x="429" y="0"/>
                    <a:pt x="0" y="429"/>
                    <a:pt x="0" y="941"/>
                  </a:cubicBezTo>
                  <a:cubicBezTo>
                    <a:pt x="0" y="1464"/>
                    <a:pt x="429"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6288875"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8521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64496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3693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5967100" y="17433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530125" y="4223125"/>
              <a:ext cx="47350" cy="47350"/>
            </a:xfrm>
            <a:custGeom>
              <a:avLst/>
              <a:gdLst/>
              <a:ahLst/>
              <a:cxnLst/>
              <a:rect l="l" t="t" r="r" b="b"/>
              <a:pathLst>
                <a:path w="1894" h="1894" extrusionOk="0">
                  <a:moveTo>
                    <a:pt x="953" y="0"/>
                  </a:moveTo>
                  <a:cubicBezTo>
                    <a:pt x="429" y="0"/>
                    <a:pt x="0" y="429"/>
                    <a:pt x="0" y="953"/>
                  </a:cubicBezTo>
                  <a:cubicBezTo>
                    <a:pt x="0" y="1465"/>
                    <a:pt x="429" y="1893"/>
                    <a:pt x="953" y="1893"/>
                  </a:cubicBezTo>
                  <a:cubicBezTo>
                    <a:pt x="1465" y="1893"/>
                    <a:pt x="1893" y="1465"/>
                    <a:pt x="1893" y="953"/>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6127825" y="1743350"/>
              <a:ext cx="47075" cy="47050"/>
            </a:xfrm>
            <a:custGeom>
              <a:avLst/>
              <a:gdLst/>
              <a:ahLst/>
              <a:cxnLst/>
              <a:rect l="l" t="t" r="r" b="b"/>
              <a:pathLst>
                <a:path w="1883" h="1882" extrusionOk="0">
                  <a:moveTo>
                    <a:pt x="942" y="1"/>
                  </a:moveTo>
                  <a:cubicBezTo>
                    <a:pt x="430" y="1"/>
                    <a:pt x="1" y="417"/>
                    <a:pt x="1" y="941"/>
                  </a:cubicBezTo>
                  <a:cubicBezTo>
                    <a:pt x="1" y="1453"/>
                    <a:pt x="430" y="1882"/>
                    <a:pt x="942" y="1882"/>
                  </a:cubicBezTo>
                  <a:cubicBezTo>
                    <a:pt x="1465" y="1882"/>
                    <a:pt x="1882" y="1453"/>
                    <a:pt x="1882" y="941"/>
                  </a:cubicBezTo>
                  <a:cubicBezTo>
                    <a:pt x="1882" y="417"/>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691150" y="4223125"/>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6288875"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8521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64496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3693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5967100" y="1904075"/>
              <a:ext cx="47050" cy="47375"/>
            </a:xfrm>
            <a:custGeom>
              <a:avLst/>
              <a:gdLst/>
              <a:ahLst/>
              <a:cxnLst/>
              <a:rect l="l" t="t" r="r" b="b"/>
              <a:pathLst>
                <a:path w="1882" h="1895" extrusionOk="0">
                  <a:moveTo>
                    <a:pt x="941" y="1"/>
                  </a:moveTo>
                  <a:cubicBezTo>
                    <a:pt x="417" y="1"/>
                    <a:pt x="1" y="430"/>
                    <a:pt x="1" y="953"/>
                  </a:cubicBezTo>
                  <a:cubicBezTo>
                    <a:pt x="1"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530125" y="4384150"/>
              <a:ext cx="47350" cy="47050"/>
            </a:xfrm>
            <a:custGeom>
              <a:avLst/>
              <a:gdLst/>
              <a:ahLst/>
              <a:cxnLst/>
              <a:rect l="l" t="t" r="r" b="b"/>
              <a:pathLst>
                <a:path w="1894" h="1882" extrusionOk="0">
                  <a:moveTo>
                    <a:pt x="953" y="0"/>
                  </a:moveTo>
                  <a:cubicBezTo>
                    <a:pt x="429" y="0"/>
                    <a:pt x="0" y="429"/>
                    <a:pt x="0" y="941"/>
                  </a:cubicBezTo>
                  <a:cubicBezTo>
                    <a:pt x="0" y="1465"/>
                    <a:pt x="429" y="1882"/>
                    <a:pt x="953" y="1882"/>
                  </a:cubicBezTo>
                  <a:cubicBezTo>
                    <a:pt x="1465" y="1882"/>
                    <a:pt x="1893" y="1465"/>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6127825" y="1904075"/>
              <a:ext cx="47075" cy="47375"/>
            </a:xfrm>
            <a:custGeom>
              <a:avLst/>
              <a:gdLst/>
              <a:ahLst/>
              <a:cxnLst/>
              <a:rect l="l" t="t" r="r" b="b"/>
              <a:pathLst>
                <a:path w="1883" h="1895" extrusionOk="0">
                  <a:moveTo>
                    <a:pt x="942" y="1"/>
                  </a:moveTo>
                  <a:cubicBezTo>
                    <a:pt x="430" y="1"/>
                    <a:pt x="1" y="430"/>
                    <a:pt x="1" y="953"/>
                  </a:cubicBezTo>
                  <a:cubicBezTo>
                    <a:pt x="1" y="1465"/>
                    <a:pt x="430" y="1894"/>
                    <a:pt x="942" y="1894"/>
                  </a:cubicBezTo>
                  <a:cubicBezTo>
                    <a:pt x="1465" y="1894"/>
                    <a:pt x="1882" y="1465"/>
                    <a:pt x="1882" y="953"/>
                  </a:cubicBezTo>
                  <a:cubicBezTo>
                    <a:pt x="1882" y="430"/>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691150" y="4384150"/>
              <a:ext cx="47050" cy="47050"/>
            </a:xfrm>
            <a:custGeom>
              <a:avLst/>
              <a:gdLst/>
              <a:ahLst/>
              <a:cxnLst/>
              <a:rect l="l" t="t" r="r" b="b"/>
              <a:pathLst>
                <a:path w="1882" h="1882" extrusionOk="0">
                  <a:moveTo>
                    <a:pt x="941" y="0"/>
                  </a:moveTo>
                  <a:cubicBezTo>
                    <a:pt x="429" y="0"/>
                    <a:pt x="0" y="429"/>
                    <a:pt x="0" y="941"/>
                  </a:cubicBezTo>
                  <a:cubicBezTo>
                    <a:pt x="0" y="1465"/>
                    <a:pt x="429"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6288875"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8521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64496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3693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5967100" y="2065125"/>
              <a:ext cx="47050" cy="47050"/>
            </a:xfrm>
            <a:custGeom>
              <a:avLst/>
              <a:gdLst/>
              <a:ahLst/>
              <a:cxnLst/>
              <a:rect l="l" t="t" r="r" b="b"/>
              <a:pathLst>
                <a:path w="1882" h="1882" extrusionOk="0">
                  <a:moveTo>
                    <a:pt x="941" y="0"/>
                  </a:moveTo>
                  <a:cubicBezTo>
                    <a:pt x="417" y="0"/>
                    <a:pt x="1" y="429"/>
                    <a:pt x="1" y="941"/>
                  </a:cubicBezTo>
                  <a:cubicBezTo>
                    <a:pt x="1"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530125" y="4545175"/>
              <a:ext cx="47350" cy="47050"/>
            </a:xfrm>
            <a:custGeom>
              <a:avLst/>
              <a:gdLst/>
              <a:ahLst/>
              <a:cxnLst/>
              <a:rect l="l" t="t" r="r" b="b"/>
              <a:pathLst>
                <a:path w="1894" h="1882" extrusionOk="0">
                  <a:moveTo>
                    <a:pt x="953" y="1"/>
                  </a:moveTo>
                  <a:cubicBezTo>
                    <a:pt x="429" y="1"/>
                    <a:pt x="0" y="417"/>
                    <a:pt x="0" y="941"/>
                  </a:cubicBezTo>
                  <a:cubicBezTo>
                    <a:pt x="0" y="1465"/>
                    <a:pt x="429" y="1882"/>
                    <a:pt x="953" y="1882"/>
                  </a:cubicBezTo>
                  <a:cubicBezTo>
                    <a:pt x="1465" y="1882"/>
                    <a:pt x="1893" y="1465"/>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6127825" y="2065125"/>
              <a:ext cx="47075" cy="47050"/>
            </a:xfrm>
            <a:custGeom>
              <a:avLst/>
              <a:gdLst/>
              <a:ahLst/>
              <a:cxnLst/>
              <a:rect l="l" t="t" r="r" b="b"/>
              <a:pathLst>
                <a:path w="1883" h="1882" extrusionOk="0">
                  <a:moveTo>
                    <a:pt x="942" y="0"/>
                  </a:moveTo>
                  <a:cubicBezTo>
                    <a:pt x="430" y="0"/>
                    <a:pt x="1" y="429"/>
                    <a:pt x="1" y="941"/>
                  </a:cubicBezTo>
                  <a:cubicBezTo>
                    <a:pt x="1" y="1465"/>
                    <a:pt x="430" y="1881"/>
                    <a:pt x="942" y="1881"/>
                  </a:cubicBezTo>
                  <a:cubicBezTo>
                    <a:pt x="1465" y="1881"/>
                    <a:pt x="1882" y="1465"/>
                    <a:pt x="1882" y="941"/>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691150" y="4545175"/>
              <a:ext cx="47050" cy="47050"/>
            </a:xfrm>
            <a:custGeom>
              <a:avLst/>
              <a:gdLst/>
              <a:ahLst/>
              <a:cxnLst/>
              <a:rect l="l" t="t" r="r" b="b"/>
              <a:pathLst>
                <a:path w="1882" h="1882" extrusionOk="0">
                  <a:moveTo>
                    <a:pt x="941" y="1"/>
                  </a:moveTo>
                  <a:cubicBezTo>
                    <a:pt x="429" y="1"/>
                    <a:pt x="0" y="417"/>
                    <a:pt x="0" y="941"/>
                  </a:cubicBezTo>
                  <a:cubicBezTo>
                    <a:pt x="0" y="1465"/>
                    <a:pt x="429"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6288875"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8521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64496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3693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5967100" y="2226150"/>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530125" y="4706200"/>
              <a:ext cx="47350" cy="47075"/>
            </a:xfrm>
            <a:custGeom>
              <a:avLst/>
              <a:gdLst/>
              <a:ahLst/>
              <a:cxnLst/>
              <a:rect l="l" t="t" r="r" b="b"/>
              <a:pathLst>
                <a:path w="1894" h="1883" extrusionOk="0">
                  <a:moveTo>
                    <a:pt x="953" y="1"/>
                  </a:moveTo>
                  <a:cubicBezTo>
                    <a:pt x="429" y="1"/>
                    <a:pt x="0" y="418"/>
                    <a:pt x="0" y="942"/>
                  </a:cubicBezTo>
                  <a:cubicBezTo>
                    <a:pt x="0" y="1465"/>
                    <a:pt x="429" y="1882"/>
                    <a:pt x="953" y="1882"/>
                  </a:cubicBezTo>
                  <a:cubicBezTo>
                    <a:pt x="1465" y="1882"/>
                    <a:pt x="1893" y="1465"/>
                    <a:pt x="1893" y="942"/>
                  </a:cubicBezTo>
                  <a:cubicBezTo>
                    <a:pt x="1893"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6127825" y="2226150"/>
              <a:ext cx="47075" cy="47050"/>
            </a:xfrm>
            <a:custGeom>
              <a:avLst/>
              <a:gdLst/>
              <a:ahLst/>
              <a:cxnLst/>
              <a:rect l="l" t="t" r="r" b="b"/>
              <a:pathLst>
                <a:path w="1883" h="1882" extrusionOk="0">
                  <a:moveTo>
                    <a:pt x="942" y="0"/>
                  </a:moveTo>
                  <a:cubicBezTo>
                    <a:pt x="430" y="0"/>
                    <a:pt x="1" y="417"/>
                    <a:pt x="1" y="941"/>
                  </a:cubicBezTo>
                  <a:cubicBezTo>
                    <a:pt x="1" y="1465"/>
                    <a:pt x="430" y="1882"/>
                    <a:pt x="942" y="1882"/>
                  </a:cubicBezTo>
                  <a:cubicBezTo>
                    <a:pt x="1465" y="1882"/>
                    <a:pt x="1882" y="1465"/>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691150" y="4706200"/>
              <a:ext cx="47050" cy="47075"/>
            </a:xfrm>
            <a:custGeom>
              <a:avLst/>
              <a:gdLst/>
              <a:ahLst/>
              <a:cxnLst/>
              <a:rect l="l" t="t" r="r" b="b"/>
              <a:pathLst>
                <a:path w="1882" h="1883" extrusionOk="0">
                  <a:moveTo>
                    <a:pt x="941" y="1"/>
                  </a:moveTo>
                  <a:cubicBezTo>
                    <a:pt x="429" y="1"/>
                    <a:pt x="0" y="418"/>
                    <a:pt x="0" y="942"/>
                  </a:cubicBezTo>
                  <a:cubicBezTo>
                    <a:pt x="0" y="1465"/>
                    <a:pt x="429"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6288875"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8521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64496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1264125" y="4274625"/>
              <a:ext cx="1469850" cy="562275"/>
            </a:xfrm>
            <a:custGeom>
              <a:avLst/>
              <a:gdLst/>
              <a:ahLst/>
              <a:cxnLst/>
              <a:rect l="l" t="t" r="r" b="b"/>
              <a:pathLst>
                <a:path w="58794" h="22491" extrusionOk="0">
                  <a:moveTo>
                    <a:pt x="29370" y="1"/>
                  </a:moveTo>
                  <a:cubicBezTo>
                    <a:pt x="23509" y="1"/>
                    <a:pt x="17585" y="1690"/>
                    <a:pt x="12360" y="5215"/>
                  </a:cubicBezTo>
                  <a:cubicBezTo>
                    <a:pt x="6049" y="9477"/>
                    <a:pt x="1846" y="15680"/>
                    <a:pt x="1" y="22491"/>
                  </a:cubicBezTo>
                  <a:lnTo>
                    <a:pt x="58794" y="22491"/>
                  </a:lnTo>
                  <a:cubicBezTo>
                    <a:pt x="57949" y="19336"/>
                    <a:pt x="56567" y="16276"/>
                    <a:pt x="54639" y="13418"/>
                  </a:cubicBezTo>
                  <a:cubicBezTo>
                    <a:pt x="48750" y="4701"/>
                    <a:pt x="39148" y="1"/>
                    <a:pt x="2937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2915825" y="4539025"/>
              <a:ext cx="370600" cy="297875"/>
            </a:xfrm>
            <a:custGeom>
              <a:avLst/>
              <a:gdLst/>
              <a:ahLst/>
              <a:cxnLst/>
              <a:rect l="l" t="t" r="r" b="b"/>
              <a:pathLst>
                <a:path w="14824" h="11915" extrusionOk="0">
                  <a:moveTo>
                    <a:pt x="7407" y="1"/>
                  </a:moveTo>
                  <a:cubicBezTo>
                    <a:pt x="6152" y="1"/>
                    <a:pt x="4883" y="362"/>
                    <a:pt x="3763" y="1116"/>
                  </a:cubicBezTo>
                  <a:cubicBezTo>
                    <a:pt x="775" y="3128"/>
                    <a:pt x="1" y="7176"/>
                    <a:pt x="2013" y="10165"/>
                  </a:cubicBezTo>
                  <a:cubicBezTo>
                    <a:pt x="2489" y="10867"/>
                    <a:pt x="3084" y="11462"/>
                    <a:pt x="3763" y="11915"/>
                  </a:cubicBezTo>
                  <a:lnTo>
                    <a:pt x="11050" y="11915"/>
                  </a:lnTo>
                  <a:cubicBezTo>
                    <a:pt x="14038" y="9903"/>
                    <a:pt x="14824" y="5855"/>
                    <a:pt x="12812" y="2866"/>
                  </a:cubicBezTo>
                  <a:cubicBezTo>
                    <a:pt x="11554" y="1005"/>
                    <a:pt x="9500" y="1"/>
                    <a:pt x="7407"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4848225" y="818550"/>
              <a:ext cx="1461200" cy="547075"/>
            </a:xfrm>
            <a:custGeom>
              <a:avLst/>
              <a:gdLst/>
              <a:ahLst/>
              <a:cxnLst/>
              <a:rect l="l" t="t" r="r" b="b"/>
              <a:pathLst>
                <a:path w="58448" h="21883" extrusionOk="0">
                  <a:moveTo>
                    <a:pt x="0" y="0"/>
                  </a:moveTo>
                  <a:cubicBezTo>
                    <a:pt x="857" y="2941"/>
                    <a:pt x="2179" y="5798"/>
                    <a:pt x="3989" y="8465"/>
                  </a:cubicBezTo>
                  <a:cubicBezTo>
                    <a:pt x="9869" y="17182"/>
                    <a:pt x="19474" y="21883"/>
                    <a:pt x="29254" y="21883"/>
                  </a:cubicBezTo>
                  <a:cubicBezTo>
                    <a:pt x="35117" y="21883"/>
                    <a:pt x="41042" y="20194"/>
                    <a:pt x="46268" y="16669"/>
                  </a:cubicBezTo>
                  <a:cubicBezTo>
                    <a:pt x="52388" y="12537"/>
                    <a:pt x="56519" y="6572"/>
                    <a:pt x="5844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238125" y="818550"/>
              <a:ext cx="1820775" cy="1101325"/>
            </a:xfrm>
            <a:custGeom>
              <a:avLst/>
              <a:gdLst/>
              <a:ahLst/>
              <a:cxnLst/>
              <a:rect l="l" t="t" r="r" b="b"/>
              <a:pathLst>
                <a:path w="72831" h="44053" extrusionOk="0">
                  <a:moveTo>
                    <a:pt x="71854" y="0"/>
                  </a:moveTo>
                  <a:cubicBezTo>
                    <a:pt x="71854" y="23765"/>
                    <a:pt x="52530" y="43089"/>
                    <a:pt x="28766" y="43089"/>
                  </a:cubicBezTo>
                  <a:cubicBezTo>
                    <a:pt x="17717" y="43089"/>
                    <a:pt x="7632" y="38909"/>
                    <a:pt x="0" y="32052"/>
                  </a:cubicBezTo>
                  <a:lnTo>
                    <a:pt x="0" y="33337"/>
                  </a:lnTo>
                  <a:cubicBezTo>
                    <a:pt x="7727" y="40017"/>
                    <a:pt x="17788" y="44053"/>
                    <a:pt x="28766" y="44053"/>
                  </a:cubicBezTo>
                  <a:cubicBezTo>
                    <a:pt x="53066" y="44053"/>
                    <a:pt x="72831" y="24301"/>
                    <a:pt x="728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238125" y="818550"/>
              <a:ext cx="1661225" cy="942100"/>
            </a:xfrm>
            <a:custGeom>
              <a:avLst/>
              <a:gdLst/>
              <a:ahLst/>
              <a:cxnLst/>
              <a:rect l="l" t="t" r="r" b="b"/>
              <a:pathLst>
                <a:path w="66449" h="37684" extrusionOk="0">
                  <a:moveTo>
                    <a:pt x="65484" y="0"/>
                  </a:moveTo>
                  <a:cubicBezTo>
                    <a:pt x="65484" y="20241"/>
                    <a:pt x="49018" y="36719"/>
                    <a:pt x="28766" y="36719"/>
                  </a:cubicBezTo>
                  <a:cubicBezTo>
                    <a:pt x="17121" y="36719"/>
                    <a:pt x="6727" y="31266"/>
                    <a:pt x="0" y="22777"/>
                  </a:cubicBezTo>
                  <a:lnTo>
                    <a:pt x="0" y="24312"/>
                  </a:lnTo>
                  <a:cubicBezTo>
                    <a:pt x="6918" y="32480"/>
                    <a:pt x="17252" y="37683"/>
                    <a:pt x="28766" y="37683"/>
                  </a:cubicBezTo>
                  <a:cubicBezTo>
                    <a:pt x="49542" y="37683"/>
                    <a:pt x="66449" y="20776"/>
                    <a:pt x="664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238125" y="818550"/>
              <a:ext cx="1501700" cy="782550"/>
            </a:xfrm>
            <a:custGeom>
              <a:avLst/>
              <a:gdLst/>
              <a:ahLst/>
              <a:cxnLst/>
              <a:rect l="l" t="t" r="r" b="b"/>
              <a:pathLst>
                <a:path w="60068" h="31302" extrusionOk="0">
                  <a:moveTo>
                    <a:pt x="59103" y="0"/>
                  </a:moveTo>
                  <a:cubicBezTo>
                    <a:pt x="59103" y="16728"/>
                    <a:pt x="45494" y="30337"/>
                    <a:pt x="28766" y="30337"/>
                  </a:cubicBezTo>
                  <a:cubicBezTo>
                    <a:pt x="15407" y="30337"/>
                    <a:pt x="4036" y="21645"/>
                    <a:pt x="0" y="9632"/>
                  </a:cubicBezTo>
                  <a:lnTo>
                    <a:pt x="0" y="12335"/>
                  </a:lnTo>
                  <a:cubicBezTo>
                    <a:pt x="4798" y="23479"/>
                    <a:pt x="15883" y="31301"/>
                    <a:pt x="28766" y="31301"/>
                  </a:cubicBezTo>
                  <a:cubicBezTo>
                    <a:pt x="46030" y="31301"/>
                    <a:pt x="60067" y="17264"/>
                    <a:pt x="6006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334250" y="818550"/>
              <a:ext cx="1246025" cy="623000"/>
            </a:xfrm>
            <a:custGeom>
              <a:avLst/>
              <a:gdLst/>
              <a:ahLst/>
              <a:cxnLst/>
              <a:rect l="l" t="t" r="r" b="b"/>
              <a:pathLst>
                <a:path w="49841" h="24920" extrusionOk="0">
                  <a:moveTo>
                    <a:pt x="1" y="0"/>
                  </a:moveTo>
                  <a:cubicBezTo>
                    <a:pt x="1" y="13740"/>
                    <a:pt x="11181" y="24920"/>
                    <a:pt x="24921" y="24920"/>
                  </a:cubicBezTo>
                  <a:cubicBezTo>
                    <a:pt x="38672" y="24920"/>
                    <a:pt x="49840" y="13740"/>
                    <a:pt x="49840" y="0"/>
                  </a:cubicBezTo>
                  <a:lnTo>
                    <a:pt x="48876" y="0"/>
                  </a:lnTo>
                  <a:cubicBezTo>
                    <a:pt x="48876" y="13216"/>
                    <a:pt x="38136" y="23955"/>
                    <a:pt x="24921" y="23955"/>
                  </a:cubicBezTo>
                  <a:cubicBezTo>
                    <a:pt x="11716" y="23955"/>
                    <a:pt x="965" y="13216"/>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493800" y="818550"/>
              <a:ext cx="927225" cy="463750"/>
            </a:xfrm>
            <a:custGeom>
              <a:avLst/>
              <a:gdLst/>
              <a:ahLst/>
              <a:cxnLst/>
              <a:rect l="l" t="t" r="r" b="b"/>
              <a:pathLst>
                <a:path w="37089" h="18550" extrusionOk="0">
                  <a:moveTo>
                    <a:pt x="0" y="0"/>
                  </a:moveTo>
                  <a:cubicBezTo>
                    <a:pt x="0" y="10227"/>
                    <a:pt x="8311" y="18550"/>
                    <a:pt x="18539" y="18550"/>
                  </a:cubicBezTo>
                  <a:cubicBezTo>
                    <a:pt x="28766" y="18550"/>
                    <a:pt x="37088" y="10227"/>
                    <a:pt x="37088" y="0"/>
                  </a:cubicBezTo>
                  <a:lnTo>
                    <a:pt x="36124" y="0"/>
                  </a:lnTo>
                  <a:cubicBezTo>
                    <a:pt x="36124" y="9692"/>
                    <a:pt x="28230" y="17574"/>
                    <a:pt x="18539" y="17574"/>
                  </a:cubicBezTo>
                  <a:cubicBezTo>
                    <a:pt x="8847" y="17574"/>
                    <a:pt x="965" y="9692"/>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653050" y="818550"/>
              <a:ext cx="608425" cy="304225"/>
            </a:xfrm>
            <a:custGeom>
              <a:avLst/>
              <a:gdLst/>
              <a:ahLst/>
              <a:cxnLst/>
              <a:rect l="l" t="t" r="r" b="b"/>
              <a:pathLst>
                <a:path w="24337" h="12169" extrusionOk="0">
                  <a:moveTo>
                    <a:pt x="0" y="0"/>
                  </a:moveTo>
                  <a:cubicBezTo>
                    <a:pt x="0" y="6703"/>
                    <a:pt x="5465" y="12168"/>
                    <a:pt x="12169" y="12168"/>
                  </a:cubicBezTo>
                  <a:cubicBezTo>
                    <a:pt x="18884" y="12168"/>
                    <a:pt x="24337" y="6703"/>
                    <a:pt x="24337" y="0"/>
                  </a:cubicBezTo>
                  <a:lnTo>
                    <a:pt x="23372" y="0"/>
                  </a:lnTo>
                  <a:cubicBezTo>
                    <a:pt x="23372" y="6179"/>
                    <a:pt x="18348" y="11204"/>
                    <a:pt x="12169" y="11204"/>
                  </a:cubicBezTo>
                  <a:cubicBezTo>
                    <a:pt x="6001" y="11204"/>
                    <a:pt x="977" y="6179"/>
                    <a:pt x="9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812600" y="818550"/>
              <a:ext cx="289325" cy="144675"/>
            </a:xfrm>
            <a:custGeom>
              <a:avLst/>
              <a:gdLst/>
              <a:ahLst/>
              <a:cxnLst/>
              <a:rect l="l" t="t" r="r" b="b"/>
              <a:pathLst>
                <a:path w="11573" h="5787" extrusionOk="0">
                  <a:moveTo>
                    <a:pt x="0" y="0"/>
                  </a:moveTo>
                  <a:cubicBezTo>
                    <a:pt x="0" y="3191"/>
                    <a:pt x="2596" y="5786"/>
                    <a:pt x="5787" y="5786"/>
                  </a:cubicBezTo>
                  <a:cubicBezTo>
                    <a:pt x="8977" y="5786"/>
                    <a:pt x="11573" y="3191"/>
                    <a:pt x="11573" y="0"/>
                  </a:cubicBezTo>
                  <a:lnTo>
                    <a:pt x="10609" y="0"/>
                  </a:lnTo>
                  <a:cubicBezTo>
                    <a:pt x="10609" y="2655"/>
                    <a:pt x="8454" y="4822"/>
                    <a:pt x="5787" y="4822"/>
                  </a:cubicBezTo>
                  <a:cubicBezTo>
                    <a:pt x="3131" y="4822"/>
                    <a:pt x="964" y="2655"/>
                    <a:pt x="964"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0" name="Google Shape;190;p2"/>
          <p:cNvSpPr txBox="1">
            <a:spLocks noGrp="1"/>
          </p:cNvSpPr>
          <p:nvPr>
            <p:ph type="ctrTitle"/>
          </p:nvPr>
        </p:nvSpPr>
        <p:spPr>
          <a:xfrm>
            <a:off x="914375" y="866550"/>
            <a:ext cx="3671400" cy="26442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4800"/>
              <a:buNone/>
              <a:defRPr sz="6000" b="1">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91" name="Google Shape;191;p2"/>
          <p:cNvSpPr txBox="1">
            <a:spLocks noGrp="1"/>
          </p:cNvSpPr>
          <p:nvPr>
            <p:ph type="subTitle" idx="1"/>
          </p:nvPr>
        </p:nvSpPr>
        <p:spPr>
          <a:xfrm>
            <a:off x="914375" y="3161863"/>
            <a:ext cx="2787900" cy="4473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accent2"/>
              </a:buClr>
              <a:buSzPts val="2800"/>
              <a:buFont typeface="Inter-Regular"/>
              <a:buNone/>
              <a:defRPr sz="1600" b="1">
                <a:solidFill>
                  <a:schemeClr val="accent2"/>
                </a:solidFill>
                <a:latin typeface="Inter-Regular"/>
                <a:ea typeface="Inter-Regular"/>
                <a:cs typeface="Inter-Regular"/>
                <a:sym typeface="Inter-Regular"/>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21"/>
        <p:cNvGrpSpPr/>
        <p:nvPr/>
      </p:nvGrpSpPr>
      <p:grpSpPr>
        <a:xfrm>
          <a:off x="0" y="0"/>
          <a:ext cx="0" cy="0"/>
          <a:chOff x="0" y="0"/>
          <a:chExt cx="0" cy="0"/>
        </a:xfrm>
      </p:grpSpPr>
      <p:grpSp>
        <p:nvGrpSpPr>
          <p:cNvPr id="322" name="Google Shape;322;p4"/>
          <p:cNvGrpSpPr/>
          <p:nvPr/>
        </p:nvGrpSpPr>
        <p:grpSpPr>
          <a:xfrm>
            <a:off x="753" y="2593"/>
            <a:ext cx="9144000" cy="5205765"/>
            <a:chOff x="238125" y="818550"/>
            <a:chExt cx="7143750" cy="4074325"/>
          </a:xfrm>
        </p:grpSpPr>
        <p:sp>
          <p:nvSpPr>
            <p:cNvPr id="323" name="Google Shape;323;p4"/>
            <p:cNvSpPr/>
            <p:nvPr/>
          </p:nvSpPr>
          <p:spPr>
            <a:xfrm>
              <a:off x="6259100" y="3768300"/>
              <a:ext cx="1122775" cy="1124575"/>
            </a:xfrm>
            <a:custGeom>
              <a:avLst/>
              <a:gdLst/>
              <a:ahLst/>
              <a:cxnLst/>
              <a:rect l="l" t="t" r="r" b="b"/>
              <a:pathLst>
                <a:path w="44911" h="44983" extrusionOk="0">
                  <a:moveTo>
                    <a:pt x="44780" y="0"/>
                  </a:moveTo>
                  <a:cubicBezTo>
                    <a:pt x="20086" y="0"/>
                    <a:pt x="1" y="20098"/>
                    <a:pt x="1" y="44792"/>
                  </a:cubicBezTo>
                  <a:cubicBezTo>
                    <a:pt x="1" y="44851"/>
                    <a:pt x="1" y="44923"/>
                    <a:pt x="1" y="44982"/>
                  </a:cubicBezTo>
                  <a:lnTo>
                    <a:pt x="1084" y="44982"/>
                  </a:lnTo>
                  <a:cubicBezTo>
                    <a:pt x="1084" y="44923"/>
                    <a:pt x="1084" y="44851"/>
                    <a:pt x="1084" y="44792"/>
                  </a:cubicBezTo>
                  <a:cubicBezTo>
                    <a:pt x="1084" y="20693"/>
                    <a:pt x="20694" y="1096"/>
                    <a:pt x="44780" y="1096"/>
                  </a:cubicBezTo>
                  <a:lnTo>
                    <a:pt x="44911" y="1096"/>
                  </a:lnTo>
                  <a:lnTo>
                    <a:pt x="4491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4"/>
            <p:cNvSpPr/>
            <p:nvPr/>
          </p:nvSpPr>
          <p:spPr>
            <a:xfrm>
              <a:off x="6421025" y="3930225"/>
              <a:ext cx="960850" cy="962650"/>
            </a:xfrm>
            <a:custGeom>
              <a:avLst/>
              <a:gdLst/>
              <a:ahLst/>
              <a:cxnLst/>
              <a:rect l="l" t="t" r="r" b="b"/>
              <a:pathLst>
                <a:path w="38434" h="38506" extrusionOk="0">
                  <a:moveTo>
                    <a:pt x="38303" y="0"/>
                  </a:moveTo>
                  <a:cubicBezTo>
                    <a:pt x="17181" y="0"/>
                    <a:pt x="1" y="17193"/>
                    <a:pt x="1" y="38315"/>
                  </a:cubicBezTo>
                  <a:cubicBezTo>
                    <a:pt x="1" y="38374"/>
                    <a:pt x="1" y="38446"/>
                    <a:pt x="1" y="38505"/>
                  </a:cubicBezTo>
                  <a:lnTo>
                    <a:pt x="1084" y="38505"/>
                  </a:lnTo>
                  <a:cubicBezTo>
                    <a:pt x="1084" y="38446"/>
                    <a:pt x="1084" y="38374"/>
                    <a:pt x="1084" y="38315"/>
                  </a:cubicBezTo>
                  <a:cubicBezTo>
                    <a:pt x="1084" y="17788"/>
                    <a:pt x="17777" y="1084"/>
                    <a:pt x="38303" y="1084"/>
                  </a:cubicBezTo>
                  <a:cubicBezTo>
                    <a:pt x="38351" y="1084"/>
                    <a:pt x="38386" y="1096"/>
                    <a:pt x="38434" y="1096"/>
                  </a:cubicBezTo>
                  <a:lnTo>
                    <a:pt x="38434"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4"/>
            <p:cNvSpPr/>
            <p:nvPr/>
          </p:nvSpPr>
          <p:spPr>
            <a:xfrm>
              <a:off x="6582950" y="4092150"/>
              <a:ext cx="798925" cy="800725"/>
            </a:xfrm>
            <a:custGeom>
              <a:avLst/>
              <a:gdLst/>
              <a:ahLst/>
              <a:cxnLst/>
              <a:rect l="l" t="t" r="r" b="b"/>
              <a:pathLst>
                <a:path w="31957" h="32029" extrusionOk="0">
                  <a:moveTo>
                    <a:pt x="31826" y="0"/>
                  </a:moveTo>
                  <a:cubicBezTo>
                    <a:pt x="14276" y="0"/>
                    <a:pt x="1" y="14276"/>
                    <a:pt x="1" y="31838"/>
                  </a:cubicBezTo>
                  <a:cubicBezTo>
                    <a:pt x="1" y="31897"/>
                    <a:pt x="1" y="31969"/>
                    <a:pt x="1" y="32028"/>
                  </a:cubicBezTo>
                  <a:lnTo>
                    <a:pt x="1084" y="32028"/>
                  </a:lnTo>
                  <a:cubicBezTo>
                    <a:pt x="1084" y="31969"/>
                    <a:pt x="1084" y="31897"/>
                    <a:pt x="1084" y="31838"/>
                  </a:cubicBezTo>
                  <a:cubicBezTo>
                    <a:pt x="1084" y="14883"/>
                    <a:pt x="14872" y="1084"/>
                    <a:pt x="31826" y="1084"/>
                  </a:cubicBezTo>
                  <a:cubicBezTo>
                    <a:pt x="31874" y="1084"/>
                    <a:pt x="31909" y="1096"/>
                    <a:pt x="31957" y="1096"/>
                  </a:cubicBezTo>
                  <a:lnTo>
                    <a:pt x="31957"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4"/>
            <p:cNvSpPr/>
            <p:nvPr/>
          </p:nvSpPr>
          <p:spPr>
            <a:xfrm>
              <a:off x="6744575" y="4254075"/>
              <a:ext cx="637300" cy="638800"/>
            </a:xfrm>
            <a:custGeom>
              <a:avLst/>
              <a:gdLst/>
              <a:ahLst/>
              <a:cxnLst/>
              <a:rect l="l" t="t" r="r" b="b"/>
              <a:pathLst>
                <a:path w="25492" h="25552" extrusionOk="0">
                  <a:moveTo>
                    <a:pt x="25361" y="0"/>
                  </a:moveTo>
                  <a:cubicBezTo>
                    <a:pt x="11383" y="0"/>
                    <a:pt x="1" y="11371"/>
                    <a:pt x="1" y="25361"/>
                  </a:cubicBezTo>
                  <a:cubicBezTo>
                    <a:pt x="1" y="25420"/>
                    <a:pt x="13" y="25492"/>
                    <a:pt x="13" y="25551"/>
                  </a:cubicBezTo>
                  <a:lnTo>
                    <a:pt x="1096" y="25551"/>
                  </a:lnTo>
                  <a:cubicBezTo>
                    <a:pt x="1096" y="25492"/>
                    <a:pt x="1096" y="25420"/>
                    <a:pt x="1096" y="25361"/>
                  </a:cubicBezTo>
                  <a:cubicBezTo>
                    <a:pt x="1096" y="11978"/>
                    <a:pt x="11978" y="1084"/>
                    <a:pt x="25361" y="1084"/>
                  </a:cubicBezTo>
                  <a:cubicBezTo>
                    <a:pt x="25409" y="1084"/>
                    <a:pt x="25444" y="1096"/>
                    <a:pt x="25492" y="1096"/>
                  </a:cubicBezTo>
                  <a:lnTo>
                    <a:pt x="2549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
            <p:cNvSpPr/>
            <p:nvPr/>
          </p:nvSpPr>
          <p:spPr>
            <a:xfrm>
              <a:off x="6906500" y="4416000"/>
              <a:ext cx="475375" cy="476875"/>
            </a:xfrm>
            <a:custGeom>
              <a:avLst/>
              <a:gdLst/>
              <a:ahLst/>
              <a:cxnLst/>
              <a:rect l="l" t="t" r="r" b="b"/>
              <a:pathLst>
                <a:path w="19015" h="19075" extrusionOk="0">
                  <a:moveTo>
                    <a:pt x="18884" y="0"/>
                  </a:moveTo>
                  <a:cubicBezTo>
                    <a:pt x="8478" y="0"/>
                    <a:pt x="1" y="8466"/>
                    <a:pt x="1" y="18884"/>
                  </a:cubicBezTo>
                  <a:cubicBezTo>
                    <a:pt x="1" y="18943"/>
                    <a:pt x="13" y="19015"/>
                    <a:pt x="13" y="19074"/>
                  </a:cubicBezTo>
                  <a:lnTo>
                    <a:pt x="1096" y="19074"/>
                  </a:lnTo>
                  <a:cubicBezTo>
                    <a:pt x="1096" y="19015"/>
                    <a:pt x="1096" y="18943"/>
                    <a:pt x="1096" y="18884"/>
                  </a:cubicBezTo>
                  <a:cubicBezTo>
                    <a:pt x="1096" y="9073"/>
                    <a:pt x="9073" y="1084"/>
                    <a:pt x="18884" y="1084"/>
                  </a:cubicBezTo>
                  <a:lnTo>
                    <a:pt x="19015" y="1084"/>
                  </a:lnTo>
                  <a:lnTo>
                    <a:pt x="19015"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4"/>
            <p:cNvSpPr/>
            <p:nvPr/>
          </p:nvSpPr>
          <p:spPr>
            <a:xfrm>
              <a:off x="7068425" y="4577925"/>
              <a:ext cx="313450" cy="314950"/>
            </a:xfrm>
            <a:custGeom>
              <a:avLst/>
              <a:gdLst/>
              <a:ahLst/>
              <a:cxnLst/>
              <a:rect l="l" t="t" r="r" b="b"/>
              <a:pathLst>
                <a:path w="12538" h="12598" extrusionOk="0">
                  <a:moveTo>
                    <a:pt x="12407" y="0"/>
                  </a:moveTo>
                  <a:cubicBezTo>
                    <a:pt x="5573" y="0"/>
                    <a:pt x="1" y="5561"/>
                    <a:pt x="1" y="12407"/>
                  </a:cubicBezTo>
                  <a:cubicBezTo>
                    <a:pt x="1" y="12466"/>
                    <a:pt x="13" y="12538"/>
                    <a:pt x="13" y="12597"/>
                  </a:cubicBezTo>
                  <a:lnTo>
                    <a:pt x="1096" y="12597"/>
                  </a:lnTo>
                  <a:cubicBezTo>
                    <a:pt x="1096" y="12538"/>
                    <a:pt x="1096" y="12466"/>
                    <a:pt x="1096" y="12407"/>
                  </a:cubicBezTo>
                  <a:cubicBezTo>
                    <a:pt x="1096" y="6168"/>
                    <a:pt x="6168" y="1084"/>
                    <a:pt x="12407" y="1084"/>
                  </a:cubicBezTo>
                  <a:lnTo>
                    <a:pt x="12538" y="1084"/>
                  </a:lnTo>
                  <a:lnTo>
                    <a:pt x="12538"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
            <p:cNvSpPr/>
            <p:nvPr/>
          </p:nvSpPr>
          <p:spPr>
            <a:xfrm>
              <a:off x="7230350" y="4739850"/>
              <a:ext cx="151525" cy="153025"/>
            </a:xfrm>
            <a:custGeom>
              <a:avLst/>
              <a:gdLst/>
              <a:ahLst/>
              <a:cxnLst/>
              <a:rect l="l" t="t" r="r" b="b"/>
              <a:pathLst>
                <a:path w="6061" h="6121" extrusionOk="0">
                  <a:moveTo>
                    <a:pt x="5930" y="0"/>
                  </a:moveTo>
                  <a:cubicBezTo>
                    <a:pt x="2668" y="0"/>
                    <a:pt x="1" y="2655"/>
                    <a:pt x="1" y="5930"/>
                  </a:cubicBezTo>
                  <a:cubicBezTo>
                    <a:pt x="1" y="5989"/>
                    <a:pt x="13" y="6061"/>
                    <a:pt x="13" y="6120"/>
                  </a:cubicBezTo>
                  <a:lnTo>
                    <a:pt x="1096" y="6120"/>
                  </a:lnTo>
                  <a:cubicBezTo>
                    <a:pt x="1096" y="6061"/>
                    <a:pt x="1096" y="5989"/>
                    <a:pt x="1096" y="5930"/>
                  </a:cubicBezTo>
                  <a:cubicBezTo>
                    <a:pt x="1096" y="3263"/>
                    <a:pt x="3263" y="1084"/>
                    <a:pt x="5930" y="1084"/>
                  </a:cubicBezTo>
                  <a:cubicBezTo>
                    <a:pt x="5978" y="1084"/>
                    <a:pt x="6013" y="1096"/>
                    <a:pt x="6061" y="1096"/>
                  </a:cubicBezTo>
                  <a:lnTo>
                    <a:pt x="606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
            <p:cNvSpPr/>
            <p:nvPr/>
          </p:nvSpPr>
          <p:spPr>
            <a:xfrm>
              <a:off x="2673250" y="4360650"/>
              <a:ext cx="281900" cy="247625"/>
            </a:xfrm>
            <a:custGeom>
              <a:avLst/>
              <a:gdLst/>
              <a:ahLst/>
              <a:cxnLst/>
              <a:rect l="l" t="t" r="r" b="b"/>
              <a:pathLst>
                <a:path w="11276" h="9905" extrusionOk="0">
                  <a:moveTo>
                    <a:pt x="5640" y="1760"/>
                  </a:moveTo>
                  <a:cubicBezTo>
                    <a:pt x="6663" y="1760"/>
                    <a:pt x="7670" y="2252"/>
                    <a:pt x="8287" y="3167"/>
                  </a:cubicBezTo>
                  <a:cubicBezTo>
                    <a:pt x="9275" y="4631"/>
                    <a:pt x="8894" y="6620"/>
                    <a:pt x="7430" y="7608"/>
                  </a:cubicBezTo>
                  <a:cubicBezTo>
                    <a:pt x="6882" y="7973"/>
                    <a:pt x="6262" y="8148"/>
                    <a:pt x="5648" y="8148"/>
                  </a:cubicBezTo>
                  <a:cubicBezTo>
                    <a:pt x="4619" y="8148"/>
                    <a:pt x="3607" y="7656"/>
                    <a:pt x="2989" y="6739"/>
                  </a:cubicBezTo>
                  <a:cubicBezTo>
                    <a:pt x="2000" y="5274"/>
                    <a:pt x="2393" y="3298"/>
                    <a:pt x="3858" y="2310"/>
                  </a:cubicBezTo>
                  <a:cubicBezTo>
                    <a:pt x="4403" y="1938"/>
                    <a:pt x="5024" y="1760"/>
                    <a:pt x="5640" y="1760"/>
                  </a:cubicBezTo>
                  <a:close/>
                  <a:moveTo>
                    <a:pt x="5632" y="1"/>
                  </a:moveTo>
                  <a:cubicBezTo>
                    <a:pt x="4679" y="1"/>
                    <a:pt x="3717" y="274"/>
                    <a:pt x="2869" y="845"/>
                  </a:cubicBezTo>
                  <a:cubicBezTo>
                    <a:pt x="595" y="2381"/>
                    <a:pt x="0" y="5453"/>
                    <a:pt x="1536" y="7727"/>
                  </a:cubicBezTo>
                  <a:cubicBezTo>
                    <a:pt x="2489" y="9142"/>
                    <a:pt x="4053" y="9905"/>
                    <a:pt x="5644" y="9905"/>
                  </a:cubicBezTo>
                  <a:cubicBezTo>
                    <a:pt x="6596" y="9905"/>
                    <a:pt x="7559" y="9631"/>
                    <a:pt x="8406" y="9060"/>
                  </a:cubicBezTo>
                  <a:cubicBezTo>
                    <a:pt x="10680" y="7525"/>
                    <a:pt x="11275" y="4453"/>
                    <a:pt x="9751" y="2179"/>
                  </a:cubicBezTo>
                  <a:cubicBezTo>
                    <a:pt x="8791" y="764"/>
                    <a:pt x="7224" y="1"/>
                    <a:pt x="563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4"/>
            <p:cNvSpPr/>
            <p:nvPr/>
          </p:nvSpPr>
          <p:spPr>
            <a:xfrm>
              <a:off x="1013200" y="3417950"/>
              <a:ext cx="47075" cy="47075"/>
            </a:xfrm>
            <a:custGeom>
              <a:avLst/>
              <a:gdLst/>
              <a:ahLst/>
              <a:cxnLst/>
              <a:rect l="l" t="t" r="r" b="b"/>
              <a:pathLst>
                <a:path w="1883"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4"/>
            <p:cNvSpPr/>
            <p:nvPr/>
          </p:nvSpPr>
          <p:spPr>
            <a:xfrm>
              <a:off x="6610625" y="937900"/>
              <a:ext cx="47350" cy="47350"/>
            </a:xfrm>
            <a:custGeom>
              <a:avLst/>
              <a:gdLst/>
              <a:ahLst/>
              <a:cxnLst/>
              <a:rect l="l" t="t" r="r" b="b"/>
              <a:pathLst>
                <a:path w="1894" h="1894" extrusionOk="0">
                  <a:moveTo>
                    <a:pt x="953" y="0"/>
                  </a:moveTo>
                  <a:cubicBezTo>
                    <a:pt x="430" y="0"/>
                    <a:pt x="1" y="429"/>
                    <a:pt x="1" y="953"/>
                  </a:cubicBezTo>
                  <a:cubicBezTo>
                    <a:pt x="1" y="1465"/>
                    <a:pt x="430"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4"/>
            <p:cNvSpPr/>
            <p:nvPr/>
          </p:nvSpPr>
          <p:spPr>
            <a:xfrm>
              <a:off x="1173950" y="3417950"/>
              <a:ext cx="47350" cy="47075"/>
            </a:xfrm>
            <a:custGeom>
              <a:avLst/>
              <a:gdLst/>
              <a:ahLst/>
              <a:cxnLst/>
              <a:rect l="l" t="t" r="r" b="b"/>
              <a:pathLst>
                <a:path w="1894" h="1883" extrusionOk="0">
                  <a:moveTo>
                    <a:pt x="941" y="1"/>
                  </a:moveTo>
                  <a:cubicBezTo>
                    <a:pt x="429" y="1"/>
                    <a:pt x="0" y="430"/>
                    <a:pt x="0" y="941"/>
                  </a:cubicBezTo>
                  <a:cubicBezTo>
                    <a:pt x="0" y="1465"/>
                    <a:pt x="429" y="1882"/>
                    <a:pt x="941" y="1882"/>
                  </a:cubicBezTo>
                  <a:cubicBezTo>
                    <a:pt x="1465" y="1882"/>
                    <a:pt x="1893" y="1465"/>
                    <a:pt x="1893" y="941"/>
                  </a:cubicBezTo>
                  <a:cubicBezTo>
                    <a:pt x="1893"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4"/>
            <p:cNvSpPr/>
            <p:nvPr/>
          </p:nvSpPr>
          <p:spPr>
            <a:xfrm>
              <a:off x="6771675" y="937900"/>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4"/>
            <p:cNvSpPr/>
            <p:nvPr/>
          </p:nvSpPr>
          <p:spPr>
            <a:xfrm>
              <a:off x="13349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4"/>
            <p:cNvSpPr/>
            <p:nvPr/>
          </p:nvSpPr>
          <p:spPr>
            <a:xfrm>
              <a:off x="6932700"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4"/>
            <p:cNvSpPr/>
            <p:nvPr/>
          </p:nvSpPr>
          <p:spPr>
            <a:xfrm>
              <a:off x="1496000" y="3417950"/>
              <a:ext cx="47050" cy="47075"/>
            </a:xfrm>
            <a:custGeom>
              <a:avLst/>
              <a:gdLst/>
              <a:ahLst/>
              <a:cxnLst/>
              <a:rect l="l" t="t" r="r" b="b"/>
              <a:pathLst>
                <a:path w="1882"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4"/>
            <p:cNvSpPr/>
            <p:nvPr/>
          </p:nvSpPr>
          <p:spPr>
            <a:xfrm>
              <a:off x="7093425" y="937900"/>
              <a:ext cx="47075" cy="47350"/>
            </a:xfrm>
            <a:custGeom>
              <a:avLst/>
              <a:gdLst/>
              <a:ahLst/>
              <a:cxnLst/>
              <a:rect l="l" t="t" r="r" b="b"/>
              <a:pathLst>
                <a:path w="1883" h="1894" extrusionOk="0">
                  <a:moveTo>
                    <a:pt x="941" y="0"/>
                  </a:moveTo>
                  <a:cubicBezTo>
                    <a:pt x="429" y="0"/>
                    <a:pt x="1" y="429"/>
                    <a:pt x="1" y="953"/>
                  </a:cubicBezTo>
                  <a:cubicBezTo>
                    <a:pt x="1"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4"/>
            <p:cNvSpPr/>
            <p:nvPr/>
          </p:nvSpPr>
          <p:spPr>
            <a:xfrm>
              <a:off x="1627275" y="3417950"/>
              <a:ext cx="47050" cy="47075"/>
            </a:xfrm>
            <a:custGeom>
              <a:avLst/>
              <a:gdLst/>
              <a:ahLst/>
              <a:cxnLst/>
              <a:rect l="l" t="t" r="r" b="b"/>
              <a:pathLst>
                <a:path w="1882" h="1883" extrusionOk="0">
                  <a:moveTo>
                    <a:pt x="941" y="1"/>
                  </a:moveTo>
                  <a:cubicBezTo>
                    <a:pt x="417" y="1"/>
                    <a:pt x="0" y="430"/>
                    <a:pt x="0" y="941"/>
                  </a:cubicBezTo>
                  <a:cubicBezTo>
                    <a:pt x="0"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4"/>
            <p:cNvSpPr/>
            <p:nvPr/>
          </p:nvSpPr>
          <p:spPr>
            <a:xfrm>
              <a:off x="72247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4"/>
            <p:cNvSpPr/>
            <p:nvPr/>
          </p:nvSpPr>
          <p:spPr>
            <a:xfrm>
              <a:off x="1013200" y="3579000"/>
              <a:ext cx="47075" cy="47050"/>
            </a:xfrm>
            <a:custGeom>
              <a:avLst/>
              <a:gdLst/>
              <a:ahLst/>
              <a:cxnLst/>
              <a:rect l="l" t="t" r="r" b="b"/>
              <a:pathLst>
                <a:path w="1883"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4"/>
            <p:cNvSpPr/>
            <p:nvPr/>
          </p:nvSpPr>
          <p:spPr>
            <a:xfrm>
              <a:off x="6610625" y="1098925"/>
              <a:ext cx="47350" cy="47050"/>
            </a:xfrm>
            <a:custGeom>
              <a:avLst/>
              <a:gdLst/>
              <a:ahLst/>
              <a:cxnLst/>
              <a:rect l="l" t="t" r="r" b="b"/>
              <a:pathLst>
                <a:path w="1894" h="1882" extrusionOk="0">
                  <a:moveTo>
                    <a:pt x="953" y="1"/>
                  </a:moveTo>
                  <a:cubicBezTo>
                    <a:pt x="430" y="1"/>
                    <a:pt x="1" y="429"/>
                    <a:pt x="1" y="941"/>
                  </a:cubicBezTo>
                  <a:cubicBezTo>
                    <a:pt x="1" y="1465"/>
                    <a:pt x="430"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4"/>
            <p:cNvSpPr/>
            <p:nvPr/>
          </p:nvSpPr>
          <p:spPr>
            <a:xfrm>
              <a:off x="1173950" y="3579000"/>
              <a:ext cx="47350" cy="47050"/>
            </a:xfrm>
            <a:custGeom>
              <a:avLst/>
              <a:gdLst/>
              <a:ahLst/>
              <a:cxnLst/>
              <a:rect l="l" t="t" r="r" b="b"/>
              <a:pathLst>
                <a:path w="1894" h="1882" extrusionOk="0">
                  <a:moveTo>
                    <a:pt x="941" y="0"/>
                  </a:moveTo>
                  <a:cubicBezTo>
                    <a:pt x="429" y="0"/>
                    <a:pt x="0" y="417"/>
                    <a:pt x="0" y="941"/>
                  </a:cubicBezTo>
                  <a:cubicBezTo>
                    <a:pt x="0" y="1465"/>
                    <a:pt x="429" y="1881"/>
                    <a:pt x="941" y="1881"/>
                  </a:cubicBezTo>
                  <a:cubicBezTo>
                    <a:pt x="1465" y="1881"/>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4"/>
            <p:cNvSpPr/>
            <p:nvPr/>
          </p:nvSpPr>
          <p:spPr>
            <a:xfrm>
              <a:off x="6771675" y="1098925"/>
              <a:ext cx="47050" cy="47050"/>
            </a:xfrm>
            <a:custGeom>
              <a:avLst/>
              <a:gdLst/>
              <a:ahLst/>
              <a:cxnLst/>
              <a:rect l="l" t="t" r="r" b="b"/>
              <a:pathLst>
                <a:path w="1882" h="1882" extrusionOk="0">
                  <a:moveTo>
                    <a:pt x="941" y="1"/>
                  </a:moveTo>
                  <a:cubicBezTo>
                    <a:pt x="429" y="1"/>
                    <a:pt x="0" y="429"/>
                    <a:pt x="0" y="941"/>
                  </a:cubicBezTo>
                  <a:cubicBezTo>
                    <a:pt x="0" y="1465"/>
                    <a:pt x="429"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4"/>
            <p:cNvSpPr/>
            <p:nvPr/>
          </p:nvSpPr>
          <p:spPr>
            <a:xfrm>
              <a:off x="13349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4"/>
            <p:cNvSpPr/>
            <p:nvPr/>
          </p:nvSpPr>
          <p:spPr>
            <a:xfrm>
              <a:off x="6932700"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4"/>
            <p:cNvSpPr/>
            <p:nvPr/>
          </p:nvSpPr>
          <p:spPr>
            <a:xfrm>
              <a:off x="1496000" y="3579000"/>
              <a:ext cx="47050" cy="47050"/>
            </a:xfrm>
            <a:custGeom>
              <a:avLst/>
              <a:gdLst/>
              <a:ahLst/>
              <a:cxnLst/>
              <a:rect l="l" t="t" r="r" b="b"/>
              <a:pathLst>
                <a:path w="1882"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4"/>
            <p:cNvSpPr/>
            <p:nvPr/>
          </p:nvSpPr>
          <p:spPr>
            <a:xfrm>
              <a:off x="7093425" y="1098925"/>
              <a:ext cx="47075" cy="47050"/>
            </a:xfrm>
            <a:custGeom>
              <a:avLst/>
              <a:gdLst/>
              <a:ahLst/>
              <a:cxnLst/>
              <a:rect l="l" t="t" r="r" b="b"/>
              <a:pathLst>
                <a:path w="1883" h="1882" extrusionOk="0">
                  <a:moveTo>
                    <a:pt x="941" y="1"/>
                  </a:moveTo>
                  <a:cubicBezTo>
                    <a:pt x="429" y="1"/>
                    <a:pt x="1" y="429"/>
                    <a:pt x="1" y="941"/>
                  </a:cubicBezTo>
                  <a:cubicBezTo>
                    <a:pt x="1" y="1465"/>
                    <a:pt x="429" y="1882"/>
                    <a:pt x="941" y="1882"/>
                  </a:cubicBezTo>
                  <a:cubicBezTo>
                    <a:pt x="1465" y="1882"/>
                    <a:pt x="1882" y="1465"/>
                    <a:pt x="1882" y="941"/>
                  </a:cubicBezTo>
                  <a:cubicBezTo>
                    <a:pt x="1882"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4"/>
            <p:cNvSpPr/>
            <p:nvPr/>
          </p:nvSpPr>
          <p:spPr>
            <a:xfrm>
              <a:off x="1627275" y="3579000"/>
              <a:ext cx="47050" cy="47050"/>
            </a:xfrm>
            <a:custGeom>
              <a:avLst/>
              <a:gdLst/>
              <a:ahLst/>
              <a:cxnLst/>
              <a:rect l="l" t="t" r="r" b="b"/>
              <a:pathLst>
                <a:path w="1882" h="1882" extrusionOk="0">
                  <a:moveTo>
                    <a:pt x="941" y="0"/>
                  </a:moveTo>
                  <a:cubicBezTo>
                    <a:pt x="417" y="0"/>
                    <a:pt x="0" y="417"/>
                    <a:pt x="0" y="941"/>
                  </a:cubicBezTo>
                  <a:cubicBezTo>
                    <a:pt x="0"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4"/>
            <p:cNvSpPr/>
            <p:nvPr/>
          </p:nvSpPr>
          <p:spPr>
            <a:xfrm>
              <a:off x="72247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4"/>
            <p:cNvSpPr/>
            <p:nvPr/>
          </p:nvSpPr>
          <p:spPr>
            <a:xfrm>
              <a:off x="1013200" y="3740025"/>
              <a:ext cx="47075" cy="47050"/>
            </a:xfrm>
            <a:custGeom>
              <a:avLst/>
              <a:gdLst/>
              <a:ahLst/>
              <a:cxnLst/>
              <a:rect l="l" t="t" r="r" b="b"/>
              <a:pathLst>
                <a:path w="1883"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4"/>
            <p:cNvSpPr/>
            <p:nvPr/>
          </p:nvSpPr>
          <p:spPr>
            <a:xfrm>
              <a:off x="6610625" y="1259950"/>
              <a:ext cx="47350" cy="47075"/>
            </a:xfrm>
            <a:custGeom>
              <a:avLst/>
              <a:gdLst/>
              <a:ahLst/>
              <a:cxnLst/>
              <a:rect l="l" t="t" r="r" b="b"/>
              <a:pathLst>
                <a:path w="1894" h="1883" extrusionOk="0">
                  <a:moveTo>
                    <a:pt x="953" y="1"/>
                  </a:moveTo>
                  <a:cubicBezTo>
                    <a:pt x="430" y="1"/>
                    <a:pt x="1" y="418"/>
                    <a:pt x="1" y="941"/>
                  </a:cubicBezTo>
                  <a:cubicBezTo>
                    <a:pt x="1" y="1465"/>
                    <a:pt x="430"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4"/>
            <p:cNvSpPr/>
            <p:nvPr/>
          </p:nvSpPr>
          <p:spPr>
            <a:xfrm>
              <a:off x="1173950" y="3740025"/>
              <a:ext cx="47350" cy="47050"/>
            </a:xfrm>
            <a:custGeom>
              <a:avLst/>
              <a:gdLst/>
              <a:ahLst/>
              <a:cxnLst/>
              <a:rect l="l" t="t" r="r" b="b"/>
              <a:pathLst>
                <a:path w="1894" h="1882" extrusionOk="0">
                  <a:moveTo>
                    <a:pt x="941" y="0"/>
                  </a:moveTo>
                  <a:cubicBezTo>
                    <a:pt x="429" y="0"/>
                    <a:pt x="0" y="417"/>
                    <a:pt x="0" y="941"/>
                  </a:cubicBezTo>
                  <a:cubicBezTo>
                    <a:pt x="0" y="1465"/>
                    <a:pt x="429" y="1882"/>
                    <a:pt x="941" y="1882"/>
                  </a:cubicBezTo>
                  <a:cubicBezTo>
                    <a:pt x="1465" y="1882"/>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4"/>
            <p:cNvSpPr/>
            <p:nvPr/>
          </p:nvSpPr>
          <p:spPr>
            <a:xfrm>
              <a:off x="6771675" y="1259950"/>
              <a:ext cx="47050" cy="47075"/>
            </a:xfrm>
            <a:custGeom>
              <a:avLst/>
              <a:gdLst/>
              <a:ahLst/>
              <a:cxnLst/>
              <a:rect l="l" t="t" r="r" b="b"/>
              <a:pathLst>
                <a:path w="1882" h="1883" extrusionOk="0">
                  <a:moveTo>
                    <a:pt x="941" y="1"/>
                  </a:moveTo>
                  <a:cubicBezTo>
                    <a:pt x="429" y="1"/>
                    <a:pt x="0" y="418"/>
                    <a:pt x="0" y="941"/>
                  </a:cubicBezTo>
                  <a:cubicBezTo>
                    <a:pt x="0" y="1465"/>
                    <a:pt x="429"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4"/>
            <p:cNvSpPr/>
            <p:nvPr/>
          </p:nvSpPr>
          <p:spPr>
            <a:xfrm>
              <a:off x="13349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4"/>
            <p:cNvSpPr/>
            <p:nvPr/>
          </p:nvSpPr>
          <p:spPr>
            <a:xfrm>
              <a:off x="6932700"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
            <p:cNvSpPr/>
            <p:nvPr/>
          </p:nvSpPr>
          <p:spPr>
            <a:xfrm>
              <a:off x="1496000" y="3740025"/>
              <a:ext cx="47050" cy="47050"/>
            </a:xfrm>
            <a:custGeom>
              <a:avLst/>
              <a:gdLst/>
              <a:ahLst/>
              <a:cxnLst/>
              <a:rect l="l" t="t" r="r" b="b"/>
              <a:pathLst>
                <a:path w="1882"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4"/>
            <p:cNvSpPr/>
            <p:nvPr/>
          </p:nvSpPr>
          <p:spPr>
            <a:xfrm>
              <a:off x="7093425" y="1259950"/>
              <a:ext cx="47075" cy="47075"/>
            </a:xfrm>
            <a:custGeom>
              <a:avLst/>
              <a:gdLst/>
              <a:ahLst/>
              <a:cxnLst/>
              <a:rect l="l" t="t" r="r" b="b"/>
              <a:pathLst>
                <a:path w="1883" h="1883" extrusionOk="0">
                  <a:moveTo>
                    <a:pt x="941" y="1"/>
                  </a:moveTo>
                  <a:cubicBezTo>
                    <a:pt x="429" y="1"/>
                    <a:pt x="1" y="418"/>
                    <a:pt x="1" y="941"/>
                  </a:cubicBezTo>
                  <a:cubicBezTo>
                    <a:pt x="1" y="1465"/>
                    <a:pt x="429" y="1882"/>
                    <a:pt x="941" y="1882"/>
                  </a:cubicBezTo>
                  <a:cubicBezTo>
                    <a:pt x="1465" y="1882"/>
                    <a:pt x="1882" y="1465"/>
                    <a:pt x="1882" y="941"/>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4"/>
            <p:cNvSpPr/>
            <p:nvPr/>
          </p:nvSpPr>
          <p:spPr>
            <a:xfrm>
              <a:off x="1627275" y="3740025"/>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
            <p:cNvSpPr/>
            <p:nvPr/>
          </p:nvSpPr>
          <p:spPr>
            <a:xfrm>
              <a:off x="72247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4"/>
            <p:cNvSpPr/>
            <p:nvPr/>
          </p:nvSpPr>
          <p:spPr>
            <a:xfrm>
              <a:off x="1013200" y="3901050"/>
              <a:ext cx="47075" cy="47050"/>
            </a:xfrm>
            <a:custGeom>
              <a:avLst/>
              <a:gdLst/>
              <a:ahLst/>
              <a:cxnLst/>
              <a:rect l="l" t="t" r="r" b="b"/>
              <a:pathLst>
                <a:path w="1883"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
            <p:cNvSpPr/>
            <p:nvPr/>
          </p:nvSpPr>
          <p:spPr>
            <a:xfrm>
              <a:off x="6610625" y="1421000"/>
              <a:ext cx="47350" cy="47050"/>
            </a:xfrm>
            <a:custGeom>
              <a:avLst/>
              <a:gdLst/>
              <a:ahLst/>
              <a:cxnLst/>
              <a:rect l="l" t="t" r="r" b="b"/>
              <a:pathLst>
                <a:path w="1894" h="1882" extrusionOk="0">
                  <a:moveTo>
                    <a:pt x="953" y="0"/>
                  </a:moveTo>
                  <a:cubicBezTo>
                    <a:pt x="430" y="0"/>
                    <a:pt x="1" y="417"/>
                    <a:pt x="1" y="941"/>
                  </a:cubicBezTo>
                  <a:cubicBezTo>
                    <a:pt x="1" y="1453"/>
                    <a:pt x="430"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
            <p:cNvSpPr/>
            <p:nvPr/>
          </p:nvSpPr>
          <p:spPr>
            <a:xfrm>
              <a:off x="1173950" y="3901050"/>
              <a:ext cx="47350" cy="47050"/>
            </a:xfrm>
            <a:custGeom>
              <a:avLst/>
              <a:gdLst/>
              <a:ahLst/>
              <a:cxnLst/>
              <a:rect l="l" t="t" r="r" b="b"/>
              <a:pathLst>
                <a:path w="1894" h="1882" extrusionOk="0">
                  <a:moveTo>
                    <a:pt x="941" y="1"/>
                  </a:moveTo>
                  <a:cubicBezTo>
                    <a:pt x="429" y="1"/>
                    <a:pt x="0" y="417"/>
                    <a:pt x="0" y="941"/>
                  </a:cubicBezTo>
                  <a:cubicBezTo>
                    <a:pt x="0" y="1453"/>
                    <a:pt x="429" y="1882"/>
                    <a:pt x="941" y="1882"/>
                  </a:cubicBezTo>
                  <a:cubicBezTo>
                    <a:pt x="1465" y="1882"/>
                    <a:pt x="1893" y="1453"/>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4"/>
            <p:cNvSpPr/>
            <p:nvPr/>
          </p:nvSpPr>
          <p:spPr>
            <a:xfrm>
              <a:off x="6771675" y="1421000"/>
              <a:ext cx="47050" cy="47050"/>
            </a:xfrm>
            <a:custGeom>
              <a:avLst/>
              <a:gdLst/>
              <a:ahLst/>
              <a:cxnLst/>
              <a:rect l="l" t="t" r="r" b="b"/>
              <a:pathLst>
                <a:path w="1882" h="1882" extrusionOk="0">
                  <a:moveTo>
                    <a:pt x="941" y="0"/>
                  </a:moveTo>
                  <a:cubicBezTo>
                    <a:pt x="429" y="0"/>
                    <a:pt x="0" y="417"/>
                    <a:pt x="0" y="941"/>
                  </a:cubicBezTo>
                  <a:cubicBezTo>
                    <a:pt x="0" y="1453"/>
                    <a:pt x="429"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4"/>
            <p:cNvSpPr/>
            <p:nvPr/>
          </p:nvSpPr>
          <p:spPr>
            <a:xfrm>
              <a:off x="13349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4"/>
            <p:cNvSpPr/>
            <p:nvPr/>
          </p:nvSpPr>
          <p:spPr>
            <a:xfrm>
              <a:off x="6932700"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
            <p:cNvSpPr/>
            <p:nvPr/>
          </p:nvSpPr>
          <p:spPr>
            <a:xfrm>
              <a:off x="1496000" y="3901050"/>
              <a:ext cx="47050" cy="47050"/>
            </a:xfrm>
            <a:custGeom>
              <a:avLst/>
              <a:gdLst/>
              <a:ahLst/>
              <a:cxnLst/>
              <a:rect l="l" t="t" r="r" b="b"/>
              <a:pathLst>
                <a:path w="1882"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4"/>
            <p:cNvSpPr/>
            <p:nvPr/>
          </p:nvSpPr>
          <p:spPr>
            <a:xfrm>
              <a:off x="7093425" y="1421000"/>
              <a:ext cx="47075" cy="47050"/>
            </a:xfrm>
            <a:custGeom>
              <a:avLst/>
              <a:gdLst/>
              <a:ahLst/>
              <a:cxnLst/>
              <a:rect l="l" t="t" r="r" b="b"/>
              <a:pathLst>
                <a:path w="1883" h="1882" extrusionOk="0">
                  <a:moveTo>
                    <a:pt x="941" y="0"/>
                  </a:moveTo>
                  <a:cubicBezTo>
                    <a:pt x="429" y="0"/>
                    <a:pt x="1" y="417"/>
                    <a:pt x="1" y="941"/>
                  </a:cubicBezTo>
                  <a:cubicBezTo>
                    <a:pt x="1" y="1453"/>
                    <a:pt x="429" y="1881"/>
                    <a:pt x="941" y="1881"/>
                  </a:cubicBezTo>
                  <a:cubicBezTo>
                    <a:pt x="1465" y="1881"/>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
            <p:cNvSpPr/>
            <p:nvPr/>
          </p:nvSpPr>
          <p:spPr>
            <a:xfrm>
              <a:off x="1627275" y="39010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
            <p:cNvSpPr/>
            <p:nvPr/>
          </p:nvSpPr>
          <p:spPr>
            <a:xfrm>
              <a:off x="72247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
            <p:cNvSpPr/>
            <p:nvPr/>
          </p:nvSpPr>
          <p:spPr>
            <a:xfrm>
              <a:off x="1013200" y="4061800"/>
              <a:ext cx="47075" cy="47350"/>
            </a:xfrm>
            <a:custGeom>
              <a:avLst/>
              <a:gdLst/>
              <a:ahLst/>
              <a:cxnLst/>
              <a:rect l="l" t="t" r="r" b="b"/>
              <a:pathLst>
                <a:path w="1883"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
            <p:cNvSpPr/>
            <p:nvPr/>
          </p:nvSpPr>
          <p:spPr>
            <a:xfrm>
              <a:off x="6610625" y="1582025"/>
              <a:ext cx="47350" cy="47050"/>
            </a:xfrm>
            <a:custGeom>
              <a:avLst/>
              <a:gdLst/>
              <a:ahLst/>
              <a:cxnLst/>
              <a:rect l="l" t="t" r="r" b="b"/>
              <a:pathLst>
                <a:path w="1894" h="1882" extrusionOk="0">
                  <a:moveTo>
                    <a:pt x="953" y="0"/>
                  </a:moveTo>
                  <a:cubicBezTo>
                    <a:pt x="430" y="0"/>
                    <a:pt x="1" y="417"/>
                    <a:pt x="1" y="941"/>
                  </a:cubicBezTo>
                  <a:cubicBezTo>
                    <a:pt x="1" y="1453"/>
                    <a:pt x="430"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4"/>
            <p:cNvSpPr/>
            <p:nvPr/>
          </p:nvSpPr>
          <p:spPr>
            <a:xfrm>
              <a:off x="1173950" y="4061800"/>
              <a:ext cx="47350" cy="47350"/>
            </a:xfrm>
            <a:custGeom>
              <a:avLst/>
              <a:gdLst/>
              <a:ahLst/>
              <a:cxnLst/>
              <a:rect l="l" t="t" r="r" b="b"/>
              <a:pathLst>
                <a:path w="1894" h="1894" extrusionOk="0">
                  <a:moveTo>
                    <a:pt x="941" y="0"/>
                  </a:moveTo>
                  <a:cubicBezTo>
                    <a:pt x="429" y="0"/>
                    <a:pt x="0" y="429"/>
                    <a:pt x="0" y="941"/>
                  </a:cubicBezTo>
                  <a:cubicBezTo>
                    <a:pt x="0" y="1464"/>
                    <a:pt x="429" y="1893"/>
                    <a:pt x="941" y="1893"/>
                  </a:cubicBezTo>
                  <a:cubicBezTo>
                    <a:pt x="1465" y="1893"/>
                    <a:pt x="1893" y="1464"/>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
            <p:cNvSpPr/>
            <p:nvPr/>
          </p:nvSpPr>
          <p:spPr>
            <a:xfrm>
              <a:off x="6771675" y="1582025"/>
              <a:ext cx="47050" cy="47050"/>
            </a:xfrm>
            <a:custGeom>
              <a:avLst/>
              <a:gdLst/>
              <a:ahLst/>
              <a:cxnLst/>
              <a:rect l="l" t="t" r="r" b="b"/>
              <a:pathLst>
                <a:path w="1882" h="1882" extrusionOk="0">
                  <a:moveTo>
                    <a:pt x="941" y="0"/>
                  </a:moveTo>
                  <a:cubicBezTo>
                    <a:pt x="429" y="0"/>
                    <a:pt x="0" y="417"/>
                    <a:pt x="0" y="941"/>
                  </a:cubicBezTo>
                  <a:cubicBezTo>
                    <a:pt x="0" y="1453"/>
                    <a:pt x="429"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4"/>
            <p:cNvSpPr/>
            <p:nvPr/>
          </p:nvSpPr>
          <p:spPr>
            <a:xfrm>
              <a:off x="13349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4"/>
            <p:cNvSpPr/>
            <p:nvPr/>
          </p:nvSpPr>
          <p:spPr>
            <a:xfrm>
              <a:off x="6932700"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
            <p:cNvSpPr/>
            <p:nvPr/>
          </p:nvSpPr>
          <p:spPr>
            <a:xfrm>
              <a:off x="1496000" y="4061800"/>
              <a:ext cx="47050" cy="47350"/>
            </a:xfrm>
            <a:custGeom>
              <a:avLst/>
              <a:gdLst/>
              <a:ahLst/>
              <a:cxnLst/>
              <a:rect l="l" t="t" r="r" b="b"/>
              <a:pathLst>
                <a:path w="1882"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
            <p:cNvSpPr/>
            <p:nvPr/>
          </p:nvSpPr>
          <p:spPr>
            <a:xfrm>
              <a:off x="7093425" y="1582025"/>
              <a:ext cx="47075" cy="47050"/>
            </a:xfrm>
            <a:custGeom>
              <a:avLst/>
              <a:gdLst/>
              <a:ahLst/>
              <a:cxnLst/>
              <a:rect l="l" t="t" r="r" b="b"/>
              <a:pathLst>
                <a:path w="1883" h="1882" extrusionOk="0">
                  <a:moveTo>
                    <a:pt x="941" y="0"/>
                  </a:moveTo>
                  <a:cubicBezTo>
                    <a:pt x="429" y="0"/>
                    <a:pt x="1" y="417"/>
                    <a:pt x="1" y="941"/>
                  </a:cubicBezTo>
                  <a:cubicBezTo>
                    <a:pt x="1" y="1453"/>
                    <a:pt x="429" y="1882"/>
                    <a:pt x="941" y="1882"/>
                  </a:cubicBezTo>
                  <a:cubicBezTo>
                    <a:pt x="1465" y="1882"/>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4"/>
            <p:cNvSpPr/>
            <p:nvPr/>
          </p:nvSpPr>
          <p:spPr>
            <a:xfrm>
              <a:off x="1627275" y="4061800"/>
              <a:ext cx="47050" cy="47350"/>
            </a:xfrm>
            <a:custGeom>
              <a:avLst/>
              <a:gdLst/>
              <a:ahLst/>
              <a:cxnLst/>
              <a:rect l="l" t="t" r="r" b="b"/>
              <a:pathLst>
                <a:path w="1882" h="1894" extrusionOk="0">
                  <a:moveTo>
                    <a:pt x="941" y="0"/>
                  </a:moveTo>
                  <a:cubicBezTo>
                    <a:pt x="417" y="0"/>
                    <a:pt x="0" y="429"/>
                    <a:pt x="0" y="941"/>
                  </a:cubicBezTo>
                  <a:cubicBezTo>
                    <a:pt x="0"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
            <p:cNvSpPr/>
            <p:nvPr/>
          </p:nvSpPr>
          <p:spPr>
            <a:xfrm>
              <a:off x="72247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
            <p:cNvSpPr/>
            <p:nvPr/>
          </p:nvSpPr>
          <p:spPr>
            <a:xfrm>
              <a:off x="1013200" y="4223125"/>
              <a:ext cx="47075" cy="47350"/>
            </a:xfrm>
            <a:custGeom>
              <a:avLst/>
              <a:gdLst/>
              <a:ahLst/>
              <a:cxnLst/>
              <a:rect l="l" t="t" r="r" b="b"/>
              <a:pathLst>
                <a:path w="1883"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
            <p:cNvSpPr/>
            <p:nvPr/>
          </p:nvSpPr>
          <p:spPr>
            <a:xfrm>
              <a:off x="6610625" y="1743350"/>
              <a:ext cx="47350" cy="47050"/>
            </a:xfrm>
            <a:custGeom>
              <a:avLst/>
              <a:gdLst/>
              <a:ahLst/>
              <a:cxnLst/>
              <a:rect l="l" t="t" r="r" b="b"/>
              <a:pathLst>
                <a:path w="1894" h="1882" extrusionOk="0">
                  <a:moveTo>
                    <a:pt x="953" y="1"/>
                  </a:moveTo>
                  <a:cubicBezTo>
                    <a:pt x="430" y="1"/>
                    <a:pt x="1" y="417"/>
                    <a:pt x="1" y="941"/>
                  </a:cubicBezTo>
                  <a:cubicBezTo>
                    <a:pt x="1" y="1453"/>
                    <a:pt x="430"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4"/>
            <p:cNvSpPr/>
            <p:nvPr/>
          </p:nvSpPr>
          <p:spPr>
            <a:xfrm>
              <a:off x="1173950" y="4223125"/>
              <a:ext cx="47350" cy="47350"/>
            </a:xfrm>
            <a:custGeom>
              <a:avLst/>
              <a:gdLst/>
              <a:ahLst/>
              <a:cxnLst/>
              <a:rect l="l" t="t" r="r" b="b"/>
              <a:pathLst>
                <a:path w="1894" h="1894" extrusionOk="0">
                  <a:moveTo>
                    <a:pt x="941" y="0"/>
                  </a:moveTo>
                  <a:cubicBezTo>
                    <a:pt x="429" y="0"/>
                    <a:pt x="0" y="429"/>
                    <a:pt x="0" y="953"/>
                  </a:cubicBezTo>
                  <a:cubicBezTo>
                    <a:pt x="0" y="1465"/>
                    <a:pt x="429" y="1893"/>
                    <a:pt x="941" y="1893"/>
                  </a:cubicBezTo>
                  <a:cubicBezTo>
                    <a:pt x="1465" y="1893"/>
                    <a:pt x="1893" y="1465"/>
                    <a:pt x="1893" y="953"/>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4"/>
            <p:cNvSpPr/>
            <p:nvPr/>
          </p:nvSpPr>
          <p:spPr>
            <a:xfrm>
              <a:off x="6771675" y="17433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4"/>
            <p:cNvSpPr/>
            <p:nvPr/>
          </p:nvSpPr>
          <p:spPr>
            <a:xfrm>
              <a:off x="13349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4"/>
            <p:cNvSpPr/>
            <p:nvPr/>
          </p:nvSpPr>
          <p:spPr>
            <a:xfrm>
              <a:off x="6932700"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4"/>
            <p:cNvSpPr/>
            <p:nvPr/>
          </p:nvSpPr>
          <p:spPr>
            <a:xfrm>
              <a:off x="1496000" y="4223125"/>
              <a:ext cx="47050" cy="47350"/>
            </a:xfrm>
            <a:custGeom>
              <a:avLst/>
              <a:gdLst/>
              <a:ahLst/>
              <a:cxnLst/>
              <a:rect l="l" t="t" r="r" b="b"/>
              <a:pathLst>
                <a:path w="1882"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
            <p:cNvSpPr/>
            <p:nvPr/>
          </p:nvSpPr>
          <p:spPr>
            <a:xfrm>
              <a:off x="7093425" y="1743350"/>
              <a:ext cx="47075" cy="47050"/>
            </a:xfrm>
            <a:custGeom>
              <a:avLst/>
              <a:gdLst/>
              <a:ahLst/>
              <a:cxnLst/>
              <a:rect l="l" t="t" r="r" b="b"/>
              <a:pathLst>
                <a:path w="1883" h="1882" extrusionOk="0">
                  <a:moveTo>
                    <a:pt x="941" y="1"/>
                  </a:moveTo>
                  <a:cubicBezTo>
                    <a:pt x="429" y="1"/>
                    <a:pt x="1" y="417"/>
                    <a:pt x="1" y="941"/>
                  </a:cubicBezTo>
                  <a:cubicBezTo>
                    <a:pt x="1"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
            <p:cNvSpPr/>
            <p:nvPr/>
          </p:nvSpPr>
          <p:spPr>
            <a:xfrm>
              <a:off x="1627275" y="4223125"/>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4"/>
            <p:cNvSpPr/>
            <p:nvPr/>
          </p:nvSpPr>
          <p:spPr>
            <a:xfrm>
              <a:off x="72247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
            <p:cNvSpPr/>
            <p:nvPr/>
          </p:nvSpPr>
          <p:spPr>
            <a:xfrm>
              <a:off x="1013200" y="4384150"/>
              <a:ext cx="47075" cy="47050"/>
            </a:xfrm>
            <a:custGeom>
              <a:avLst/>
              <a:gdLst/>
              <a:ahLst/>
              <a:cxnLst/>
              <a:rect l="l" t="t" r="r" b="b"/>
              <a:pathLst>
                <a:path w="1883"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
            <p:cNvSpPr/>
            <p:nvPr/>
          </p:nvSpPr>
          <p:spPr>
            <a:xfrm>
              <a:off x="6610625" y="1904075"/>
              <a:ext cx="47350" cy="47375"/>
            </a:xfrm>
            <a:custGeom>
              <a:avLst/>
              <a:gdLst/>
              <a:ahLst/>
              <a:cxnLst/>
              <a:rect l="l" t="t" r="r" b="b"/>
              <a:pathLst>
                <a:path w="1894" h="1895" extrusionOk="0">
                  <a:moveTo>
                    <a:pt x="953" y="1"/>
                  </a:moveTo>
                  <a:cubicBezTo>
                    <a:pt x="430" y="1"/>
                    <a:pt x="1" y="430"/>
                    <a:pt x="1" y="953"/>
                  </a:cubicBezTo>
                  <a:cubicBezTo>
                    <a:pt x="1" y="1465"/>
                    <a:pt x="430"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4"/>
            <p:cNvSpPr/>
            <p:nvPr/>
          </p:nvSpPr>
          <p:spPr>
            <a:xfrm>
              <a:off x="1173950" y="4384150"/>
              <a:ext cx="47350" cy="47050"/>
            </a:xfrm>
            <a:custGeom>
              <a:avLst/>
              <a:gdLst/>
              <a:ahLst/>
              <a:cxnLst/>
              <a:rect l="l" t="t" r="r" b="b"/>
              <a:pathLst>
                <a:path w="1894" h="1882" extrusionOk="0">
                  <a:moveTo>
                    <a:pt x="941" y="0"/>
                  </a:moveTo>
                  <a:cubicBezTo>
                    <a:pt x="429" y="0"/>
                    <a:pt x="0" y="429"/>
                    <a:pt x="0" y="941"/>
                  </a:cubicBezTo>
                  <a:cubicBezTo>
                    <a:pt x="0" y="1465"/>
                    <a:pt x="429" y="1882"/>
                    <a:pt x="941" y="1882"/>
                  </a:cubicBezTo>
                  <a:cubicBezTo>
                    <a:pt x="1465" y="1882"/>
                    <a:pt x="1893" y="1465"/>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4"/>
            <p:cNvSpPr/>
            <p:nvPr/>
          </p:nvSpPr>
          <p:spPr>
            <a:xfrm>
              <a:off x="6771675" y="1904075"/>
              <a:ext cx="47050" cy="47375"/>
            </a:xfrm>
            <a:custGeom>
              <a:avLst/>
              <a:gdLst/>
              <a:ahLst/>
              <a:cxnLst/>
              <a:rect l="l" t="t" r="r" b="b"/>
              <a:pathLst>
                <a:path w="1882" h="1895" extrusionOk="0">
                  <a:moveTo>
                    <a:pt x="941" y="1"/>
                  </a:moveTo>
                  <a:cubicBezTo>
                    <a:pt x="429" y="1"/>
                    <a:pt x="0" y="430"/>
                    <a:pt x="0" y="953"/>
                  </a:cubicBezTo>
                  <a:cubicBezTo>
                    <a:pt x="0" y="1465"/>
                    <a:pt x="429"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
            <p:cNvSpPr/>
            <p:nvPr/>
          </p:nvSpPr>
          <p:spPr>
            <a:xfrm>
              <a:off x="13349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4"/>
            <p:cNvSpPr/>
            <p:nvPr/>
          </p:nvSpPr>
          <p:spPr>
            <a:xfrm>
              <a:off x="6932700"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4"/>
            <p:cNvSpPr/>
            <p:nvPr/>
          </p:nvSpPr>
          <p:spPr>
            <a:xfrm>
              <a:off x="1496000" y="4384150"/>
              <a:ext cx="47050" cy="47050"/>
            </a:xfrm>
            <a:custGeom>
              <a:avLst/>
              <a:gdLst/>
              <a:ahLst/>
              <a:cxnLst/>
              <a:rect l="l" t="t" r="r" b="b"/>
              <a:pathLst>
                <a:path w="1882"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4"/>
            <p:cNvSpPr/>
            <p:nvPr/>
          </p:nvSpPr>
          <p:spPr>
            <a:xfrm>
              <a:off x="7093425" y="1904075"/>
              <a:ext cx="47075" cy="47375"/>
            </a:xfrm>
            <a:custGeom>
              <a:avLst/>
              <a:gdLst/>
              <a:ahLst/>
              <a:cxnLst/>
              <a:rect l="l" t="t" r="r" b="b"/>
              <a:pathLst>
                <a:path w="1883" h="1895" extrusionOk="0">
                  <a:moveTo>
                    <a:pt x="941" y="1"/>
                  </a:moveTo>
                  <a:cubicBezTo>
                    <a:pt x="429" y="1"/>
                    <a:pt x="1" y="430"/>
                    <a:pt x="1" y="953"/>
                  </a:cubicBezTo>
                  <a:cubicBezTo>
                    <a:pt x="1" y="1465"/>
                    <a:pt x="429" y="1894"/>
                    <a:pt x="941" y="1894"/>
                  </a:cubicBezTo>
                  <a:cubicBezTo>
                    <a:pt x="1465" y="1894"/>
                    <a:pt x="1882" y="1465"/>
                    <a:pt x="1882" y="953"/>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4"/>
            <p:cNvSpPr/>
            <p:nvPr/>
          </p:nvSpPr>
          <p:spPr>
            <a:xfrm>
              <a:off x="1627275" y="4384150"/>
              <a:ext cx="47050" cy="47050"/>
            </a:xfrm>
            <a:custGeom>
              <a:avLst/>
              <a:gdLst/>
              <a:ahLst/>
              <a:cxnLst/>
              <a:rect l="l" t="t" r="r" b="b"/>
              <a:pathLst>
                <a:path w="1882" h="1882" extrusionOk="0">
                  <a:moveTo>
                    <a:pt x="941" y="0"/>
                  </a:moveTo>
                  <a:cubicBezTo>
                    <a:pt x="417" y="0"/>
                    <a:pt x="0" y="429"/>
                    <a:pt x="0" y="941"/>
                  </a:cubicBezTo>
                  <a:cubicBezTo>
                    <a:pt x="0"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4"/>
            <p:cNvSpPr/>
            <p:nvPr/>
          </p:nvSpPr>
          <p:spPr>
            <a:xfrm>
              <a:off x="72247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4"/>
            <p:cNvSpPr/>
            <p:nvPr/>
          </p:nvSpPr>
          <p:spPr>
            <a:xfrm>
              <a:off x="1013200" y="4545175"/>
              <a:ext cx="47075" cy="47050"/>
            </a:xfrm>
            <a:custGeom>
              <a:avLst/>
              <a:gdLst/>
              <a:ahLst/>
              <a:cxnLst/>
              <a:rect l="l" t="t" r="r" b="b"/>
              <a:pathLst>
                <a:path w="1883"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4"/>
            <p:cNvSpPr/>
            <p:nvPr/>
          </p:nvSpPr>
          <p:spPr>
            <a:xfrm>
              <a:off x="6610625" y="2065125"/>
              <a:ext cx="47350" cy="47050"/>
            </a:xfrm>
            <a:custGeom>
              <a:avLst/>
              <a:gdLst/>
              <a:ahLst/>
              <a:cxnLst/>
              <a:rect l="l" t="t" r="r" b="b"/>
              <a:pathLst>
                <a:path w="1894" h="1882" extrusionOk="0">
                  <a:moveTo>
                    <a:pt x="953" y="0"/>
                  </a:moveTo>
                  <a:cubicBezTo>
                    <a:pt x="430" y="0"/>
                    <a:pt x="1" y="429"/>
                    <a:pt x="1" y="941"/>
                  </a:cubicBezTo>
                  <a:cubicBezTo>
                    <a:pt x="1" y="1465"/>
                    <a:pt x="430"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4"/>
            <p:cNvSpPr/>
            <p:nvPr/>
          </p:nvSpPr>
          <p:spPr>
            <a:xfrm>
              <a:off x="1173950" y="4545175"/>
              <a:ext cx="47350" cy="47050"/>
            </a:xfrm>
            <a:custGeom>
              <a:avLst/>
              <a:gdLst/>
              <a:ahLst/>
              <a:cxnLst/>
              <a:rect l="l" t="t" r="r" b="b"/>
              <a:pathLst>
                <a:path w="1894" h="1882" extrusionOk="0">
                  <a:moveTo>
                    <a:pt x="941" y="1"/>
                  </a:moveTo>
                  <a:cubicBezTo>
                    <a:pt x="429" y="1"/>
                    <a:pt x="0" y="417"/>
                    <a:pt x="0" y="941"/>
                  </a:cubicBezTo>
                  <a:cubicBezTo>
                    <a:pt x="0" y="1465"/>
                    <a:pt x="429" y="1882"/>
                    <a:pt x="941" y="1882"/>
                  </a:cubicBezTo>
                  <a:cubicBezTo>
                    <a:pt x="1465" y="1882"/>
                    <a:pt x="1893" y="1465"/>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4"/>
            <p:cNvSpPr/>
            <p:nvPr/>
          </p:nvSpPr>
          <p:spPr>
            <a:xfrm>
              <a:off x="6771675" y="2065125"/>
              <a:ext cx="47050" cy="47050"/>
            </a:xfrm>
            <a:custGeom>
              <a:avLst/>
              <a:gdLst/>
              <a:ahLst/>
              <a:cxnLst/>
              <a:rect l="l" t="t" r="r" b="b"/>
              <a:pathLst>
                <a:path w="1882" h="1882" extrusionOk="0">
                  <a:moveTo>
                    <a:pt x="941" y="0"/>
                  </a:moveTo>
                  <a:cubicBezTo>
                    <a:pt x="429" y="0"/>
                    <a:pt x="0" y="429"/>
                    <a:pt x="0" y="941"/>
                  </a:cubicBezTo>
                  <a:cubicBezTo>
                    <a:pt x="0" y="1465"/>
                    <a:pt x="429"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4"/>
            <p:cNvSpPr/>
            <p:nvPr/>
          </p:nvSpPr>
          <p:spPr>
            <a:xfrm>
              <a:off x="13349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4"/>
            <p:cNvSpPr/>
            <p:nvPr/>
          </p:nvSpPr>
          <p:spPr>
            <a:xfrm>
              <a:off x="6932700"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
            <p:cNvSpPr/>
            <p:nvPr/>
          </p:nvSpPr>
          <p:spPr>
            <a:xfrm>
              <a:off x="1496000" y="4545175"/>
              <a:ext cx="47050" cy="47050"/>
            </a:xfrm>
            <a:custGeom>
              <a:avLst/>
              <a:gdLst/>
              <a:ahLst/>
              <a:cxnLst/>
              <a:rect l="l" t="t" r="r" b="b"/>
              <a:pathLst>
                <a:path w="1882"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
            <p:cNvSpPr/>
            <p:nvPr/>
          </p:nvSpPr>
          <p:spPr>
            <a:xfrm>
              <a:off x="7093425" y="2065125"/>
              <a:ext cx="47075" cy="47050"/>
            </a:xfrm>
            <a:custGeom>
              <a:avLst/>
              <a:gdLst/>
              <a:ahLst/>
              <a:cxnLst/>
              <a:rect l="l" t="t" r="r" b="b"/>
              <a:pathLst>
                <a:path w="1883" h="1882" extrusionOk="0">
                  <a:moveTo>
                    <a:pt x="941" y="0"/>
                  </a:moveTo>
                  <a:cubicBezTo>
                    <a:pt x="429" y="0"/>
                    <a:pt x="1" y="429"/>
                    <a:pt x="1" y="941"/>
                  </a:cubicBezTo>
                  <a:cubicBezTo>
                    <a:pt x="1" y="1465"/>
                    <a:pt x="429" y="1881"/>
                    <a:pt x="941" y="1881"/>
                  </a:cubicBezTo>
                  <a:cubicBezTo>
                    <a:pt x="1465" y="1881"/>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4"/>
            <p:cNvSpPr/>
            <p:nvPr/>
          </p:nvSpPr>
          <p:spPr>
            <a:xfrm>
              <a:off x="1627275" y="4545175"/>
              <a:ext cx="47050" cy="47050"/>
            </a:xfrm>
            <a:custGeom>
              <a:avLst/>
              <a:gdLst/>
              <a:ahLst/>
              <a:cxnLst/>
              <a:rect l="l" t="t" r="r" b="b"/>
              <a:pathLst>
                <a:path w="1882" h="1882" extrusionOk="0">
                  <a:moveTo>
                    <a:pt x="941" y="1"/>
                  </a:moveTo>
                  <a:cubicBezTo>
                    <a:pt x="417" y="1"/>
                    <a:pt x="0" y="417"/>
                    <a:pt x="0" y="941"/>
                  </a:cubicBezTo>
                  <a:cubicBezTo>
                    <a:pt x="0"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4"/>
            <p:cNvSpPr/>
            <p:nvPr/>
          </p:nvSpPr>
          <p:spPr>
            <a:xfrm>
              <a:off x="72247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4"/>
            <p:cNvSpPr/>
            <p:nvPr/>
          </p:nvSpPr>
          <p:spPr>
            <a:xfrm>
              <a:off x="1013200" y="4706200"/>
              <a:ext cx="47075" cy="47075"/>
            </a:xfrm>
            <a:custGeom>
              <a:avLst/>
              <a:gdLst/>
              <a:ahLst/>
              <a:cxnLst/>
              <a:rect l="l" t="t" r="r" b="b"/>
              <a:pathLst>
                <a:path w="1883"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4"/>
            <p:cNvSpPr/>
            <p:nvPr/>
          </p:nvSpPr>
          <p:spPr>
            <a:xfrm>
              <a:off x="6610625" y="2226150"/>
              <a:ext cx="47350" cy="47050"/>
            </a:xfrm>
            <a:custGeom>
              <a:avLst/>
              <a:gdLst/>
              <a:ahLst/>
              <a:cxnLst/>
              <a:rect l="l" t="t" r="r" b="b"/>
              <a:pathLst>
                <a:path w="1894" h="1882" extrusionOk="0">
                  <a:moveTo>
                    <a:pt x="953" y="0"/>
                  </a:moveTo>
                  <a:cubicBezTo>
                    <a:pt x="430" y="0"/>
                    <a:pt x="1" y="417"/>
                    <a:pt x="1" y="941"/>
                  </a:cubicBezTo>
                  <a:cubicBezTo>
                    <a:pt x="1" y="1465"/>
                    <a:pt x="430"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
            <p:cNvSpPr/>
            <p:nvPr/>
          </p:nvSpPr>
          <p:spPr>
            <a:xfrm>
              <a:off x="1173950" y="4706200"/>
              <a:ext cx="47350" cy="47075"/>
            </a:xfrm>
            <a:custGeom>
              <a:avLst/>
              <a:gdLst/>
              <a:ahLst/>
              <a:cxnLst/>
              <a:rect l="l" t="t" r="r" b="b"/>
              <a:pathLst>
                <a:path w="1894" h="1883" extrusionOk="0">
                  <a:moveTo>
                    <a:pt x="941" y="1"/>
                  </a:moveTo>
                  <a:cubicBezTo>
                    <a:pt x="429" y="1"/>
                    <a:pt x="0" y="418"/>
                    <a:pt x="0" y="942"/>
                  </a:cubicBezTo>
                  <a:cubicBezTo>
                    <a:pt x="0" y="1465"/>
                    <a:pt x="429" y="1882"/>
                    <a:pt x="941" y="1882"/>
                  </a:cubicBezTo>
                  <a:cubicBezTo>
                    <a:pt x="1465" y="1882"/>
                    <a:pt x="1893" y="1465"/>
                    <a:pt x="1893" y="942"/>
                  </a:cubicBezTo>
                  <a:cubicBezTo>
                    <a:pt x="1893"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4"/>
            <p:cNvSpPr/>
            <p:nvPr/>
          </p:nvSpPr>
          <p:spPr>
            <a:xfrm>
              <a:off x="6771675" y="2226150"/>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4"/>
            <p:cNvSpPr/>
            <p:nvPr/>
          </p:nvSpPr>
          <p:spPr>
            <a:xfrm>
              <a:off x="13349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4"/>
            <p:cNvSpPr/>
            <p:nvPr/>
          </p:nvSpPr>
          <p:spPr>
            <a:xfrm>
              <a:off x="6932700"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4"/>
            <p:cNvSpPr/>
            <p:nvPr/>
          </p:nvSpPr>
          <p:spPr>
            <a:xfrm>
              <a:off x="1496000" y="4706200"/>
              <a:ext cx="47050" cy="47075"/>
            </a:xfrm>
            <a:custGeom>
              <a:avLst/>
              <a:gdLst/>
              <a:ahLst/>
              <a:cxnLst/>
              <a:rect l="l" t="t" r="r" b="b"/>
              <a:pathLst>
                <a:path w="1882"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4"/>
            <p:cNvSpPr/>
            <p:nvPr/>
          </p:nvSpPr>
          <p:spPr>
            <a:xfrm>
              <a:off x="7093425" y="2226150"/>
              <a:ext cx="47075" cy="47050"/>
            </a:xfrm>
            <a:custGeom>
              <a:avLst/>
              <a:gdLst/>
              <a:ahLst/>
              <a:cxnLst/>
              <a:rect l="l" t="t" r="r" b="b"/>
              <a:pathLst>
                <a:path w="1883" h="1882" extrusionOk="0">
                  <a:moveTo>
                    <a:pt x="941" y="0"/>
                  </a:moveTo>
                  <a:cubicBezTo>
                    <a:pt x="429" y="0"/>
                    <a:pt x="1" y="417"/>
                    <a:pt x="1" y="941"/>
                  </a:cubicBezTo>
                  <a:cubicBezTo>
                    <a:pt x="1"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4"/>
            <p:cNvSpPr/>
            <p:nvPr/>
          </p:nvSpPr>
          <p:spPr>
            <a:xfrm>
              <a:off x="1627275" y="4706200"/>
              <a:ext cx="47050" cy="47075"/>
            </a:xfrm>
            <a:custGeom>
              <a:avLst/>
              <a:gdLst/>
              <a:ahLst/>
              <a:cxnLst/>
              <a:rect l="l" t="t" r="r" b="b"/>
              <a:pathLst>
                <a:path w="1882" h="1883" extrusionOk="0">
                  <a:moveTo>
                    <a:pt x="941" y="1"/>
                  </a:moveTo>
                  <a:cubicBezTo>
                    <a:pt x="417" y="1"/>
                    <a:pt x="0" y="418"/>
                    <a:pt x="0" y="942"/>
                  </a:cubicBezTo>
                  <a:cubicBezTo>
                    <a:pt x="0"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4"/>
            <p:cNvSpPr/>
            <p:nvPr/>
          </p:nvSpPr>
          <p:spPr>
            <a:xfrm>
              <a:off x="72247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4"/>
            <p:cNvSpPr/>
            <p:nvPr/>
          </p:nvSpPr>
          <p:spPr>
            <a:xfrm>
              <a:off x="3693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4"/>
            <p:cNvSpPr/>
            <p:nvPr/>
          </p:nvSpPr>
          <p:spPr>
            <a:xfrm>
              <a:off x="5967100" y="937900"/>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4"/>
            <p:cNvSpPr/>
            <p:nvPr/>
          </p:nvSpPr>
          <p:spPr>
            <a:xfrm>
              <a:off x="530125" y="3417950"/>
              <a:ext cx="47350" cy="47075"/>
            </a:xfrm>
            <a:custGeom>
              <a:avLst/>
              <a:gdLst/>
              <a:ahLst/>
              <a:cxnLst/>
              <a:rect l="l" t="t" r="r" b="b"/>
              <a:pathLst>
                <a:path w="1894" h="1883" extrusionOk="0">
                  <a:moveTo>
                    <a:pt x="953" y="1"/>
                  </a:moveTo>
                  <a:cubicBezTo>
                    <a:pt x="429" y="1"/>
                    <a:pt x="0" y="430"/>
                    <a:pt x="0" y="941"/>
                  </a:cubicBezTo>
                  <a:cubicBezTo>
                    <a:pt x="0" y="1465"/>
                    <a:pt x="429" y="1882"/>
                    <a:pt x="953" y="1882"/>
                  </a:cubicBezTo>
                  <a:cubicBezTo>
                    <a:pt x="1465" y="1882"/>
                    <a:pt x="1893" y="1465"/>
                    <a:pt x="1893" y="941"/>
                  </a:cubicBezTo>
                  <a:cubicBezTo>
                    <a:pt x="1893"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4"/>
            <p:cNvSpPr/>
            <p:nvPr/>
          </p:nvSpPr>
          <p:spPr>
            <a:xfrm>
              <a:off x="6127825" y="937900"/>
              <a:ext cx="47075" cy="47350"/>
            </a:xfrm>
            <a:custGeom>
              <a:avLst/>
              <a:gdLst/>
              <a:ahLst/>
              <a:cxnLst/>
              <a:rect l="l" t="t" r="r" b="b"/>
              <a:pathLst>
                <a:path w="1883" h="1894" extrusionOk="0">
                  <a:moveTo>
                    <a:pt x="942" y="0"/>
                  </a:moveTo>
                  <a:cubicBezTo>
                    <a:pt x="430" y="0"/>
                    <a:pt x="1" y="429"/>
                    <a:pt x="1" y="953"/>
                  </a:cubicBezTo>
                  <a:cubicBezTo>
                    <a:pt x="1" y="1465"/>
                    <a:pt x="430" y="1893"/>
                    <a:pt x="942" y="1893"/>
                  </a:cubicBezTo>
                  <a:cubicBezTo>
                    <a:pt x="1465" y="1893"/>
                    <a:pt x="1882" y="1465"/>
                    <a:pt x="1882" y="953"/>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4"/>
            <p:cNvSpPr/>
            <p:nvPr/>
          </p:nvSpPr>
          <p:spPr>
            <a:xfrm>
              <a:off x="691150" y="3417950"/>
              <a:ext cx="47050" cy="47075"/>
            </a:xfrm>
            <a:custGeom>
              <a:avLst/>
              <a:gdLst/>
              <a:ahLst/>
              <a:cxnLst/>
              <a:rect l="l" t="t" r="r" b="b"/>
              <a:pathLst>
                <a:path w="1882" h="1883" extrusionOk="0">
                  <a:moveTo>
                    <a:pt x="941" y="1"/>
                  </a:moveTo>
                  <a:cubicBezTo>
                    <a:pt x="429" y="1"/>
                    <a:pt x="0" y="430"/>
                    <a:pt x="0" y="941"/>
                  </a:cubicBezTo>
                  <a:cubicBezTo>
                    <a:pt x="0" y="1465"/>
                    <a:pt x="429"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4"/>
            <p:cNvSpPr/>
            <p:nvPr/>
          </p:nvSpPr>
          <p:spPr>
            <a:xfrm>
              <a:off x="6288875"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4"/>
            <p:cNvSpPr/>
            <p:nvPr/>
          </p:nvSpPr>
          <p:spPr>
            <a:xfrm>
              <a:off x="8521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4"/>
            <p:cNvSpPr/>
            <p:nvPr/>
          </p:nvSpPr>
          <p:spPr>
            <a:xfrm>
              <a:off x="64496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4"/>
            <p:cNvSpPr/>
            <p:nvPr/>
          </p:nvSpPr>
          <p:spPr>
            <a:xfrm>
              <a:off x="3693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4"/>
            <p:cNvSpPr/>
            <p:nvPr/>
          </p:nvSpPr>
          <p:spPr>
            <a:xfrm>
              <a:off x="5967100" y="1098925"/>
              <a:ext cx="47050" cy="47050"/>
            </a:xfrm>
            <a:custGeom>
              <a:avLst/>
              <a:gdLst/>
              <a:ahLst/>
              <a:cxnLst/>
              <a:rect l="l" t="t" r="r" b="b"/>
              <a:pathLst>
                <a:path w="1882" h="1882" extrusionOk="0">
                  <a:moveTo>
                    <a:pt x="941" y="1"/>
                  </a:moveTo>
                  <a:cubicBezTo>
                    <a:pt x="417" y="1"/>
                    <a:pt x="1" y="429"/>
                    <a:pt x="1" y="941"/>
                  </a:cubicBezTo>
                  <a:cubicBezTo>
                    <a:pt x="1"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4"/>
            <p:cNvSpPr/>
            <p:nvPr/>
          </p:nvSpPr>
          <p:spPr>
            <a:xfrm>
              <a:off x="530125" y="3579000"/>
              <a:ext cx="47350" cy="47050"/>
            </a:xfrm>
            <a:custGeom>
              <a:avLst/>
              <a:gdLst/>
              <a:ahLst/>
              <a:cxnLst/>
              <a:rect l="l" t="t" r="r" b="b"/>
              <a:pathLst>
                <a:path w="1894" h="1882" extrusionOk="0">
                  <a:moveTo>
                    <a:pt x="953" y="0"/>
                  </a:moveTo>
                  <a:cubicBezTo>
                    <a:pt x="429" y="0"/>
                    <a:pt x="0" y="417"/>
                    <a:pt x="0" y="941"/>
                  </a:cubicBezTo>
                  <a:cubicBezTo>
                    <a:pt x="0" y="1465"/>
                    <a:pt x="429" y="1881"/>
                    <a:pt x="953" y="1881"/>
                  </a:cubicBezTo>
                  <a:cubicBezTo>
                    <a:pt x="1465" y="1881"/>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4"/>
            <p:cNvSpPr/>
            <p:nvPr/>
          </p:nvSpPr>
          <p:spPr>
            <a:xfrm>
              <a:off x="6127825" y="1098925"/>
              <a:ext cx="47075" cy="47050"/>
            </a:xfrm>
            <a:custGeom>
              <a:avLst/>
              <a:gdLst/>
              <a:ahLst/>
              <a:cxnLst/>
              <a:rect l="l" t="t" r="r" b="b"/>
              <a:pathLst>
                <a:path w="1883" h="1882" extrusionOk="0">
                  <a:moveTo>
                    <a:pt x="942" y="1"/>
                  </a:moveTo>
                  <a:cubicBezTo>
                    <a:pt x="430" y="1"/>
                    <a:pt x="1" y="429"/>
                    <a:pt x="1" y="941"/>
                  </a:cubicBezTo>
                  <a:cubicBezTo>
                    <a:pt x="1" y="1465"/>
                    <a:pt x="430" y="1882"/>
                    <a:pt x="942" y="1882"/>
                  </a:cubicBezTo>
                  <a:cubicBezTo>
                    <a:pt x="1465" y="1882"/>
                    <a:pt x="1882" y="1465"/>
                    <a:pt x="1882" y="941"/>
                  </a:cubicBezTo>
                  <a:cubicBezTo>
                    <a:pt x="1882" y="429"/>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4"/>
            <p:cNvSpPr/>
            <p:nvPr/>
          </p:nvSpPr>
          <p:spPr>
            <a:xfrm>
              <a:off x="691150" y="3579000"/>
              <a:ext cx="47050" cy="47050"/>
            </a:xfrm>
            <a:custGeom>
              <a:avLst/>
              <a:gdLst/>
              <a:ahLst/>
              <a:cxnLst/>
              <a:rect l="l" t="t" r="r" b="b"/>
              <a:pathLst>
                <a:path w="1882" h="1882" extrusionOk="0">
                  <a:moveTo>
                    <a:pt x="941" y="0"/>
                  </a:moveTo>
                  <a:cubicBezTo>
                    <a:pt x="429" y="0"/>
                    <a:pt x="0" y="417"/>
                    <a:pt x="0" y="941"/>
                  </a:cubicBezTo>
                  <a:cubicBezTo>
                    <a:pt x="0" y="1465"/>
                    <a:pt x="429"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4"/>
            <p:cNvSpPr/>
            <p:nvPr/>
          </p:nvSpPr>
          <p:spPr>
            <a:xfrm>
              <a:off x="6288875"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
            <p:cNvSpPr/>
            <p:nvPr/>
          </p:nvSpPr>
          <p:spPr>
            <a:xfrm>
              <a:off x="8521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4"/>
            <p:cNvSpPr/>
            <p:nvPr/>
          </p:nvSpPr>
          <p:spPr>
            <a:xfrm>
              <a:off x="64496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
            <p:cNvSpPr/>
            <p:nvPr/>
          </p:nvSpPr>
          <p:spPr>
            <a:xfrm>
              <a:off x="3693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
            <p:cNvSpPr/>
            <p:nvPr/>
          </p:nvSpPr>
          <p:spPr>
            <a:xfrm>
              <a:off x="5967100" y="1259950"/>
              <a:ext cx="47050" cy="47075"/>
            </a:xfrm>
            <a:custGeom>
              <a:avLst/>
              <a:gdLst/>
              <a:ahLst/>
              <a:cxnLst/>
              <a:rect l="l" t="t" r="r" b="b"/>
              <a:pathLst>
                <a:path w="1882" h="1883" extrusionOk="0">
                  <a:moveTo>
                    <a:pt x="941" y="1"/>
                  </a:moveTo>
                  <a:cubicBezTo>
                    <a:pt x="417" y="1"/>
                    <a:pt x="1" y="418"/>
                    <a:pt x="1" y="941"/>
                  </a:cubicBezTo>
                  <a:cubicBezTo>
                    <a:pt x="1"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
            <p:cNvSpPr/>
            <p:nvPr/>
          </p:nvSpPr>
          <p:spPr>
            <a:xfrm>
              <a:off x="530125" y="3740025"/>
              <a:ext cx="47350" cy="47050"/>
            </a:xfrm>
            <a:custGeom>
              <a:avLst/>
              <a:gdLst/>
              <a:ahLst/>
              <a:cxnLst/>
              <a:rect l="l" t="t" r="r" b="b"/>
              <a:pathLst>
                <a:path w="1894" h="1882" extrusionOk="0">
                  <a:moveTo>
                    <a:pt x="953" y="0"/>
                  </a:moveTo>
                  <a:cubicBezTo>
                    <a:pt x="429" y="0"/>
                    <a:pt x="0" y="417"/>
                    <a:pt x="0" y="941"/>
                  </a:cubicBezTo>
                  <a:cubicBezTo>
                    <a:pt x="0" y="1465"/>
                    <a:pt x="429" y="1882"/>
                    <a:pt x="953" y="1882"/>
                  </a:cubicBezTo>
                  <a:cubicBezTo>
                    <a:pt x="1465" y="1882"/>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4"/>
            <p:cNvSpPr/>
            <p:nvPr/>
          </p:nvSpPr>
          <p:spPr>
            <a:xfrm>
              <a:off x="6127825" y="1259950"/>
              <a:ext cx="47075" cy="47075"/>
            </a:xfrm>
            <a:custGeom>
              <a:avLst/>
              <a:gdLst/>
              <a:ahLst/>
              <a:cxnLst/>
              <a:rect l="l" t="t" r="r" b="b"/>
              <a:pathLst>
                <a:path w="1883" h="1883" extrusionOk="0">
                  <a:moveTo>
                    <a:pt x="942" y="1"/>
                  </a:moveTo>
                  <a:cubicBezTo>
                    <a:pt x="430" y="1"/>
                    <a:pt x="1" y="418"/>
                    <a:pt x="1" y="941"/>
                  </a:cubicBezTo>
                  <a:cubicBezTo>
                    <a:pt x="1" y="1465"/>
                    <a:pt x="430" y="1882"/>
                    <a:pt x="942" y="1882"/>
                  </a:cubicBezTo>
                  <a:cubicBezTo>
                    <a:pt x="1465" y="1882"/>
                    <a:pt x="1882" y="1465"/>
                    <a:pt x="1882" y="941"/>
                  </a:cubicBezTo>
                  <a:cubicBezTo>
                    <a:pt x="1882" y="418"/>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4"/>
            <p:cNvSpPr/>
            <p:nvPr/>
          </p:nvSpPr>
          <p:spPr>
            <a:xfrm>
              <a:off x="691150" y="3740025"/>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4"/>
            <p:cNvSpPr/>
            <p:nvPr/>
          </p:nvSpPr>
          <p:spPr>
            <a:xfrm>
              <a:off x="6288875"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4"/>
            <p:cNvSpPr/>
            <p:nvPr/>
          </p:nvSpPr>
          <p:spPr>
            <a:xfrm>
              <a:off x="8521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
            <p:cNvSpPr/>
            <p:nvPr/>
          </p:nvSpPr>
          <p:spPr>
            <a:xfrm>
              <a:off x="64496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4"/>
            <p:cNvSpPr/>
            <p:nvPr/>
          </p:nvSpPr>
          <p:spPr>
            <a:xfrm>
              <a:off x="3693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4"/>
            <p:cNvSpPr/>
            <p:nvPr/>
          </p:nvSpPr>
          <p:spPr>
            <a:xfrm>
              <a:off x="5967100" y="1421000"/>
              <a:ext cx="47050" cy="47050"/>
            </a:xfrm>
            <a:custGeom>
              <a:avLst/>
              <a:gdLst/>
              <a:ahLst/>
              <a:cxnLst/>
              <a:rect l="l" t="t" r="r" b="b"/>
              <a:pathLst>
                <a:path w="1882" h="1882" extrusionOk="0">
                  <a:moveTo>
                    <a:pt x="941" y="0"/>
                  </a:moveTo>
                  <a:cubicBezTo>
                    <a:pt x="417" y="0"/>
                    <a:pt x="1" y="417"/>
                    <a:pt x="1" y="941"/>
                  </a:cubicBezTo>
                  <a:cubicBezTo>
                    <a:pt x="1"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4"/>
            <p:cNvSpPr/>
            <p:nvPr/>
          </p:nvSpPr>
          <p:spPr>
            <a:xfrm>
              <a:off x="530125" y="3901050"/>
              <a:ext cx="47350" cy="47050"/>
            </a:xfrm>
            <a:custGeom>
              <a:avLst/>
              <a:gdLst/>
              <a:ahLst/>
              <a:cxnLst/>
              <a:rect l="l" t="t" r="r" b="b"/>
              <a:pathLst>
                <a:path w="1894" h="1882" extrusionOk="0">
                  <a:moveTo>
                    <a:pt x="953" y="1"/>
                  </a:moveTo>
                  <a:cubicBezTo>
                    <a:pt x="429" y="1"/>
                    <a:pt x="0" y="417"/>
                    <a:pt x="0" y="941"/>
                  </a:cubicBezTo>
                  <a:cubicBezTo>
                    <a:pt x="0" y="1453"/>
                    <a:pt x="429" y="1882"/>
                    <a:pt x="953" y="1882"/>
                  </a:cubicBezTo>
                  <a:cubicBezTo>
                    <a:pt x="1465" y="1882"/>
                    <a:pt x="1893" y="1453"/>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4"/>
            <p:cNvSpPr/>
            <p:nvPr/>
          </p:nvSpPr>
          <p:spPr>
            <a:xfrm>
              <a:off x="6127825" y="1421000"/>
              <a:ext cx="47075" cy="47050"/>
            </a:xfrm>
            <a:custGeom>
              <a:avLst/>
              <a:gdLst/>
              <a:ahLst/>
              <a:cxnLst/>
              <a:rect l="l" t="t" r="r" b="b"/>
              <a:pathLst>
                <a:path w="1883" h="1882" extrusionOk="0">
                  <a:moveTo>
                    <a:pt x="942" y="0"/>
                  </a:moveTo>
                  <a:cubicBezTo>
                    <a:pt x="430" y="0"/>
                    <a:pt x="1" y="417"/>
                    <a:pt x="1" y="941"/>
                  </a:cubicBezTo>
                  <a:cubicBezTo>
                    <a:pt x="1" y="1453"/>
                    <a:pt x="430" y="1881"/>
                    <a:pt x="942" y="1881"/>
                  </a:cubicBezTo>
                  <a:cubicBezTo>
                    <a:pt x="1465" y="1881"/>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
            <p:cNvSpPr/>
            <p:nvPr/>
          </p:nvSpPr>
          <p:spPr>
            <a:xfrm>
              <a:off x="691150" y="39010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
            <p:cNvSpPr/>
            <p:nvPr/>
          </p:nvSpPr>
          <p:spPr>
            <a:xfrm>
              <a:off x="6288875"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
            <p:cNvSpPr/>
            <p:nvPr/>
          </p:nvSpPr>
          <p:spPr>
            <a:xfrm>
              <a:off x="8521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
            <p:cNvSpPr/>
            <p:nvPr/>
          </p:nvSpPr>
          <p:spPr>
            <a:xfrm>
              <a:off x="64496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4"/>
            <p:cNvSpPr/>
            <p:nvPr/>
          </p:nvSpPr>
          <p:spPr>
            <a:xfrm>
              <a:off x="3693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4"/>
            <p:cNvSpPr/>
            <p:nvPr/>
          </p:nvSpPr>
          <p:spPr>
            <a:xfrm>
              <a:off x="5967100" y="1582025"/>
              <a:ext cx="47050" cy="47050"/>
            </a:xfrm>
            <a:custGeom>
              <a:avLst/>
              <a:gdLst/>
              <a:ahLst/>
              <a:cxnLst/>
              <a:rect l="l" t="t" r="r" b="b"/>
              <a:pathLst>
                <a:path w="1882" h="1882" extrusionOk="0">
                  <a:moveTo>
                    <a:pt x="941" y="0"/>
                  </a:moveTo>
                  <a:cubicBezTo>
                    <a:pt x="417" y="0"/>
                    <a:pt x="1" y="417"/>
                    <a:pt x="1" y="941"/>
                  </a:cubicBezTo>
                  <a:cubicBezTo>
                    <a:pt x="1"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4"/>
            <p:cNvSpPr/>
            <p:nvPr/>
          </p:nvSpPr>
          <p:spPr>
            <a:xfrm>
              <a:off x="530125" y="4061800"/>
              <a:ext cx="47350" cy="47350"/>
            </a:xfrm>
            <a:custGeom>
              <a:avLst/>
              <a:gdLst/>
              <a:ahLst/>
              <a:cxnLst/>
              <a:rect l="l" t="t" r="r" b="b"/>
              <a:pathLst>
                <a:path w="1894" h="1894" extrusionOk="0">
                  <a:moveTo>
                    <a:pt x="953" y="0"/>
                  </a:moveTo>
                  <a:cubicBezTo>
                    <a:pt x="429" y="0"/>
                    <a:pt x="0" y="429"/>
                    <a:pt x="0" y="941"/>
                  </a:cubicBezTo>
                  <a:cubicBezTo>
                    <a:pt x="0" y="1464"/>
                    <a:pt x="429" y="1893"/>
                    <a:pt x="953" y="1893"/>
                  </a:cubicBezTo>
                  <a:cubicBezTo>
                    <a:pt x="1465" y="1893"/>
                    <a:pt x="1893" y="1464"/>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4"/>
            <p:cNvSpPr/>
            <p:nvPr/>
          </p:nvSpPr>
          <p:spPr>
            <a:xfrm>
              <a:off x="6127825" y="1582025"/>
              <a:ext cx="47075" cy="47050"/>
            </a:xfrm>
            <a:custGeom>
              <a:avLst/>
              <a:gdLst/>
              <a:ahLst/>
              <a:cxnLst/>
              <a:rect l="l" t="t" r="r" b="b"/>
              <a:pathLst>
                <a:path w="1883" h="1882" extrusionOk="0">
                  <a:moveTo>
                    <a:pt x="942" y="0"/>
                  </a:moveTo>
                  <a:cubicBezTo>
                    <a:pt x="430" y="0"/>
                    <a:pt x="1" y="417"/>
                    <a:pt x="1" y="941"/>
                  </a:cubicBezTo>
                  <a:cubicBezTo>
                    <a:pt x="1" y="1453"/>
                    <a:pt x="430" y="1882"/>
                    <a:pt x="942" y="1882"/>
                  </a:cubicBezTo>
                  <a:cubicBezTo>
                    <a:pt x="1465" y="1882"/>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4"/>
            <p:cNvSpPr/>
            <p:nvPr/>
          </p:nvSpPr>
          <p:spPr>
            <a:xfrm>
              <a:off x="691150" y="4061800"/>
              <a:ext cx="47050" cy="47350"/>
            </a:xfrm>
            <a:custGeom>
              <a:avLst/>
              <a:gdLst/>
              <a:ahLst/>
              <a:cxnLst/>
              <a:rect l="l" t="t" r="r" b="b"/>
              <a:pathLst>
                <a:path w="1882" h="1894" extrusionOk="0">
                  <a:moveTo>
                    <a:pt x="941" y="0"/>
                  </a:moveTo>
                  <a:cubicBezTo>
                    <a:pt x="429" y="0"/>
                    <a:pt x="0" y="429"/>
                    <a:pt x="0" y="941"/>
                  </a:cubicBezTo>
                  <a:cubicBezTo>
                    <a:pt x="0" y="1464"/>
                    <a:pt x="429"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4"/>
            <p:cNvSpPr/>
            <p:nvPr/>
          </p:nvSpPr>
          <p:spPr>
            <a:xfrm>
              <a:off x="6288875"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4"/>
            <p:cNvSpPr/>
            <p:nvPr/>
          </p:nvSpPr>
          <p:spPr>
            <a:xfrm>
              <a:off x="8521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4"/>
            <p:cNvSpPr/>
            <p:nvPr/>
          </p:nvSpPr>
          <p:spPr>
            <a:xfrm>
              <a:off x="64496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4"/>
            <p:cNvSpPr/>
            <p:nvPr/>
          </p:nvSpPr>
          <p:spPr>
            <a:xfrm>
              <a:off x="3693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
            <p:cNvSpPr/>
            <p:nvPr/>
          </p:nvSpPr>
          <p:spPr>
            <a:xfrm>
              <a:off x="5967100" y="17433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
            <p:cNvSpPr/>
            <p:nvPr/>
          </p:nvSpPr>
          <p:spPr>
            <a:xfrm>
              <a:off x="530125" y="4223125"/>
              <a:ext cx="47350" cy="47350"/>
            </a:xfrm>
            <a:custGeom>
              <a:avLst/>
              <a:gdLst/>
              <a:ahLst/>
              <a:cxnLst/>
              <a:rect l="l" t="t" r="r" b="b"/>
              <a:pathLst>
                <a:path w="1894" h="1894" extrusionOk="0">
                  <a:moveTo>
                    <a:pt x="953" y="0"/>
                  </a:moveTo>
                  <a:cubicBezTo>
                    <a:pt x="429" y="0"/>
                    <a:pt x="0" y="429"/>
                    <a:pt x="0" y="953"/>
                  </a:cubicBezTo>
                  <a:cubicBezTo>
                    <a:pt x="0" y="1465"/>
                    <a:pt x="429" y="1893"/>
                    <a:pt x="953" y="1893"/>
                  </a:cubicBezTo>
                  <a:cubicBezTo>
                    <a:pt x="1465" y="1893"/>
                    <a:pt x="1893" y="1465"/>
                    <a:pt x="1893" y="953"/>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
            <p:cNvSpPr/>
            <p:nvPr/>
          </p:nvSpPr>
          <p:spPr>
            <a:xfrm>
              <a:off x="6127825" y="1743350"/>
              <a:ext cx="47075" cy="47050"/>
            </a:xfrm>
            <a:custGeom>
              <a:avLst/>
              <a:gdLst/>
              <a:ahLst/>
              <a:cxnLst/>
              <a:rect l="l" t="t" r="r" b="b"/>
              <a:pathLst>
                <a:path w="1883" h="1882" extrusionOk="0">
                  <a:moveTo>
                    <a:pt x="942" y="1"/>
                  </a:moveTo>
                  <a:cubicBezTo>
                    <a:pt x="430" y="1"/>
                    <a:pt x="1" y="417"/>
                    <a:pt x="1" y="941"/>
                  </a:cubicBezTo>
                  <a:cubicBezTo>
                    <a:pt x="1" y="1453"/>
                    <a:pt x="430" y="1882"/>
                    <a:pt x="942" y="1882"/>
                  </a:cubicBezTo>
                  <a:cubicBezTo>
                    <a:pt x="1465" y="1882"/>
                    <a:pt x="1882" y="1453"/>
                    <a:pt x="1882" y="941"/>
                  </a:cubicBezTo>
                  <a:cubicBezTo>
                    <a:pt x="1882" y="417"/>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4"/>
            <p:cNvSpPr/>
            <p:nvPr/>
          </p:nvSpPr>
          <p:spPr>
            <a:xfrm>
              <a:off x="691150" y="4223125"/>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4"/>
            <p:cNvSpPr/>
            <p:nvPr/>
          </p:nvSpPr>
          <p:spPr>
            <a:xfrm>
              <a:off x="6288875"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4"/>
            <p:cNvSpPr/>
            <p:nvPr/>
          </p:nvSpPr>
          <p:spPr>
            <a:xfrm>
              <a:off x="8521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4"/>
            <p:cNvSpPr/>
            <p:nvPr/>
          </p:nvSpPr>
          <p:spPr>
            <a:xfrm>
              <a:off x="64496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
            <p:cNvSpPr/>
            <p:nvPr/>
          </p:nvSpPr>
          <p:spPr>
            <a:xfrm>
              <a:off x="3693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
            <p:cNvSpPr/>
            <p:nvPr/>
          </p:nvSpPr>
          <p:spPr>
            <a:xfrm>
              <a:off x="5967100" y="1904075"/>
              <a:ext cx="47050" cy="47375"/>
            </a:xfrm>
            <a:custGeom>
              <a:avLst/>
              <a:gdLst/>
              <a:ahLst/>
              <a:cxnLst/>
              <a:rect l="l" t="t" r="r" b="b"/>
              <a:pathLst>
                <a:path w="1882" h="1895" extrusionOk="0">
                  <a:moveTo>
                    <a:pt x="941" y="1"/>
                  </a:moveTo>
                  <a:cubicBezTo>
                    <a:pt x="417" y="1"/>
                    <a:pt x="1" y="430"/>
                    <a:pt x="1" y="953"/>
                  </a:cubicBezTo>
                  <a:cubicBezTo>
                    <a:pt x="1"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4"/>
            <p:cNvSpPr/>
            <p:nvPr/>
          </p:nvSpPr>
          <p:spPr>
            <a:xfrm>
              <a:off x="530125" y="4384150"/>
              <a:ext cx="47350" cy="47050"/>
            </a:xfrm>
            <a:custGeom>
              <a:avLst/>
              <a:gdLst/>
              <a:ahLst/>
              <a:cxnLst/>
              <a:rect l="l" t="t" r="r" b="b"/>
              <a:pathLst>
                <a:path w="1894" h="1882" extrusionOk="0">
                  <a:moveTo>
                    <a:pt x="953" y="0"/>
                  </a:moveTo>
                  <a:cubicBezTo>
                    <a:pt x="429" y="0"/>
                    <a:pt x="0" y="429"/>
                    <a:pt x="0" y="941"/>
                  </a:cubicBezTo>
                  <a:cubicBezTo>
                    <a:pt x="0" y="1465"/>
                    <a:pt x="429" y="1882"/>
                    <a:pt x="953" y="1882"/>
                  </a:cubicBezTo>
                  <a:cubicBezTo>
                    <a:pt x="1465" y="1882"/>
                    <a:pt x="1893" y="1465"/>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4"/>
            <p:cNvSpPr/>
            <p:nvPr/>
          </p:nvSpPr>
          <p:spPr>
            <a:xfrm>
              <a:off x="6127825" y="1904075"/>
              <a:ext cx="47075" cy="47375"/>
            </a:xfrm>
            <a:custGeom>
              <a:avLst/>
              <a:gdLst/>
              <a:ahLst/>
              <a:cxnLst/>
              <a:rect l="l" t="t" r="r" b="b"/>
              <a:pathLst>
                <a:path w="1883" h="1895" extrusionOk="0">
                  <a:moveTo>
                    <a:pt x="942" y="1"/>
                  </a:moveTo>
                  <a:cubicBezTo>
                    <a:pt x="430" y="1"/>
                    <a:pt x="1" y="430"/>
                    <a:pt x="1" y="953"/>
                  </a:cubicBezTo>
                  <a:cubicBezTo>
                    <a:pt x="1" y="1465"/>
                    <a:pt x="430" y="1894"/>
                    <a:pt x="942" y="1894"/>
                  </a:cubicBezTo>
                  <a:cubicBezTo>
                    <a:pt x="1465" y="1894"/>
                    <a:pt x="1882" y="1465"/>
                    <a:pt x="1882" y="953"/>
                  </a:cubicBezTo>
                  <a:cubicBezTo>
                    <a:pt x="1882" y="430"/>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
            <p:cNvSpPr/>
            <p:nvPr/>
          </p:nvSpPr>
          <p:spPr>
            <a:xfrm>
              <a:off x="691150" y="4384150"/>
              <a:ext cx="47050" cy="47050"/>
            </a:xfrm>
            <a:custGeom>
              <a:avLst/>
              <a:gdLst/>
              <a:ahLst/>
              <a:cxnLst/>
              <a:rect l="l" t="t" r="r" b="b"/>
              <a:pathLst>
                <a:path w="1882" h="1882" extrusionOk="0">
                  <a:moveTo>
                    <a:pt x="941" y="0"/>
                  </a:moveTo>
                  <a:cubicBezTo>
                    <a:pt x="429" y="0"/>
                    <a:pt x="0" y="429"/>
                    <a:pt x="0" y="941"/>
                  </a:cubicBezTo>
                  <a:cubicBezTo>
                    <a:pt x="0" y="1465"/>
                    <a:pt x="429"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
            <p:cNvSpPr/>
            <p:nvPr/>
          </p:nvSpPr>
          <p:spPr>
            <a:xfrm>
              <a:off x="6288875"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
            <p:cNvSpPr/>
            <p:nvPr/>
          </p:nvSpPr>
          <p:spPr>
            <a:xfrm>
              <a:off x="8521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4"/>
            <p:cNvSpPr/>
            <p:nvPr/>
          </p:nvSpPr>
          <p:spPr>
            <a:xfrm>
              <a:off x="64496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4"/>
            <p:cNvSpPr/>
            <p:nvPr/>
          </p:nvSpPr>
          <p:spPr>
            <a:xfrm>
              <a:off x="3693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
            <p:cNvSpPr/>
            <p:nvPr/>
          </p:nvSpPr>
          <p:spPr>
            <a:xfrm>
              <a:off x="5967100" y="2065125"/>
              <a:ext cx="47050" cy="47050"/>
            </a:xfrm>
            <a:custGeom>
              <a:avLst/>
              <a:gdLst/>
              <a:ahLst/>
              <a:cxnLst/>
              <a:rect l="l" t="t" r="r" b="b"/>
              <a:pathLst>
                <a:path w="1882" h="1882" extrusionOk="0">
                  <a:moveTo>
                    <a:pt x="941" y="0"/>
                  </a:moveTo>
                  <a:cubicBezTo>
                    <a:pt x="417" y="0"/>
                    <a:pt x="1" y="429"/>
                    <a:pt x="1" y="941"/>
                  </a:cubicBezTo>
                  <a:cubicBezTo>
                    <a:pt x="1"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
            <p:cNvSpPr/>
            <p:nvPr/>
          </p:nvSpPr>
          <p:spPr>
            <a:xfrm>
              <a:off x="530125" y="4545175"/>
              <a:ext cx="47350" cy="47050"/>
            </a:xfrm>
            <a:custGeom>
              <a:avLst/>
              <a:gdLst/>
              <a:ahLst/>
              <a:cxnLst/>
              <a:rect l="l" t="t" r="r" b="b"/>
              <a:pathLst>
                <a:path w="1894" h="1882" extrusionOk="0">
                  <a:moveTo>
                    <a:pt x="953" y="1"/>
                  </a:moveTo>
                  <a:cubicBezTo>
                    <a:pt x="429" y="1"/>
                    <a:pt x="0" y="417"/>
                    <a:pt x="0" y="941"/>
                  </a:cubicBezTo>
                  <a:cubicBezTo>
                    <a:pt x="0" y="1465"/>
                    <a:pt x="429" y="1882"/>
                    <a:pt x="953" y="1882"/>
                  </a:cubicBezTo>
                  <a:cubicBezTo>
                    <a:pt x="1465" y="1882"/>
                    <a:pt x="1893" y="1465"/>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
            <p:cNvSpPr/>
            <p:nvPr/>
          </p:nvSpPr>
          <p:spPr>
            <a:xfrm>
              <a:off x="6127825" y="2065125"/>
              <a:ext cx="47075" cy="47050"/>
            </a:xfrm>
            <a:custGeom>
              <a:avLst/>
              <a:gdLst/>
              <a:ahLst/>
              <a:cxnLst/>
              <a:rect l="l" t="t" r="r" b="b"/>
              <a:pathLst>
                <a:path w="1883" h="1882" extrusionOk="0">
                  <a:moveTo>
                    <a:pt x="942" y="0"/>
                  </a:moveTo>
                  <a:cubicBezTo>
                    <a:pt x="430" y="0"/>
                    <a:pt x="1" y="429"/>
                    <a:pt x="1" y="941"/>
                  </a:cubicBezTo>
                  <a:cubicBezTo>
                    <a:pt x="1" y="1465"/>
                    <a:pt x="430" y="1881"/>
                    <a:pt x="942" y="1881"/>
                  </a:cubicBezTo>
                  <a:cubicBezTo>
                    <a:pt x="1465" y="1881"/>
                    <a:pt x="1882" y="1465"/>
                    <a:pt x="1882" y="941"/>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
            <p:cNvSpPr/>
            <p:nvPr/>
          </p:nvSpPr>
          <p:spPr>
            <a:xfrm>
              <a:off x="691150" y="4545175"/>
              <a:ext cx="47050" cy="47050"/>
            </a:xfrm>
            <a:custGeom>
              <a:avLst/>
              <a:gdLst/>
              <a:ahLst/>
              <a:cxnLst/>
              <a:rect l="l" t="t" r="r" b="b"/>
              <a:pathLst>
                <a:path w="1882" h="1882" extrusionOk="0">
                  <a:moveTo>
                    <a:pt x="941" y="1"/>
                  </a:moveTo>
                  <a:cubicBezTo>
                    <a:pt x="429" y="1"/>
                    <a:pt x="0" y="417"/>
                    <a:pt x="0" y="941"/>
                  </a:cubicBezTo>
                  <a:cubicBezTo>
                    <a:pt x="0" y="1465"/>
                    <a:pt x="429"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
            <p:cNvSpPr/>
            <p:nvPr/>
          </p:nvSpPr>
          <p:spPr>
            <a:xfrm>
              <a:off x="6288875"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
            <p:cNvSpPr/>
            <p:nvPr/>
          </p:nvSpPr>
          <p:spPr>
            <a:xfrm>
              <a:off x="8521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
            <p:cNvSpPr/>
            <p:nvPr/>
          </p:nvSpPr>
          <p:spPr>
            <a:xfrm>
              <a:off x="64496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
            <p:cNvSpPr/>
            <p:nvPr/>
          </p:nvSpPr>
          <p:spPr>
            <a:xfrm>
              <a:off x="3693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
            <p:cNvSpPr/>
            <p:nvPr/>
          </p:nvSpPr>
          <p:spPr>
            <a:xfrm>
              <a:off x="5967100" y="2226150"/>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
            <p:cNvSpPr/>
            <p:nvPr/>
          </p:nvSpPr>
          <p:spPr>
            <a:xfrm>
              <a:off x="530125" y="4706200"/>
              <a:ext cx="47350" cy="47075"/>
            </a:xfrm>
            <a:custGeom>
              <a:avLst/>
              <a:gdLst/>
              <a:ahLst/>
              <a:cxnLst/>
              <a:rect l="l" t="t" r="r" b="b"/>
              <a:pathLst>
                <a:path w="1894" h="1883" extrusionOk="0">
                  <a:moveTo>
                    <a:pt x="953" y="1"/>
                  </a:moveTo>
                  <a:cubicBezTo>
                    <a:pt x="429" y="1"/>
                    <a:pt x="0" y="418"/>
                    <a:pt x="0" y="942"/>
                  </a:cubicBezTo>
                  <a:cubicBezTo>
                    <a:pt x="0" y="1465"/>
                    <a:pt x="429" y="1882"/>
                    <a:pt x="953" y="1882"/>
                  </a:cubicBezTo>
                  <a:cubicBezTo>
                    <a:pt x="1465" y="1882"/>
                    <a:pt x="1893" y="1465"/>
                    <a:pt x="1893" y="942"/>
                  </a:cubicBezTo>
                  <a:cubicBezTo>
                    <a:pt x="1893"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
            <p:cNvSpPr/>
            <p:nvPr/>
          </p:nvSpPr>
          <p:spPr>
            <a:xfrm>
              <a:off x="6127825" y="2226150"/>
              <a:ext cx="47075" cy="47050"/>
            </a:xfrm>
            <a:custGeom>
              <a:avLst/>
              <a:gdLst/>
              <a:ahLst/>
              <a:cxnLst/>
              <a:rect l="l" t="t" r="r" b="b"/>
              <a:pathLst>
                <a:path w="1883" h="1882" extrusionOk="0">
                  <a:moveTo>
                    <a:pt x="942" y="0"/>
                  </a:moveTo>
                  <a:cubicBezTo>
                    <a:pt x="430" y="0"/>
                    <a:pt x="1" y="417"/>
                    <a:pt x="1" y="941"/>
                  </a:cubicBezTo>
                  <a:cubicBezTo>
                    <a:pt x="1" y="1465"/>
                    <a:pt x="430" y="1882"/>
                    <a:pt x="942" y="1882"/>
                  </a:cubicBezTo>
                  <a:cubicBezTo>
                    <a:pt x="1465" y="1882"/>
                    <a:pt x="1882" y="1465"/>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
            <p:cNvSpPr/>
            <p:nvPr/>
          </p:nvSpPr>
          <p:spPr>
            <a:xfrm>
              <a:off x="691150" y="4706200"/>
              <a:ext cx="47050" cy="47075"/>
            </a:xfrm>
            <a:custGeom>
              <a:avLst/>
              <a:gdLst/>
              <a:ahLst/>
              <a:cxnLst/>
              <a:rect l="l" t="t" r="r" b="b"/>
              <a:pathLst>
                <a:path w="1882" h="1883" extrusionOk="0">
                  <a:moveTo>
                    <a:pt x="941" y="1"/>
                  </a:moveTo>
                  <a:cubicBezTo>
                    <a:pt x="429" y="1"/>
                    <a:pt x="0" y="418"/>
                    <a:pt x="0" y="942"/>
                  </a:cubicBezTo>
                  <a:cubicBezTo>
                    <a:pt x="0" y="1465"/>
                    <a:pt x="429"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
            <p:cNvSpPr/>
            <p:nvPr/>
          </p:nvSpPr>
          <p:spPr>
            <a:xfrm>
              <a:off x="6288875"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
            <p:cNvSpPr/>
            <p:nvPr/>
          </p:nvSpPr>
          <p:spPr>
            <a:xfrm>
              <a:off x="8521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
            <p:cNvSpPr/>
            <p:nvPr/>
          </p:nvSpPr>
          <p:spPr>
            <a:xfrm>
              <a:off x="64496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
            <p:cNvSpPr/>
            <p:nvPr/>
          </p:nvSpPr>
          <p:spPr>
            <a:xfrm>
              <a:off x="1264125" y="4274625"/>
              <a:ext cx="1469850" cy="562275"/>
            </a:xfrm>
            <a:custGeom>
              <a:avLst/>
              <a:gdLst/>
              <a:ahLst/>
              <a:cxnLst/>
              <a:rect l="l" t="t" r="r" b="b"/>
              <a:pathLst>
                <a:path w="58794" h="22491" extrusionOk="0">
                  <a:moveTo>
                    <a:pt x="29370" y="1"/>
                  </a:moveTo>
                  <a:cubicBezTo>
                    <a:pt x="23509" y="1"/>
                    <a:pt x="17585" y="1690"/>
                    <a:pt x="12360" y="5215"/>
                  </a:cubicBezTo>
                  <a:cubicBezTo>
                    <a:pt x="6049" y="9477"/>
                    <a:pt x="1846" y="15680"/>
                    <a:pt x="1" y="22491"/>
                  </a:cubicBezTo>
                  <a:lnTo>
                    <a:pt x="58794" y="22491"/>
                  </a:lnTo>
                  <a:cubicBezTo>
                    <a:pt x="57949" y="19336"/>
                    <a:pt x="56567" y="16276"/>
                    <a:pt x="54639" y="13418"/>
                  </a:cubicBezTo>
                  <a:cubicBezTo>
                    <a:pt x="48750" y="4701"/>
                    <a:pt x="39148" y="1"/>
                    <a:pt x="2937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
            <p:cNvSpPr/>
            <p:nvPr/>
          </p:nvSpPr>
          <p:spPr>
            <a:xfrm>
              <a:off x="2915825" y="4539025"/>
              <a:ext cx="370600" cy="297875"/>
            </a:xfrm>
            <a:custGeom>
              <a:avLst/>
              <a:gdLst/>
              <a:ahLst/>
              <a:cxnLst/>
              <a:rect l="l" t="t" r="r" b="b"/>
              <a:pathLst>
                <a:path w="14824" h="11915" extrusionOk="0">
                  <a:moveTo>
                    <a:pt x="7407" y="1"/>
                  </a:moveTo>
                  <a:cubicBezTo>
                    <a:pt x="6152" y="1"/>
                    <a:pt x="4883" y="362"/>
                    <a:pt x="3763" y="1116"/>
                  </a:cubicBezTo>
                  <a:cubicBezTo>
                    <a:pt x="775" y="3128"/>
                    <a:pt x="1" y="7176"/>
                    <a:pt x="2013" y="10165"/>
                  </a:cubicBezTo>
                  <a:cubicBezTo>
                    <a:pt x="2489" y="10867"/>
                    <a:pt x="3084" y="11462"/>
                    <a:pt x="3763" y="11915"/>
                  </a:cubicBezTo>
                  <a:lnTo>
                    <a:pt x="11050" y="11915"/>
                  </a:lnTo>
                  <a:cubicBezTo>
                    <a:pt x="14038" y="9903"/>
                    <a:pt x="14824" y="5855"/>
                    <a:pt x="12812" y="2866"/>
                  </a:cubicBezTo>
                  <a:cubicBezTo>
                    <a:pt x="11554" y="1005"/>
                    <a:pt x="9500" y="1"/>
                    <a:pt x="7407"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
            <p:cNvSpPr/>
            <p:nvPr/>
          </p:nvSpPr>
          <p:spPr>
            <a:xfrm>
              <a:off x="4848225" y="818550"/>
              <a:ext cx="1461200" cy="547075"/>
            </a:xfrm>
            <a:custGeom>
              <a:avLst/>
              <a:gdLst/>
              <a:ahLst/>
              <a:cxnLst/>
              <a:rect l="l" t="t" r="r" b="b"/>
              <a:pathLst>
                <a:path w="58448" h="21883" extrusionOk="0">
                  <a:moveTo>
                    <a:pt x="0" y="0"/>
                  </a:moveTo>
                  <a:cubicBezTo>
                    <a:pt x="857" y="2941"/>
                    <a:pt x="2179" y="5798"/>
                    <a:pt x="3989" y="8465"/>
                  </a:cubicBezTo>
                  <a:cubicBezTo>
                    <a:pt x="9869" y="17182"/>
                    <a:pt x="19474" y="21883"/>
                    <a:pt x="29254" y="21883"/>
                  </a:cubicBezTo>
                  <a:cubicBezTo>
                    <a:pt x="35117" y="21883"/>
                    <a:pt x="41042" y="20194"/>
                    <a:pt x="46268" y="16669"/>
                  </a:cubicBezTo>
                  <a:cubicBezTo>
                    <a:pt x="52388" y="12537"/>
                    <a:pt x="56519" y="6572"/>
                    <a:pt x="5844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4"/>
            <p:cNvSpPr/>
            <p:nvPr/>
          </p:nvSpPr>
          <p:spPr>
            <a:xfrm>
              <a:off x="238125" y="818550"/>
              <a:ext cx="1820775" cy="1101325"/>
            </a:xfrm>
            <a:custGeom>
              <a:avLst/>
              <a:gdLst/>
              <a:ahLst/>
              <a:cxnLst/>
              <a:rect l="l" t="t" r="r" b="b"/>
              <a:pathLst>
                <a:path w="72831" h="44053" extrusionOk="0">
                  <a:moveTo>
                    <a:pt x="71854" y="0"/>
                  </a:moveTo>
                  <a:cubicBezTo>
                    <a:pt x="71854" y="23765"/>
                    <a:pt x="52530" y="43089"/>
                    <a:pt x="28766" y="43089"/>
                  </a:cubicBezTo>
                  <a:cubicBezTo>
                    <a:pt x="17717" y="43089"/>
                    <a:pt x="7632" y="38909"/>
                    <a:pt x="0" y="32052"/>
                  </a:cubicBezTo>
                  <a:lnTo>
                    <a:pt x="0" y="33337"/>
                  </a:lnTo>
                  <a:cubicBezTo>
                    <a:pt x="7727" y="40017"/>
                    <a:pt x="17788" y="44053"/>
                    <a:pt x="28766" y="44053"/>
                  </a:cubicBezTo>
                  <a:cubicBezTo>
                    <a:pt x="53066" y="44053"/>
                    <a:pt x="72831" y="24301"/>
                    <a:pt x="728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4"/>
            <p:cNvSpPr/>
            <p:nvPr/>
          </p:nvSpPr>
          <p:spPr>
            <a:xfrm>
              <a:off x="238125" y="818550"/>
              <a:ext cx="1661225" cy="942100"/>
            </a:xfrm>
            <a:custGeom>
              <a:avLst/>
              <a:gdLst/>
              <a:ahLst/>
              <a:cxnLst/>
              <a:rect l="l" t="t" r="r" b="b"/>
              <a:pathLst>
                <a:path w="66449" h="37684" extrusionOk="0">
                  <a:moveTo>
                    <a:pt x="65484" y="0"/>
                  </a:moveTo>
                  <a:cubicBezTo>
                    <a:pt x="65484" y="20241"/>
                    <a:pt x="49018" y="36719"/>
                    <a:pt x="28766" y="36719"/>
                  </a:cubicBezTo>
                  <a:cubicBezTo>
                    <a:pt x="17121" y="36719"/>
                    <a:pt x="6727" y="31266"/>
                    <a:pt x="0" y="22777"/>
                  </a:cubicBezTo>
                  <a:lnTo>
                    <a:pt x="0" y="24312"/>
                  </a:lnTo>
                  <a:cubicBezTo>
                    <a:pt x="6918" y="32480"/>
                    <a:pt x="17252" y="37683"/>
                    <a:pt x="28766" y="37683"/>
                  </a:cubicBezTo>
                  <a:cubicBezTo>
                    <a:pt x="49542" y="37683"/>
                    <a:pt x="66449" y="20776"/>
                    <a:pt x="664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
            <p:cNvSpPr/>
            <p:nvPr/>
          </p:nvSpPr>
          <p:spPr>
            <a:xfrm>
              <a:off x="238125" y="818550"/>
              <a:ext cx="1501700" cy="782550"/>
            </a:xfrm>
            <a:custGeom>
              <a:avLst/>
              <a:gdLst/>
              <a:ahLst/>
              <a:cxnLst/>
              <a:rect l="l" t="t" r="r" b="b"/>
              <a:pathLst>
                <a:path w="60068" h="31302" extrusionOk="0">
                  <a:moveTo>
                    <a:pt x="59103" y="0"/>
                  </a:moveTo>
                  <a:cubicBezTo>
                    <a:pt x="59103" y="16728"/>
                    <a:pt x="45494" y="30337"/>
                    <a:pt x="28766" y="30337"/>
                  </a:cubicBezTo>
                  <a:cubicBezTo>
                    <a:pt x="15407" y="30337"/>
                    <a:pt x="4036" y="21645"/>
                    <a:pt x="0" y="9632"/>
                  </a:cubicBezTo>
                  <a:lnTo>
                    <a:pt x="0" y="12335"/>
                  </a:lnTo>
                  <a:cubicBezTo>
                    <a:pt x="4798" y="23479"/>
                    <a:pt x="15883" y="31301"/>
                    <a:pt x="28766" y="31301"/>
                  </a:cubicBezTo>
                  <a:cubicBezTo>
                    <a:pt x="46030" y="31301"/>
                    <a:pt x="60067" y="17264"/>
                    <a:pt x="6006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
            <p:cNvSpPr/>
            <p:nvPr/>
          </p:nvSpPr>
          <p:spPr>
            <a:xfrm>
              <a:off x="334250" y="818550"/>
              <a:ext cx="1246025" cy="623000"/>
            </a:xfrm>
            <a:custGeom>
              <a:avLst/>
              <a:gdLst/>
              <a:ahLst/>
              <a:cxnLst/>
              <a:rect l="l" t="t" r="r" b="b"/>
              <a:pathLst>
                <a:path w="49841" h="24920" extrusionOk="0">
                  <a:moveTo>
                    <a:pt x="1" y="0"/>
                  </a:moveTo>
                  <a:cubicBezTo>
                    <a:pt x="1" y="13740"/>
                    <a:pt x="11181" y="24920"/>
                    <a:pt x="24921" y="24920"/>
                  </a:cubicBezTo>
                  <a:cubicBezTo>
                    <a:pt x="38672" y="24920"/>
                    <a:pt x="49840" y="13740"/>
                    <a:pt x="49840" y="0"/>
                  </a:cubicBezTo>
                  <a:lnTo>
                    <a:pt x="48876" y="0"/>
                  </a:lnTo>
                  <a:cubicBezTo>
                    <a:pt x="48876" y="13216"/>
                    <a:pt x="38136" y="23955"/>
                    <a:pt x="24921" y="23955"/>
                  </a:cubicBezTo>
                  <a:cubicBezTo>
                    <a:pt x="11716" y="23955"/>
                    <a:pt x="965" y="13216"/>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
            <p:cNvSpPr/>
            <p:nvPr/>
          </p:nvSpPr>
          <p:spPr>
            <a:xfrm>
              <a:off x="493800" y="818550"/>
              <a:ext cx="927225" cy="463750"/>
            </a:xfrm>
            <a:custGeom>
              <a:avLst/>
              <a:gdLst/>
              <a:ahLst/>
              <a:cxnLst/>
              <a:rect l="l" t="t" r="r" b="b"/>
              <a:pathLst>
                <a:path w="37089" h="18550" extrusionOk="0">
                  <a:moveTo>
                    <a:pt x="0" y="0"/>
                  </a:moveTo>
                  <a:cubicBezTo>
                    <a:pt x="0" y="10227"/>
                    <a:pt x="8311" y="18550"/>
                    <a:pt x="18539" y="18550"/>
                  </a:cubicBezTo>
                  <a:cubicBezTo>
                    <a:pt x="28766" y="18550"/>
                    <a:pt x="37088" y="10227"/>
                    <a:pt x="37088" y="0"/>
                  </a:cubicBezTo>
                  <a:lnTo>
                    <a:pt x="36124" y="0"/>
                  </a:lnTo>
                  <a:cubicBezTo>
                    <a:pt x="36124" y="9692"/>
                    <a:pt x="28230" y="17574"/>
                    <a:pt x="18539" y="17574"/>
                  </a:cubicBezTo>
                  <a:cubicBezTo>
                    <a:pt x="8847" y="17574"/>
                    <a:pt x="965" y="9692"/>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
            <p:cNvSpPr/>
            <p:nvPr/>
          </p:nvSpPr>
          <p:spPr>
            <a:xfrm>
              <a:off x="653050" y="818550"/>
              <a:ext cx="608425" cy="304225"/>
            </a:xfrm>
            <a:custGeom>
              <a:avLst/>
              <a:gdLst/>
              <a:ahLst/>
              <a:cxnLst/>
              <a:rect l="l" t="t" r="r" b="b"/>
              <a:pathLst>
                <a:path w="24337" h="12169" extrusionOk="0">
                  <a:moveTo>
                    <a:pt x="0" y="0"/>
                  </a:moveTo>
                  <a:cubicBezTo>
                    <a:pt x="0" y="6703"/>
                    <a:pt x="5465" y="12168"/>
                    <a:pt x="12169" y="12168"/>
                  </a:cubicBezTo>
                  <a:cubicBezTo>
                    <a:pt x="18884" y="12168"/>
                    <a:pt x="24337" y="6703"/>
                    <a:pt x="24337" y="0"/>
                  </a:cubicBezTo>
                  <a:lnTo>
                    <a:pt x="23372" y="0"/>
                  </a:lnTo>
                  <a:cubicBezTo>
                    <a:pt x="23372" y="6179"/>
                    <a:pt x="18348" y="11204"/>
                    <a:pt x="12169" y="11204"/>
                  </a:cubicBezTo>
                  <a:cubicBezTo>
                    <a:pt x="6001" y="11204"/>
                    <a:pt x="977" y="6179"/>
                    <a:pt x="9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
            <p:cNvSpPr/>
            <p:nvPr/>
          </p:nvSpPr>
          <p:spPr>
            <a:xfrm>
              <a:off x="812600" y="818550"/>
              <a:ext cx="289325" cy="144675"/>
            </a:xfrm>
            <a:custGeom>
              <a:avLst/>
              <a:gdLst/>
              <a:ahLst/>
              <a:cxnLst/>
              <a:rect l="l" t="t" r="r" b="b"/>
              <a:pathLst>
                <a:path w="11573" h="5787" extrusionOk="0">
                  <a:moveTo>
                    <a:pt x="0" y="0"/>
                  </a:moveTo>
                  <a:cubicBezTo>
                    <a:pt x="0" y="3191"/>
                    <a:pt x="2596" y="5786"/>
                    <a:pt x="5787" y="5786"/>
                  </a:cubicBezTo>
                  <a:cubicBezTo>
                    <a:pt x="8977" y="5786"/>
                    <a:pt x="11573" y="3191"/>
                    <a:pt x="11573" y="0"/>
                  </a:cubicBezTo>
                  <a:lnTo>
                    <a:pt x="10609" y="0"/>
                  </a:lnTo>
                  <a:cubicBezTo>
                    <a:pt x="10609" y="2655"/>
                    <a:pt x="8454" y="4822"/>
                    <a:pt x="5787" y="4822"/>
                  </a:cubicBezTo>
                  <a:cubicBezTo>
                    <a:pt x="3131" y="4822"/>
                    <a:pt x="964" y="2655"/>
                    <a:pt x="964"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3" name="Google Shape;503;p4"/>
          <p:cNvSpPr txBox="1">
            <a:spLocks noGrp="1"/>
          </p:cNvSpPr>
          <p:nvPr>
            <p:ph type="title"/>
          </p:nvPr>
        </p:nvSpPr>
        <p:spPr>
          <a:xfrm>
            <a:off x="1000125" y="540000"/>
            <a:ext cx="4362900" cy="43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04" name="Google Shape;504;p4"/>
          <p:cNvSpPr txBox="1">
            <a:spLocks noGrp="1"/>
          </p:cNvSpPr>
          <p:nvPr>
            <p:ph type="subTitle" idx="1"/>
          </p:nvPr>
        </p:nvSpPr>
        <p:spPr>
          <a:xfrm>
            <a:off x="720000" y="1523525"/>
            <a:ext cx="4271100" cy="2791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Inter-Regular"/>
              <a:buChar char="●"/>
              <a:defRPr sz="1600">
                <a:latin typeface="Inter-Regular"/>
                <a:ea typeface="Inter-Regular"/>
                <a:cs typeface="Inter-Regular"/>
                <a:sym typeface="Inter-Regular"/>
              </a:defRPr>
            </a:lvl1pPr>
            <a:lvl2pPr lvl="1" algn="ctr" rtl="0">
              <a:lnSpc>
                <a:spcPct val="100000"/>
              </a:lnSpc>
              <a:spcBef>
                <a:spcPts val="0"/>
              </a:spcBef>
              <a:spcAft>
                <a:spcPts val="0"/>
              </a:spcAft>
              <a:buClr>
                <a:schemeClr val="lt2"/>
              </a:buClr>
              <a:buSzPts val="1400"/>
              <a:buChar char="○"/>
              <a:defRPr/>
            </a:lvl2pPr>
            <a:lvl3pPr lvl="2" algn="ctr" rtl="0">
              <a:lnSpc>
                <a:spcPct val="100000"/>
              </a:lnSpc>
              <a:spcBef>
                <a:spcPts val="0"/>
              </a:spcBef>
              <a:spcAft>
                <a:spcPts val="0"/>
              </a:spcAft>
              <a:buClr>
                <a:schemeClr val="lt2"/>
              </a:buClr>
              <a:buSzPts val="1400"/>
              <a:buChar char="■"/>
              <a:defRPr/>
            </a:lvl3pPr>
            <a:lvl4pPr lvl="3" algn="ctr" rtl="0">
              <a:lnSpc>
                <a:spcPct val="100000"/>
              </a:lnSpc>
              <a:spcBef>
                <a:spcPts val="0"/>
              </a:spcBef>
              <a:spcAft>
                <a:spcPts val="0"/>
              </a:spcAft>
              <a:buClr>
                <a:schemeClr val="lt2"/>
              </a:buClr>
              <a:buSzPts val="1400"/>
              <a:buChar char="●"/>
              <a:defRPr/>
            </a:lvl4pPr>
            <a:lvl5pPr lvl="4" algn="ctr" rtl="0">
              <a:lnSpc>
                <a:spcPct val="100000"/>
              </a:lnSpc>
              <a:spcBef>
                <a:spcPts val="0"/>
              </a:spcBef>
              <a:spcAft>
                <a:spcPts val="0"/>
              </a:spcAft>
              <a:buClr>
                <a:schemeClr val="lt2"/>
              </a:buClr>
              <a:buSzPts val="1400"/>
              <a:buChar char="○"/>
              <a:defRPr/>
            </a:lvl5pPr>
            <a:lvl6pPr lvl="5" algn="ctr" rtl="0">
              <a:lnSpc>
                <a:spcPct val="100000"/>
              </a:lnSpc>
              <a:spcBef>
                <a:spcPts val="0"/>
              </a:spcBef>
              <a:spcAft>
                <a:spcPts val="0"/>
              </a:spcAft>
              <a:buClr>
                <a:schemeClr val="lt2"/>
              </a:buClr>
              <a:buSzPts val="1400"/>
              <a:buChar char="■"/>
              <a:defRPr/>
            </a:lvl6pPr>
            <a:lvl7pPr lvl="6" algn="ctr" rtl="0">
              <a:lnSpc>
                <a:spcPct val="100000"/>
              </a:lnSpc>
              <a:spcBef>
                <a:spcPts val="0"/>
              </a:spcBef>
              <a:spcAft>
                <a:spcPts val="0"/>
              </a:spcAft>
              <a:buClr>
                <a:schemeClr val="lt2"/>
              </a:buClr>
              <a:buSzPts val="1400"/>
              <a:buChar char="●"/>
              <a:defRPr/>
            </a:lvl7pPr>
            <a:lvl8pPr lvl="7" algn="ctr" rtl="0">
              <a:lnSpc>
                <a:spcPct val="100000"/>
              </a:lnSpc>
              <a:spcBef>
                <a:spcPts val="0"/>
              </a:spcBef>
              <a:spcAft>
                <a:spcPts val="0"/>
              </a:spcAft>
              <a:buClr>
                <a:schemeClr val="lt2"/>
              </a:buClr>
              <a:buSzPts val="1400"/>
              <a:buChar char="○"/>
              <a:defRPr/>
            </a:lvl8pPr>
            <a:lvl9pPr lvl="8" algn="ctr" rtl="0">
              <a:lnSpc>
                <a:spcPct val="100000"/>
              </a:lnSpc>
              <a:spcBef>
                <a:spcPts val="0"/>
              </a:spcBef>
              <a:spcAft>
                <a:spcPts val="0"/>
              </a:spcAft>
              <a:buClr>
                <a:schemeClr val="lt2"/>
              </a:buClr>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05"/>
        <p:cNvGrpSpPr/>
        <p:nvPr/>
      </p:nvGrpSpPr>
      <p:grpSpPr>
        <a:xfrm>
          <a:off x="0" y="0"/>
          <a:ext cx="0" cy="0"/>
          <a:chOff x="0" y="0"/>
          <a:chExt cx="0" cy="0"/>
        </a:xfrm>
      </p:grpSpPr>
      <p:grpSp>
        <p:nvGrpSpPr>
          <p:cNvPr id="506" name="Google Shape;506;p5"/>
          <p:cNvGrpSpPr/>
          <p:nvPr/>
        </p:nvGrpSpPr>
        <p:grpSpPr>
          <a:xfrm>
            <a:off x="-2" y="11"/>
            <a:ext cx="9149177" cy="5202237"/>
            <a:chOff x="238125" y="829675"/>
            <a:chExt cx="7141100" cy="4050325"/>
          </a:xfrm>
        </p:grpSpPr>
        <p:sp>
          <p:nvSpPr>
            <p:cNvPr id="507" name="Google Shape;507;p5"/>
            <p:cNvSpPr/>
            <p:nvPr/>
          </p:nvSpPr>
          <p:spPr>
            <a:xfrm>
              <a:off x="1160825" y="9196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5"/>
            <p:cNvSpPr/>
            <p:nvPr/>
          </p:nvSpPr>
          <p:spPr>
            <a:xfrm>
              <a:off x="136877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5"/>
            <p:cNvSpPr/>
            <p:nvPr/>
          </p:nvSpPr>
          <p:spPr>
            <a:xfrm>
              <a:off x="157672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5"/>
            <p:cNvSpPr/>
            <p:nvPr/>
          </p:nvSpPr>
          <p:spPr>
            <a:xfrm>
              <a:off x="178467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5"/>
            <p:cNvSpPr/>
            <p:nvPr/>
          </p:nvSpPr>
          <p:spPr>
            <a:xfrm>
              <a:off x="1954300" y="9196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5"/>
            <p:cNvSpPr/>
            <p:nvPr/>
          </p:nvSpPr>
          <p:spPr>
            <a:xfrm>
              <a:off x="1160825" y="112762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5"/>
            <p:cNvSpPr/>
            <p:nvPr/>
          </p:nvSpPr>
          <p:spPr>
            <a:xfrm>
              <a:off x="136877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5"/>
            <p:cNvSpPr/>
            <p:nvPr/>
          </p:nvSpPr>
          <p:spPr>
            <a:xfrm>
              <a:off x="157672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5"/>
            <p:cNvSpPr/>
            <p:nvPr/>
          </p:nvSpPr>
          <p:spPr>
            <a:xfrm>
              <a:off x="178467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5"/>
            <p:cNvSpPr/>
            <p:nvPr/>
          </p:nvSpPr>
          <p:spPr>
            <a:xfrm>
              <a:off x="1954300" y="112762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5"/>
            <p:cNvSpPr/>
            <p:nvPr/>
          </p:nvSpPr>
          <p:spPr>
            <a:xfrm>
              <a:off x="1160825" y="133557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5"/>
            <p:cNvSpPr/>
            <p:nvPr/>
          </p:nvSpPr>
          <p:spPr>
            <a:xfrm>
              <a:off x="136877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5"/>
            <p:cNvSpPr/>
            <p:nvPr/>
          </p:nvSpPr>
          <p:spPr>
            <a:xfrm>
              <a:off x="157672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5"/>
            <p:cNvSpPr/>
            <p:nvPr/>
          </p:nvSpPr>
          <p:spPr>
            <a:xfrm>
              <a:off x="178467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5"/>
            <p:cNvSpPr/>
            <p:nvPr/>
          </p:nvSpPr>
          <p:spPr>
            <a:xfrm>
              <a:off x="1954300" y="133557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5"/>
            <p:cNvSpPr/>
            <p:nvPr/>
          </p:nvSpPr>
          <p:spPr>
            <a:xfrm>
              <a:off x="1160825" y="1543825"/>
              <a:ext cx="60925" cy="60625"/>
            </a:xfrm>
            <a:custGeom>
              <a:avLst/>
              <a:gdLst/>
              <a:ahLst/>
              <a:cxnLst/>
              <a:rect l="l" t="t" r="r" b="b"/>
              <a:pathLst>
                <a:path w="2437" h="2425" extrusionOk="0">
                  <a:moveTo>
                    <a:pt x="1224" y="1"/>
                  </a:moveTo>
                  <a:cubicBezTo>
                    <a:pt x="547" y="1"/>
                    <a:pt x="1" y="535"/>
                    <a:pt x="1" y="1213"/>
                  </a:cubicBezTo>
                  <a:cubicBezTo>
                    <a:pt x="1" y="1878"/>
                    <a:pt x="547" y="2425"/>
                    <a:pt x="1224" y="2425"/>
                  </a:cubicBezTo>
                  <a:cubicBezTo>
                    <a:pt x="1890" y="2425"/>
                    <a:pt x="2437" y="1878"/>
                    <a:pt x="2437" y="1213"/>
                  </a:cubicBezTo>
                  <a:cubicBezTo>
                    <a:pt x="2437" y="535"/>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5"/>
            <p:cNvSpPr/>
            <p:nvPr/>
          </p:nvSpPr>
          <p:spPr>
            <a:xfrm>
              <a:off x="136877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5"/>
            <p:cNvSpPr/>
            <p:nvPr/>
          </p:nvSpPr>
          <p:spPr>
            <a:xfrm>
              <a:off x="157672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5"/>
            <p:cNvSpPr/>
            <p:nvPr/>
          </p:nvSpPr>
          <p:spPr>
            <a:xfrm>
              <a:off x="178467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5"/>
            <p:cNvSpPr/>
            <p:nvPr/>
          </p:nvSpPr>
          <p:spPr>
            <a:xfrm>
              <a:off x="1954300" y="1543825"/>
              <a:ext cx="60925" cy="60625"/>
            </a:xfrm>
            <a:custGeom>
              <a:avLst/>
              <a:gdLst/>
              <a:ahLst/>
              <a:cxnLst/>
              <a:rect l="l" t="t" r="r" b="b"/>
              <a:pathLst>
                <a:path w="2437" h="2425" extrusionOk="0">
                  <a:moveTo>
                    <a:pt x="1225" y="1"/>
                  </a:moveTo>
                  <a:cubicBezTo>
                    <a:pt x="548" y="1"/>
                    <a:pt x="1" y="535"/>
                    <a:pt x="1" y="1213"/>
                  </a:cubicBezTo>
                  <a:cubicBezTo>
                    <a:pt x="1" y="1878"/>
                    <a:pt x="548"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5"/>
            <p:cNvSpPr/>
            <p:nvPr/>
          </p:nvSpPr>
          <p:spPr>
            <a:xfrm>
              <a:off x="1160825" y="17517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5"/>
            <p:cNvSpPr/>
            <p:nvPr/>
          </p:nvSpPr>
          <p:spPr>
            <a:xfrm>
              <a:off x="136877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5"/>
            <p:cNvSpPr/>
            <p:nvPr/>
          </p:nvSpPr>
          <p:spPr>
            <a:xfrm>
              <a:off x="157672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5"/>
            <p:cNvSpPr/>
            <p:nvPr/>
          </p:nvSpPr>
          <p:spPr>
            <a:xfrm>
              <a:off x="178467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5"/>
            <p:cNvSpPr/>
            <p:nvPr/>
          </p:nvSpPr>
          <p:spPr>
            <a:xfrm>
              <a:off x="1954300" y="17517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5"/>
            <p:cNvSpPr/>
            <p:nvPr/>
          </p:nvSpPr>
          <p:spPr>
            <a:xfrm>
              <a:off x="1160825" y="196032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5"/>
            <p:cNvSpPr/>
            <p:nvPr/>
          </p:nvSpPr>
          <p:spPr>
            <a:xfrm>
              <a:off x="136877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5"/>
            <p:cNvSpPr/>
            <p:nvPr/>
          </p:nvSpPr>
          <p:spPr>
            <a:xfrm>
              <a:off x="157672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5"/>
            <p:cNvSpPr/>
            <p:nvPr/>
          </p:nvSpPr>
          <p:spPr>
            <a:xfrm>
              <a:off x="178467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5"/>
            <p:cNvSpPr/>
            <p:nvPr/>
          </p:nvSpPr>
          <p:spPr>
            <a:xfrm>
              <a:off x="1954300" y="196032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5"/>
            <p:cNvSpPr/>
            <p:nvPr/>
          </p:nvSpPr>
          <p:spPr>
            <a:xfrm>
              <a:off x="1160825" y="21682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
            <p:cNvSpPr/>
            <p:nvPr/>
          </p:nvSpPr>
          <p:spPr>
            <a:xfrm>
              <a:off x="136877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5"/>
            <p:cNvSpPr/>
            <p:nvPr/>
          </p:nvSpPr>
          <p:spPr>
            <a:xfrm>
              <a:off x="157672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5"/>
            <p:cNvSpPr/>
            <p:nvPr/>
          </p:nvSpPr>
          <p:spPr>
            <a:xfrm>
              <a:off x="178467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5"/>
            <p:cNvSpPr/>
            <p:nvPr/>
          </p:nvSpPr>
          <p:spPr>
            <a:xfrm>
              <a:off x="1954300" y="21682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5"/>
            <p:cNvSpPr/>
            <p:nvPr/>
          </p:nvSpPr>
          <p:spPr>
            <a:xfrm>
              <a:off x="1160825" y="237622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5"/>
            <p:cNvSpPr/>
            <p:nvPr/>
          </p:nvSpPr>
          <p:spPr>
            <a:xfrm>
              <a:off x="136877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5"/>
            <p:cNvSpPr/>
            <p:nvPr/>
          </p:nvSpPr>
          <p:spPr>
            <a:xfrm>
              <a:off x="157672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5"/>
            <p:cNvSpPr/>
            <p:nvPr/>
          </p:nvSpPr>
          <p:spPr>
            <a:xfrm>
              <a:off x="178467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5"/>
            <p:cNvSpPr/>
            <p:nvPr/>
          </p:nvSpPr>
          <p:spPr>
            <a:xfrm>
              <a:off x="1954300" y="237622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5"/>
            <p:cNvSpPr/>
            <p:nvPr/>
          </p:nvSpPr>
          <p:spPr>
            <a:xfrm>
              <a:off x="1160825" y="258417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5"/>
            <p:cNvSpPr/>
            <p:nvPr/>
          </p:nvSpPr>
          <p:spPr>
            <a:xfrm>
              <a:off x="136877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5"/>
            <p:cNvSpPr/>
            <p:nvPr/>
          </p:nvSpPr>
          <p:spPr>
            <a:xfrm>
              <a:off x="157672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5"/>
            <p:cNvSpPr/>
            <p:nvPr/>
          </p:nvSpPr>
          <p:spPr>
            <a:xfrm>
              <a:off x="178467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5"/>
            <p:cNvSpPr/>
            <p:nvPr/>
          </p:nvSpPr>
          <p:spPr>
            <a:xfrm>
              <a:off x="1954300" y="258417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5"/>
            <p:cNvSpPr/>
            <p:nvPr/>
          </p:nvSpPr>
          <p:spPr>
            <a:xfrm>
              <a:off x="32902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5"/>
            <p:cNvSpPr/>
            <p:nvPr/>
          </p:nvSpPr>
          <p:spPr>
            <a:xfrm>
              <a:off x="53697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5"/>
            <p:cNvSpPr/>
            <p:nvPr/>
          </p:nvSpPr>
          <p:spPr>
            <a:xfrm>
              <a:off x="74492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5"/>
            <p:cNvSpPr/>
            <p:nvPr/>
          </p:nvSpPr>
          <p:spPr>
            <a:xfrm>
              <a:off x="952875" y="9196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5"/>
            <p:cNvSpPr/>
            <p:nvPr/>
          </p:nvSpPr>
          <p:spPr>
            <a:xfrm>
              <a:off x="32902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5"/>
            <p:cNvSpPr/>
            <p:nvPr/>
          </p:nvSpPr>
          <p:spPr>
            <a:xfrm>
              <a:off x="53697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5"/>
            <p:cNvSpPr/>
            <p:nvPr/>
          </p:nvSpPr>
          <p:spPr>
            <a:xfrm>
              <a:off x="74492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5"/>
            <p:cNvSpPr/>
            <p:nvPr/>
          </p:nvSpPr>
          <p:spPr>
            <a:xfrm>
              <a:off x="952875" y="112762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5"/>
            <p:cNvSpPr/>
            <p:nvPr/>
          </p:nvSpPr>
          <p:spPr>
            <a:xfrm>
              <a:off x="32902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5"/>
            <p:cNvSpPr/>
            <p:nvPr/>
          </p:nvSpPr>
          <p:spPr>
            <a:xfrm>
              <a:off x="53697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5"/>
            <p:cNvSpPr/>
            <p:nvPr/>
          </p:nvSpPr>
          <p:spPr>
            <a:xfrm>
              <a:off x="74492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5"/>
            <p:cNvSpPr/>
            <p:nvPr/>
          </p:nvSpPr>
          <p:spPr>
            <a:xfrm>
              <a:off x="952875" y="133557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5"/>
            <p:cNvSpPr/>
            <p:nvPr/>
          </p:nvSpPr>
          <p:spPr>
            <a:xfrm>
              <a:off x="32902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5"/>
            <p:cNvSpPr/>
            <p:nvPr/>
          </p:nvSpPr>
          <p:spPr>
            <a:xfrm>
              <a:off x="53697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5"/>
            <p:cNvSpPr/>
            <p:nvPr/>
          </p:nvSpPr>
          <p:spPr>
            <a:xfrm>
              <a:off x="74492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5"/>
            <p:cNvSpPr/>
            <p:nvPr/>
          </p:nvSpPr>
          <p:spPr>
            <a:xfrm>
              <a:off x="952875" y="1543825"/>
              <a:ext cx="60925" cy="60625"/>
            </a:xfrm>
            <a:custGeom>
              <a:avLst/>
              <a:gdLst/>
              <a:ahLst/>
              <a:cxnLst/>
              <a:rect l="l" t="t" r="r" b="b"/>
              <a:pathLst>
                <a:path w="2437" h="2425" extrusionOk="0">
                  <a:moveTo>
                    <a:pt x="1213" y="1"/>
                  </a:moveTo>
                  <a:cubicBezTo>
                    <a:pt x="547" y="1"/>
                    <a:pt x="0" y="535"/>
                    <a:pt x="0" y="1213"/>
                  </a:cubicBezTo>
                  <a:cubicBezTo>
                    <a:pt x="0" y="1878"/>
                    <a:pt x="547" y="2425"/>
                    <a:pt x="1213" y="2425"/>
                  </a:cubicBezTo>
                  <a:cubicBezTo>
                    <a:pt x="1890" y="2425"/>
                    <a:pt x="2436" y="1878"/>
                    <a:pt x="2436" y="1213"/>
                  </a:cubicBezTo>
                  <a:cubicBezTo>
                    <a:pt x="2436" y="535"/>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5"/>
            <p:cNvSpPr/>
            <p:nvPr/>
          </p:nvSpPr>
          <p:spPr>
            <a:xfrm>
              <a:off x="32902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5"/>
            <p:cNvSpPr/>
            <p:nvPr/>
          </p:nvSpPr>
          <p:spPr>
            <a:xfrm>
              <a:off x="53697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5"/>
            <p:cNvSpPr/>
            <p:nvPr/>
          </p:nvSpPr>
          <p:spPr>
            <a:xfrm>
              <a:off x="74492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5"/>
            <p:cNvSpPr/>
            <p:nvPr/>
          </p:nvSpPr>
          <p:spPr>
            <a:xfrm>
              <a:off x="952875" y="17517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5"/>
            <p:cNvSpPr/>
            <p:nvPr/>
          </p:nvSpPr>
          <p:spPr>
            <a:xfrm>
              <a:off x="32902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5"/>
            <p:cNvSpPr/>
            <p:nvPr/>
          </p:nvSpPr>
          <p:spPr>
            <a:xfrm>
              <a:off x="53697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5"/>
            <p:cNvSpPr/>
            <p:nvPr/>
          </p:nvSpPr>
          <p:spPr>
            <a:xfrm>
              <a:off x="74492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5"/>
            <p:cNvSpPr/>
            <p:nvPr/>
          </p:nvSpPr>
          <p:spPr>
            <a:xfrm>
              <a:off x="952875" y="196032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5"/>
            <p:cNvSpPr/>
            <p:nvPr/>
          </p:nvSpPr>
          <p:spPr>
            <a:xfrm>
              <a:off x="32902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5"/>
            <p:cNvSpPr/>
            <p:nvPr/>
          </p:nvSpPr>
          <p:spPr>
            <a:xfrm>
              <a:off x="53697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5"/>
            <p:cNvSpPr/>
            <p:nvPr/>
          </p:nvSpPr>
          <p:spPr>
            <a:xfrm>
              <a:off x="74492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5"/>
            <p:cNvSpPr/>
            <p:nvPr/>
          </p:nvSpPr>
          <p:spPr>
            <a:xfrm>
              <a:off x="952875" y="21682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5"/>
            <p:cNvSpPr/>
            <p:nvPr/>
          </p:nvSpPr>
          <p:spPr>
            <a:xfrm>
              <a:off x="32902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5"/>
            <p:cNvSpPr/>
            <p:nvPr/>
          </p:nvSpPr>
          <p:spPr>
            <a:xfrm>
              <a:off x="53697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5"/>
            <p:cNvSpPr/>
            <p:nvPr/>
          </p:nvSpPr>
          <p:spPr>
            <a:xfrm>
              <a:off x="74492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5"/>
            <p:cNvSpPr/>
            <p:nvPr/>
          </p:nvSpPr>
          <p:spPr>
            <a:xfrm>
              <a:off x="952875" y="237622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5"/>
            <p:cNvSpPr/>
            <p:nvPr/>
          </p:nvSpPr>
          <p:spPr>
            <a:xfrm>
              <a:off x="32902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5"/>
            <p:cNvSpPr/>
            <p:nvPr/>
          </p:nvSpPr>
          <p:spPr>
            <a:xfrm>
              <a:off x="53697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5"/>
            <p:cNvSpPr/>
            <p:nvPr/>
          </p:nvSpPr>
          <p:spPr>
            <a:xfrm>
              <a:off x="74492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5"/>
            <p:cNvSpPr/>
            <p:nvPr/>
          </p:nvSpPr>
          <p:spPr>
            <a:xfrm>
              <a:off x="952875" y="258417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5"/>
            <p:cNvSpPr/>
            <p:nvPr/>
          </p:nvSpPr>
          <p:spPr>
            <a:xfrm>
              <a:off x="6855150" y="1831350"/>
              <a:ext cx="347900" cy="305800"/>
            </a:xfrm>
            <a:custGeom>
              <a:avLst/>
              <a:gdLst/>
              <a:ahLst/>
              <a:cxnLst/>
              <a:rect l="l" t="t" r="r" b="b"/>
              <a:pathLst>
                <a:path w="13916" h="12232" extrusionOk="0">
                  <a:moveTo>
                    <a:pt x="6961" y="2175"/>
                  </a:moveTo>
                  <a:cubicBezTo>
                    <a:pt x="8225" y="2175"/>
                    <a:pt x="9467" y="2784"/>
                    <a:pt x="10232" y="3912"/>
                  </a:cubicBezTo>
                  <a:cubicBezTo>
                    <a:pt x="11444" y="5718"/>
                    <a:pt x="10968" y="8166"/>
                    <a:pt x="9162" y="9390"/>
                  </a:cubicBezTo>
                  <a:cubicBezTo>
                    <a:pt x="8487" y="9843"/>
                    <a:pt x="7722" y="10060"/>
                    <a:pt x="6964" y="10060"/>
                  </a:cubicBezTo>
                  <a:cubicBezTo>
                    <a:pt x="5697" y="10060"/>
                    <a:pt x="4451" y="9451"/>
                    <a:pt x="3684" y="8320"/>
                  </a:cubicBezTo>
                  <a:cubicBezTo>
                    <a:pt x="2472" y="6526"/>
                    <a:pt x="2947" y="4066"/>
                    <a:pt x="4754" y="2854"/>
                  </a:cubicBezTo>
                  <a:cubicBezTo>
                    <a:pt x="5432" y="2395"/>
                    <a:pt x="6200" y="2175"/>
                    <a:pt x="6961" y="2175"/>
                  </a:cubicBezTo>
                  <a:close/>
                  <a:moveTo>
                    <a:pt x="6949" y="1"/>
                  </a:moveTo>
                  <a:cubicBezTo>
                    <a:pt x="5771" y="1"/>
                    <a:pt x="4580" y="340"/>
                    <a:pt x="3530" y="1048"/>
                  </a:cubicBezTo>
                  <a:cubicBezTo>
                    <a:pt x="737" y="2937"/>
                    <a:pt x="0" y="6740"/>
                    <a:pt x="1890" y="9544"/>
                  </a:cubicBezTo>
                  <a:cubicBezTo>
                    <a:pt x="3071" y="11290"/>
                    <a:pt x="4999" y="12232"/>
                    <a:pt x="6961" y="12232"/>
                  </a:cubicBezTo>
                  <a:cubicBezTo>
                    <a:pt x="8138" y="12232"/>
                    <a:pt x="9327" y="11893"/>
                    <a:pt x="10374" y="11184"/>
                  </a:cubicBezTo>
                  <a:cubicBezTo>
                    <a:pt x="13179" y="9295"/>
                    <a:pt x="13915" y="5492"/>
                    <a:pt x="12026" y="2700"/>
                  </a:cubicBezTo>
                  <a:cubicBezTo>
                    <a:pt x="10845" y="946"/>
                    <a:pt x="8915" y="1"/>
                    <a:pt x="6949"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5"/>
            <p:cNvSpPr/>
            <p:nvPr/>
          </p:nvSpPr>
          <p:spPr>
            <a:xfrm>
              <a:off x="1802200" y="4450075"/>
              <a:ext cx="347900" cy="306000"/>
            </a:xfrm>
            <a:custGeom>
              <a:avLst/>
              <a:gdLst/>
              <a:ahLst/>
              <a:cxnLst/>
              <a:rect l="l" t="t" r="r" b="b"/>
              <a:pathLst>
                <a:path w="13916" h="12240" extrusionOk="0">
                  <a:moveTo>
                    <a:pt x="6955" y="2174"/>
                  </a:moveTo>
                  <a:cubicBezTo>
                    <a:pt x="8219" y="2174"/>
                    <a:pt x="9463" y="2783"/>
                    <a:pt x="10220" y="3911"/>
                  </a:cubicBezTo>
                  <a:cubicBezTo>
                    <a:pt x="11444" y="5717"/>
                    <a:pt x="10969" y="8165"/>
                    <a:pt x="9163" y="9389"/>
                  </a:cubicBezTo>
                  <a:cubicBezTo>
                    <a:pt x="8485" y="9849"/>
                    <a:pt x="7716" y="10069"/>
                    <a:pt x="6956" y="10069"/>
                  </a:cubicBezTo>
                  <a:cubicBezTo>
                    <a:pt x="5691" y="10069"/>
                    <a:pt x="4449" y="9460"/>
                    <a:pt x="3685" y="8331"/>
                  </a:cubicBezTo>
                  <a:cubicBezTo>
                    <a:pt x="2473" y="6525"/>
                    <a:pt x="2948" y="4065"/>
                    <a:pt x="4754" y="2853"/>
                  </a:cubicBezTo>
                  <a:cubicBezTo>
                    <a:pt x="5428" y="2394"/>
                    <a:pt x="6195" y="2174"/>
                    <a:pt x="6955" y="2174"/>
                  </a:cubicBezTo>
                  <a:close/>
                  <a:moveTo>
                    <a:pt x="6949" y="0"/>
                  </a:moveTo>
                  <a:cubicBezTo>
                    <a:pt x="5772" y="0"/>
                    <a:pt x="4581" y="339"/>
                    <a:pt x="3530" y="1047"/>
                  </a:cubicBezTo>
                  <a:cubicBezTo>
                    <a:pt x="738" y="2937"/>
                    <a:pt x="1" y="6739"/>
                    <a:pt x="1890" y="9543"/>
                  </a:cubicBezTo>
                  <a:cubicBezTo>
                    <a:pt x="3070" y="11295"/>
                    <a:pt x="4996" y="12239"/>
                    <a:pt x="6955" y="12239"/>
                  </a:cubicBezTo>
                  <a:cubicBezTo>
                    <a:pt x="8134" y="12239"/>
                    <a:pt x="9326" y="11897"/>
                    <a:pt x="10375" y="11183"/>
                  </a:cubicBezTo>
                  <a:cubicBezTo>
                    <a:pt x="13179" y="9294"/>
                    <a:pt x="13916" y="5503"/>
                    <a:pt x="12026" y="2699"/>
                  </a:cubicBezTo>
                  <a:cubicBezTo>
                    <a:pt x="10845" y="945"/>
                    <a:pt x="8915" y="0"/>
                    <a:pt x="69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5"/>
            <p:cNvSpPr/>
            <p:nvPr/>
          </p:nvSpPr>
          <p:spPr>
            <a:xfrm>
              <a:off x="6663250" y="1716425"/>
              <a:ext cx="163700" cy="163725"/>
            </a:xfrm>
            <a:custGeom>
              <a:avLst/>
              <a:gdLst/>
              <a:ahLst/>
              <a:cxnLst/>
              <a:rect l="l" t="t" r="r" b="b"/>
              <a:pathLst>
                <a:path w="6548" h="6549" extrusionOk="0">
                  <a:moveTo>
                    <a:pt x="3268" y="1"/>
                  </a:moveTo>
                  <a:cubicBezTo>
                    <a:pt x="1462" y="1"/>
                    <a:pt x="0" y="1474"/>
                    <a:pt x="0" y="3280"/>
                  </a:cubicBezTo>
                  <a:cubicBezTo>
                    <a:pt x="0" y="5087"/>
                    <a:pt x="1462" y="6548"/>
                    <a:pt x="3268" y="6548"/>
                  </a:cubicBezTo>
                  <a:cubicBezTo>
                    <a:pt x="5074" y="6548"/>
                    <a:pt x="6548" y="5087"/>
                    <a:pt x="6548" y="3280"/>
                  </a:cubicBezTo>
                  <a:cubicBezTo>
                    <a:pt x="6548" y="1474"/>
                    <a:pt x="5074" y="1"/>
                    <a:pt x="3268"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5"/>
            <p:cNvSpPr/>
            <p:nvPr/>
          </p:nvSpPr>
          <p:spPr>
            <a:xfrm>
              <a:off x="1976000" y="4198175"/>
              <a:ext cx="143800" cy="143525"/>
            </a:xfrm>
            <a:custGeom>
              <a:avLst/>
              <a:gdLst/>
              <a:ahLst/>
              <a:cxnLst/>
              <a:rect l="l" t="t" r="r" b="b"/>
              <a:pathLst>
                <a:path w="5752" h="5741" extrusionOk="0">
                  <a:moveTo>
                    <a:pt x="2876" y="1"/>
                  </a:moveTo>
                  <a:cubicBezTo>
                    <a:pt x="1284" y="1"/>
                    <a:pt x="0" y="1284"/>
                    <a:pt x="0" y="2865"/>
                  </a:cubicBezTo>
                  <a:cubicBezTo>
                    <a:pt x="0" y="4457"/>
                    <a:pt x="1284" y="5740"/>
                    <a:pt x="2876" y="5740"/>
                  </a:cubicBezTo>
                  <a:cubicBezTo>
                    <a:pt x="4468" y="5740"/>
                    <a:pt x="5752" y="4457"/>
                    <a:pt x="5752" y="2865"/>
                  </a:cubicBezTo>
                  <a:cubicBezTo>
                    <a:pt x="5752" y="1284"/>
                    <a:pt x="4468" y="1"/>
                    <a:pt x="2876"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5"/>
            <p:cNvSpPr/>
            <p:nvPr/>
          </p:nvSpPr>
          <p:spPr>
            <a:xfrm>
              <a:off x="3721900" y="4286125"/>
              <a:ext cx="59150" cy="59125"/>
            </a:xfrm>
            <a:custGeom>
              <a:avLst/>
              <a:gdLst/>
              <a:ahLst/>
              <a:cxnLst/>
              <a:rect l="l" t="t" r="r" b="b"/>
              <a:pathLst>
                <a:path w="2366" h="2365" extrusionOk="0">
                  <a:moveTo>
                    <a:pt x="1189" y="0"/>
                  </a:moveTo>
                  <a:cubicBezTo>
                    <a:pt x="535" y="0"/>
                    <a:pt x="1" y="535"/>
                    <a:pt x="1" y="1188"/>
                  </a:cubicBezTo>
                  <a:cubicBezTo>
                    <a:pt x="1" y="1842"/>
                    <a:pt x="535" y="2365"/>
                    <a:pt x="1189" y="2365"/>
                  </a:cubicBezTo>
                  <a:cubicBezTo>
                    <a:pt x="1843" y="2365"/>
                    <a:pt x="2365" y="1842"/>
                    <a:pt x="2365" y="1188"/>
                  </a:cubicBezTo>
                  <a:cubicBezTo>
                    <a:pt x="2365"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5"/>
            <p:cNvSpPr/>
            <p:nvPr/>
          </p:nvSpPr>
          <p:spPr>
            <a:xfrm>
              <a:off x="3886775" y="4286125"/>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5"/>
            <p:cNvSpPr/>
            <p:nvPr/>
          </p:nvSpPr>
          <p:spPr>
            <a:xfrm>
              <a:off x="3557325" y="4451300"/>
              <a:ext cx="59150" cy="58825"/>
            </a:xfrm>
            <a:custGeom>
              <a:avLst/>
              <a:gdLst/>
              <a:ahLst/>
              <a:cxnLst/>
              <a:rect l="l" t="t" r="r" b="b"/>
              <a:pathLst>
                <a:path w="2366" h="2353" extrusionOk="0">
                  <a:moveTo>
                    <a:pt x="1177" y="0"/>
                  </a:moveTo>
                  <a:cubicBezTo>
                    <a:pt x="535" y="0"/>
                    <a:pt x="1" y="523"/>
                    <a:pt x="1" y="1176"/>
                  </a:cubicBezTo>
                  <a:cubicBezTo>
                    <a:pt x="1" y="1830"/>
                    <a:pt x="535" y="2353"/>
                    <a:pt x="1177" y="2353"/>
                  </a:cubicBezTo>
                  <a:cubicBezTo>
                    <a:pt x="1831" y="2353"/>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5"/>
            <p:cNvSpPr/>
            <p:nvPr/>
          </p:nvSpPr>
          <p:spPr>
            <a:xfrm>
              <a:off x="3721900" y="4451300"/>
              <a:ext cx="59150" cy="58825"/>
            </a:xfrm>
            <a:custGeom>
              <a:avLst/>
              <a:gdLst/>
              <a:ahLst/>
              <a:cxnLst/>
              <a:rect l="l" t="t" r="r" b="b"/>
              <a:pathLst>
                <a:path w="2366" h="2353" extrusionOk="0">
                  <a:moveTo>
                    <a:pt x="1189" y="0"/>
                  </a:moveTo>
                  <a:cubicBezTo>
                    <a:pt x="535" y="0"/>
                    <a:pt x="1" y="523"/>
                    <a:pt x="1" y="1176"/>
                  </a:cubicBezTo>
                  <a:cubicBezTo>
                    <a:pt x="1" y="1830"/>
                    <a:pt x="535" y="2353"/>
                    <a:pt x="1189" y="2353"/>
                  </a:cubicBezTo>
                  <a:cubicBezTo>
                    <a:pt x="1843" y="2353"/>
                    <a:pt x="2365" y="1830"/>
                    <a:pt x="2365" y="1176"/>
                  </a:cubicBezTo>
                  <a:cubicBezTo>
                    <a:pt x="2365"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5"/>
            <p:cNvSpPr/>
            <p:nvPr/>
          </p:nvSpPr>
          <p:spPr>
            <a:xfrm>
              <a:off x="3886775" y="4451300"/>
              <a:ext cx="59150" cy="58825"/>
            </a:xfrm>
            <a:custGeom>
              <a:avLst/>
              <a:gdLst/>
              <a:ahLst/>
              <a:cxnLst/>
              <a:rect l="l" t="t" r="r" b="b"/>
              <a:pathLst>
                <a:path w="2366" h="2353" extrusionOk="0">
                  <a:moveTo>
                    <a:pt x="1177" y="0"/>
                  </a:moveTo>
                  <a:cubicBezTo>
                    <a:pt x="524" y="0"/>
                    <a:pt x="1" y="523"/>
                    <a:pt x="1" y="1176"/>
                  </a:cubicBezTo>
                  <a:cubicBezTo>
                    <a:pt x="1" y="1830"/>
                    <a:pt x="524" y="2353"/>
                    <a:pt x="1177" y="2353"/>
                  </a:cubicBezTo>
                  <a:cubicBezTo>
                    <a:pt x="1831" y="2353"/>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5"/>
            <p:cNvSpPr/>
            <p:nvPr/>
          </p:nvSpPr>
          <p:spPr>
            <a:xfrm>
              <a:off x="4051350" y="4451300"/>
              <a:ext cx="59150" cy="58825"/>
            </a:xfrm>
            <a:custGeom>
              <a:avLst/>
              <a:gdLst/>
              <a:ahLst/>
              <a:cxnLst/>
              <a:rect l="l" t="t" r="r" b="b"/>
              <a:pathLst>
                <a:path w="2366" h="2353" extrusionOk="0">
                  <a:moveTo>
                    <a:pt x="1189" y="0"/>
                  </a:moveTo>
                  <a:cubicBezTo>
                    <a:pt x="536" y="0"/>
                    <a:pt x="1" y="523"/>
                    <a:pt x="1" y="1176"/>
                  </a:cubicBezTo>
                  <a:cubicBezTo>
                    <a:pt x="1" y="1830"/>
                    <a:pt x="536" y="2353"/>
                    <a:pt x="1189" y="2353"/>
                  </a:cubicBezTo>
                  <a:cubicBezTo>
                    <a:pt x="1843" y="2353"/>
                    <a:pt x="2366" y="1830"/>
                    <a:pt x="2366" y="1176"/>
                  </a:cubicBezTo>
                  <a:cubicBezTo>
                    <a:pt x="2366"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5"/>
            <p:cNvSpPr/>
            <p:nvPr/>
          </p:nvSpPr>
          <p:spPr>
            <a:xfrm>
              <a:off x="3227875" y="4616175"/>
              <a:ext cx="59150" cy="59125"/>
            </a:xfrm>
            <a:custGeom>
              <a:avLst/>
              <a:gdLst/>
              <a:ahLst/>
              <a:cxnLst/>
              <a:rect l="l" t="t" r="r" b="b"/>
              <a:pathLst>
                <a:path w="2366" h="2365" extrusionOk="0">
                  <a:moveTo>
                    <a:pt x="1189" y="0"/>
                  </a:moveTo>
                  <a:cubicBezTo>
                    <a:pt x="535" y="0"/>
                    <a:pt x="0" y="523"/>
                    <a:pt x="0" y="1176"/>
                  </a:cubicBezTo>
                  <a:cubicBezTo>
                    <a:pt x="0" y="1830"/>
                    <a:pt x="535" y="2365"/>
                    <a:pt x="1189" y="2365"/>
                  </a:cubicBezTo>
                  <a:cubicBezTo>
                    <a:pt x="1842" y="2365"/>
                    <a:pt x="2365" y="1830"/>
                    <a:pt x="2365" y="1176"/>
                  </a:cubicBezTo>
                  <a:cubicBezTo>
                    <a:pt x="2365" y="523"/>
                    <a:pt x="1842"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5"/>
            <p:cNvSpPr/>
            <p:nvPr/>
          </p:nvSpPr>
          <p:spPr>
            <a:xfrm>
              <a:off x="3392750" y="4616175"/>
              <a:ext cx="58850" cy="59125"/>
            </a:xfrm>
            <a:custGeom>
              <a:avLst/>
              <a:gdLst/>
              <a:ahLst/>
              <a:cxnLst/>
              <a:rect l="l" t="t" r="r" b="b"/>
              <a:pathLst>
                <a:path w="2354" h="2365" extrusionOk="0">
                  <a:moveTo>
                    <a:pt x="1177" y="0"/>
                  </a:moveTo>
                  <a:cubicBezTo>
                    <a:pt x="523" y="0"/>
                    <a:pt x="0" y="523"/>
                    <a:pt x="0" y="1176"/>
                  </a:cubicBezTo>
                  <a:cubicBezTo>
                    <a:pt x="0" y="1830"/>
                    <a:pt x="523" y="2365"/>
                    <a:pt x="1177" y="2365"/>
                  </a:cubicBezTo>
                  <a:cubicBezTo>
                    <a:pt x="1830" y="2365"/>
                    <a:pt x="2353" y="1830"/>
                    <a:pt x="2353" y="1176"/>
                  </a:cubicBezTo>
                  <a:cubicBezTo>
                    <a:pt x="2353" y="523"/>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5"/>
            <p:cNvSpPr/>
            <p:nvPr/>
          </p:nvSpPr>
          <p:spPr>
            <a:xfrm>
              <a:off x="3557325" y="4616175"/>
              <a:ext cx="59150" cy="59125"/>
            </a:xfrm>
            <a:custGeom>
              <a:avLst/>
              <a:gdLst/>
              <a:ahLst/>
              <a:cxnLst/>
              <a:rect l="l" t="t" r="r" b="b"/>
              <a:pathLst>
                <a:path w="2366" h="2365" extrusionOk="0">
                  <a:moveTo>
                    <a:pt x="1177" y="0"/>
                  </a:moveTo>
                  <a:cubicBezTo>
                    <a:pt x="535" y="0"/>
                    <a:pt x="1" y="523"/>
                    <a:pt x="1" y="1176"/>
                  </a:cubicBezTo>
                  <a:cubicBezTo>
                    <a:pt x="1" y="1830"/>
                    <a:pt x="535" y="2365"/>
                    <a:pt x="1177" y="2365"/>
                  </a:cubicBezTo>
                  <a:cubicBezTo>
                    <a:pt x="1831" y="2365"/>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5"/>
            <p:cNvSpPr/>
            <p:nvPr/>
          </p:nvSpPr>
          <p:spPr>
            <a:xfrm>
              <a:off x="3721900" y="4616175"/>
              <a:ext cx="59150" cy="59125"/>
            </a:xfrm>
            <a:custGeom>
              <a:avLst/>
              <a:gdLst/>
              <a:ahLst/>
              <a:cxnLst/>
              <a:rect l="l" t="t" r="r" b="b"/>
              <a:pathLst>
                <a:path w="2366" h="2365" extrusionOk="0">
                  <a:moveTo>
                    <a:pt x="1189" y="0"/>
                  </a:moveTo>
                  <a:cubicBezTo>
                    <a:pt x="535" y="0"/>
                    <a:pt x="1" y="523"/>
                    <a:pt x="1" y="1176"/>
                  </a:cubicBezTo>
                  <a:cubicBezTo>
                    <a:pt x="1" y="1830"/>
                    <a:pt x="535" y="2365"/>
                    <a:pt x="1189" y="2365"/>
                  </a:cubicBezTo>
                  <a:cubicBezTo>
                    <a:pt x="1843" y="2365"/>
                    <a:pt x="2365" y="1830"/>
                    <a:pt x="2365" y="1176"/>
                  </a:cubicBezTo>
                  <a:cubicBezTo>
                    <a:pt x="2365"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5"/>
            <p:cNvSpPr/>
            <p:nvPr/>
          </p:nvSpPr>
          <p:spPr>
            <a:xfrm>
              <a:off x="3886775" y="4616175"/>
              <a:ext cx="59150" cy="59125"/>
            </a:xfrm>
            <a:custGeom>
              <a:avLst/>
              <a:gdLst/>
              <a:ahLst/>
              <a:cxnLst/>
              <a:rect l="l" t="t" r="r" b="b"/>
              <a:pathLst>
                <a:path w="2366" h="2365" extrusionOk="0">
                  <a:moveTo>
                    <a:pt x="1177" y="0"/>
                  </a:moveTo>
                  <a:cubicBezTo>
                    <a:pt x="524" y="0"/>
                    <a:pt x="1" y="523"/>
                    <a:pt x="1" y="1176"/>
                  </a:cubicBezTo>
                  <a:cubicBezTo>
                    <a:pt x="1" y="1830"/>
                    <a:pt x="524" y="2365"/>
                    <a:pt x="1177" y="2365"/>
                  </a:cubicBezTo>
                  <a:cubicBezTo>
                    <a:pt x="1831" y="2365"/>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5"/>
            <p:cNvSpPr/>
            <p:nvPr/>
          </p:nvSpPr>
          <p:spPr>
            <a:xfrm>
              <a:off x="4051350" y="4616175"/>
              <a:ext cx="59150" cy="59125"/>
            </a:xfrm>
            <a:custGeom>
              <a:avLst/>
              <a:gdLst/>
              <a:ahLst/>
              <a:cxnLst/>
              <a:rect l="l" t="t" r="r" b="b"/>
              <a:pathLst>
                <a:path w="2366" h="2365" extrusionOk="0">
                  <a:moveTo>
                    <a:pt x="1189" y="0"/>
                  </a:moveTo>
                  <a:cubicBezTo>
                    <a:pt x="536" y="0"/>
                    <a:pt x="1" y="523"/>
                    <a:pt x="1" y="1176"/>
                  </a:cubicBezTo>
                  <a:cubicBezTo>
                    <a:pt x="1" y="1830"/>
                    <a:pt x="536" y="2365"/>
                    <a:pt x="1189" y="2365"/>
                  </a:cubicBezTo>
                  <a:cubicBezTo>
                    <a:pt x="1843" y="2365"/>
                    <a:pt x="2366" y="1830"/>
                    <a:pt x="2366" y="1176"/>
                  </a:cubicBezTo>
                  <a:cubicBezTo>
                    <a:pt x="2366"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
            <p:cNvSpPr/>
            <p:nvPr/>
          </p:nvSpPr>
          <p:spPr>
            <a:xfrm>
              <a:off x="4216225" y="4616175"/>
              <a:ext cx="59150" cy="59125"/>
            </a:xfrm>
            <a:custGeom>
              <a:avLst/>
              <a:gdLst/>
              <a:ahLst/>
              <a:cxnLst/>
              <a:rect l="l" t="t" r="r" b="b"/>
              <a:pathLst>
                <a:path w="2366" h="2365" extrusionOk="0">
                  <a:moveTo>
                    <a:pt x="1177" y="0"/>
                  </a:moveTo>
                  <a:cubicBezTo>
                    <a:pt x="524" y="0"/>
                    <a:pt x="1" y="523"/>
                    <a:pt x="1" y="1176"/>
                  </a:cubicBezTo>
                  <a:cubicBezTo>
                    <a:pt x="1" y="1830"/>
                    <a:pt x="524" y="2365"/>
                    <a:pt x="1177" y="2365"/>
                  </a:cubicBezTo>
                  <a:cubicBezTo>
                    <a:pt x="1831" y="2365"/>
                    <a:pt x="2366" y="1830"/>
                    <a:pt x="2366" y="1176"/>
                  </a:cubicBezTo>
                  <a:cubicBezTo>
                    <a:pt x="2366"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
            <p:cNvSpPr/>
            <p:nvPr/>
          </p:nvSpPr>
          <p:spPr>
            <a:xfrm>
              <a:off x="4380825" y="4616175"/>
              <a:ext cx="59125" cy="59125"/>
            </a:xfrm>
            <a:custGeom>
              <a:avLst/>
              <a:gdLst/>
              <a:ahLst/>
              <a:cxnLst/>
              <a:rect l="l" t="t" r="r" b="b"/>
              <a:pathLst>
                <a:path w="2365" h="2365" extrusionOk="0">
                  <a:moveTo>
                    <a:pt x="1188" y="0"/>
                  </a:moveTo>
                  <a:cubicBezTo>
                    <a:pt x="535" y="0"/>
                    <a:pt x="0" y="523"/>
                    <a:pt x="0" y="1176"/>
                  </a:cubicBezTo>
                  <a:cubicBezTo>
                    <a:pt x="0" y="1830"/>
                    <a:pt x="535" y="2365"/>
                    <a:pt x="1188" y="2365"/>
                  </a:cubicBezTo>
                  <a:cubicBezTo>
                    <a:pt x="1830" y="2365"/>
                    <a:pt x="2365" y="1830"/>
                    <a:pt x="2365" y="1176"/>
                  </a:cubicBezTo>
                  <a:cubicBezTo>
                    <a:pt x="2365" y="523"/>
                    <a:pt x="1830" y="0"/>
                    <a:pt x="118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5"/>
            <p:cNvSpPr/>
            <p:nvPr/>
          </p:nvSpPr>
          <p:spPr>
            <a:xfrm>
              <a:off x="3063300" y="4781050"/>
              <a:ext cx="59125" cy="59125"/>
            </a:xfrm>
            <a:custGeom>
              <a:avLst/>
              <a:gdLst/>
              <a:ahLst/>
              <a:cxnLst/>
              <a:rect l="l" t="t" r="r" b="b"/>
              <a:pathLst>
                <a:path w="2365" h="2365" extrusionOk="0">
                  <a:moveTo>
                    <a:pt x="1177" y="0"/>
                  </a:moveTo>
                  <a:cubicBezTo>
                    <a:pt x="523" y="0"/>
                    <a:pt x="0" y="535"/>
                    <a:pt x="0" y="1188"/>
                  </a:cubicBezTo>
                  <a:cubicBezTo>
                    <a:pt x="0" y="1842"/>
                    <a:pt x="523" y="2365"/>
                    <a:pt x="1177" y="2365"/>
                  </a:cubicBezTo>
                  <a:cubicBezTo>
                    <a:pt x="1830" y="2365"/>
                    <a:pt x="2365" y="1842"/>
                    <a:pt x="2365" y="1188"/>
                  </a:cubicBezTo>
                  <a:cubicBezTo>
                    <a:pt x="2365"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5"/>
            <p:cNvSpPr/>
            <p:nvPr/>
          </p:nvSpPr>
          <p:spPr>
            <a:xfrm>
              <a:off x="3227875" y="4781050"/>
              <a:ext cx="59150" cy="59125"/>
            </a:xfrm>
            <a:custGeom>
              <a:avLst/>
              <a:gdLst/>
              <a:ahLst/>
              <a:cxnLst/>
              <a:rect l="l" t="t" r="r" b="b"/>
              <a:pathLst>
                <a:path w="2366" h="2365" extrusionOk="0">
                  <a:moveTo>
                    <a:pt x="1189" y="0"/>
                  </a:moveTo>
                  <a:cubicBezTo>
                    <a:pt x="535" y="0"/>
                    <a:pt x="0" y="535"/>
                    <a:pt x="0" y="1188"/>
                  </a:cubicBezTo>
                  <a:cubicBezTo>
                    <a:pt x="0" y="1842"/>
                    <a:pt x="535" y="2365"/>
                    <a:pt x="1189" y="2365"/>
                  </a:cubicBezTo>
                  <a:cubicBezTo>
                    <a:pt x="1842" y="2365"/>
                    <a:pt x="2365" y="1842"/>
                    <a:pt x="2365" y="1188"/>
                  </a:cubicBezTo>
                  <a:cubicBezTo>
                    <a:pt x="2365" y="535"/>
                    <a:pt x="1842"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5"/>
            <p:cNvSpPr/>
            <p:nvPr/>
          </p:nvSpPr>
          <p:spPr>
            <a:xfrm>
              <a:off x="3392750" y="4781050"/>
              <a:ext cx="58850" cy="59125"/>
            </a:xfrm>
            <a:custGeom>
              <a:avLst/>
              <a:gdLst/>
              <a:ahLst/>
              <a:cxnLst/>
              <a:rect l="l" t="t" r="r" b="b"/>
              <a:pathLst>
                <a:path w="2354" h="2365" extrusionOk="0">
                  <a:moveTo>
                    <a:pt x="1177" y="0"/>
                  </a:moveTo>
                  <a:cubicBezTo>
                    <a:pt x="523" y="0"/>
                    <a:pt x="0" y="535"/>
                    <a:pt x="0" y="1188"/>
                  </a:cubicBezTo>
                  <a:cubicBezTo>
                    <a:pt x="0" y="1842"/>
                    <a:pt x="523" y="2365"/>
                    <a:pt x="1177" y="2365"/>
                  </a:cubicBezTo>
                  <a:cubicBezTo>
                    <a:pt x="1830" y="2365"/>
                    <a:pt x="2353" y="1842"/>
                    <a:pt x="2353" y="1188"/>
                  </a:cubicBezTo>
                  <a:cubicBezTo>
                    <a:pt x="2353"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5"/>
            <p:cNvSpPr/>
            <p:nvPr/>
          </p:nvSpPr>
          <p:spPr>
            <a:xfrm>
              <a:off x="3557325" y="4781050"/>
              <a:ext cx="59150" cy="59125"/>
            </a:xfrm>
            <a:custGeom>
              <a:avLst/>
              <a:gdLst/>
              <a:ahLst/>
              <a:cxnLst/>
              <a:rect l="l" t="t" r="r" b="b"/>
              <a:pathLst>
                <a:path w="2366" h="2365" extrusionOk="0">
                  <a:moveTo>
                    <a:pt x="1177" y="0"/>
                  </a:moveTo>
                  <a:cubicBezTo>
                    <a:pt x="535" y="0"/>
                    <a:pt x="1" y="535"/>
                    <a:pt x="1" y="1188"/>
                  </a:cubicBezTo>
                  <a:cubicBezTo>
                    <a:pt x="1" y="1842"/>
                    <a:pt x="535"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5"/>
            <p:cNvSpPr/>
            <p:nvPr/>
          </p:nvSpPr>
          <p:spPr>
            <a:xfrm>
              <a:off x="3721900" y="4781050"/>
              <a:ext cx="59150" cy="59125"/>
            </a:xfrm>
            <a:custGeom>
              <a:avLst/>
              <a:gdLst/>
              <a:ahLst/>
              <a:cxnLst/>
              <a:rect l="l" t="t" r="r" b="b"/>
              <a:pathLst>
                <a:path w="2366" h="2365" extrusionOk="0">
                  <a:moveTo>
                    <a:pt x="1189" y="0"/>
                  </a:moveTo>
                  <a:cubicBezTo>
                    <a:pt x="535" y="0"/>
                    <a:pt x="1" y="535"/>
                    <a:pt x="1" y="1188"/>
                  </a:cubicBezTo>
                  <a:cubicBezTo>
                    <a:pt x="1" y="1842"/>
                    <a:pt x="535" y="2365"/>
                    <a:pt x="1189" y="2365"/>
                  </a:cubicBezTo>
                  <a:cubicBezTo>
                    <a:pt x="1843" y="2365"/>
                    <a:pt x="2365" y="1842"/>
                    <a:pt x="2365" y="1188"/>
                  </a:cubicBezTo>
                  <a:cubicBezTo>
                    <a:pt x="2365"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5"/>
            <p:cNvSpPr/>
            <p:nvPr/>
          </p:nvSpPr>
          <p:spPr>
            <a:xfrm>
              <a:off x="3886775" y="4781050"/>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
            <p:cNvSpPr/>
            <p:nvPr/>
          </p:nvSpPr>
          <p:spPr>
            <a:xfrm>
              <a:off x="4051350" y="4781050"/>
              <a:ext cx="59150" cy="59125"/>
            </a:xfrm>
            <a:custGeom>
              <a:avLst/>
              <a:gdLst/>
              <a:ahLst/>
              <a:cxnLst/>
              <a:rect l="l" t="t" r="r" b="b"/>
              <a:pathLst>
                <a:path w="2366" h="2365" extrusionOk="0">
                  <a:moveTo>
                    <a:pt x="1189" y="0"/>
                  </a:moveTo>
                  <a:cubicBezTo>
                    <a:pt x="536" y="0"/>
                    <a:pt x="1" y="535"/>
                    <a:pt x="1" y="1188"/>
                  </a:cubicBezTo>
                  <a:cubicBezTo>
                    <a:pt x="1" y="1842"/>
                    <a:pt x="536" y="2365"/>
                    <a:pt x="1189" y="2365"/>
                  </a:cubicBezTo>
                  <a:cubicBezTo>
                    <a:pt x="1843" y="2365"/>
                    <a:pt x="2366" y="1842"/>
                    <a:pt x="2366" y="1188"/>
                  </a:cubicBezTo>
                  <a:cubicBezTo>
                    <a:pt x="2366"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5"/>
            <p:cNvSpPr/>
            <p:nvPr/>
          </p:nvSpPr>
          <p:spPr>
            <a:xfrm>
              <a:off x="4216225" y="4781050"/>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6" y="1842"/>
                    <a:pt x="2366" y="1188"/>
                  </a:cubicBezTo>
                  <a:cubicBezTo>
                    <a:pt x="2366"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5"/>
            <p:cNvSpPr/>
            <p:nvPr/>
          </p:nvSpPr>
          <p:spPr>
            <a:xfrm>
              <a:off x="4380825" y="4781050"/>
              <a:ext cx="59125" cy="59125"/>
            </a:xfrm>
            <a:custGeom>
              <a:avLst/>
              <a:gdLst/>
              <a:ahLst/>
              <a:cxnLst/>
              <a:rect l="l" t="t" r="r" b="b"/>
              <a:pathLst>
                <a:path w="2365" h="2365" extrusionOk="0">
                  <a:moveTo>
                    <a:pt x="1188" y="0"/>
                  </a:moveTo>
                  <a:cubicBezTo>
                    <a:pt x="535" y="0"/>
                    <a:pt x="0" y="535"/>
                    <a:pt x="0" y="1188"/>
                  </a:cubicBezTo>
                  <a:cubicBezTo>
                    <a:pt x="0" y="1842"/>
                    <a:pt x="535" y="2365"/>
                    <a:pt x="1188" y="2365"/>
                  </a:cubicBezTo>
                  <a:cubicBezTo>
                    <a:pt x="1830" y="2365"/>
                    <a:pt x="2365" y="1842"/>
                    <a:pt x="2365" y="1188"/>
                  </a:cubicBezTo>
                  <a:cubicBezTo>
                    <a:pt x="2365" y="535"/>
                    <a:pt x="1830" y="0"/>
                    <a:pt x="118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
            <p:cNvSpPr/>
            <p:nvPr/>
          </p:nvSpPr>
          <p:spPr>
            <a:xfrm>
              <a:off x="4545700" y="4781050"/>
              <a:ext cx="58850" cy="59125"/>
            </a:xfrm>
            <a:custGeom>
              <a:avLst/>
              <a:gdLst/>
              <a:ahLst/>
              <a:cxnLst/>
              <a:rect l="l" t="t" r="r" b="b"/>
              <a:pathLst>
                <a:path w="2354" h="2365" extrusionOk="0">
                  <a:moveTo>
                    <a:pt x="1177" y="0"/>
                  </a:moveTo>
                  <a:cubicBezTo>
                    <a:pt x="523" y="0"/>
                    <a:pt x="0" y="535"/>
                    <a:pt x="0" y="1188"/>
                  </a:cubicBezTo>
                  <a:cubicBezTo>
                    <a:pt x="0" y="1842"/>
                    <a:pt x="523" y="2365"/>
                    <a:pt x="1177" y="2365"/>
                  </a:cubicBezTo>
                  <a:cubicBezTo>
                    <a:pt x="1830" y="2365"/>
                    <a:pt x="2353" y="1842"/>
                    <a:pt x="2353" y="1188"/>
                  </a:cubicBezTo>
                  <a:cubicBezTo>
                    <a:pt x="2353"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
            <p:cNvSpPr/>
            <p:nvPr/>
          </p:nvSpPr>
          <p:spPr>
            <a:xfrm>
              <a:off x="238125" y="3757625"/>
              <a:ext cx="1120575" cy="1122375"/>
            </a:xfrm>
            <a:custGeom>
              <a:avLst/>
              <a:gdLst/>
              <a:ahLst/>
              <a:cxnLst/>
              <a:rect l="l" t="t" r="r" b="b"/>
              <a:pathLst>
                <a:path w="44823" h="44895" extrusionOk="0">
                  <a:moveTo>
                    <a:pt x="0" y="0"/>
                  </a:moveTo>
                  <a:lnTo>
                    <a:pt x="0" y="1094"/>
                  </a:lnTo>
                  <a:lnTo>
                    <a:pt x="131" y="1094"/>
                  </a:lnTo>
                  <a:cubicBezTo>
                    <a:pt x="24170" y="1094"/>
                    <a:pt x="43741" y="20653"/>
                    <a:pt x="43741" y="44704"/>
                  </a:cubicBezTo>
                  <a:cubicBezTo>
                    <a:pt x="43741" y="44763"/>
                    <a:pt x="43741" y="44835"/>
                    <a:pt x="43741" y="44894"/>
                  </a:cubicBezTo>
                  <a:lnTo>
                    <a:pt x="44823" y="44894"/>
                  </a:lnTo>
                  <a:cubicBezTo>
                    <a:pt x="44823" y="44835"/>
                    <a:pt x="44823" y="44763"/>
                    <a:pt x="44823" y="44704"/>
                  </a:cubicBezTo>
                  <a:cubicBezTo>
                    <a:pt x="44823" y="20059"/>
                    <a:pt x="24776"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5"/>
            <p:cNvSpPr/>
            <p:nvPr/>
          </p:nvSpPr>
          <p:spPr>
            <a:xfrm>
              <a:off x="238125" y="3919225"/>
              <a:ext cx="958975" cy="960775"/>
            </a:xfrm>
            <a:custGeom>
              <a:avLst/>
              <a:gdLst/>
              <a:ahLst/>
              <a:cxnLst/>
              <a:rect l="l" t="t" r="r" b="b"/>
              <a:pathLst>
                <a:path w="38359" h="38431" extrusionOk="0">
                  <a:moveTo>
                    <a:pt x="0" y="1"/>
                  </a:moveTo>
                  <a:lnTo>
                    <a:pt x="0" y="1094"/>
                  </a:lnTo>
                  <a:lnTo>
                    <a:pt x="131" y="1094"/>
                  </a:lnTo>
                  <a:cubicBezTo>
                    <a:pt x="20617" y="1094"/>
                    <a:pt x="37277" y="17754"/>
                    <a:pt x="37277" y="38240"/>
                  </a:cubicBezTo>
                  <a:cubicBezTo>
                    <a:pt x="37277" y="38299"/>
                    <a:pt x="37277" y="38371"/>
                    <a:pt x="37277" y="38430"/>
                  </a:cubicBezTo>
                  <a:lnTo>
                    <a:pt x="38358" y="38430"/>
                  </a:lnTo>
                  <a:cubicBezTo>
                    <a:pt x="38358" y="38371"/>
                    <a:pt x="38358" y="38299"/>
                    <a:pt x="38358" y="38240"/>
                  </a:cubicBezTo>
                  <a:cubicBezTo>
                    <a:pt x="38358" y="17160"/>
                    <a:pt x="21211"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5"/>
            <p:cNvSpPr/>
            <p:nvPr/>
          </p:nvSpPr>
          <p:spPr>
            <a:xfrm>
              <a:off x="238125" y="4080825"/>
              <a:ext cx="797350" cy="799175"/>
            </a:xfrm>
            <a:custGeom>
              <a:avLst/>
              <a:gdLst/>
              <a:ahLst/>
              <a:cxnLst/>
              <a:rect l="l" t="t" r="r" b="b"/>
              <a:pathLst>
                <a:path w="31894" h="31967" extrusionOk="0">
                  <a:moveTo>
                    <a:pt x="0" y="1"/>
                  </a:moveTo>
                  <a:lnTo>
                    <a:pt x="0" y="1094"/>
                  </a:lnTo>
                  <a:cubicBezTo>
                    <a:pt x="48" y="1094"/>
                    <a:pt x="83" y="1082"/>
                    <a:pt x="131" y="1082"/>
                  </a:cubicBezTo>
                  <a:cubicBezTo>
                    <a:pt x="17052" y="1082"/>
                    <a:pt x="30813" y="14855"/>
                    <a:pt x="30813" y="31776"/>
                  </a:cubicBezTo>
                  <a:cubicBezTo>
                    <a:pt x="30813" y="31835"/>
                    <a:pt x="30813" y="31907"/>
                    <a:pt x="30813" y="31966"/>
                  </a:cubicBezTo>
                  <a:lnTo>
                    <a:pt x="31894" y="31966"/>
                  </a:lnTo>
                  <a:cubicBezTo>
                    <a:pt x="31894" y="31907"/>
                    <a:pt x="31894" y="31835"/>
                    <a:pt x="31894" y="31776"/>
                  </a:cubicBezTo>
                  <a:cubicBezTo>
                    <a:pt x="31894" y="14261"/>
                    <a:pt x="17646"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5"/>
            <p:cNvSpPr/>
            <p:nvPr/>
          </p:nvSpPr>
          <p:spPr>
            <a:xfrm>
              <a:off x="238125" y="4242450"/>
              <a:ext cx="636050" cy="637550"/>
            </a:xfrm>
            <a:custGeom>
              <a:avLst/>
              <a:gdLst/>
              <a:ahLst/>
              <a:cxnLst/>
              <a:rect l="l" t="t" r="r" b="b"/>
              <a:pathLst>
                <a:path w="25442" h="25502" extrusionOk="0">
                  <a:moveTo>
                    <a:pt x="0" y="0"/>
                  </a:moveTo>
                  <a:lnTo>
                    <a:pt x="0" y="1094"/>
                  </a:lnTo>
                  <a:cubicBezTo>
                    <a:pt x="48" y="1094"/>
                    <a:pt x="83" y="1082"/>
                    <a:pt x="131" y="1082"/>
                  </a:cubicBezTo>
                  <a:cubicBezTo>
                    <a:pt x="13487" y="1082"/>
                    <a:pt x="24348" y="11955"/>
                    <a:pt x="24348" y="25311"/>
                  </a:cubicBezTo>
                  <a:cubicBezTo>
                    <a:pt x="24348" y="25370"/>
                    <a:pt x="24348" y="25442"/>
                    <a:pt x="24348" y="25501"/>
                  </a:cubicBezTo>
                  <a:lnTo>
                    <a:pt x="25430" y="25501"/>
                  </a:lnTo>
                  <a:cubicBezTo>
                    <a:pt x="25430" y="25442"/>
                    <a:pt x="25441" y="25370"/>
                    <a:pt x="25441" y="25311"/>
                  </a:cubicBezTo>
                  <a:cubicBezTo>
                    <a:pt x="25441" y="11349"/>
                    <a:pt x="14081"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5"/>
            <p:cNvSpPr/>
            <p:nvPr/>
          </p:nvSpPr>
          <p:spPr>
            <a:xfrm>
              <a:off x="238125" y="4404050"/>
              <a:ext cx="474450" cy="475950"/>
            </a:xfrm>
            <a:custGeom>
              <a:avLst/>
              <a:gdLst/>
              <a:ahLst/>
              <a:cxnLst/>
              <a:rect l="l" t="t" r="r" b="b"/>
              <a:pathLst>
                <a:path w="18978" h="19038" extrusionOk="0">
                  <a:moveTo>
                    <a:pt x="0" y="1"/>
                  </a:moveTo>
                  <a:lnTo>
                    <a:pt x="0" y="1094"/>
                  </a:lnTo>
                  <a:cubicBezTo>
                    <a:pt x="48" y="1094"/>
                    <a:pt x="83" y="1082"/>
                    <a:pt x="131" y="1082"/>
                  </a:cubicBezTo>
                  <a:cubicBezTo>
                    <a:pt x="9922" y="1082"/>
                    <a:pt x="17884" y="9055"/>
                    <a:pt x="17884" y="18847"/>
                  </a:cubicBezTo>
                  <a:cubicBezTo>
                    <a:pt x="17884" y="18906"/>
                    <a:pt x="17884" y="18978"/>
                    <a:pt x="17884" y="19037"/>
                  </a:cubicBezTo>
                  <a:lnTo>
                    <a:pt x="18965" y="19037"/>
                  </a:lnTo>
                  <a:cubicBezTo>
                    <a:pt x="18965" y="18978"/>
                    <a:pt x="18977" y="18906"/>
                    <a:pt x="18977" y="18847"/>
                  </a:cubicBezTo>
                  <a:cubicBezTo>
                    <a:pt x="18977" y="8449"/>
                    <a:pt x="10516"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
            <p:cNvSpPr/>
            <p:nvPr/>
          </p:nvSpPr>
          <p:spPr>
            <a:xfrm>
              <a:off x="238125" y="4565650"/>
              <a:ext cx="312825" cy="314350"/>
            </a:xfrm>
            <a:custGeom>
              <a:avLst/>
              <a:gdLst/>
              <a:ahLst/>
              <a:cxnLst/>
              <a:rect l="l" t="t" r="r" b="b"/>
              <a:pathLst>
                <a:path w="12513" h="12574" extrusionOk="0">
                  <a:moveTo>
                    <a:pt x="0" y="1"/>
                  </a:moveTo>
                  <a:lnTo>
                    <a:pt x="0" y="1082"/>
                  </a:lnTo>
                  <a:lnTo>
                    <a:pt x="131" y="1082"/>
                  </a:lnTo>
                  <a:cubicBezTo>
                    <a:pt x="6357" y="1082"/>
                    <a:pt x="11420" y="6156"/>
                    <a:pt x="11420" y="12383"/>
                  </a:cubicBezTo>
                  <a:cubicBezTo>
                    <a:pt x="11420" y="12442"/>
                    <a:pt x="11420" y="12514"/>
                    <a:pt x="11420" y="12573"/>
                  </a:cubicBezTo>
                  <a:lnTo>
                    <a:pt x="12501" y="12573"/>
                  </a:lnTo>
                  <a:cubicBezTo>
                    <a:pt x="12501" y="12514"/>
                    <a:pt x="12513" y="12442"/>
                    <a:pt x="12513" y="12383"/>
                  </a:cubicBezTo>
                  <a:cubicBezTo>
                    <a:pt x="12513" y="5550"/>
                    <a:pt x="6952"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5"/>
            <p:cNvSpPr/>
            <p:nvPr/>
          </p:nvSpPr>
          <p:spPr>
            <a:xfrm>
              <a:off x="238125" y="4727275"/>
              <a:ext cx="151225" cy="152725"/>
            </a:xfrm>
            <a:custGeom>
              <a:avLst/>
              <a:gdLst/>
              <a:ahLst/>
              <a:cxnLst/>
              <a:rect l="l" t="t" r="r" b="b"/>
              <a:pathLst>
                <a:path w="6049" h="6109" extrusionOk="0">
                  <a:moveTo>
                    <a:pt x="0" y="0"/>
                  </a:moveTo>
                  <a:lnTo>
                    <a:pt x="0" y="1094"/>
                  </a:lnTo>
                  <a:cubicBezTo>
                    <a:pt x="48" y="1094"/>
                    <a:pt x="83" y="1082"/>
                    <a:pt x="131" y="1082"/>
                  </a:cubicBezTo>
                  <a:cubicBezTo>
                    <a:pt x="2793" y="1082"/>
                    <a:pt x="4955" y="3256"/>
                    <a:pt x="4955" y="5918"/>
                  </a:cubicBezTo>
                  <a:cubicBezTo>
                    <a:pt x="4955" y="5977"/>
                    <a:pt x="4955" y="6049"/>
                    <a:pt x="4943" y="6108"/>
                  </a:cubicBezTo>
                  <a:lnTo>
                    <a:pt x="6037" y="6108"/>
                  </a:lnTo>
                  <a:cubicBezTo>
                    <a:pt x="6037" y="6049"/>
                    <a:pt x="6048" y="5977"/>
                    <a:pt x="6048" y="5918"/>
                  </a:cubicBezTo>
                  <a:cubicBezTo>
                    <a:pt x="6048" y="2650"/>
                    <a:pt x="3387"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5"/>
            <p:cNvSpPr/>
            <p:nvPr/>
          </p:nvSpPr>
          <p:spPr>
            <a:xfrm>
              <a:off x="5046275" y="3685425"/>
              <a:ext cx="2332950" cy="1154750"/>
            </a:xfrm>
            <a:custGeom>
              <a:avLst/>
              <a:gdLst/>
              <a:ahLst/>
              <a:cxnLst/>
              <a:rect l="l" t="t" r="r" b="b"/>
              <a:pathLst>
                <a:path w="93318" h="46190" extrusionOk="0">
                  <a:moveTo>
                    <a:pt x="47663" y="1"/>
                  </a:moveTo>
                  <a:cubicBezTo>
                    <a:pt x="21865" y="1"/>
                    <a:pt x="796" y="20582"/>
                    <a:pt x="0" y="46190"/>
                  </a:cubicBezTo>
                  <a:lnTo>
                    <a:pt x="1058" y="46190"/>
                  </a:lnTo>
                  <a:cubicBezTo>
                    <a:pt x="1842" y="21164"/>
                    <a:pt x="22447" y="1046"/>
                    <a:pt x="47663" y="1046"/>
                  </a:cubicBezTo>
                  <a:cubicBezTo>
                    <a:pt x="70110" y="1046"/>
                    <a:pt x="88897" y="16982"/>
                    <a:pt x="93317" y="38133"/>
                  </a:cubicBezTo>
                  <a:lnTo>
                    <a:pt x="93317" y="33903"/>
                  </a:lnTo>
                  <a:cubicBezTo>
                    <a:pt x="87387" y="14308"/>
                    <a:pt x="69159" y="1"/>
                    <a:pt x="4766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5"/>
            <p:cNvSpPr/>
            <p:nvPr/>
          </p:nvSpPr>
          <p:spPr>
            <a:xfrm>
              <a:off x="5219150" y="3858025"/>
              <a:ext cx="2037375" cy="982150"/>
            </a:xfrm>
            <a:custGeom>
              <a:avLst/>
              <a:gdLst/>
              <a:ahLst/>
              <a:cxnLst/>
              <a:rect l="l" t="t" r="r" b="b"/>
              <a:pathLst>
                <a:path w="81495" h="39286" extrusionOk="0">
                  <a:moveTo>
                    <a:pt x="40748" y="1"/>
                  </a:moveTo>
                  <a:cubicBezTo>
                    <a:pt x="18764" y="1"/>
                    <a:pt x="785" y="17492"/>
                    <a:pt x="1" y="39286"/>
                  </a:cubicBezTo>
                  <a:lnTo>
                    <a:pt x="1047" y="39286"/>
                  </a:lnTo>
                  <a:cubicBezTo>
                    <a:pt x="1831" y="18063"/>
                    <a:pt x="19335" y="1046"/>
                    <a:pt x="40748" y="1046"/>
                  </a:cubicBezTo>
                  <a:cubicBezTo>
                    <a:pt x="62161" y="1046"/>
                    <a:pt x="79664" y="18063"/>
                    <a:pt x="80449" y="39286"/>
                  </a:cubicBezTo>
                  <a:lnTo>
                    <a:pt x="81494" y="39286"/>
                  </a:lnTo>
                  <a:cubicBezTo>
                    <a:pt x="80710" y="17492"/>
                    <a:pt x="62731" y="1"/>
                    <a:pt x="40748"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5"/>
            <p:cNvSpPr/>
            <p:nvPr/>
          </p:nvSpPr>
          <p:spPr>
            <a:xfrm>
              <a:off x="5391750" y="4030625"/>
              <a:ext cx="1692175" cy="809550"/>
            </a:xfrm>
            <a:custGeom>
              <a:avLst/>
              <a:gdLst/>
              <a:ahLst/>
              <a:cxnLst/>
              <a:rect l="l" t="t" r="r" b="b"/>
              <a:pathLst>
                <a:path w="67687" h="32382" extrusionOk="0">
                  <a:moveTo>
                    <a:pt x="33844" y="1"/>
                  </a:moveTo>
                  <a:cubicBezTo>
                    <a:pt x="15663" y="1"/>
                    <a:pt x="785" y="14391"/>
                    <a:pt x="1" y="32382"/>
                  </a:cubicBezTo>
                  <a:lnTo>
                    <a:pt x="1047" y="32382"/>
                  </a:lnTo>
                  <a:cubicBezTo>
                    <a:pt x="1831" y="14973"/>
                    <a:pt x="16233" y="1046"/>
                    <a:pt x="33844" y="1046"/>
                  </a:cubicBezTo>
                  <a:cubicBezTo>
                    <a:pt x="51442" y="1046"/>
                    <a:pt x="65856" y="14973"/>
                    <a:pt x="66641" y="32382"/>
                  </a:cubicBezTo>
                  <a:lnTo>
                    <a:pt x="67686" y="32382"/>
                  </a:lnTo>
                  <a:cubicBezTo>
                    <a:pt x="66902" y="14391"/>
                    <a:pt x="52025" y="1"/>
                    <a:pt x="3384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5"/>
            <p:cNvSpPr/>
            <p:nvPr/>
          </p:nvSpPr>
          <p:spPr>
            <a:xfrm>
              <a:off x="5564350" y="4202925"/>
              <a:ext cx="1346675" cy="637250"/>
            </a:xfrm>
            <a:custGeom>
              <a:avLst/>
              <a:gdLst/>
              <a:ahLst/>
              <a:cxnLst/>
              <a:rect l="l" t="t" r="r" b="b"/>
              <a:pathLst>
                <a:path w="53867" h="25490" extrusionOk="0">
                  <a:moveTo>
                    <a:pt x="26940" y="1"/>
                  </a:moveTo>
                  <a:cubicBezTo>
                    <a:pt x="12561" y="1"/>
                    <a:pt x="785" y="11302"/>
                    <a:pt x="1" y="25490"/>
                  </a:cubicBezTo>
                  <a:lnTo>
                    <a:pt x="1059" y="25490"/>
                  </a:lnTo>
                  <a:cubicBezTo>
                    <a:pt x="1831" y="11884"/>
                    <a:pt x="13144" y="1047"/>
                    <a:pt x="26940" y="1047"/>
                  </a:cubicBezTo>
                  <a:cubicBezTo>
                    <a:pt x="40736" y="1047"/>
                    <a:pt x="52048" y="11884"/>
                    <a:pt x="52821" y="25490"/>
                  </a:cubicBezTo>
                  <a:lnTo>
                    <a:pt x="53866" y="25490"/>
                  </a:lnTo>
                  <a:cubicBezTo>
                    <a:pt x="53094" y="11302"/>
                    <a:pt x="41306" y="1"/>
                    <a:pt x="2694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5"/>
            <p:cNvSpPr/>
            <p:nvPr/>
          </p:nvSpPr>
          <p:spPr>
            <a:xfrm>
              <a:off x="5737550" y="4375525"/>
              <a:ext cx="1000575" cy="464650"/>
            </a:xfrm>
            <a:custGeom>
              <a:avLst/>
              <a:gdLst/>
              <a:ahLst/>
              <a:cxnLst/>
              <a:rect l="l" t="t" r="r" b="b"/>
              <a:pathLst>
                <a:path w="40023" h="18586" extrusionOk="0">
                  <a:moveTo>
                    <a:pt x="20012" y="1"/>
                  </a:moveTo>
                  <a:cubicBezTo>
                    <a:pt x="9448" y="1"/>
                    <a:pt x="761" y="8212"/>
                    <a:pt x="1" y="18586"/>
                  </a:cubicBezTo>
                  <a:lnTo>
                    <a:pt x="1046" y="18586"/>
                  </a:lnTo>
                  <a:cubicBezTo>
                    <a:pt x="1807" y="8794"/>
                    <a:pt x="10018" y="1047"/>
                    <a:pt x="20012" y="1047"/>
                  </a:cubicBezTo>
                  <a:cubicBezTo>
                    <a:pt x="29993" y="1047"/>
                    <a:pt x="38216" y="8794"/>
                    <a:pt x="38977" y="18586"/>
                  </a:cubicBezTo>
                  <a:lnTo>
                    <a:pt x="40023" y="18586"/>
                  </a:lnTo>
                  <a:cubicBezTo>
                    <a:pt x="39262" y="8212"/>
                    <a:pt x="30576" y="1"/>
                    <a:pt x="200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5"/>
            <p:cNvSpPr/>
            <p:nvPr/>
          </p:nvSpPr>
          <p:spPr>
            <a:xfrm>
              <a:off x="5910750" y="4548125"/>
              <a:ext cx="654175" cy="292050"/>
            </a:xfrm>
            <a:custGeom>
              <a:avLst/>
              <a:gdLst/>
              <a:ahLst/>
              <a:cxnLst/>
              <a:rect l="l" t="t" r="r" b="b"/>
              <a:pathLst>
                <a:path w="26167" h="11682" extrusionOk="0">
                  <a:moveTo>
                    <a:pt x="13084" y="1"/>
                  </a:moveTo>
                  <a:cubicBezTo>
                    <a:pt x="6322" y="1"/>
                    <a:pt x="737" y="5122"/>
                    <a:pt x="0" y="11682"/>
                  </a:cubicBezTo>
                  <a:lnTo>
                    <a:pt x="1058" y="11682"/>
                  </a:lnTo>
                  <a:cubicBezTo>
                    <a:pt x="1783" y="5693"/>
                    <a:pt x="6905" y="1047"/>
                    <a:pt x="13084" y="1047"/>
                  </a:cubicBezTo>
                  <a:cubicBezTo>
                    <a:pt x="19263" y="1047"/>
                    <a:pt x="24384" y="5693"/>
                    <a:pt x="25109" y="11682"/>
                  </a:cubicBezTo>
                  <a:lnTo>
                    <a:pt x="26167" y="11682"/>
                  </a:lnTo>
                  <a:cubicBezTo>
                    <a:pt x="25430" y="5122"/>
                    <a:pt x="19845" y="1"/>
                    <a:pt x="1308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5"/>
            <p:cNvSpPr/>
            <p:nvPr/>
          </p:nvSpPr>
          <p:spPr>
            <a:xfrm>
              <a:off x="6085725" y="4720725"/>
              <a:ext cx="304225" cy="119450"/>
            </a:xfrm>
            <a:custGeom>
              <a:avLst/>
              <a:gdLst/>
              <a:ahLst/>
              <a:cxnLst/>
              <a:rect l="l" t="t" r="r" b="b"/>
              <a:pathLst>
                <a:path w="12169" h="4778" extrusionOk="0">
                  <a:moveTo>
                    <a:pt x="6085" y="1"/>
                  </a:moveTo>
                  <a:cubicBezTo>
                    <a:pt x="3138" y="1"/>
                    <a:pt x="666" y="2033"/>
                    <a:pt x="1" y="4778"/>
                  </a:cubicBezTo>
                  <a:lnTo>
                    <a:pt x="1082" y="4778"/>
                  </a:lnTo>
                  <a:cubicBezTo>
                    <a:pt x="1724" y="2615"/>
                    <a:pt x="3720" y="1047"/>
                    <a:pt x="6085" y="1047"/>
                  </a:cubicBezTo>
                  <a:cubicBezTo>
                    <a:pt x="8449" y="1047"/>
                    <a:pt x="10446" y="2615"/>
                    <a:pt x="11087" y="4778"/>
                  </a:cubicBezTo>
                  <a:lnTo>
                    <a:pt x="12169" y="4778"/>
                  </a:lnTo>
                  <a:cubicBezTo>
                    <a:pt x="11503" y="2033"/>
                    <a:pt x="9020" y="1"/>
                    <a:pt x="608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5"/>
            <p:cNvSpPr/>
            <p:nvPr/>
          </p:nvSpPr>
          <p:spPr>
            <a:xfrm>
              <a:off x="6452900" y="829675"/>
              <a:ext cx="926325" cy="895075"/>
            </a:xfrm>
            <a:custGeom>
              <a:avLst/>
              <a:gdLst/>
              <a:ahLst/>
              <a:cxnLst/>
              <a:rect l="l" t="t" r="r" b="b"/>
              <a:pathLst>
                <a:path w="37053" h="35803" extrusionOk="0">
                  <a:moveTo>
                    <a:pt x="3720" y="0"/>
                  </a:moveTo>
                  <a:cubicBezTo>
                    <a:pt x="1" y="7736"/>
                    <a:pt x="369" y="17183"/>
                    <a:pt x="5515" y="24812"/>
                  </a:cubicBezTo>
                  <a:cubicBezTo>
                    <a:pt x="10339" y="31950"/>
                    <a:pt x="18208" y="35802"/>
                    <a:pt x="26221" y="35802"/>
                  </a:cubicBezTo>
                  <a:cubicBezTo>
                    <a:pt x="29894" y="35802"/>
                    <a:pt x="33598" y="34993"/>
                    <a:pt x="37052" y="33320"/>
                  </a:cubicBezTo>
                  <a:lnTo>
                    <a:pt x="3705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1" name="Google Shape;631;p5"/>
          <p:cNvSpPr txBox="1">
            <a:spLocks noGrp="1"/>
          </p:cNvSpPr>
          <p:nvPr>
            <p:ph type="subTitle" idx="1"/>
          </p:nvPr>
        </p:nvSpPr>
        <p:spPr>
          <a:xfrm>
            <a:off x="1762175" y="3258334"/>
            <a:ext cx="2443200" cy="43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Font typeface="Inter-Regular"/>
              <a:buNone/>
              <a:defRPr sz="1400">
                <a:latin typeface="Inter-Regular"/>
                <a:ea typeface="Inter-Regular"/>
                <a:cs typeface="Inter-Regular"/>
                <a:sym typeface="Inter-Regular"/>
              </a:defRPr>
            </a:lvl1pPr>
            <a:lvl2pPr lvl="1" algn="ctr" rtl="0">
              <a:lnSpc>
                <a:spcPct val="100000"/>
              </a:lnSpc>
              <a:spcBef>
                <a:spcPts val="0"/>
              </a:spcBef>
              <a:spcAft>
                <a:spcPts val="0"/>
              </a:spcAft>
              <a:buClr>
                <a:schemeClr val="lt2"/>
              </a:buClr>
              <a:buSzPts val="1400"/>
              <a:buNone/>
              <a:defRPr/>
            </a:lvl2pPr>
            <a:lvl3pPr lvl="2" algn="ctr" rtl="0">
              <a:lnSpc>
                <a:spcPct val="100000"/>
              </a:lnSpc>
              <a:spcBef>
                <a:spcPts val="0"/>
              </a:spcBef>
              <a:spcAft>
                <a:spcPts val="0"/>
              </a:spcAft>
              <a:buClr>
                <a:schemeClr val="lt2"/>
              </a:buClr>
              <a:buSzPts val="1400"/>
              <a:buNone/>
              <a:defRPr/>
            </a:lvl3pPr>
            <a:lvl4pPr lvl="3" algn="ctr" rtl="0">
              <a:lnSpc>
                <a:spcPct val="100000"/>
              </a:lnSpc>
              <a:spcBef>
                <a:spcPts val="0"/>
              </a:spcBef>
              <a:spcAft>
                <a:spcPts val="0"/>
              </a:spcAft>
              <a:buClr>
                <a:schemeClr val="lt2"/>
              </a:buClr>
              <a:buSzPts val="1400"/>
              <a:buNone/>
              <a:defRPr/>
            </a:lvl4pPr>
            <a:lvl5pPr lvl="4" algn="ctr" rtl="0">
              <a:lnSpc>
                <a:spcPct val="100000"/>
              </a:lnSpc>
              <a:spcBef>
                <a:spcPts val="0"/>
              </a:spcBef>
              <a:spcAft>
                <a:spcPts val="0"/>
              </a:spcAft>
              <a:buClr>
                <a:schemeClr val="lt2"/>
              </a:buClr>
              <a:buSzPts val="1400"/>
              <a:buNone/>
              <a:defRPr/>
            </a:lvl5pPr>
            <a:lvl6pPr lvl="5" algn="ctr" rtl="0">
              <a:lnSpc>
                <a:spcPct val="100000"/>
              </a:lnSpc>
              <a:spcBef>
                <a:spcPts val="0"/>
              </a:spcBef>
              <a:spcAft>
                <a:spcPts val="0"/>
              </a:spcAft>
              <a:buClr>
                <a:schemeClr val="lt2"/>
              </a:buClr>
              <a:buSzPts val="1400"/>
              <a:buNone/>
              <a:defRPr/>
            </a:lvl6pPr>
            <a:lvl7pPr lvl="6" algn="ctr" rtl="0">
              <a:lnSpc>
                <a:spcPct val="100000"/>
              </a:lnSpc>
              <a:spcBef>
                <a:spcPts val="0"/>
              </a:spcBef>
              <a:spcAft>
                <a:spcPts val="0"/>
              </a:spcAft>
              <a:buClr>
                <a:schemeClr val="lt2"/>
              </a:buClr>
              <a:buSzPts val="1400"/>
              <a:buNone/>
              <a:defRPr/>
            </a:lvl7pPr>
            <a:lvl8pPr lvl="7" algn="ctr" rtl="0">
              <a:lnSpc>
                <a:spcPct val="100000"/>
              </a:lnSpc>
              <a:spcBef>
                <a:spcPts val="0"/>
              </a:spcBef>
              <a:spcAft>
                <a:spcPts val="0"/>
              </a:spcAft>
              <a:buClr>
                <a:schemeClr val="lt2"/>
              </a:buClr>
              <a:buSzPts val="1400"/>
              <a:buNone/>
              <a:defRPr/>
            </a:lvl8pPr>
            <a:lvl9pPr lvl="8" algn="ctr" rtl="0">
              <a:lnSpc>
                <a:spcPct val="100000"/>
              </a:lnSpc>
              <a:spcBef>
                <a:spcPts val="0"/>
              </a:spcBef>
              <a:spcAft>
                <a:spcPts val="0"/>
              </a:spcAft>
              <a:buClr>
                <a:schemeClr val="lt2"/>
              </a:buClr>
              <a:buSzPts val="1400"/>
              <a:buNone/>
              <a:defRPr/>
            </a:lvl9pPr>
          </a:lstStyle>
          <a:p>
            <a:endParaRPr/>
          </a:p>
        </p:txBody>
      </p:sp>
      <p:sp>
        <p:nvSpPr>
          <p:cNvPr id="632" name="Google Shape;632;p5"/>
          <p:cNvSpPr txBox="1">
            <a:spLocks noGrp="1"/>
          </p:cNvSpPr>
          <p:nvPr>
            <p:ph type="subTitle" idx="2"/>
          </p:nvPr>
        </p:nvSpPr>
        <p:spPr>
          <a:xfrm>
            <a:off x="2152475" y="2832800"/>
            <a:ext cx="1662600" cy="337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2"/>
              </a:buClr>
              <a:buSzPts val="1800"/>
              <a:buFont typeface="Inter-Regular"/>
              <a:buNone/>
              <a:defRPr>
                <a:solidFill>
                  <a:schemeClr val="accent2"/>
                </a:solidFill>
                <a:latin typeface="Inter-Regular"/>
                <a:ea typeface="Inter-Regular"/>
                <a:cs typeface="Inter-Regular"/>
                <a:sym typeface="Inter-Regular"/>
              </a:defRPr>
            </a:lvl1pPr>
            <a:lvl2pPr lvl="1"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2pPr>
            <a:lvl3pPr lvl="2"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3pPr>
            <a:lvl4pPr lvl="3"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4pPr>
            <a:lvl5pPr lvl="4"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5pPr>
            <a:lvl6pPr lvl="5"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6pPr>
            <a:lvl7pPr lvl="6"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7pPr>
            <a:lvl8pPr lvl="7"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8pPr>
            <a:lvl9pPr lvl="8"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9pPr>
          </a:lstStyle>
          <a:p>
            <a:endParaRPr/>
          </a:p>
        </p:txBody>
      </p:sp>
      <p:sp>
        <p:nvSpPr>
          <p:cNvPr id="633" name="Google Shape;633;p5"/>
          <p:cNvSpPr txBox="1">
            <a:spLocks noGrp="1"/>
          </p:cNvSpPr>
          <p:nvPr>
            <p:ph type="subTitle" idx="3"/>
          </p:nvPr>
        </p:nvSpPr>
        <p:spPr>
          <a:xfrm>
            <a:off x="4938625" y="3258334"/>
            <a:ext cx="2443200" cy="43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Font typeface="Inter-Regular"/>
              <a:buNone/>
              <a:defRPr sz="1400">
                <a:latin typeface="Inter-Regular"/>
                <a:ea typeface="Inter-Regular"/>
                <a:cs typeface="Inter-Regular"/>
                <a:sym typeface="Inter-Regular"/>
              </a:defRPr>
            </a:lvl1pPr>
            <a:lvl2pPr lvl="1" algn="ctr" rtl="0">
              <a:lnSpc>
                <a:spcPct val="100000"/>
              </a:lnSpc>
              <a:spcBef>
                <a:spcPts val="0"/>
              </a:spcBef>
              <a:spcAft>
                <a:spcPts val="0"/>
              </a:spcAft>
              <a:buClr>
                <a:schemeClr val="lt2"/>
              </a:buClr>
              <a:buSzPts val="1400"/>
              <a:buNone/>
              <a:defRPr/>
            </a:lvl2pPr>
            <a:lvl3pPr lvl="2" algn="ctr" rtl="0">
              <a:lnSpc>
                <a:spcPct val="100000"/>
              </a:lnSpc>
              <a:spcBef>
                <a:spcPts val="0"/>
              </a:spcBef>
              <a:spcAft>
                <a:spcPts val="0"/>
              </a:spcAft>
              <a:buClr>
                <a:schemeClr val="lt2"/>
              </a:buClr>
              <a:buSzPts val="1400"/>
              <a:buNone/>
              <a:defRPr/>
            </a:lvl3pPr>
            <a:lvl4pPr lvl="3" algn="ctr" rtl="0">
              <a:lnSpc>
                <a:spcPct val="100000"/>
              </a:lnSpc>
              <a:spcBef>
                <a:spcPts val="0"/>
              </a:spcBef>
              <a:spcAft>
                <a:spcPts val="0"/>
              </a:spcAft>
              <a:buClr>
                <a:schemeClr val="lt2"/>
              </a:buClr>
              <a:buSzPts val="1400"/>
              <a:buNone/>
              <a:defRPr/>
            </a:lvl4pPr>
            <a:lvl5pPr lvl="4" algn="ctr" rtl="0">
              <a:lnSpc>
                <a:spcPct val="100000"/>
              </a:lnSpc>
              <a:spcBef>
                <a:spcPts val="0"/>
              </a:spcBef>
              <a:spcAft>
                <a:spcPts val="0"/>
              </a:spcAft>
              <a:buClr>
                <a:schemeClr val="lt2"/>
              </a:buClr>
              <a:buSzPts val="1400"/>
              <a:buNone/>
              <a:defRPr/>
            </a:lvl5pPr>
            <a:lvl6pPr lvl="5" algn="ctr" rtl="0">
              <a:lnSpc>
                <a:spcPct val="100000"/>
              </a:lnSpc>
              <a:spcBef>
                <a:spcPts val="0"/>
              </a:spcBef>
              <a:spcAft>
                <a:spcPts val="0"/>
              </a:spcAft>
              <a:buClr>
                <a:schemeClr val="lt2"/>
              </a:buClr>
              <a:buSzPts val="1400"/>
              <a:buNone/>
              <a:defRPr/>
            </a:lvl6pPr>
            <a:lvl7pPr lvl="6" algn="ctr" rtl="0">
              <a:lnSpc>
                <a:spcPct val="100000"/>
              </a:lnSpc>
              <a:spcBef>
                <a:spcPts val="0"/>
              </a:spcBef>
              <a:spcAft>
                <a:spcPts val="0"/>
              </a:spcAft>
              <a:buClr>
                <a:schemeClr val="lt2"/>
              </a:buClr>
              <a:buSzPts val="1400"/>
              <a:buNone/>
              <a:defRPr/>
            </a:lvl7pPr>
            <a:lvl8pPr lvl="7" algn="ctr" rtl="0">
              <a:lnSpc>
                <a:spcPct val="100000"/>
              </a:lnSpc>
              <a:spcBef>
                <a:spcPts val="0"/>
              </a:spcBef>
              <a:spcAft>
                <a:spcPts val="0"/>
              </a:spcAft>
              <a:buClr>
                <a:schemeClr val="lt2"/>
              </a:buClr>
              <a:buSzPts val="1400"/>
              <a:buNone/>
              <a:defRPr/>
            </a:lvl8pPr>
            <a:lvl9pPr lvl="8" algn="ctr" rtl="0">
              <a:lnSpc>
                <a:spcPct val="100000"/>
              </a:lnSpc>
              <a:spcBef>
                <a:spcPts val="0"/>
              </a:spcBef>
              <a:spcAft>
                <a:spcPts val="0"/>
              </a:spcAft>
              <a:buClr>
                <a:schemeClr val="lt2"/>
              </a:buClr>
              <a:buSzPts val="1400"/>
              <a:buNone/>
              <a:defRPr/>
            </a:lvl9pPr>
          </a:lstStyle>
          <a:p>
            <a:endParaRPr/>
          </a:p>
        </p:txBody>
      </p:sp>
      <p:sp>
        <p:nvSpPr>
          <p:cNvPr id="634" name="Google Shape;634;p5"/>
          <p:cNvSpPr txBox="1">
            <a:spLocks noGrp="1"/>
          </p:cNvSpPr>
          <p:nvPr>
            <p:ph type="subTitle" idx="4"/>
          </p:nvPr>
        </p:nvSpPr>
        <p:spPr>
          <a:xfrm>
            <a:off x="5328925" y="2832800"/>
            <a:ext cx="1662600" cy="337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2"/>
              </a:buClr>
              <a:buSzPts val="1800"/>
              <a:buFont typeface="Inter-Regular"/>
              <a:buNone/>
              <a:defRPr>
                <a:solidFill>
                  <a:schemeClr val="accent2"/>
                </a:solidFill>
                <a:latin typeface="Inter-Regular"/>
                <a:ea typeface="Inter-Regular"/>
                <a:cs typeface="Inter-Regular"/>
                <a:sym typeface="Inter-Regular"/>
              </a:defRPr>
            </a:lvl1pPr>
            <a:lvl2pPr lvl="1"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2pPr>
            <a:lvl3pPr lvl="2"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3pPr>
            <a:lvl4pPr lvl="3"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4pPr>
            <a:lvl5pPr lvl="4"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5pPr>
            <a:lvl6pPr lvl="5"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6pPr>
            <a:lvl7pPr lvl="6"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7pPr>
            <a:lvl8pPr lvl="7"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8pPr>
            <a:lvl9pPr lvl="8" algn="ctr"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9pPr>
          </a:lstStyle>
          <a:p>
            <a:endParaRPr/>
          </a:p>
        </p:txBody>
      </p:sp>
      <p:sp>
        <p:nvSpPr>
          <p:cNvPr id="635" name="Google Shape;635;p5"/>
          <p:cNvSpPr txBox="1">
            <a:spLocks noGrp="1"/>
          </p:cNvSpPr>
          <p:nvPr>
            <p:ph type="title"/>
          </p:nvPr>
        </p:nvSpPr>
        <p:spPr>
          <a:xfrm>
            <a:off x="1000125" y="540000"/>
            <a:ext cx="7143600" cy="43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6"/>
        <p:cNvGrpSpPr/>
        <p:nvPr/>
      </p:nvGrpSpPr>
      <p:grpSpPr>
        <a:xfrm>
          <a:off x="0" y="0"/>
          <a:ext cx="0" cy="0"/>
          <a:chOff x="0" y="0"/>
          <a:chExt cx="0" cy="0"/>
        </a:xfrm>
      </p:grpSpPr>
      <p:grpSp>
        <p:nvGrpSpPr>
          <p:cNvPr id="637" name="Google Shape;637;p6"/>
          <p:cNvGrpSpPr/>
          <p:nvPr/>
        </p:nvGrpSpPr>
        <p:grpSpPr>
          <a:xfrm>
            <a:off x="753" y="2593"/>
            <a:ext cx="9144000" cy="5205765"/>
            <a:chOff x="238125" y="818550"/>
            <a:chExt cx="7143750" cy="4074325"/>
          </a:xfrm>
        </p:grpSpPr>
        <p:sp>
          <p:nvSpPr>
            <p:cNvPr id="638" name="Google Shape;638;p6"/>
            <p:cNvSpPr/>
            <p:nvPr/>
          </p:nvSpPr>
          <p:spPr>
            <a:xfrm>
              <a:off x="6259100" y="3768300"/>
              <a:ext cx="1122775" cy="1124575"/>
            </a:xfrm>
            <a:custGeom>
              <a:avLst/>
              <a:gdLst/>
              <a:ahLst/>
              <a:cxnLst/>
              <a:rect l="l" t="t" r="r" b="b"/>
              <a:pathLst>
                <a:path w="44911" h="44983" extrusionOk="0">
                  <a:moveTo>
                    <a:pt x="44780" y="0"/>
                  </a:moveTo>
                  <a:cubicBezTo>
                    <a:pt x="20086" y="0"/>
                    <a:pt x="1" y="20098"/>
                    <a:pt x="1" y="44792"/>
                  </a:cubicBezTo>
                  <a:cubicBezTo>
                    <a:pt x="1" y="44851"/>
                    <a:pt x="1" y="44923"/>
                    <a:pt x="1" y="44982"/>
                  </a:cubicBezTo>
                  <a:lnTo>
                    <a:pt x="1084" y="44982"/>
                  </a:lnTo>
                  <a:cubicBezTo>
                    <a:pt x="1084" y="44923"/>
                    <a:pt x="1084" y="44851"/>
                    <a:pt x="1084" y="44792"/>
                  </a:cubicBezTo>
                  <a:cubicBezTo>
                    <a:pt x="1084" y="20693"/>
                    <a:pt x="20694" y="1096"/>
                    <a:pt x="44780" y="1096"/>
                  </a:cubicBezTo>
                  <a:lnTo>
                    <a:pt x="44911" y="1096"/>
                  </a:lnTo>
                  <a:lnTo>
                    <a:pt x="4491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6"/>
            <p:cNvSpPr/>
            <p:nvPr/>
          </p:nvSpPr>
          <p:spPr>
            <a:xfrm>
              <a:off x="6421025" y="3930225"/>
              <a:ext cx="960850" cy="962650"/>
            </a:xfrm>
            <a:custGeom>
              <a:avLst/>
              <a:gdLst/>
              <a:ahLst/>
              <a:cxnLst/>
              <a:rect l="l" t="t" r="r" b="b"/>
              <a:pathLst>
                <a:path w="38434" h="38506" extrusionOk="0">
                  <a:moveTo>
                    <a:pt x="38303" y="0"/>
                  </a:moveTo>
                  <a:cubicBezTo>
                    <a:pt x="17181" y="0"/>
                    <a:pt x="1" y="17193"/>
                    <a:pt x="1" y="38315"/>
                  </a:cubicBezTo>
                  <a:cubicBezTo>
                    <a:pt x="1" y="38374"/>
                    <a:pt x="1" y="38446"/>
                    <a:pt x="1" y="38505"/>
                  </a:cubicBezTo>
                  <a:lnTo>
                    <a:pt x="1084" y="38505"/>
                  </a:lnTo>
                  <a:cubicBezTo>
                    <a:pt x="1084" y="38446"/>
                    <a:pt x="1084" y="38374"/>
                    <a:pt x="1084" y="38315"/>
                  </a:cubicBezTo>
                  <a:cubicBezTo>
                    <a:pt x="1084" y="17788"/>
                    <a:pt x="17777" y="1084"/>
                    <a:pt x="38303" y="1084"/>
                  </a:cubicBezTo>
                  <a:cubicBezTo>
                    <a:pt x="38351" y="1084"/>
                    <a:pt x="38386" y="1096"/>
                    <a:pt x="38434" y="1096"/>
                  </a:cubicBezTo>
                  <a:lnTo>
                    <a:pt x="38434"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6"/>
            <p:cNvSpPr/>
            <p:nvPr/>
          </p:nvSpPr>
          <p:spPr>
            <a:xfrm>
              <a:off x="6582950" y="4092150"/>
              <a:ext cx="798925" cy="800725"/>
            </a:xfrm>
            <a:custGeom>
              <a:avLst/>
              <a:gdLst/>
              <a:ahLst/>
              <a:cxnLst/>
              <a:rect l="l" t="t" r="r" b="b"/>
              <a:pathLst>
                <a:path w="31957" h="32029" extrusionOk="0">
                  <a:moveTo>
                    <a:pt x="31826" y="0"/>
                  </a:moveTo>
                  <a:cubicBezTo>
                    <a:pt x="14276" y="0"/>
                    <a:pt x="1" y="14276"/>
                    <a:pt x="1" y="31838"/>
                  </a:cubicBezTo>
                  <a:cubicBezTo>
                    <a:pt x="1" y="31897"/>
                    <a:pt x="1" y="31969"/>
                    <a:pt x="1" y="32028"/>
                  </a:cubicBezTo>
                  <a:lnTo>
                    <a:pt x="1084" y="32028"/>
                  </a:lnTo>
                  <a:cubicBezTo>
                    <a:pt x="1084" y="31969"/>
                    <a:pt x="1084" y="31897"/>
                    <a:pt x="1084" y="31838"/>
                  </a:cubicBezTo>
                  <a:cubicBezTo>
                    <a:pt x="1084" y="14883"/>
                    <a:pt x="14872" y="1084"/>
                    <a:pt x="31826" y="1084"/>
                  </a:cubicBezTo>
                  <a:cubicBezTo>
                    <a:pt x="31874" y="1084"/>
                    <a:pt x="31909" y="1096"/>
                    <a:pt x="31957" y="1096"/>
                  </a:cubicBezTo>
                  <a:lnTo>
                    <a:pt x="31957"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6"/>
            <p:cNvSpPr/>
            <p:nvPr/>
          </p:nvSpPr>
          <p:spPr>
            <a:xfrm>
              <a:off x="6744575" y="4254075"/>
              <a:ext cx="637300" cy="638800"/>
            </a:xfrm>
            <a:custGeom>
              <a:avLst/>
              <a:gdLst/>
              <a:ahLst/>
              <a:cxnLst/>
              <a:rect l="l" t="t" r="r" b="b"/>
              <a:pathLst>
                <a:path w="25492" h="25552" extrusionOk="0">
                  <a:moveTo>
                    <a:pt x="25361" y="0"/>
                  </a:moveTo>
                  <a:cubicBezTo>
                    <a:pt x="11383" y="0"/>
                    <a:pt x="1" y="11371"/>
                    <a:pt x="1" y="25361"/>
                  </a:cubicBezTo>
                  <a:cubicBezTo>
                    <a:pt x="1" y="25420"/>
                    <a:pt x="13" y="25492"/>
                    <a:pt x="13" y="25551"/>
                  </a:cubicBezTo>
                  <a:lnTo>
                    <a:pt x="1096" y="25551"/>
                  </a:lnTo>
                  <a:cubicBezTo>
                    <a:pt x="1096" y="25492"/>
                    <a:pt x="1096" y="25420"/>
                    <a:pt x="1096" y="25361"/>
                  </a:cubicBezTo>
                  <a:cubicBezTo>
                    <a:pt x="1096" y="11978"/>
                    <a:pt x="11978" y="1084"/>
                    <a:pt x="25361" y="1084"/>
                  </a:cubicBezTo>
                  <a:cubicBezTo>
                    <a:pt x="25409" y="1084"/>
                    <a:pt x="25444" y="1096"/>
                    <a:pt x="25492" y="1096"/>
                  </a:cubicBezTo>
                  <a:lnTo>
                    <a:pt x="2549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6"/>
            <p:cNvSpPr/>
            <p:nvPr/>
          </p:nvSpPr>
          <p:spPr>
            <a:xfrm>
              <a:off x="6906500" y="4416000"/>
              <a:ext cx="475375" cy="476875"/>
            </a:xfrm>
            <a:custGeom>
              <a:avLst/>
              <a:gdLst/>
              <a:ahLst/>
              <a:cxnLst/>
              <a:rect l="l" t="t" r="r" b="b"/>
              <a:pathLst>
                <a:path w="19015" h="19075" extrusionOk="0">
                  <a:moveTo>
                    <a:pt x="18884" y="0"/>
                  </a:moveTo>
                  <a:cubicBezTo>
                    <a:pt x="8478" y="0"/>
                    <a:pt x="1" y="8466"/>
                    <a:pt x="1" y="18884"/>
                  </a:cubicBezTo>
                  <a:cubicBezTo>
                    <a:pt x="1" y="18943"/>
                    <a:pt x="13" y="19015"/>
                    <a:pt x="13" y="19074"/>
                  </a:cubicBezTo>
                  <a:lnTo>
                    <a:pt x="1096" y="19074"/>
                  </a:lnTo>
                  <a:cubicBezTo>
                    <a:pt x="1096" y="19015"/>
                    <a:pt x="1096" y="18943"/>
                    <a:pt x="1096" y="18884"/>
                  </a:cubicBezTo>
                  <a:cubicBezTo>
                    <a:pt x="1096" y="9073"/>
                    <a:pt x="9073" y="1084"/>
                    <a:pt x="18884" y="1084"/>
                  </a:cubicBezTo>
                  <a:lnTo>
                    <a:pt x="19015" y="1084"/>
                  </a:lnTo>
                  <a:lnTo>
                    <a:pt x="19015"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6"/>
            <p:cNvSpPr/>
            <p:nvPr/>
          </p:nvSpPr>
          <p:spPr>
            <a:xfrm>
              <a:off x="7068425" y="4577925"/>
              <a:ext cx="313450" cy="314950"/>
            </a:xfrm>
            <a:custGeom>
              <a:avLst/>
              <a:gdLst/>
              <a:ahLst/>
              <a:cxnLst/>
              <a:rect l="l" t="t" r="r" b="b"/>
              <a:pathLst>
                <a:path w="12538" h="12598" extrusionOk="0">
                  <a:moveTo>
                    <a:pt x="12407" y="0"/>
                  </a:moveTo>
                  <a:cubicBezTo>
                    <a:pt x="5573" y="0"/>
                    <a:pt x="1" y="5561"/>
                    <a:pt x="1" y="12407"/>
                  </a:cubicBezTo>
                  <a:cubicBezTo>
                    <a:pt x="1" y="12466"/>
                    <a:pt x="13" y="12538"/>
                    <a:pt x="13" y="12597"/>
                  </a:cubicBezTo>
                  <a:lnTo>
                    <a:pt x="1096" y="12597"/>
                  </a:lnTo>
                  <a:cubicBezTo>
                    <a:pt x="1096" y="12538"/>
                    <a:pt x="1096" y="12466"/>
                    <a:pt x="1096" y="12407"/>
                  </a:cubicBezTo>
                  <a:cubicBezTo>
                    <a:pt x="1096" y="6168"/>
                    <a:pt x="6168" y="1084"/>
                    <a:pt x="12407" y="1084"/>
                  </a:cubicBezTo>
                  <a:lnTo>
                    <a:pt x="12538" y="1084"/>
                  </a:lnTo>
                  <a:lnTo>
                    <a:pt x="12538"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6"/>
            <p:cNvSpPr/>
            <p:nvPr/>
          </p:nvSpPr>
          <p:spPr>
            <a:xfrm>
              <a:off x="7230350" y="4739850"/>
              <a:ext cx="151525" cy="153025"/>
            </a:xfrm>
            <a:custGeom>
              <a:avLst/>
              <a:gdLst/>
              <a:ahLst/>
              <a:cxnLst/>
              <a:rect l="l" t="t" r="r" b="b"/>
              <a:pathLst>
                <a:path w="6061" h="6121" extrusionOk="0">
                  <a:moveTo>
                    <a:pt x="5930" y="0"/>
                  </a:moveTo>
                  <a:cubicBezTo>
                    <a:pt x="2668" y="0"/>
                    <a:pt x="1" y="2655"/>
                    <a:pt x="1" y="5930"/>
                  </a:cubicBezTo>
                  <a:cubicBezTo>
                    <a:pt x="1" y="5989"/>
                    <a:pt x="13" y="6061"/>
                    <a:pt x="13" y="6120"/>
                  </a:cubicBezTo>
                  <a:lnTo>
                    <a:pt x="1096" y="6120"/>
                  </a:lnTo>
                  <a:cubicBezTo>
                    <a:pt x="1096" y="6061"/>
                    <a:pt x="1096" y="5989"/>
                    <a:pt x="1096" y="5930"/>
                  </a:cubicBezTo>
                  <a:cubicBezTo>
                    <a:pt x="1096" y="3263"/>
                    <a:pt x="3263" y="1084"/>
                    <a:pt x="5930" y="1084"/>
                  </a:cubicBezTo>
                  <a:cubicBezTo>
                    <a:pt x="5978" y="1084"/>
                    <a:pt x="6013" y="1096"/>
                    <a:pt x="6061" y="1096"/>
                  </a:cubicBezTo>
                  <a:lnTo>
                    <a:pt x="606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6"/>
            <p:cNvSpPr/>
            <p:nvPr/>
          </p:nvSpPr>
          <p:spPr>
            <a:xfrm>
              <a:off x="2673250" y="4360650"/>
              <a:ext cx="281900" cy="247625"/>
            </a:xfrm>
            <a:custGeom>
              <a:avLst/>
              <a:gdLst/>
              <a:ahLst/>
              <a:cxnLst/>
              <a:rect l="l" t="t" r="r" b="b"/>
              <a:pathLst>
                <a:path w="11276" h="9905" extrusionOk="0">
                  <a:moveTo>
                    <a:pt x="5640" y="1760"/>
                  </a:moveTo>
                  <a:cubicBezTo>
                    <a:pt x="6663" y="1760"/>
                    <a:pt x="7670" y="2252"/>
                    <a:pt x="8287" y="3167"/>
                  </a:cubicBezTo>
                  <a:cubicBezTo>
                    <a:pt x="9275" y="4631"/>
                    <a:pt x="8894" y="6620"/>
                    <a:pt x="7430" y="7608"/>
                  </a:cubicBezTo>
                  <a:cubicBezTo>
                    <a:pt x="6882" y="7973"/>
                    <a:pt x="6262" y="8148"/>
                    <a:pt x="5648" y="8148"/>
                  </a:cubicBezTo>
                  <a:cubicBezTo>
                    <a:pt x="4619" y="8148"/>
                    <a:pt x="3607" y="7656"/>
                    <a:pt x="2989" y="6739"/>
                  </a:cubicBezTo>
                  <a:cubicBezTo>
                    <a:pt x="2000" y="5274"/>
                    <a:pt x="2393" y="3298"/>
                    <a:pt x="3858" y="2310"/>
                  </a:cubicBezTo>
                  <a:cubicBezTo>
                    <a:pt x="4403" y="1938"/>
                    <a:pt x="5024" y="1760"/>
                    <a:pt x="5640" y="1760"/>
                  </a:cubicBezTo>
                  <a:close/>
                  <a:moveTo>
                    <a:pt x="5632" y="1"/>
                  </a:moveTo>
                  <a:cubicBezTo>
                    <a:pt x="4679" y="1"/>
                    <a:pt x="3717" y="274"/>
                    <a:pt x="2869" y="845"/>
                  </a:cubicBezTo>
                  <a:cubicBezTo>
                    <a:pt x="595" y="2381"/>
                    <a:pt x="0" y="5453"/>
                    <a:pt x="1536" y="7727"/>
                  </a:cubicBezTo>
                  <a:cubicBezTo>
                    <a:pt x="2489" y="9142"/>
                    <a:pt x="4053" y="9905"/>
                    <a:pt x="5644" y="9905"/>
                  </a:cubicBezTo>
                  <a:cubicBezTo>
                    <a:pt x="6596" y="9905"/>
                    <a:pt x="7559" y="9631"/>
                    <a:pt x="8406" y="9060"/>
                  </a:cubicBezTo>
                  <a:cubicBezTo>
                    <a:pt x="10680" y="7525"/>
                    <a:pt x="11275" y="4453"/>
                    <a:pt x="9751" y="2179"/>
                  </a:cubicBezTo>
                  <a:cubicBezTo>
                    <a:pt x="8791" y="764"/>
                    <a:pt x="7224" y="1"/>
                    <a:pt x="563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6"/>
            <p:cNvSpPr/>
            <p:nvPr/>
          </p:nvSpPr>
          <p:spPr>
            <a:xfrm>
              <a:off x="1013200" y="3417950"/>
              <a:ext cx="47075" cy="47075"/>
            </a:xfrm>
            <a:custGeom>
              <a:avLst/>
              <a:gdLst/>
              <a:ahLst/>
              <a:cxnLst/>
              <a:rect l="l" t="t" r="r" b="b"/>
              <a:pathLst>
                <a:path w="1883"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6"/>
            <p:cNvSpPr/>
            <p:nvPr/>
          </p:nvSpPr>
          <p:spPr>
            <a:xfrm>
              <a:off x="6610625" y="937900"/>
              <a:ext cx="47350" cy="47350"/>
            </a:xfrm>
            <a:custGeom>
              <a:avLst/>
              <a:gdLst/>
              <a:ahLst/>
              <a:cxnLst/>
              <a:rect l="l" t="t" r="r" b="b"/>
              <a:pathLst>
                <a:path w="1894" h="1894" extrusionOk="0">
                  <a:moveTo>
                    <a:pt x="953" y="0"/>
                  </a:moveTo>
                  <a:cubicBezTo>
                    <a:pt x="430" y="0"/>
                    <a:pt x="1" y="429"/>
                    <a:pt x="1" y="953"/>
                  </a:cubicBezTo>
                  <a:cubicBezTo>
                    <a:pt x="1" y="1465"/>
                    <a:pt x="430"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6"/>
            <p:cNvSpPr/>
            <p:nvPr/>
          </p:nvSpPr>
          <p:spPr>
            <a:xfrm>
              <a:off x="1173950" y="3417950"/>
              <a:ext cx="47350" cy="47075"/>
            </a:xfrm>
            <a:custGeom>
              <a:avLst/>
              <a:gdLst/>
              <a:ahLst/>
              <a:cxnLst/>
              <a:rect l="l" t="t" r="r" b="b"/>
              <a:pathLst>
                <a:path w="1894" h="1883" extrusionOk="0">
                  <a:moveTo>
                    <a:pt x="941" y="1"/>
                  </a:moveTo>
                  <a:cubicBezTo>
                    <a:pt x="429" y="1"/>
                    <a:pt x="0" y="430"/>
                    <a:pt x="0" y="941"/>
                  </a:cubicBezTo>
                  <a:cubicBezTo>
                    <a:pt x="0" y="1465"/>
                    <a:pt x="429" y="1882"/>
                    <a:pt x="941" y="1882"/>
                  </a:cubicBezTo>
                  <a:cubicBezTo>
                    <a:pt x="1465" y="1882"/>
                    <a:pt x="1893" y="1465"/>
                    <a:pt x="1893" y="941"/>
                  </a:cubicBezTo>
                  <a:cubicBezTo>
                    <a:pt x="1893"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6"/>
            <p:cNvSpPr/>
            <p:nvPr/>
          </p:nvSpPr>
          <p:spPr>
            <a:xfrm>
              <a:off x="6771675" y="937900"/>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6"/>
            <p:cNvSpPr/>
            <p:nvPr/>
          </p:nvSpPr>
          <p:spPr>
            <a:xfrm>
              <a:off x="13349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6"/>
            <p:cNvSpPr/>
            <p:nvPr/>
          </p:nvSpPr>
          <p:spPr>
            <a:xfrm>
              <a:off x="6932700"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6"/>
            <p:cNvSpPr/>
            <p:nvPr/>
          </p:nvSpPr>
          <p:spPr>
            <a:xfrm>
              <a:off x="1496000" y="3417950"/>
              <a:ext cx="47050" cy="47075"/>
            </a:xfrm>
            <a:custGeom>
              <a:avLst/>
              <a:gdLst/>
              <a:ahLst/>
              <a:cxnLst/>
              <a:rect l="l" t="t" r="r" b="b"/>
              <a:pathLst>
                <a:path w="1882"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6"/>
            <p:cNvSpPr/>
            <p:nvPr/>
          </p:nvSpPr>
          <p:spPr>
            <a:xfrm>
              <a:off x="7093425" y="937900"/>
              <a:ext cx="47075" cy="47350"/>
            </a:xfrm>
            <a:custGeom>
              <a:avLst/>
              <a:gdLst/>
              <a:ahLst/>
              <a:cxnLst/>
              <a:rect l="l" t="t" r="r" b="b"/>
              <a:pathLst>
                <a:path w="1883" h="1894" extrusionOk="0">
                  <a:moveTo>
                    <a:pt x="941" y="0"/>
                  </a:moveTo>
                  <a:cubicBezTo>
                    <a:pt x="429" y="0"/>
                    <a:pt x="1" y="429"/>
                    <a:pt x="1" y="953"/>
                  </a:cubicBezTo>
                  <a:cubicBezTo>
                    <a:pt x="1"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6"/>
            <p:cNvSpPr/>
            <p:nvPr/>
          </p:nvSpPr>
          <p:spPr>
            <a:xfrm>
              <a:off x="1627275" y="3417950"/>
              <a:ext cx="47050" cy="47075"/>
            </a:xfrm>
            <a:custGeom>
              <a:avLst/>
              <a:gdLst/>
              <a:ahLst/>
              <a:cxnLst/>
              <a:rect l="l" t="t" r="r" b="b"/>
              <a:pathLst>
                <a:path w="1882" h="1883" extrusionOk="0">
                  <a:moveTo>
                    <a:pt x="941" y="1"/>
                  </a:moveTo>
                  <a:cubicBezTo>
                    <a:pt x="417" y="1"/>
                    <a:pt x="0" y="430"/>
                    <a:pt x="0" y="941"/>
                  </a:cubicBezTo>
                  <a:cubicBezTo>
                    <a:pt x="0"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6"/>
            <p:cNvSpPr/>
            <p:nvPr/>
          </p:nvSpPr>
          <p:spPr>
            <a:xfrm>
              <a:off x="72247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6"/>
            <p:cNvSpPr/>
            <p:nvPr/>
          </p:nvSpPr>
          <p:spPr>
            <a:xfrm>
              <a:off x="1013200" y="3579000"/>
              <a:ext cx="47075" cy="47050"/>
            </a:xfrm>
            <a:custGeom>
              <a:avLst/>
              <a:gdLst/>
              <a:ahLst/>
              <a:cxnLst/>
              <a:rect l="l" t="t" r="r" b="b"/>
              <a:pathLst>
                <a:path w="1883"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6"/>
            <p:cNvSpPr/>
            <p:nvPr/>
          </p:nvSpPr>
          <p:spPr>
            <a:xfrm>
              <a:off x="6610625" y="1098925"/>
              <a:ext cx="47350" cy="47050"/>
            </a:xfrm>
            <a:custGeom>
              <a:avLst/>
              <a:gdLst/>
              <a:ahLst/>
              <a:cxnLst/>
              <a:rect l="l" t="t" r="r" b="b"/>
              <a:pathLst>
                <a:path w="1894" h="1882" extrusionOk="0">
                  <a:moveTo>
                    <a:pt x="953" y="1"/>
                  </a:moveTo>
                  <a:cubicBezTo>
                    <a:pt x="430" y="1"/>
                    <a:pt x="1" y="429"/>
                    <a:pt x="1" y="941"/>
                  </a:cubicBezTo>
                  <a:cubicBezTo>
                    <a:pt x="1" y="1465"/>
                    <a:pt x="430"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6"/>
            <p:cNvSpPr/>
            <p:nvPr/>
          </p:nvSpPr>
          <p:spPr>
            <a:xfrm>
              <a:off x="1173950" y="3579000"/>
              <a:ext cx="47350" cy="47050"/>
            </a:xfrm>
            <a:custGeom>
              <a:avLst/>
              <a:gdLst/>
              <a:ahLst/>
              <a:cxnLst/>
              <a:rect l="l" t="t" r="r" b="b"/>
              <a:pathLst>
                <a:path w="1894" h="1882" extrusionOk="0">
                  <a:moveTo>
                    <a:pt x="941" y="0"/>
                  </a:moveTo>
                  <a:cubicBezTo>
                    <a:pt x="429" y="0"/>
                    <a:pt x="0" y="417"/>
                    <a:pt x="0" y="941"/>
                  </a:cubicBezTo>
                  <a:cubicBezTo>
                    <a:pt x="0" y="1465"/>
                    <a:pt x="429" y="1881"/>
                    <a:pt x="941" y="1881"/>
                  </a:cubicBezTo>
                  <a:cubicBezTo>
                    <a:pt x="1465" y="1881"/>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6"/>
            <p:cNvSpPr/>
            <p:nvPr/>
          </p:nvSpPr>
          <p:spPr>
            <a:xfrm>
              <a:off x="6771675" y="1098925"/>
              <a:ext cx="47050" cy="47050"/>
            </a:xfrm>
            <a:custGeom>
              <a:avLst/>
              <a:gdLst/>
              <a:ahLst/>
              <a:cxnLst/>
              <a:rect l="l" t="t" r="r" b="b"/>
              <a:pathLst>
                <a:path w="1882" h="1882" extrusionOk="0">
                  <a:moveTo>
                    <a:pt x="941" y="1"/>
                  </a:moveTo>
                  <a:cubicBezTo>
                    <a:pt x="429" y="1"/>
                    <a:pt x="0" y="429"/>
                    <a:pt x="0" y="941"/>
                  </a:cubicBezTo>
                  <a:cubicBezTo>
                    <a:pt x="0" y="1465"/>
                    <a:pt x="429"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6"/>
            <p:cNvSpPr/>
            <p:nvPr/>
          </p:nvSpPr>
          <p:spPr>
            <a:xfrm>
              <a:off x="13349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6"/>
            <p:cNvSpPr/>
            <p:nvPr/>
          </p:nvSpPr>
          <p:spPr>
            <a:xfrm>
              <a:off x="6932700"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6"/>
            <p:cNvSpPr/>
            <p:nvPr/>
          </p:nvSpPr>
          <p:spPr>
            <a:xfrm>
              <a:off x="1496000" y="3579000"/>
              <a:ext cx="47050" cy="47050"/>
            </a:xfrm>
            <a:custGeom>
              <a:avLst/>
              <a:gdLst/>
              <a:ahLst/>
              <a:cxnLst/>
              <a:rect l="l" t="t" r="r" b="b"/>
              <a:pathLst>
                <a:path w="1882"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6"/>
            <p:cNvSpPr/>
            <p:nvPr/>
          </p:nvSpPr>
          <p:spPr>
            <a:xfrm>
              <a:off x="7093425" y="1098925"/>
              <a:ext cx="47075" cy="47050"/>
            </a:xfrm>
            <a:custGeom>
              <a:avLst/>
              <a:gdLst/>
              <a:ahLst/>
              <a:cxnLst/>
              <a:rect l="l" t="t" r="r" b="b"/>
              <a:pathLst>
                <a:path w="1883" h="1882" extrusionOk="0">
                  <a:moveTo>
                    <a:pt x="941" y="1"/>
                  </a:moveTo>
                  <a:cubicBezTo>
                    <a:pt x="429" y="1"/>
                    <a:pt x="1" y="429"/>
                    <a:pt x="1" y="941"/>
                  </a:cubicBezTo>
                  <a:cubicBezTo>
                    <a:pt x="1" y="1465"/>
                    <a:pt x="429" y="1882"/>
                    <a:pt x="941" y="1882"/>
                  </a:cubicBezTo>
                  <a:cubicBezTo>
                    <a:pt x="1465" y="1882"/>
                    <a:pt x="1882" y="1465"/>
                    <a:pt x="1882" y="941"/>
                  </a:cubicBezTo>
                  <a:cubicBezTo>
                    <a:pt x="1882"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6"/>
            <p:cNvSpPr/>
            <p:nvPr/>
          </p:nvSpPr>
          <p:spPr>
            <a:xfrm>
              <a:off x="1627275" y="3579000"/>
              <a:ext cx="47050" cy="47050"/>
            </a:xfrm>
            <a:custGeom>
              <a:avLst/>
              <a:gdLst/>
              <a:ahLst/>
              <a:cxnLst/>
              <a:rect l="l" t="t" r="r" b="b"/>
              <a:pathLst>
                <a:path w="1882" h="1882" extrusionOk="0">
                  <a:moveTo>
                    <a:pt x="941" y="0"/>
                  </a:moveTo>
                  <a:cubicBezTo>
                    <a:pt x="417" y="0"/>
                    <a:pt x="0" y="417"/>
                    <a:pt x="0" y="941"/>
                  </a:cubicBezTo>
                  <a:cubicBezTo>
                    <a:pt x="0"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6"/>
            <p:cNvSpPr/>
            <p:nvPr/>
          </p:nvSpPr>
          <p:spPr>
            <a:xfrm>
              <a:off x="72247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6"/>
            <p:cNvSpPr/>
            <p:nvPr/>
          </p:nvSpPr>
          <p:spPr>
            <a:xfrm>
              <a:off x="1013200" y="3740025"/>
              <a:ext cx="47075" cy="47050"/>
            </a:xfrm>
            <a:custGeom>
              <a:avLst/>
              <a:gdLst/>
              <a:ahLst/>
              <a:cxnLst/>
              <a:rect l="l" t="t" r="r" b="b"/>
              <a:pathLst>
                <a:path w="1883"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6"/>
            <p:cNvSpPr/>
            <p:nvPr/>
          </p:nvSpPr>
          <p:spPr>
            <a:xfrm>
              <a:off x="6610625" y="1259950"/>
              <a:ext cx="47350" cy="47075"/>
            </a:xfrm>
            <a:custGeom>
              <a:avLst/>
              <a:gdLst/>
              <a:ahLst/>
              <a:cxnLst/>
              <a:rect l="l" t="t" r="r" b="b"/>
              <a:pathLst>
                <a:path w="1894" h="1883" extrusionOk="0">
                  <a:moveTo>
                    <a:pt x="953" y="1"/>
                  </a:moveTo>
                  <a:cubicBezTo>
                    <a:pt x="430" y="1"/>
                    <a:pt x="1" y="418"/>
                    <a:pt x="1" y="941"/>
                  </a:cubicBezTo>
                  <a:cubicBezTo>
                    <a:pt x="1" y="1465"/>
                    <a:pt x="430"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6"/>
            <p:cNvSpPr/>
            <p:nvPr/>
          </p:nvSpPr>
          <p:spPr>
            <a:xfrm>
              <a:off x="1173950" y="3740025"/>
              <a:ext cx="47350" cy="47050"/>
            </a:xfrm>
            <a:custGeom>
              <a:avLst/>
              <a:gdLst/>
              <a:ahLst/>
              <a:cxnLst/>
              <a:rect l="l" t="t" r="r" b="b"/>
              <a:pathLst>
                <a:path w="1894" h="1882" extrusionOk="0">
                  <a:moveTo>
                    <a:pt x="941" y="0"/>
                  </a:moveTo>
                  <a:cubicBezTo>
                    <a:pt x="429" y="0"/>
                    <a:pt x="0" y="417"/>
                    <a:pt x="0" y="941"/>
                  </a:cubicBezTo>
                  <a:cubicBezTo>
                    <a:pt x="0" y="1465"/>
                    <a:pt x="429" y="1882"/>
                    <a:pt x="941" y="1882"/>
                  </a:cubicBezTo>
                  <a:cubicBezTo>
                    <a:pt x="1465" y="1882"/>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6"/>
            <p:cNvSpPr/>
            <p:nvPr/>
          </p:nvSpPr>
          <p:spPr>
            <a:xfrm>
              <a:off x="6771675" y="1259950"/>
              <a:ext cx="47050" cy="47075"/>
            </a:xfrm>
            <a:custGeom>
              <a:avLst/>
              <a:gdLst/>
              <a:ahLst/>
              <a:cxnLst/>
              <a:rect l="l" t="t" r="r" b="b"/>
              <a:pathLst>
                <a:path w="1882" h="1883" extrusionOk="0">
                  <a:moveTo>
                    <a:pt x="941" y="1"/>
                  </a:moveTo>
                  <a:cubicBezTo>
                    <a:pt x="429" y="1"/>
                    <a:pt x="0" y="418"/>
                    <a:pt x="0" y="941"/>
                  </a:cubicBezTo>
                  <a:cubicBezTo>
                    <a:pt x="0" y="1465"/>
                    <a:pt x="429"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6"/>
            <p:cNvSpPr/>
            <p:nvPr/>
          </p:nvSpPr>
          <p:spPr>
            <a:xfrm>
              <a:off x="13349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6"/>
            <p:cNvSpPr/>
            <p:nvPr/>
          </p:nvSpPr>
          <p:spPr>
            <a:xfrm>
              <a:off x="6932700"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6"/>
            <p:cNvSpPr/>
            <p:nvPr/>
          </p:nvSpPr>
          <p:spPr>
            <a:xfrm>
              <a:off x="1496000" y="3740025"/>
              <a:ext cx="47050" cy="47050"/>
            </a:xfrm>
            <a:custGeom>
              <a:avLst/>
              <a:gdLst/>
              <a:ahLst/>
              <a:cxnLst/>
              <a:rect l="l" t="t" r="r" b="b"/>
              <a:pathLst>
                <a:path w="1882"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6"/>
            <p:cNvSpPr/>
            <p:nvPr/>
          </p:nvSpPr>
          <p:spPr>
            <a:xfrm>
              <a:off x="7093425" y="1259950"/>
              <a:ext cx="47075" cy="47075"/>
            </a:xfrm>
            <a:custGeom>
              <a:avLst/>
              <a:gdLst/>
              <a:ahLst/>
              <a:cxnLst/>
              <a:rect l="l" t="t" r="r" b="b"/>
              <a:pathLst>
                <a:path w="1883" h="1883" extrusionOk="0">
                  <a:moveTo>
                    <a:pt x="941" y="1"/>
                  </a:moveTo>
                  <a:cubicBezTo>
                    <a:pt x="429" y="1"/>
                    <a:pt x="1" y="418"/>
                    <a:pt x="1" y="941"/>
                  </a:cubicBezTo>
                  <a:cubicBezTo>
                    <a:pt x="1" y="1465"/>
                    <a:pt x="429" y="1882"/>
                    <a:pt x="941" y="1882"/>
                  </a:cubicBezTo>
                  <a:cubicBezTo>
                    <a:pt x="1465" y="1882"/>
                    <a:pt x="1882" y="1465"/>
                    <a:pt x="1882" y="941"/>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6"/>
            <p:cNvSpPr/>
            <p:nvPr/>
          </p:nvSpPr>
          <p:spPr>
            <a:xfrm>
              <a:off x="1627275" y="3740025"/>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6"/>
            <p:cNvSpPr/>
            <p:nvPr/>
          </p:nvSpPr>
          <p:spPr>
            <a:xfrm>
              <a:off x="72247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6"/>
            <p:cNvSpPr/>
            <p:nvPr/>
          </p:nvSpPr>
          <p:spPr>
            <a:xfrm>
              <a:off x="1013200" y="3901050"/>
              <a:ext cx="47075" cy="47050"/>
            </a:xfrm>
            <a:custGeom>
              <a:avLst/>
              <a:gdLst/>
              <a:ahLst/>
              <a:cxnLst/>
              <a:rect l="l" t="t" r="r" b="b"/>
              <a:pathLst>
                <a:path w="1883"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6"/>
            <p:cNvSpPr/>
            <p:nvPr/>
          </p:nvSpPr>
          <p:spPr>
            <a:xfrm>
              <a:off x="6610625" y="1421000"/>
              <a:ext cx="47350" cy="47050"/>
            </a:xfrm>
            <a:custGeom>
              <a:avLst/>
              <a:gdLst/>
              <a:ahLst/>
              <a:cxnLst/>
              <a:rect l="l" t="t" r="r" b="b"/>
              <a:pathLst>
                <a:path w="1894" h="1882" extrusionOk="0">
                  <a:moveTo>
                    <a:pt x="953" y="0"/>
                  </a:moveTo>
                  <a:cubicBezTo>
                    <a:pt x="430" y="0"/>
                    <a:pt x="1" y="417"/>
                    <a:pt x="1" y="941"/>
                  </a:cubicBezTo>
                  <a:cubicBezTo>
                    <a:pt x="1" y="1453"/>
                    <a:pt x="430"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6"/>
            <p:cNvSpPr/>
            <p:nvPr/>
          </p:nvSpPr>
          <p:spPr>
            <a:xfrm>
              <a:off x="1173950" y="3901050"/>
              <a:ext cx="47350" cy="47050"/>
            </a:xfrm>
            <a:custGeom>
              <a:avLst/>
              <a:gdLst/>
              <a:ahLst/>
              <a:cxnLst/>
              <a:rect l="l" t="t" r="r" b="b"/>
              <a:pathLst>
                <a:path w="1894" h="1882" extrusionOk="0">
                  <a:moveTo>
                    <a:pt x="941" y="1"/>
                  </a:moveTo>
                  <a:cubicBezTo>
                    <a:pt x="429" y="1"/>
                    <a:pt x="0" y="417"/>
                    <a:pt x="0" y="941"/>
                  </a:cubicBezTo>
                  <a:cubicBezTo>
                    <a:pt x="0" y="1453"/>
                    <a:pt x="429" y="1882"/>
                    <a:pt x="941" y="1882"/>
                  </a:cubicBezTo>
                  <a:cubicBezTo>
                    <a:pt x="1465" y="1882"/>
                    <a:pt x="1893" y="1453"/>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6"/>
            <p:cNvSpPr/>
            <p:nvPr/>
          </p:nvSpPr>
          <p:spPr>
            <a:xfrm>
              <a:off x="6771675" y="1421000"/>
              <a:ext cx="47050" cy="47050"/>
            </a:xfrm>
            <a:custGeom>
              <a:avLst/>
              <a:gdLst/>
              <a:ahLst/>
              <a:cxnLst/>
              <a:rect l="l" t="t" r="r" b="b"/>
              <a:pathLst>
                <a:path w="1882" h="1882" extrusionOk="0">
                  <a:moveTo>
                    <a:pt x="941" y="0"/>
                  </a:moveTo>
                  <a:cubicBezTo>
                    <a:pt x="429" y="0"/>
                    <a:pt x="0" y="417"/>
                    <a:pt x="0" y="941"/>
                  </a:cubicBezTo>
                  <a:cubicBezTo>
                    <a:pt x="0" y="1453"/>
                    <a:pt x="429"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6"/>
            <p:cNvSpPr/>
            <p:nvPr/>
          </p:nvSpPr>
          <p:spPr>
            <a:xfrm>
              <a:off x="13349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6"/>
            <p:cNvSpPr/>
            <p:nvPr/>
          </p:nvSpPr>
          <p:spPr>
            <a:xfrm>
              <a:off x="6932700"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6"/>
            <p:cNvSpPr/>
            <p:nvPr/>
          </p:nvSpPr>
          <p:spPr>
            <a:xfrm>
              <a:off x="1496000" y="3901050"/>
              <a:ext cx="47050" cy="47050"/>
            </a:xfrm>
            <a:custGeom>
              <a:avLst/>
              <a:gdLst/>
              <a:ahLst/>
              <a:cxnLst/>
              <a:rect l="l" t="t" r="r" b="b"/>
              <a:pathLst>
                <a:path w="1882"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6"/>
            <p:cNvSpPr/>
            <p:nvPr/>
          </p:nvSpPr>
          <p:spPr>
            <a:xfrm>
              <a:off x="7093425" y="1421000"/>
              <a:ext cx="47075" cy="47050"/>
            </a:xfrm>
            <a:custGeom>
              <a:avLst/>
              <a:gdLst/>
              <a:ahLst/>
              <a:cxnLst/>
              <a:rect l="l" t="t" r="r" b="b"/>
              <a:pathLst>
                <a:path w="1883" h="1882" extrusionOk="0">
                  <a:moveTo>
                    <a:pt x="941" y="0"/>
                  </a:moveTo>
                  <a:cubicBezTo>
                    <a:pt x="429" y="0"/>
                    <a:pt x="1" y="417"/>
                    <a:pt x="1" y="941"/>
                  </a:cubicBezTo>
                  <a:cubicBezTo>
                    <a:pt x="1" y="1453"/>
                    <a:pt x="429" y="1881"/>
                    <a:pt x="941" y="1881"/>
                  </a:cubicBezTo>
                  <a:cubicBezTo>
                    <a:pt x="1465" y="1881"/>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6"/>
            <p:cNvSpPr/>
            <p:nvPr/>
          </p:nvSpPr>
          <p:spPr>
            <a:xfrm>
              <a:off x="1627275" y="39010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6"/>
            <p:cNvSpPr/>
            <p:nvPr/>
          </p:nvSpPr>
          <p:spPr>
            <a:xfrm>
              <a:off x="72247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6"/>
            <p:cNvSpPr/>
            <p:nvPr/>
          </p:nvSpPr>
          <p:spPr>
            <a:xfrm>
              <a:off x="1013200" y="4061800"/>
              <a:ext cx="47075" cy="47350"/>
            </a:xfrm>
            <a:custGeom>
              <a:avLst/>
              <a:gdLst/>
              <a:ahLst/>
              <a:cxnLst/>
              <a:rect l="l" t="t" r="r" b="b"/>
              <a:pathLst>
                <a:path w="1883"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6"/>
            <p:cNvSpPr/>
            <p:nvPr/>
          </p:nvSpPr>
          <p:spPr>
            <a:xfrm>
              <a:off x="6610625" y="1582025"/>
              <a:ext cx="47350" cy="47050"/>
            </a:xfrm>
            <a:custGeom>
              <a:avLst/>
              <a:gdLst/>
              <a:ahLst/>
              <a:cxnLst/>
              <a:rect l="l" t="t" r="r" b="b"/>
              <a:pathLst>
                <a:path w="1894" h="1882" extrusionOk="0">
                  <a:moveTo>
                    <a:pt x="953" y="0"/>
                  </a:moveTo>
                  <a:cubicBezTo>
                    <a:pt x="430" y="0"/>
                    <a:pt x="1" y="417"/>
                    <a:pt x="1" y="941"/>
                  </a:cubicBezTo>
                  <a:cubicBezTo>
                    <a:pt x="1" y="1453"/>
                    <a:pt x="430"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6"/>
            <p:cNvSpPr/>
            <p:nvPr/>
          </p:nvSpPr>
          <p:spPr>
            <a:xfrm>
              <a:off x="1173950" y="4061800"/>
              <a:ext cx="47350" cy="47350"/>
            </a:xfrm>
            <a:custGeom>
              <a:avLst/>
              <a:gdLst/>
              <a:ahLst/>
              <a:cxnLst/>
              <a:rect l="l" t="t" r="r" b="b"/>
              <a:pathLst>
                <a:path w="1894" h="1894" extrusionOk="0">
                  <a:moveTo>
                    <a:pt x="941" y="0"/>
                  </a:moveTo>
                  <a:cubicBezTo>
                    <a:pt x="429" y="0"/>
                    <a:pt x="0" y="429"/>
                    <a:pt x="0" y="941"/>
                  </a:cubicBezTo>
                  <a:cubicBezTo>
                    <a:pt x="0" y="1464"/>
                    <a:pt x="429" y="1893"/>
                    <a:pt x="941" y="1893"/>
                  </a:cubicBezTo>
                  <a:cubicBezTo>
                    <a:pt x="1465" y="1893"/>
                    <a:pt x="1893" y="1464"/>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6"/>
            <p:cNvSpPr/>
            <p:nvPr/>
          </p:nvSpPr>
          <p:spPr>
            <a:xfrm>
              <a:off x="6771675" y="1582025"/>
              <a:ext cx="47050" cy="47050"/>
            </a:xfrm>
            <a:custGeom>
              <a:avLst/>
              <a:gdLst/>
              <a:ahLst/>
              <a:cxnLst/>
              <a:rect l="l" t="t" r="r" b="b"/>
              <a:pathLst>
                <a:path w="1882" h="1882" extrusionOk="0">
                  <a:moveTo>
                    <a:pt x="941" y="0"/>
                  </a:moveTo>
                  <a:cubicBezTo>
                    <a:pt x="429" y="0"/>
                    <a:pt x="0" y="417"/>
                    <a:pt x="0" y="941"/>
                  </a:cubicBezTo>
                  <a:cubicBezTo>
                    <a:pt x="0" y="1453"/>
                    <a:pt x="429"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6"/>
            <p:cNvSpPr/>
            <p:nvPr/>
          </p:nvSpPr>
          <p:spPr>
            <a:xfrm>
              <a:off x="13349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6"/>
            <p:cNvSpPr/>
            <p:nvPr/>
          </p:nvSpPr>
          <p:spPr>
            <a:xfrm>
              <a:off x="6932700"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6"/>
            <p:cNvSpPr/>
            <p:nvPr/>
          </p:nvSpPr>
          <p:spPr>
            <a:xfrm>
              <a:off x="1496000" y="4061800"/>
              <a:ext cx="47050" cy="47350"/>
            </a:xfrm>
            <a:custGeom>
              <a:avLst/>
              <a:gdLst/>
              <a:ahLst/>
              <a:cxnLst/>
              <a:rect l="l" t="t" r="r" b="b"/>
              <a:pathLst>
                <a:path w="1882"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6"/>
            <p:cNvSpPr/>
            <p:nvPr/>
          </p:nvSpPr>
          <p:spPr>
            <a:xfrm>
              <a:off x="7093425" y="1582025"/>
              <a:ext cx="47075" cy="47050"/>
            </a:xfrm>
            <a:custGeom>
              <a:avLst/>
              <a:gdLst/>
              <a:ahLst/>
              <a:cxnLst/>
              <a:rect l="l" t="t" r="r" b="b"/>
              <a:pathLst>
                <a:path w="1883" h="1882" extrusionOk="0">
                  <a:moveTo>
                    <a:pt x="941" y="0"/>
                  </a:moveTo>
                  <a:cubicBezTo>
                    <a:pt x="429" y="0"/>
                    <a:pt x="1" y="417"/>
                    <a:pt x="1" y="941"/>
                  </a:cubicBezTo>
                  <a:cubicBezTo>
                    <a:pt x="1" y="1453"/>
                    <a:pt x="429" y="1882"/>
                    <a:pt x="941" y="1882"/>
                  </a:cubicBezTo>
                  <a:cubicBezTo>
                    <a:pt x="1465" y="1882"/>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6"/>
            <p:cNvSpPr/>
            <p:nvPr/>
          </p:nvSpPr>
          <p:spPr>
            <a:xfrm>
              <a:off x="1627275" y="4061800"/>
              <a:ext cx="47050" cy="47350"/>
            </a:xfrm>
            <a:custGeom>
              <a:avLst/>
              <a:gdLst/>
              <a:ahLst/>
              <a:cxnLst/>
              <a:rect l="l" t="t" r="r" b="b"/>
              <a:pathLst>
                <a:path w="1882" h="1894" extrusionOk="0">
                  <a:moveTo>
                    <a:pt x="941" y="0"/>
                  </a:moveTo>
                  <a:cubicBezTo>
                    <a:pt x="417" y="0"/>
                    <a:pt x="0" y="429"/>
                    <a:pt x="0" y="941"/>
                  </a:cubicBezTo>
                  <a:cubicBezTo>
                    <a:pt x="0"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6"/>
            <p:cNvSpPr/>
            <p:nvPr/>
          </p:nvSpPr>
          <p:spPr>
            <a:xfrm>
              <a:off x="72247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6"/>
            <p:cNvSpPr/>
            <p:nvPr/>
          </p:nvSpPr>
          <p:spPr>
            <a:xfrm>
              <a:off x="1013200" y="4223125"/>
              <a:ext cx="47075" cy="47350"/>
            </a:xfrm>
            <a:custGeom>
              <a:avLst/>
              <a:gdLst/>
              <a:ahLst/>
              <a:cxnLst/>
              <a:rect l="l" t="t" r="r" b="b"/>
              <a:pathLst>
                <a:path w="1883"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6"/>
            <p:cNvSpPr/>
            <p:nvPr/>
          </p:nvSpPr>
          <p:spPr>
            <a:xfrm>
              <a:off x="6610625" y="1743350"/>
              <a:ext cx="47350" cy="47050"/>
            </a:xfrm>
            <a:custGeom>
              <a:avLst/>
              <a:gdLst/>
              <a:ahLst/>
              <a:cxnLst/>
              <a:rect l="l" t="t" r="r" b="b"/>
              <a:pathLst>
                <a:path w="1894" h="1882" extrusionOk="0">
                  <a:moveTo>
                    <a:pt x="953" y="1"/>
                  </a:moveTo>
                  <a:cubicBezTo>
                    <a:pt x="430" y="1"/>
                    <a:pt x="1" y="417"/>
                    <a:pt x="1" y="941"/>
                  </a:cubicBezTo>
                  <a:cubicBezTo>
                    <a:pt x="1" y="1453"/>
                    <a:pt x="430"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6"/>
            <p:cNvSpPr/>
            <p:nvPr/>
          </p:nvSpPr>
          <p:spPr>
            <a:xfrm>
              <a:off x="1173950" y="4223125"/>
              <a:ext cx="47350" cy="47350"/>
            </a:xfrm>
            <a:custGeom>
              <a:avLst/>
              <a:gdLst/>
              <a:ahLst/>
              <a:cxnLst/>
              <a:rect l="l" t="t" r="r" b="b"/>
              <a:pathLst>
                <a:path w="1894" h="1894" extrusionOk="0">
                  <a:moveTo>
                    <a:pt x="941" y="0"/>
                  </a:moveTo>
                  <a:cubicBezTo>
                    <a:pt x="429" y="0"/>
                    <a:pt x="0" y="429"/>
                    <a:pt x="0" y="953"/>
                  </a:cubicBezTo>
                  <a:cubicBezTo>
                    <a:pt x="0" y="1465"/>
                    <a:pt x="429" y="1893"/>
                    <a:pt x="941" y="1893"/>
                  </a:cubicBezTo>
                  <a:cubicBezTo>
                    <a:pt x="1465" y="1893"/>
                    <a:pt x="1893" y="1465"/>
                    <a:pt x="1893" y="953"/>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6"/>
            <p:cNvSpPr/>
            <p:nvPr/>
          </p:nvSpPr>
          <p:spPr>
            <a:xfrm>
              <a:off x="6771675" y="17433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6"/>
            <p:cNvSpPr/>
            <p:nvPr/>
          </p:nvSpPr>
          <p:spPr>
            <a:xfrm>
              <a:off x="13349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6"/>
            <p:cNvSpPr/>
            <p:nvPr/>
          </p:nvSpPr>
          <p:spPr>
            <a:xfrm>
              <a:off x="6932700"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6"/>
            <p:cNvSpPr/>
            <p:nvPr/>
          </p:nvSpPr>
          <p:spPr>
            <a:xfrm>
              <a:off x="1496000" y="4223125"/>
              <a:ext cx="47050" cy="47350"/>
            </a:xfrm>
            <a:custGeom>
              <a:avLst/>
              <a:gdLst/>
              <a:ahLst/>
              <a:cxnLst/>
              <a:rect l="l" t="t" r="r" b="b"/>
              <a:pathLst>
                <a:path w="1882"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6"/>
            <p:cNvSpPr/>
            <p:nvPr/>
          </p:nvSpPr>
          <p:spPr>
            <a:xfrm>
              <a:off x="7093425" y="1743350"/>
              <a:ext cx="47075" cy="47050"/>
            </a:xfrm>
            <a:custGeom>
              <a:avLst/>
              <a:gdLst/>
              <a:ahLst/>
              <a:cxnLst/>
              <a:rect l="l" t="t" r="r" b="b"/>
              <a:pathLst>
                <a:path w="1883" h="1882" extrusionOk="0">
                  <a:moveTo>
                    <a:pt x="941" y="1"/>
                  </a:moveTo>
                  <a:cubicBezTo>
                    <a:pt x="429" y="1"/>
                    <a:pt x="1" y="417"/>
                    <a:pt x="1" y="941"/>
                  </a:cubicBezTo>
                  <a:cubicBezTo>
                    <a:pt x="1"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6"/>
            <p:cNvSpPr/>
            <p:nvPr/>
          </p:nvSpPr>
          <p:spPr>
            <a:xfrm>
              <a:off x="1627275" y="4223125"/>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6"/>
            <p:cNvSpPr/>
            <p:nvPr/>
          </p:nvSpPr>
          <p:spPr>
            <a:xfrm>
              <a:off x="72247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6"/>
            <p:cNvSpPr/>
            <p:nvPr/>
          </p:nvSpPr>
          <p:spPr>
            <a:xfrm>
              <a:off x="1013200" y="4384150"/>
              <a:ext cx="47075" cy="47050"/>
            </a:xfrm>
            <a:custGeom>
              <a:avLst/>
              <a:gdLst/>
              <a:ahLst/>
              <a:cxnLst/>
              <a:rect l="l" t="t" r="r" b="b"/>
              <a:pathLst>
                <a:path w="1883"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6"/>
            <p:cNvSpPr/>
            <p:nvPr/>
          </p:nvSpPr>
          <p:spPr>
            <a:xfrm>
              <a:off x="6610625" y="1904075"/>
              <a:ext cx="47350" cy="47375"/>
            </a:xfrm>
            <a:custGeom>
              <a:avLst/>
              <a:gdLst/>
              <a:ahLst/>
              <a:cxnLst/>
              <a:rect l="l" t="t" r="r" b="b"/>
              <a:pathLst>
                <a:path w="1894" h="1895" extrusionOk="0">
                  <a:moveTo>
                    <a:pt x="953" y="1"/>
                  </a:moveTo>
                  <a:cubicBezTo>
                    <a:pt x="430" y="1"/>
                    <a:pt x="1" y="430"/>
                    <a:pt x="1" y="953"/>
                  </a:cubicBezTo>
                  <a:cubicBezTo>
                    <a:pt x="1" y="1465"/>
                    <a:pt x="430"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6"/>
            <p:cNvSpPr/>
            <p:nvPr/>
          </p:nvSpPr>
          <p:spPr>
            <a:xfrm>
              <a:off x="1173950" y="4384150"/>
              <a:ext cx="47350" cy="47050"/>
            </a:xfrm>
            <a:custGeom>
              <a:avLst/>
              <a:gdLst/>
              <a:ahLst/>
              <a:cxnLst/>
              <a:rect l="l" t="t" r="r" b="b"/>
              <a:pathLst>
                <a:path w="1894" h="1882" extrusionOk="0">
                  <a:moveTo>
                    <a:pt x="941" y="0"/>
                  </a:moveTo>
                  <a:cubicBezTo>
                    <a:pt x="429" y="0"/>
                    <a:pt x="0" y="429"/>
                    <a:pt x="0" y="941"/>
                  </a:cubicBezTo>
                  <a:cubicBezTo>
                    <a:pt x="0" y="1465"/>
                    <a:pt x="429" y="1882"/>
                    <a:pt x="941" y="1882"/>
                  </a:cubicBezTo>
                  <a:cubicBezTo>
                    <a:pt x="1465" y="1882"/>
                    <a:pt x="1893" y="1465"/>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6"/>
            <p:cNvSpPr/>
            <p:nvPr/>
          </p:nvSpPr>
          <p:spPr>
            <a:xfrm>
              <a:off x="6771675" y="1904075"/>
              <a:ext cx="47050" cy="47375"/>
            </a:xfrm>
            <a:custGeom>
              <a:avLst/>
              <a:gdLst/>
              <a:ahLst/>
              <a:cxnLst/>
              <a:rect l="l" t="t" r="r" b="b"/>
              <a:pathLst>
                <a:path w="1882" h="1895" extrusionOk="0">
                  <a:moveTo>
                    <a:pt x="941" y="1"/>
                  </a:moveTo>
                  <a:cubicBezTo>
                    <a:pt x="429" y="1"/>
                    <a:pt x="0" y="430"/>
                    <a:pt x="0" y="953"/>
                  </a:cubicBezTo>
                  <a:cubicBezTo>
                    <a:pt x="0" y="1465"/>
                    <a:pt x="429"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6"/>
            <p:cNvSpPr/>
            <p:nvPr/>
          </p:nvSpPr>
          <p:spPr>
            <a:xfrm>
              <a:off x="13349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6"/>
            <p:cNvSpPr/>
            <p:nvPr/>
          </p:nvSpPr>
          <p:spPr>
            <a:xfrm>
              <a:off x="6932700"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6"/>
            <p:cNvSpPr/>
            <p:nvPr/>
          </p:nvSpPr>
          <p:spPr>
            <a:xfrm>
              <a:off x="1496000" y="4384150"/>
              <a:ext cx="47050" cy="47050"/>
            </a:xfrm>
            <a:custGeom>
              <a:avLst/>
              <a:gdLst/>
              <a:ahLst/>
              <a:cxnLst/>
              <a:rect l="l" t="t" r="r" b="b"/>
              <a:pathLst>
                <a:path w="1882"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6"/>
            <p:cNvSpPr/>
            <p:nvPr/>
          </p:nvSpPr>
          <p:spPr>
            <a:xfrm>
              <a:off x="7093425" y="1904075"/>
              <a:ext cx="47075" cy="47375"/>
            </a:xfrm>
            <a:custGeom>
              <a:avLst/>
              <a:gdLst/>
              <a:ahLst/>
              <a:cxnLst/>
              <a:rect l="l" t="t" r="r" b="b"/>
              <a:pathLst>
                <a:path w="1883" h="1895" extrusionOk="0">
                  <a:moveTo>
                    <a:pt x="941" y="1"/>
                  </a:moveTo>
                  <a:cubicBezTo>
                    <a:pt x="429" y="1"/>
                    <a:pt x="1" y="430"/>
                    <a:pt x="1" y="953"/>
                  </a:cubicBezTo>
                  <a:cubicBezTo>
                    <a:pt x="1" y="1465"/>
                    <a:pt x="429" y="1894"/>
                    <a:pt x="941" y="1894"/>
                  </a:cubicBezTo>
                  <a:cubicBezTo>
                    <a:pt x="1465" y="1894"/>
                    <a:pt x="1882" y="1465"/>
                    <a:pt x="1882" y="953"/>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6"/>
            <p:cNvSpPr/>
            <p:nvPr/>
          </p:nvSpPr>
          <p:spPr>
            <a:xfrm>
              <a:off x="1627275" y="4384150"/>
              <a:ext cx="47050" cy="47050"/>
            </a:xfrm>
            <a:custGeom>
              <a:avLst/>
              <a:gdLst/>
              <a:ahLst/>
              <a:cxnLst/>
              <a:rect l="l" t="t" r="r" b="b"/>
              <a:pathLst>
                <a:path w="1882" h="1882" extrusionOk="0">
                  <a:moveTo>
                    <a:pt x="941" y="0"/>
                  </a:moveTo>
                  <a:cubicBezTo>
                    <a:pt x="417" y="0"/>
                    <a:pt x="0" y="429"/>
                    <a:pt x="0" y="941"/>
                  </a:cubicBezTo>
                  <a:cubicBezTo>
                    <a:pt x="0"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6"/>
            <p:cNvSpPr/>
            <p:nvPr/>
          </p:nvSpPr>
          <p:spPr>
            <a:xfrm>
              <a:off x="72247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6"/>
            <p:cNvSpPr/>
            <p:nvPr/>
          </p:nvSpPr>
          <p:spPr>
            <a:xfrm>
              <a:off x="1013200" y="4545175"/>
              <a:ext cx="47075" cy="47050"/>
            </a:xfrm>
            <a:custGeom>
              <a:avLst/>
              <a:gdLst/>
              <a:ahLst/>
              <a:cxnLst/>
              <a:rect l="l" t="t" r="r" b="b"/>
              <a:pathLst>
                <a:path w="1883"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6"/>
            <p:cNvSpPr/>
            <p:nvPr/>
          </p:nvSpPr>
          <p:spPr>
            <a:xfrm>
              <a:off x="6610625" y="2065125"/>
              <a:ext cx="47350" cy="47050"/>
            </a:xfrm>
            <a:custGeom>
              <a:avLst/>
              <a:gdLst/>
              <a:ahLst/>
              <a:cxnLst/>
              <a:rect l="l" t="t" r="r" b="b"/>
              <a:pathLst>
                <a:path w="1894" h="1882" extrusionOk="0">
                  <a:moveTo>
                    <a:pt x="953" y="0"/>
                  </a:moveTo>
                  <a:cubicBezTo>
                    <a:pt x="430" y="0"/>
                    <a:pt x="1" y="429"/>
                    <a:pt x="1" y="941"/>
                  </a:cubicBezTo>
                  <a:cubicBezTo>
                    <a:pt x="1" y="1465"/>
                    <a:pt x="430"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6"/>
            <p:cNvSpPr/>
            <p:nvPr/>
          </p:nvSpPr>
          <p:spPr>
            <a:xfrm>
              <a:off x="1173950" y="4545175"/>
              <a:ext cx="47350" cy="47050"/>
            </a:xfrm>
            <a:custGeom>
              <a:avLst/>
              <a:gdLst/>
              <a:ahLst/>
              <a:cxnLst/>
              <a:rect l="l" t="t" r="r" b="b"/>
              <a:pathLst>
                <a:path w="1894" h="1882" extrusionOk="0">
                  <a:moveTo>
                    <a:pt x="941" y="1"/>
                  </a:moveTo>
                  <a:cubicBezTo>
                    <a:pt x="429" y="1"/>
                    <a:pt x="0" y="417"/>
                    <a:pt x="0" y="941"/>
                  </a:cubicBezTo>
                  <a:cubicBezTo>
                    <a:pt x="0" y="1465"/>
                    <a:pt x="429" y="1882"/>
                    <a:pt x="941" y="1882"/>
                  </a:cubicBezTo>
                  <a:cubicBezTo>
                    <a:pt x="1465" y="1882"/>
                    <a:pt x="1893" y="1465"/>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6"/>
            <p:cNvSpPr/>
            <p:nvPr/>
          </p:nvSpPr>
          <p:spPr>
            <a:xfrm>
              <a:off x="6771675" y="2065125"/>
              <a:ext cx="47050" cy="47050"/>
            </a:xfrm>
            <a:custGeom>
              <a:avLst/>
              <a:gdLst/>
              <a:ahLst/>
              <a:cxnLst/>
              <a:rect l="l" t="t" r="r" b="b"/>
              <a:pathLst>
                <a:path w="1882" h="1882" extrusionOk="0">
                  <a:moveTo>
                    <a:pt x="941" y="0"/>
                  </a:moveTo>
                  <a:cubicBezTo>
                    <a:pt x="429" y="0"/>
                    <a:pt x="0" y="429"/>
                    <a:pt x="0" y="941"/>
                  </a:cubicBezTo>
                  <a:cubicBezTo>
                    <a:pt x="0" y="1465"/>
                    <a:pt x="429"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6"/>
            <p:cNvSpPr/>
            <p:nvPr/>
          </p:nvSpPr>
          <p:spPr>
            <a:xfrm>
              <a:off x="13349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6"/>
            <p:cNvSpPr/>
            <p:nvPr/>
          </p:nvSpPr>
          <p:spPr>
            <a:xfrm>
              <a:off x="6932700"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6"/>
            <p:cNvSpPr/>
            <p:nvPr/>
          </p:nvSpPr>
          <p:spPr>
            <a:xfrm>
              <a:off x="1496000" y="4545175"/>
              <a:ext cx="47050" cy="47050"/>
            </a:xfrm>
            <a:custGeom>
              <a:avLst/>
              <a:gdLst/>
              <a:ahLst/>
              <a:cxnLst/>
              <a:rect l="l" t="t" r="r" b="b"/>
              <a:pathLst>
                <a:path w="1882"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6"/>
            <p:cNvSpPr/>
            <p:nvPr/>
          </p:nvSpPr>
          <p:spPr>
            <a:xfrm>
              <a:off x="7093425" y="2065125"/>
              <a:ext cx="47075" cy="47050"/>
            </a:xfrm>
            <a:custGeom>
              <a:avLst/>
              <a:gdLst/>
              <a:ahLst/>
              <a:cxnLst/>
              <a:rect l="l" t="t" r="r" b="b"/>
              <a:pathLst>
                <a:path w="1883" h="1882" extrusionOk="0">
                  <a:moveTo>
                    <a:pt x="941" y="0"/>
                  </a:moveTo>
                  <a:cubicBezTo>
                    <a:pt x="429" y="0"/>
                    <a:pt x="1" y="429"/>
                    <a:pt x="1" y="941"/>
                  </a:cubicBezTo>
                  <a:cubicBezTo>
                    <a:pt x="1" y="1465"/>
                    <a:pt x="429" y="1881"/>
                    <a:pt x="941" y="1881"/>
                  </a:cubicBezTo>
                  <a:cubicBezTo>
                    <a:pt x="1465" y="1881"/>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6"/>
            <p:cNvSpPr/>
            <p:nvPr/>
          </p:nvSpPr>
          <p:spPr>
            <a:xfrm>
              <a:off x="1627275" y="4545175"/>
              <a:ext cx="47050" cy="47050"/>
            </a:xfrm>
            <a:custGeom>
              <a:avLst/>
              <a:gdLst/>
              <a:ahLst/>
              <a:cxnLst/>
              <a:rect l="l" t="t" r="r" b="b"/>
              <a:pathLst>
                <a:path w="1882" h="1882" extrusionOk="0">
                  <a:moveTo>
                    <a:pt x="941" y="1"/>
                  </a:moveTo>
                  <a:cubicBezTo>
                    <a:pt x="417" y="1"/>
                    <a:pt x="0" y="417"/>
                    <a:pt x="0" y="941"/>
                  </a:cubicBezTo>
                  <a:cubicBezTo>
                    <a:pt x="0"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6"/>
            <p:cNvSpPr/>
            <p:nvPr/>
          </p:nvSpPr>
          <p:spPr>
            <a:xfrm>
              <a:off x="72247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6"/>
            <p:cNvSpPr/>
            <p:nvPr/>
          </p:nvSpPr>
          <p:spPr>
            <a:xfrm>
              <a:off x="1013200" y="4706200"/>
              <a:ext cx="47075" cy="47075"/>
            </a:xfrm>
            <a:custGeom>
              <a:avLst/>
              <a:gdLst/>
              <a:ahLst/>
              <a:cxnLst/>
              <a:rect l="l" t="t" r="r" b="b"/>
              <a:pathLst>
                <a:path w="1883"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6"/>
            <p:cNvSpPr/>
            <p:nvPr/>
          </p:nvSpPr>
          <p:spPr>
            <a:xfrm>
              <a:off x="6610625" y="2226150"/>
              <a:ext cx="47350" cy="47050"/>
            </a:xfrm>
            <a:custGeom>
              <a:avLst/>
              <a:gdLst/>
              <a:ahLst/>
              <a:cxnLst/>
              <a:rect l="l" t="t" r="r" b="b"/>
              <a:pathLst>
                <a:path w="1894" h="1882" extrusionOk="0">
                  <a:moveTo>
                    <a:pt x="953" y="0"/>
                  </a:moveTo>
                  <a:cubicBezTo>
                    <a:pt x="430" y="0"/>
                    <a:pt x="1" y="417"/>
                    <a:pt x="1" y="941"/>
                  </a:cubicBezTo>
                  <a:cubicBezTo>
                    <a:pt x="1" y="1465"/>
                    <a:pt x="430"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6"/>
            <p:cNvSpPr/>
            <p:nvPr/>
          </p:nvSpPr>
          <p:spPr>
            <a:xfrm>
              <a:off x="1173950" y="4706200"/>
              <a:ext cx="47350" cy="47075"/>
            </a:xfrm>
            <a:custGeom>
              <a:avLst/>
              <a:gdLst/>
              <a:ahLst/>
              <a:cxnLst/>
              <a:rect l="l" t="t" r="r" b="b"/>
              <a:pathLst>
                <a:path w="1894" h="1883" extrusionOk="0">
                  <a:moveTo>
                    <a:pt x="941" y="1"/>
                  </a:moveTo>
                  <a:cubicBezTo>
                    <a:pt x="429" y="1"/>
                    <a:pt x="0" y="418"/>
                    <a:pt x="0" y="942"/>
                  </a:cubicBezTo>
                  <a:cubicBezTo>
                    <a:pt x="0" y="1465"/>
                    <a:pt x="429" y="1882"/>
                    <a:pt x="941" y="1882"/>
                  </a:cubicBezTo>
                  <a:cubicBezTo>
                    <a:pt x="1465" y="1882"/>
                    <a:pt x="1893" y="1465"/>
                    <a:pt x="1893" y="942"/>
                  </a:cubicBezTo>
                  <a:cubicBezTo>
                    <a:pt x="1893"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6"/>
            <p:cNvSpPr/>
            <p:nvPr/>
          </p:nvSpPr>
          <p:spPr>
            <a:xfrm>
              <a:off x="6771675" y="2226150"/>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6"/>
            <p:cNvSpPr/>
            <p:nvPr/>
          </p:nvSpPr>
          <p:spPr>
            <a:xfrm>
              <a:off x="13349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6"/>
            <p:cNvSpPr/>
            <p:nvPr/>
          </p:nvSpPr>
          <p:spPr>
            <a:xfrm>
              <a:off x="6932700"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6"/>
            <p:cNvSpPr/>
            <p:nvPr/>
          </p:nvSpPr>
          <p:spPr>
            <a:xfrm>
              <a:off x="1496000" y="4706200"/>
              <a:ext cx="47050" cy="47075"/>
            </a:xfrm>
            <a:custGeom>
              <a:avLst/>
              <a:gdLst/>
              <a:ahLst/>
              <a:cxnLst/>
              <a:rect l="l" t="t" r="r" b="b"/>
              <a:pathLst>
                <a:path w="1882"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6"/>
            <p:cNvSpPr/>
            <p:nvPr/>
          </p:nvSpPr>
          <p:spPr>
            <a:xfrm>
              <a:off x="7093425" y="2226150"/>
              <a:ext cx="47075" cy="47050"/>
            </a:xfrm>
            <a:custGeom>
              <a:avLst/>
              <a:gdLst/>
              <a:ahLst/>
              <a:cxnLst/>
              <a:rect l="l" t="t" r="r" b="b"/>
              <a:pathLst>
                <a:path w="1883" h="1882" extrusionOk="0">
                  <a:moveTo>
                    <a:pt x="941" y="0"/>
                  </a:moveTo>
                  <a:cubicBezTo>
                    <a:pt x="429" y="0"/>
                    <a:pt x="1" y="417"/>
                    <a:pt x="1" y="941"/>
                  </a:cubicBezTo>
                  <a:cubicBezTo>
                    <a:pt x="1"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6"/>
            <p:cNvSpPr/>
            <p:nvPr/>
          </p:nvSpPr>
          <p:spPr>
            <a:xfrm>
              <a:off x="1627275" y="4706200"/>
              <a:ext cx="47050" cy="47075"/>
            </a:xfrm>
            <a:custGeom>
              <a:avLst/>
              <a:gdLst/>
              <a:ahLst/>
              <a:cxnLst/>
              <a:rect l="l" t="t" r="r" b="b"/>
              <a:pathLst>
                <a:path w="1882" h="1883" extrusionOk="0">
                  <a:moveTo>
                    <a:pt x="941" y="1"/>
                  </a:moveTo>
                  <a:cubicBezTo>
                    <a:pt x="417" y="1"/>
                    <a:pt x="0" y="418"/>
                    <a:pt x="0" y="942"/>
                  </a:cubicBezTo>
                  <a:cubicBezTo>
                    <a:pt x="0"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6"/>
            <p:cNvSpPr/>
            <p:nvPr/>
          </p:nvSpPr>
          <p:spPr>
            <a:xfrm>
              <a:off x="72247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6"/>
            <p:cNvSpPr/>
            <p:nvPr/>
          </p:nvSpPr>
          <p:spPr>
            <a:xfrm>
              <a:off x="3693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6"/>
            <p:cNvSpPr/>
            <p:nvPr/>
          </p:nvSpPr>
          <p:spPr>
            <a:xfrm>
              <a:off x="5967100" y="937900"/>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6"/>
            <p:cNvSpPr/>
            <p:nvPr/>
          </p:nvSpPr>
          <p:spPr>
            <a:xfrm>
              <a:off x="530125" y="3417950"/>
              <a:ext cx="47350" cy="47075"/>
            </a:xfrm>
            <a:custGeom>
              <a:avLst/>
              <a:gdLst/>
              <a:ahLst/>
              <a:cxnLst/>
              <a:rect l="l" t="t" r="r" b="b"/>
              <a:pathLst>
                <a:path w="1894" h="1883" extrusionOk="0">
                  <a:moveTo>
                    <a:pt x="953" y="1"/>
                  </a:moveTo>
                  <a:cubicBezTo>
                    <a:pt x="429" y="1"/>
                    <a:pt x="0" y="430"/>
                    <a:pt x="0" y="941"/>
                  </a:cubicBezTo>
                  <a:cubicBezTo>
                    <a:pt x="0" y="1465"/>
                    <a:pt x="429" y="1882"/>
                    <a:pt x="953" y="1882"/>
                  </a:cubicBezTo>
                  <a:cubicBezTo>
                    <a:pt x="1465" y="1882"/>
                    <a:pt x="1893" y="1465"/>
                    <a:pt x="1893" y="941"/>
                  </a:cubicBezTo>
                  <a:cubicBezTo>
                    <a:pt x="1893"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6"/>
            <p:cNvSpPr/>
            <p:nvPr/>
          </p:nvSpPr>
          <p:spPr>
            <a:xfrm>
              <a:off x="6127825" y="937900"/>
              <a:ext cx="47075" cy="47350"/>
            </a:xfrm>
            <a:custGeom>
              <a:avLst/>
              <a:gdLst/>
              <a:ahLst/>
              <a:cxnLst/>
              <a:rect l="l" t="t" r="r" b="b"/>
              <a:pathLst>
                <a:path w="1883" h="1894" extrusionOk="0">
                  <a:moveTo>
                    <a:pt x="942" y="0"/>
                  </a:moveTo>
                  <a:cubicBezTo>
                    <a:pt x="430" y="0"/>
                    <a:pt x="1" y="429"/>
                    <a:pt x="1" y="953"/>
                  </a:cubicBezTo>
                  <a:cubicBezTo>
                    <a:pt x="1" y="1465"/>
                    <a:pt x="430" y="1893"/>
                    <a:pt x="942" y="1893"/>
                  </a:cubicBezTo>
                  <a:cubicBezTo>
                    <a:pt x="1465" y="1893"/>
                    <a:pt x="1882" y="1465"/>
                    <a:pt x="1882" y="953"/>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6"/>
            <p:cNvSpPr/>
            <p:nvPr/>
          </p:nvSpPr>
          <p:spPr>
            <a:xfrm>
              <a:off x="691150" y="3417950"/>
              <a:ext cx="47050" cy="47075"/>
            </a:xfrm>
            <a:custGeom>
              <a:avLst/>
              <a:gdLst/>
              <a:ahLst/>
              <a:cxnLst/>
              <a:rect l="l" t="t" r="r" b="b"/>
              <a:pathLst>
                <a:path w="1882" h="1883" extrusionOk="0">
                  <a:moveTo>
                    <a:pt x="941" y="1"/>
                  </a:moveTo>
                  <a:cubicBezTo>
                    <a:pt x="429" y="1"/>
                    <a:pt x="0" y="430"/>
                    <a:pt x="0" y="941"/>
                  </a:cubicBezTo>
                  <a:cubicBezTo>
                    <a:pt x="0" y="1465"/>
                    <a:pt x="429"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6"/>
            <p:cNvSpPr/>
            <p:nvPr/>
          </p:nvSpPr>
          <p:spPr>
            <a:xfrm>
              <a:off x="6288875"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6"/>
            <p:cNvSpPr/>
            <p:nvPr/>
          </p:nvSpPr>
          <p:spPr>
            <a:xfrm>
              <a:off x="8521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6"/>
            <p:cNvSpPr/>
            <p:nvPr/>
          </p:nvSpPr>
          <p:spPr>
            <a:xfrm>
              <a:off x="64496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6"/>
            <p:cNvSpPr/>
            <p:nvPr/>
          </p:nvSpPr>
          <p:spPr>
            <a:xfrm>
              <a:off x="3693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6"/>
            <p:cNvSpPr/>
            <p:nvPr/>
          </p:nvSpPr>
          <p:spPr>
            <a:xfrm>
              <a:off x="5967100" y="1098925"/>
              <a:ext cx="47050" cy="47050"/>
            </a:xfrm>
            <a:custGeom>
              <a:avLst/>
              <a:gdLst/>
              <a:ahLst/>
              <a:cxnLst/>
              <a:rect l="l" t="t" r="r" b="b"/>
              <a:pathLst>
                <a:path w="1882" h="1882" extrusionOk="0">
                  <a:moveTo>
                    <a:pt x="941" y="1"/>
                  </a:moveTo>
                  <a:cubicBezTo>
                    <a:pt x="417" y="1"/>
                    <a:pt x="1" y="429"/>
                    <a:pt x="1" y="941"/>
                  </a:cubicBezTo>
                  <a:cubicBezTo>
                    <a:pt x="1"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6"/>
            <p:cNvSpPr/>
            <p:nvPr/>
          </p:nvSpPr>
          <p:spPr>
            <a:xfrm>
              <a:off x="530125" y="3579000"/>
              <a:ext cx="47350" cy="47050"/>
            </a:xfrm>
            <a:custGeom>
              <a:avLst/>
              <a:gdLst/>
              <a:ahLst/>
              <a:cxnLst/>
              <a:rect l="l" t="t" r="r" b="b"/>
              <a:pathLst>
                <a:path w="1894" h="1882" extrusionOk="0">
                  <a:moveTo>
                    <a:pt x="953" y="0"/>
                  </a:moveTo>
                  <a:cubicBezTo>
                    <a:pt x="429" y="0"/>
                    <a:pt x="0" y="417"/>
                    <a:pt x="0" y="941"/>
                  </a:cubicBezTo>
                  <a:cubicBezTo>
                    <a:pt x="0" y="1465"/>
                    <a:pt x="429" y="1881"/>
                    <a:pt x="953" y="1881"/>
                  </a:cubicBezTo>
                  <a:cubicBezTo>
                    <a:pt x="1465" y="1881"/>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6"/>
            <p:cNvSpPr/>
            <p:nvPr/>
          </p:nvSpPr>
          <p:spPr>
            <a:xfrm>
              <a:off x="6127825" y="1098925"/>
              <a:ext cx="47075" cy="47050"/>
            </a:xfrm>
            <a:custGeom>
              <a:avLst/>
              <a:gdLst/>
              <a:ahLst/>
              <a:cxnLst/>
              <a:rect l="l" t="t" r="r" b="b"/>
              <a:pathLst>
                <a:path w="1883" h="1882" extrusionOk="0">
                  <a:moveTo>
                    <a:pt x="942" y="1"/>
                  </a:moveTo>
                  <a:cubicBezTo>
                    <a:pt x="430" y="1"/>
                    <a:pt x="1" y="429"/>
                    <a:pt x="1" y="941"/>
                  </a:cubicBezTo>
                  <a:cubicBezTo>
                    <a:pt x="1" y="1465"/>
                    <a:pt x="430" y="1882"/>
                    <a:pt x="942" y="1882"/>
                  </a:cubicBezTo>
                  <a:cubicBezTo>
                    <a:pt x="1465" y="1882"/>
                    <a:pt x="1882" y="1465"/>
                    <a:pt x="1882" y="941"/>
                  </a:cubicBezTo>
                  <a:cubicBezTo>
                    <a:pt x="1882" y="429"/>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6"/>
            <p:cNvSpPr/>
            <p:nvPr/>
          </p:nvSpPr>
          <p:spPr>
            <a:xfrm>
              <a:off x="691150" y="3579000"/>
              <a:ext cx="47050" cy="47050"/>
            </a:xfrm>
            <a:custGeom>
              <a:avLst/>
              <a:gdLst/>
              <a:ahLst/>
              <a:cxnLst/>
              <a:rect l="l" t="t" r="r" b="b"/>
              <a:pathLst>
                <a:path w="1882" h="1882" extrusionOk="0">
                  <a:moveTo>
                    <a:pt x="941" y="0"/>
                  </a:moveTo>
                  <a:cubicBezTo>
                    <a:pt x="429" y="0"/>
                    <a:pt x="0" y="417"/>
                    <a:pt x="0" y="941"/>
                  </a:cubicBezTo>
                  <a:cubicBezTo>
                    <a:pt x="0" y="1465"/>
                    <a:pt x="429"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6"/>
            <p:cNvSpPr/>
            <p:nvPr/>
          </p:nvSpPr>
          <p:spPr>
            <a:xfrm>
              <a:off x="6288875"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6"/>
            <p:cNvSpPr/>
            <p:nvPr/>
          </p:nvSpPr>
          <p:spPr>
            <a:xfrm>
              <a:off x="8521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6"/>
            <p:cNvSpPr/>
            <p:nvPr/>
          </p:nvSpPr>
          <p:spPr>
            <a:xfrm>
              <a:off x="64496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6"/>
            <p:cNvSpPr/>
            <p:nvPr/>
          </p:nvSpPr>
          <p:spPr>
            <a:xfrm>
              <a:off x="3693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6"/>
            <p:cNvSpPr/>
            <p:nvPr/>
          </p:nvSpPr>
          <p:spPr>
            <a:xfrm>
              <a:off x="5967100" y="1259950"/>
              <a:ext cx="47050" cy="47075"/>
            </a:xfrm>
            <a:custGeom>
              <a:avLst/>
              <a:gdLst/>
              <a:ahLst/>
              <a:cxnLst/>
              <a:rect l="l" t="t" r="r" b="b"/>
              <a:pathLst>
                <a:path w="1882" h="1883" extrusionOk="0">
                  <a:moveTo>
                    <a:pt x="941" y="1"/>
                  </a:moveTo>
                  <a:cubicBezTo>
                    <a:pt x="417" y="1"/>
                    <a:pt x="1" y="418"/>
                    <a:pt x="1" y="941"/>
                  </a:cubicBezTo>
                  <a:cubicBezTo>
                    <a:pt x="1"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6"/>
            <p:cNvSpPr/>
            <p:nvPr/>
          </p:nvSpPr>
          <p:spPr>
            <a:xfrm>
              <a:off x="530125" y="3740025"/>
              <a:ext cx="47350" cy="47050"/>
            </a:xfrm>
            <a:custGeom>
              <a:avLst/>
              <a:gdLst/>
              <a:ahLst/>
              <a:cxnLst/>
              <a:rect l="l" t="t" r="r" b="b"/>
              <a:pathLst>
                <a:path w="1894" h="1882" extrusionOk="0">
                  <a:moveTo>
                    <a:pt x="953" y="0"/>
                  </a:moveTo>
                  <a:cubicBezTo>
                    <a:pt x="429" y="0"/>
                    <a:pt x="0" y="417"/>
                    <a:pt x="0" y="941"/>
                  </a:cubicBezTo>
                  <a:cubicBezTo>
                    <a:pt x="0" y="1465"/>
                    <a:pt x="429" y="1882"/>
                    <a:pt x="953" y="1882"/>
                  </a:cubicBezTo>
                  <a:cubicBezTo>
                    <a:pt x="1465" y="1882"/>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6"/>
            <p:cNvSpPr/>
            <p:nvPr/>
          </p:nvSpPr>
          <p:spPr>
            <a:xfrm>
              <a:off x="6127825" y="1259950"/>
              <a:ext cx="47075" cy="47075"/>
            </a:xfrm>
            <a:custGeom>
              <a:avLst/>
              <a:gdLst/>
              <a:ahLst/>
              <a:cxnLst/>
              <a:rect l="l" t="t" r="r" b="b"/>
              <a:pathLst>
                <a:path w="1883" h="1883" extrusionOk="0">
                  <a:moveTo>
                    <a:pt x="942" y="1"/>
                  </a:moveTo>
                  <a:cubicBezTo>
                    <a:pt x="430" y="1"/>
                    <a:pt x="1" y="418"/>
                    <a:pt x="1" y="941"/>
                  </a:cubicBezTo>
                  <a:cubicBezTo>
                    <a:pt x="1" y="1465"/>
                    <a:pt x="430" y="1882"/>
                    <a:pt x="942" y="1882"/>
                  </a:cubicBezTo>
                  <a:cubicBezTo>
                    <a:pt x="1465" y="1882"/>
                    <a:pt x="1882" y="1465"/>
                    <a:pt x="1882" y="941"/>
                  </a:cubicBezTo>
                  <a:cubicBezTo>
                    <a:pt x="1882" y="418"/>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6"/>
            <p:cNvSpPr/>
            <p:nvPr/>
          </p:nvSpPr>
          <p:spPr>
            <a:xfrm>
              <a:off x="691150" y="3740025"/>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6"/>
            <p:cNvSpPr/>
            <p:nvPr/>
          </p:nvSpPr>
          <p:spPr>
            <a:xfrm>
              <a:off x="6288875"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6"/>
            <p:cNvSpPr/>
            <p:nvPr/>
          </p:nvSpPr>
          <p:spPr>
            <a:xfrm>
              <a:off x="8521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6"/>
            <p:cNvSpPr/>
            <p:nvPr/>
          </p:nvSpPr>
          <p:spPr>
            <a:xfrm>
              <a:off x="64496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6"/>
            <p:cNvSpPr/>
            <p:nvPr/>
          </p:nvSpPr>
          <p:spPr>
            <a:xfrm>
              <a:off x="3693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6"/>
            <p:cNvSpPr/>
            <p:nvPr/>
          </p:nvSpPr>
          <p:spPr>
            <a:xfrm>
              <a:off x="5967100" y="1421000"/>
              <a:ext cx="47050" cy="47050"/>
            </a:xfrm>
            <a:custGeom>
              <a:avLst/>
              <a:gdLst/>
              <a:ahLst/>
              <a:cxnLst/>
              <a:rect l="l" t="t" r="r" b="b"/>
              <a:pathLst>
                <a:path w="1882" h="1882" extrusionOk="0">
                  <a:moveTo>
                    <a:pt x="941" y="0"/>
                  </a:moveTo>
                  <a:cubicBezTo>
                    <a:pt x="417" y="0"/>
                    <a:pt x="1" y="417"/>
                    <a:pt x="1" y="941"/>
                  </a:cubicBezTo>
                  <a:cubicBezTo>
                    <a:pt x="1"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6"/>
            <p:cNvSpPr/>
            <p:nvPr/>
          </p:nvSpPr>
          <p:spPr>
            <a:xfrm>
              <a:off x="530125" y="3901050"/>
              <a:ext cx="47350" cy="47050"/>
            </a:xfrm>
            <a:custGeom>
              <a:avLst/>
              <a:gdLst/>
              <a:ahLst/>
              <a:cxnLst/>
              <a:rect l="l" t="t" r="r" b="b"/>
              <a:pathLst>
                <a:path w="1894" h="1882" extrusionOk="0">
                  <a:moveTo>
                    <a:pt x="953" y="1"/>
                  </a:moveTo>
                  <a:cubicBezTo>
                    <a:pt x="429" y="1"/>
                    <a:pt x="0" y="417"/>
                    <a:pt x="0" y="941"/>
                  </a:cubicBezTo>
                  <a:cubicBezTo>
                    <a:pt x="0" y="1453"/>
                    <a:pt x="429" y="1882"/>
                    <a:pt x="953" y="1882"/>
                  </a:cubicBezTo>
                  <a:cubicBezTo>
                    <a:pt x="1465" y="1882"/>
                    <a:pt x="1893" y="1453"/>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6"/>
            <p:cNvSpPr/>
            <p:nvPr/>
          </p:nvSpPr>
          <p:spPr>
            <a:xfrm>
              <a:off x="6127825" y="1421000"/>
              <a:ext cx="47075" cy="47050"/>
            </a:xfrm>
            <a:custGeom>
              <a:avLst/>
              <a:gdLst/>
              <a:ahLst/>
              <a:cxnLst/>
              <a:rect l="l" t="t" r="r" b="b"/>
              <a:pathLst>
                <a:path w="1883" h="1882" extrusionOk="0">
                  <a:moveTo>
                    <a:pt x="942" y="0"/>
                  </a:moveTo>
                  <a:cubicBezTo>
                    <a:pt x="430" y="0"/>
                    <a:pt x="1" y="417"/>
                    <a:pt x="1" y="941"/>
                  </a:cubicBezTo>
                  <a:cubicBezTo>
                    <a:pt x="1" y="1453"/>
                    <a:pt x="430" y="1881"/>
                    <a:pt x="942" y="1881"/>
                  </a:cubicBezTo>
                  <a:cubicBezTo>
                    <a:pt x="1465" y="1881"/>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6"/>
            <p:cNvSpPr/>
            <p:nvPr/>
          </p:nvSpPr>
          <p:spPr>
            <a:xfrm>
              <a:off x="691150" y="39010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6"/>
            <p:cNvSpPr/>
            <p:nvPr/>
          </p:nvSpPr>
          <p:spPr>
            <a:xfrm>
              <a:off x="6288875"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6"/>
            <p:cNvSpPr/>
            <p:nvPr/>
          </p:nvSpPr>
          <p:spPr>
            <a:xfrm>
              <a:off x="8521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6"/>
            <p:cNvSpPr/>
            <p:nvPr/>
          </p:nvSpPr>
          <p:spPr>
            <a:xfrm>
              <a:off x="64496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6"/>
            <p:cNvSpPr/>
            <p:nvPr/>
          </p:nvSpPr>
          <p:spPr>
            <a:xfrm>
              <a:off x="3693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6"/>
            <p:cNvSpPr/>
            <p:nvPr/>
          </p:nvSpPr>
          <p:spPr>
            <a:xfrm>
              <a:off x="5967100" y="1582025"/>
              <a:ext cx="47050" cy="47050"/>
            </a:xfrm>
            <a:custGeom>
              <a:avLst/>
              <a:gdLst/>
              <a:ahLst/>
              <a:cxnLst/>
              <a:rect l="l" t="t" r="r" b="b"/>
              <a:pathLst>
                <a:path w="1882" h="1882" extrusionOk="0">
                  <a:moveTo>
                    <a:pt x="941" y="0"/>
                  </a:moveTo>
                  <a:cubicBezTo>
                    <a:pt x="417" y="0"/>
                    <a:pt x="1" y="417"/>
                    <a:pt x="1" y="941"/>
                  </a:cubicBezTo>
                  <a:cubicBezTo>
                    <a:pt x="1"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6"/>
            <p:cNvSpPr/>
            <p:nvPr/>
          </p:nvSpPr>
          <p:spPr>
            <a:xfrm>
              <a:off x="530125" y="4061800"/>
              <a:ext cx="47350" cy="47350"/>
            </a:xfrm>
            <a:custGeom>
              <a:avLst/>
              <a:gdLst/>
              <a:ahLst/>
              <a:cxnLst/>
              <a:rect l="l" t="t" r="r" b="b"/>
              <a:pathLst>
                <a:path w="1894" h="1894" extrusionOk="0">
                  <a:moveTo>
                    <a:pt x="953" y="0"/>
                  </a:moveTo>
                  <a:cubicBezTo>
                    <a:pt x="429" y="0"/>
                    <a:pt x="0" y="429"/>
                    <a:pt x="0" y="941"/>
                  </a:cubicBezTo>
                  <a:cubicBezTo>
                    <a:pt x="0" y="1464"/>
                    <a:pt x="429" y="1893"/>
                    <a:pt x="953" y="1893"/>
                  </a:cubicBezTo>
                  <a:cubicBezTo>
                    <a:pt x="1465" y="1893"/>
                    <a:pt x="1893" y="1464"/>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6"/>
            <p:cNvSpPr/>
            <p:nvPr/>
          </p:nvSpPr>
          <p:spPr>
            <a:xfrm>
              <a:off x="6127825" y="1582025"/>
              <a:ext cx="47075" cy="47050"/>
            </a:xfrm>
            <a:custGeom>
              <a:avLst/>
              <a:gdLst/>
              <a:ahLst/>
              <a:cxnLst/>
              <a:rect l="l" t="t" r="r" b="b"/>
              <a:pathLst>
                <a:path w="1883" h="1882" extrusionOk="0">
                  <a:moveTo>
                    <a:pt x="942" y="0"/>
                  </a:moveTo>
                  <a:cubicBezTo>
                    <a:pt x="430" y="0"/>
                    <a:pt x="1" y="417"/>
                    <a:pt x="1" y="941"/>
                  </a:cubicBezTo>
                  <a:cubicBezTo>
                    <a:pt x="1" y="1453"/>
                    <a:pt x="430" y="1882"/>
                    <a:pt x="942" y="1882"/>
                  </a:cubicBezTo>
                  <a:cubicBezTo>
                    <a:pt x="1465" y="1882"/>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6"/>
            <p:cNvSpPr/>
            <p:nvPr/>
          </p:nvSpPr>
          <p:spPr>
            <a:xfrm>
              <a:off x="691150" y="4061800"/>
              <a:ext cx="47050" cy="47350"/>
            </a:xfrm>
            <a:custGeom>
              <a:avLst/>
              <a:gdLst/>
              <a:ahLst/>
              <a:cxnLst/>
              <a:rect l="l" t="t" r="r" b="b"/>
              <a:pathLst>
                <a:path w="1882" h="1894" extrusionOk="0">
                  <a:moveTo>
                    <a:pt x="941" y="0"/>
                  </a:moveTo>
                  <a:cubicBezTo>
                    <a:pt x="429" y="0"/>
                    <a:pt x="0" y="429"/>
                    <a:pt x="0" y="941"/>
                  </a:cubicBezTo>
                  <a:cubicBezTo>
                    <a:pt x="0" y="1464"/>
                    <a:pt x="429"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6"/>
            <p:cNvSpPr/>
            <p:nvPr/>
          </p:nvSpPr>
          <p:spPr>
            <a:xfrm>
              <a:off x="6288875"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6"/>
            <p:cNvSpPr/>
            <p:nvPr/>
          </p:nvSpPr>
          <p:spPr>
            <a:xfrm>
              <a:off x="8521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6"/>
            <p:cNvSpPr/>
            <p:nvPr/>
          </p:nvSpPr>
          <p:spPr>
            <a:xfrm>
              <a:off x="64496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6"/>
            <p:cNvSpPr/>
            <p:nvPr/>
          </p:nvSpPr>
          <p:spPr>
            <a:xfrm>
              <a:off x="3693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6"/>
            <p:cNvSpPr/>
            <p:nvPr/>
          </p:nvSpPr>
          <p:spPr>
            <a:xfrm>
              <a:off x="5967100" y="17433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6"/>
            <p:cNvSpPr/>
            <p:nvPr/>
          </p:nvSpPr>
          <p:spPr>
            <a:xfrm>
              <a:off x="530125" y="4223125"/>
              <a:ext cx="47350" cy="47350"/>
            </a:xfrm>
            <a:custGeom>
              <a:avLst/>
              <a:gdLst/>
              <a:ahLst/>
              <a:cxnLst/>
              <a:rect l="l" t="t" r="r" b="b"/>
              <a:pathLst>
                <a:path w="1894" h="1894" extrusionOk="0">
                  <a:moveTo>
                    <a:pt x="953" y="0"/>
                  </a:moveTo>
                  <a:cubicBezTo>
                    <a:pt x="429" y="0"/>
                    <a:pt x="0" y="429"/>
                    <a:pt x="0" y="953"/>
                  </a:cubicBezTo>
                  <a:cubicBezTo>
                    <a:pt x="0" y="1465"/>
                    <a:pt x="429" y="1893"/>
                    <a:pt x="953" y="1893"/>
                  </a:cubicBezTo>
                  <a:cubicBezTo>
                    <a:pt x="1465" y="1893"/>
                    <a:pt x="1893" y="1465"/>
                    <a:pt x="1893" y="953"/>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6"/>
            <p:cNvSpPr/>
            <p:nvPr/>
          </p:nvSpPr>
          <p:spPr>
            <a:xfrm>
              <a:off x="6127825" y="1743350"/>
              <a:ext cx="47075" cy="47050"/>
            </a:xfrm>
            <a:custGeom>
              <a:avLst/>
              <a:gdLst/>
              <a:ahLst/>
              <a:cxnLst/>
              <a:rect l="l" t="t" r="r" b="b"/>
              <a:pathLst>
                <a:path w="1883" h="1882" extrusionOk="0">
                  <a:moveTo>
                    <a:pt x="942" y="1"/>
                  </a:moveTo>
                  <a:cubicBezTo>
                    <a:pt x="430" y="1"/>
                    <a:pt x="1" y="417"/>
                    <a:pt x="1" y="941"/>
                  </a:cubicBezTo>
                  <a:cubicBezTo>
                    <a:pt x="1" y="1453"/>
                    <a:pt x="430" y="1882"/>
                    <a:pt x="942" y="1882"/>
                  </a:cubicBezTo>
                  <a:cubicBezTo>
                    <a:pt x="1465" y="1882"/>
                    <a:pt x="1882" y="1453"/>
                    <a:pt x="1882" y="941"/>
                  </a:cubicBezTo>
                  <a:cubicBezTo>
                    <a:pt x="1882" y="417"/>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6"/>
            <p:cNvSpPr/>
            <p:nvPr/>
          </p:nvSpPr>
          <p:spPr>
            <a:xfrm>
              <a:off x="691150" y="4223125"/>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6"/>
            <p:cNvSpPr/>
            <p:nvPr/>
          </p:nvSpPr>
          <p:spPr>
            <a:xfrm>
              <a:off x="6288875"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6"/>
            <p:cNvSpPr/>
            <p:nvPr/>
          </p:nvSpPr>
          <p:spPr>
            <a:xfrm>
              <a:off x="8521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6"/>
            <p:cNvSpPr/>
            <p:nvPr/>
          </p:nvSpPr>
          <p:spPr>
            <a:xfrm>
              <a:off x="64496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6"/>
            <p:cNvSpPr/>
            <p:nvPr/>
          </p:nvSpPr>
          <p:spPr>
            <a:xfrm>
              <a:off x="3693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6"/>
            <p:cNvSpPr/>
            <p:nvPr/>
          </p:nvSpPr>
          <p:spPr>
            <a:xfrm>
              <a:off x="5967100" y="1904075"/>
              <a:ext cx="47050" cy="47375"/>
            </a:xfrm>
            <a:custGeom>
              <a:avLst/>
              <a:gdLst/>
              <a:ahLst/>
              <a:cxnLst/>
              <a:rect l="l" t="t" r="r" b="b"/>
              <a:pathLst>
                <a:path w="1882" h="1895" extrusionOk="0">
                  <a:moveTo>
                    <a:pt x="941" y="1"/>
                  </a:moveTo>
                  <a:cubicBezTo>
                    <a:pt x="417" y="1"/>
                    <a:pt x="1" y="430"/>
                    <a:pt x="1" y="953"/>
                  </a:cubicBezTo>
                  <a:cubicBezTo>
                    <a:pt x="1"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6"/>
            <p:cNvSpPr/>
            <p:nvPr/>
          </p:nvSpPr>
          <p:spPr>
            <a:xfrm>
              <a:off x="530125" y="4384150"/>
              <a:ext cx="47350" cy="47050"/>
            </a:xfrm>
            <a:custGeom>
              <a:avLst/>
              <a:gdLst/>
              <a:ahLst/>
              <a:cxnLst/>
              <a:rect l="l" t="t" r="r" b="b"/>
              <a:pathLst>
                <a:path w="1894" h="1882" extrusionOk="0">
                  <a:moveTo>
                    <a:pt x="953" y="0"/>
                  </a:moveTo>
                  <a:cubicBezTo>
                    <a:pt x="429" y="0"/>
                    <a:pt x="0" y="429"/>
                    <a:pt x="0" y="941"/>
                  </a:cubicBezTo>
                  <a:cubicBezTo>
                    <a:pt x="0" y="1465"/>
                    <a:pt x="429" y="1882"/>
                    <a:pt x="953" y="1882"/>
                  </a:cubicBezTo>
                  <a:cubicBezTo>
                    <a:pt x="1465" y="1882"/>
                    <a:pt x="1893" y="1465"/>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6"/>
            <p:cNvSpPr/>
            <p:nvPr/>
          </p:nvSpPr>
          <p:spPr>
            <a:xfrm>
              <a:off x="6127825" y="1904075"/>
              <a:ext cx="47075" cy="47375"/>
            </a:xfrm>
            <a:custGeom>
              <a:avLst/>
              <a:gdLst/>
              <a:ahLst/>
              <a:cxnLst/>
              <a:rect l="l" t="t" r="r" b="b"/>
              <a:pathLst>
                <a:path w="1883" h="1895" extrusionOk="0">
                  <a:moveTo>
                    <a:pt x="942" y="1"/>
                  </a:moveTo>
                  <a:cubicBezTo>
                    <a:pt x="430" y="1"/>
                    <a:pt x="1" y="430"/>
                    <a:pt x="1" y="953"/>
                  </a:cubicBezTo>
                  <a:cubicBezTo>
                    <a:pt x="1" y="1465"/>
                    <a:pt x="430" y="1894"/>
                    <a:pt x="942" y="1894"/>
                  </a:cubicBezTo>
                  <a:cubicBezTo>
                    <a:pt x="1465" y="1894"/>
                    <a:pt x="1882" y="1465"/>
                    <a:pt x="1882" y="953"/>
                  </a:cubicBezTo>
                  <a:cubicBezTo>
                    <a:pt x="1882" y="430"/>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6"/>
            <p:cNvSpPr/>
            <p:nvPr/>
          </p:nvSpPr>
          <p:spPr>
            <a:xfrm>
              <a:off x="691150" y="4384150"/>
              <a:ext cx="47050" cy="47050"/>
            </a:xfrm>
            <a:custGeom>
              <a:avLst/>
              <a:gdLst/>
              <a:ahLst/>
              <a:cxnLst/>
              <a:rect l="l" t="t" r="r" b="b"/>
              <a:pathLst>
                <a:path w="1882" h="1882" extrusionOk="0">
                  <a:moveTo>
                    <a:pt x="941" y="0"/>
                  </a:moveTo>
                  <a:cubicBezTo>
                    <a:pt x="429" y="0"/>
                    <a:pt x="0" y="429"/>
                    <a:pt x="0" y="941"/>
                  </a:cubicBezTo>
                  <a:cubicBezTo>
                    <a:pt x="0" y="1465"/>
                    <a:pt x="429"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6"/>
            <p:cNvSpPr/>
            <p:nvPr/>
          </p:nvSpPr>
          <p:spPr>
            <a:xfrm>
              <a:off x="6288875"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6"/>
            <p:cNvSpPr/>
            <p:nvPr/>
          </p:nvSpPr>
          <p:spPr>
            <a:xfrm>
              <a:off x="8521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6"/>
            <p:cNvSpPr/>
            <p:nvPr/>
          </p:nvSpPr>
          <p:spPr>
            <a:xfrm>
              <a:off x="64496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6"/>
            <p:cNvSpPr/>
            <p:nvPr/>
          </p:nvSpPr>
          <p:spPr>
            <a:xfrm>
              <a:off x="3693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6"/>
            <p:cNvSpPr/>
            <p:nvPr/>
          </p:nvSpPr>
          <p:spPr>
            <a:xfrm>
              <a:off x="5967100" y="2065125"/>
              <a:ext cx="47050" cy="47050"/>
            </a:xfrm>
            <a:custGeom>
              <a:avLst/>
              <a:gdLst/>
              <a:ahLst/>
              <a:cxnLst/>
              <a:rect l="l" t="t" r="r" b="b"/>
              <a:pathLst>
                <a:path w="1882" h="1882" extrusionOk="0">
                  <a:moveTo>
                    <a:pt x="941" y="0"/>
                  </a:moveTo>
                  <a:cubicBezTo>
                    <a:pt x="417" y="0"/>
                    <a:pt x="1" y="429"/>
                    <a:pt x="1" y="941"/>
                  </a:cubicBezTo>
                  <a:cubicBezTo>
                    <a:pt x="1"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6"/>
            <p:cNvSpPr/>
            <p:nvPr/>
          </p:nvSpPr>
          <p:spPr>
            <a:xfrm>
              <a:off x="530125" y="4545175"/>
              <a:ext cx="47350" cy="47050"/>
            </a:xfrm>
            <a:custGeom>
              <a:avLst/>
              <a:gdLst/>
              <a:ahLst/>
              <a:cxnLst/>
              <a:rect l="l" t="t" r="r" b="b"/>
              <a:pathLst>
                <a:path w="1894" h="1882" extrusionOk="0">
                  <a:moveTo>
                    <a:pt x="953" y="1"/>
                  </a:moveTo>
                  <a:cubicBezTo>
                    <a:pt x="429" y="1"/>
                    <a:pt x="0" y="417"/>
                    <a:pt x="0" y="941"/>
                  </a:cubicBezTo>
                  <a:cubicBezTo>
                    <a:pt x="0" y="1465"/>
                    <a:pt x="429" y="1882"/>
                    <a:pt x="953" y="1882"/>
                  </a:cubicBezTo>
                  <a:cubicBezTo>
                    <a:pt x="1465" y="1882"/>
                    <a:pt x="1893" y="1465"/>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6"/>
            <p:cNvSpPr/>
            <p:nvPr/>
          </p:nvSpPr>
          <p:spPr>
            <a:xfrm>
              <a:off x="6127825" y="2065125"/>
              <a:ext cx="47075" cy="47050"/>
            </a:xfrm>
            <a:custGeom>
              <a:avLst/>
              <a:gdLst/>
              <a:ahLst/>
              <a:cxnLst/>
              <a:rect l="l" t="t" r="r" b="b"/>
              <a:pathLst>
                <a:path w="1883" h="1882" extrusionOk="0">
                  <a:moveTo>
                    <a:pt x="942" y="0"/>
                  </a:moveTo>
                  <a:cubicBezTo>
                    <a:pt x="430" y="0"/>
                    <a:pt x="1" y="429"/>
                    <a:pt x="1" y="941"/>
                  </a:cubicBezTo>
                  <a:cubicBezTo>
                    <a:pt x="1" y="1465"/>
                    <a:pt x="430" y="1881"/>
                    <a:pt x="942" y="1881"/>
                  </a:cubicBezTo>
                  <a:cubicBezTo>
                    <a:pt x="1465" y="1881"/>
                    <a:pt x="1882" y="1465"/>
                    <a:pt x="1882" y="941"/>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6"/>
            <p:cNvSpPr/>
            <p:nvPr/>
          </p:nvSpPr>
          <p:spPr>
            <a:xfrm>
              <a:off x="691150" y="4545175"/>
              <a:ext cx="47050" cy="47050"/>
            </a:xfrm>
            <a:custGeom>
              <a:avLst/>
              <a:gdLst/>
              <a:ahLst/>
              <a:cxnLst/>
              <a:rect l="l" t="t" r="r" b="b"/>
              <a:pathLst>
                <a:path w="1882" h="1882" extrusionOk="0">
                  <a:moveTo>
                    <a:pt x="941" y="1"/>
                  </a:moveTo>
                  <a:cubicBezTo>
                    <a:pt x="429" y="1"/>
                    <a:pt x="0" y="417"/>
                    <a:pt x="0" y="941"/>
                  </a:cubicBezTo>
                  <a:cubicBezTo>
                    <a:pt x="0" y="1465"/>
                    <a:pt x="429"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6"/>
            <p:cNvSpPr/>
            <p:nvPr/>
          </p:nvSpPr>
          <p:spPr>
            <a:xfrm>
              <a:off x="6288875"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6"/>
            <p:cNvSpPr/>
            <p:nvPr/>
          </p:nvSpPr>
          <p:spPr>
            <a:xfrm>
              <a:off x="8521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6"/>
            <p:cNvSpPr/>
            <p:nvPr/>
          </p:nvSpPr>
          <p:spPr>
            <a:xfrm>
              <a:off x="64496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6"/>
            <p:cNvSpPr/>
            <p:nvPr/>
          </p:nvSpPr>
          <p:spPr>
            <a:xfrm>
              <a:off x="3693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6"/>
            <p:cNvSpPr/>
            <p:nvPr/>
          </p:nvSpPr>
          <p:spPr>
            <a:xfrm>
              <a:off x="5967100" y="2226150"/>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6"/>
            <p:cNvSpPr/>
            <p:nvPr/>
          </p:nvSpPr>
          <p:spPr>
            <a:xfrm>
              <a:off x="530125" y="4706200"/>
              <a:ext cx="47350" cy="47075"/>
            </a:xfrm>
            <a:custGeom>
              <a:avLst/>
              <a:gdLst/>
              <a:ahLst/>
              <a:cxnLst/>
              <a:rect l="l" t="t" r="r" b="b"/>
              <a:pathLst>
                <a:path w="1894" h="1883" extrusionOk="0">
                  <a:moveTo>
                    <a:pt x="953" y="1"/>
                  </a:moveTo>
                  <a:cubicBezTo>
                    <a:pt x="429" y="1"/>
                    <a:pt x="0" y="418"/>
                    <a:pt x="0" y="942"/>
                  </a:cubicBezTo>
                  <a:cubicBezTo>
                    <a:pt x="0" y="1465"/>
                    <a:pt x="429" y="1882"/>
                    <a:pt x="953" y="1882"/>
                  </a:cubicBezTo>
                  <a:cubicBezTo>
                    <a:pt x="1465" y="1882"/>
                    <a:pt x="1893" y="1465"/>
                    <a:pt x="1893" y="942"/>
                  </a:cubicBezTo>
                  <a:cubicBezTo>
                    <a:pt x="1893"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6"/>
            <p:cNvSpPr/>
            <p:nvPr/>
          </p:nvSpPr>
          <p:spPr>
            <a:xfrm>
              <a:off x="6127825" y="2226150"/>
              <a:ext cx="47075" cy="47050"/>
            </a:xfrm>
            <a:custGeom>
              <a:avLst/>
              <a:gdLst/>
              <a:ahLst/>
              <a:cxnLst/>
              <a:rect l="l" t="t" r="r" b="b"/>
              <a:pathLst>
                <a:path w="1883" h="1882" extrusionOk="0">
                  <a:moveTo>
                    <a:pt x="942" y="0"/>
                  </a:moveTo>
                  <a:cubicBezTo>
                    <a:pt x="430" y="0"/>
                    <a:pt x="1" y="417"/>
                    <a:pt x="1" y="941"/>
                  </a:cubicBezTo>
                  <a:cubicBezTo>
                    <a:pt x="1" y="1465"/>
                    <a:pt x="430" y="1882"/>
                    <a:pt x="942" y="1882"/>
                  </a:cubicBezTo>
                  <a:cubicBezTo>
                    <a:pt x="1465" y="1882"/>
                    <a:pt x="1882" y="1465"/>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6"/>
            <p:cNvSpPr/>
            <p:nvPr/>
          </p:nvSpPr>
          <p:spPr>
            <a:xfrm>
              <a:off x="691150" y="4706200"/>
              <a:ext cx="47050" cy="47075"/>
            </a:xfrm>
            <a:custGeom>
              <a:avLst/>
              <a:gdLst/>
              <a:ahLst/>
              <a:cxnLst/>
              <a:rect l="l" t="t" r="r" b="b"/>
              <a:pathLst>
                <a:path w="1882" h="1883" extrusionOk="0">
                  <a:moveTo>
                    <a:pt x="941" y="1"/>
                  </a:moveTo>
                  <a:cubicBezTo>
                    <a:pt x="429" y="1"/>
                    <a:pt x="0" y="418"/>
                    <a:pt x="0" y="942"/>
                  </a:cubicBezTo>
                  <a:cubicBezTo>
                    <a:pt x="0" y="1465"/>
                    <a:pt x="429"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6"/>
            <p:cNvSpPr/>
            <p:nvPr/>
          </p:nvSpPr>
          <p:spPr>
            <a:xfrm>
              <a:off x="6288875"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6"/>
            <p:cNvSpPr/>
            <p:nvPr/>
          </p:nvSpPr>
          <p:spPr>
            <a:xfrm>
              <a:off x="8521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6"/>
            <p:cNvSpPr/>
            <p:nvPr/>
          </p:nvSpPr>
          <p:spPr>
            <a:xfrm>
              <a:off x="64496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6"/>
            <p:cNvSpPr/>
            <p:nvPr/>
          </p:nvSpPr>
          <p:spPr>
            <a:xfrm>
              <a:off x="1264125" y="4274625"/>
              <a:ext cx="1469850" cy="562275"/>
            </a:xfrm>
            <a:custGeom>
              <a:avLst/>
              <a:gdLst/>
              <a:ahLst/>
              <a:cxnLst/>
              <a:rect l="l" t="t" r="r" b="b"/>
              <a:pathLst>
                <a:path w="58794" h="22491" extrusionOk="0">
                  <a:moveTo>
                    <a:pt x="29370" y="1"/>
                  </a:moveTo>
                  <a:cubicBezTo>
                    <a:pt x="23509" y="1"/>
                    <a:pt x="17585" y="1690"/>
                    <a:pt x="12360" y="5215"/>
                  </a:cubicBezTo>
                  <a:cubicBezTo>
                    <a:pt x="6049" y="9477"/>
                    <a:pt x="1846" y="15680"/>
                    <a:pt x="1" y="22491"/>
                  </a:cubicBezTo>
                  <a:lnTo>
                    <a:pt x="58794" y="22491"/>
                  </a:lnTo>
                  <a:cubicBezTo>
                    <a:pt x="57949" y="19336"/>
                    <a:pt x="56567" y="16276"/>
                    <a:pt x="54639" y="13418"/>
                  </a:cubicBezTo>
                  <a:cubicBezTo>
                    <a:pt x="48750" y="4701"/>
                    <a:pt x="39148" y="1"/>
                    <a:pt x="2937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6"/>
            <p:cNvSpPr/>
            <p:nvPr/>
          </p:nvSpPr>
          <p:spPr>
            <a:xfrm>
              <a:off x="2915825" y="4539025"/>
              <a:ext cx="370600" cy="297875"/>
            </a:xfrm>
            <a:custGeom>
              <a:avLst/>
              <a:gdLst/>
              <a:ahLst/>
              <a:cxnLst/>
              <a:rect l="l" t="t" r="r" b="b"/>
              <a:pathLst>
                <a:path w="14824" h="11915" extrusionOk="0">
                  <a:moveTo>
                    <a:pt x="7407" y="1"/>
                  </a:moveTo>
                  <a:cubicBezTo>
                    <a:pt x="6152" y="1"/>
                    <a:pt x="4883" y="362"/>
                    <a:pt x="3763" y="1116"/>
                  </a:cubicBezTo>
                  <a:cubicBezTo>
                    <a:pt x="775" y="3128"/>
                    <a:pt x="1" y="7176"/>
                    <a:pt x="2013" y="10165"/>
                  </a:cubicBezTo>
                  <a:cubicBezTo>
                    <a:pt x="2489" y="10867"/>
                    <a:pt x="3084" y="11462"/>
                    <a:pt x="3763" y="11915"/>
                  </a:cubicBezTo>
                  <a:lnTo>
                    <a:pt x="11050" y="11915"/>
                  </a:lnTo>
                  <a:cubicBezTo>
                    <a:pt x="14038" y="9903"/>
                    <a:pt x="14824" y="5855"/>
                    <a:pt x="12812" y="2866"/>
                  </a:cubicBezTo>
                  <a:cubicBezTo>
                    <a:pt x="11554" y="1005"/>
                    <a:pt x="9500" y="1"/>
                    <a:pt x="7407"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6"/>
            <p:cNvSpPr/>
            <p:nvPr/>
          </p:nvSpPr>
          <p:spPr>
            <a:xfrm>
              <a:off x="4848225" y="818550"/>
              <a:ext cx="1461200" cy="547075"/>
            </a:xfrm>
            <a:custGeom>
              <a:avLst/>
              <a:gdLst/>
              <a:ahLst/>
              <a:cxnLst/>
              <a:rect l="l" t="t" r="r" b="b"/>
              <a:pathLst>
                <a:path w="58448" h="21883" extrusionOk="0">
                  <a:moveTo>
                    <a:pt x="0" y="0"/>
                  </a:moveTo>
                  <a:cubicBezTo>
                    <a:pt x="857" y="2941"/>
                    <a:pt x="2179" y="5798"/>
                    <a:pt x="3989" y="8465"/>
                  </a:cubicBezTo>
                  <a:cubicBezTo>
                    <a:pt x="9869" y="17182"/>
                    <a:pt x="19474" y="21883"/>
                    <a:pt x="29254" y="21883"/>
                  </a:cubicBezTo>
                  <a:cubicBezTo>
                    <a:pt x="35117" y="21883"/>
                    <a:pt x="41042" y="20194"/>
                    <a:pt x="46268" y="16669"/>
                  </a:cubicBezTo>
                  <a:cubicBezTo>
                    <a:pt x="52388" y="12537"/>
                    <a:pt x="56519" y="6572"/>
                    <a:pt x="5844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6"/>
            <p:cNvSpPr/>
            <p:nvPr/>
          </p:nvSpPr>
          <p:spPr>
            <a:xfrm>
              <a:off x="238125" y="818550"/>
              <a:ext cx="1820775" cy="1101325"/>
            </a:xfrm>
            <a:custGeom>
              <a:avLst/>
              <a:gdLst/>
              <a:ahLst/>
              <a:cxnLst/>
              <a:rect l="l" t="t" r="r" b="b"/>
              <a:pathLst>
                <a:path w="72831" h="44053" extrusionOk="0">
                  <a:moveTo>
                    <a:pt x="71854" y="0"/>
                  </a:moveTo>
                  <a:cubicBezTo>
                    <a:pt x="71854" y="23765"/>
                    <a:pt x="52530" y="43089"/>
                    <a:pt x="28766" y="43089"/>
                  </a:cubicBezTo>
                  <a:cubicBezTo>
                    <a:pt x="17717" y="43089"/>
                    <a:pt x="7632" y="38909"/>
                    <a:pt x="0" y="32052"/>
                  </a:cubicBezTo>
                  <a:lnTo>
                    <a:pt x="0" y="33337"/>
                  </a:lnTo>
                  <a:cubicBezTo>
                    <a:pt x="7727" y="40017"/>
                    <a:pt x="17788" y="44053"/>
                    <a:pt x="28766" y="44053"/>
                  </a:cubicBezTo>
                  <a:cubicBezTo>
                    <a:pt x="53066" y="44053"/>
                    <a:pt x="72831" y="24301"/>
                    <a:pt x="728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6"/>
            <p:cNvSpPr/>
            <p:nvPr/>
          </p:nvSpPr>
          <p:spPr>
            <a:xfrm>
              <a:off x="238125" y="818550"/>
              <a:ext cx="1661225" cy="942100"/>
            </a:xfrm>
            <a:custGeom>
              <a:avLst/>
              <a:gdLst/>
              <a:ahLst/>
              <a:cxnLst/>
              <a:rect l="l" t="t" r="r" b="b"/>
              <a:pathLst>
                <a:path w="66449" h="37684" extrusionOk="0">
                  <a:moveTo>
                    <a:pt x="65484" y="0"/>
                  </a:moveTo>
                  <a:cubicBezTo>
                    <a:pt x="65484" y="20241"/>
                    <a:pt x="49018" y="36719"/>
                    <a:pt x="28766" y="36719"/>
                  </a:cubicBezTo>
                  <a:cubicBezTo>
                    <a:pt x="17121" y="36719"/>
                    <a:pt x="6727" y="31266"/>
                    <a:pt x="0" y="22777"/>
                  </a:cubicBezTo>
                  <a:lnTo>
                    <a:pt x="0" y="24312"/>
                  </a:lnTo>
                  <a:cubicBezTo>
                    <a:pt x="6918" y="32480"/>
                    <a:pt x="17252" y="37683"/>
                    <a:pt x="28766" y="37683"/>
                  </a:cubicBezTo>
                  <a:cubicBezTo>
                    <a:pt x="49542" y="37683"/>
                    <a:pt x="66449" y="20776"/>
                    <a:pt x="664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6"/>
            <p:cNvSpPr/>
            <p:nvPr/>
          </p:nvSpPr>
          <p:spPr>
            <a:xfrm>
              <a:off x="238125" y="818550"/>
              <a:ext cx="1501700" cy="782550"/>
            </a:xfrm>
            <a:custGeom>
              <a:avLst/>
              <a:gdLst/>
              <a:ahLst/>
              <a:cxnLst/>
              <a:rect l="l" t="t" r="r" b="b"/>
              <a:pathLst>
                <a:path w="60068" h="31302" extrusionOk="0">
                  <a:moveTo>
                    <a:pt x="59103" y="0"/>
                  </a:moveTo>
                  <a:cubicBezTo>
                    <a:pt x="59103" y="16728"/>
                    <a:pt x="45494" y="30337"/>
                    <a:pt x="28766" y="30337"/>
                  </a:cubicBezTo>
                  <a:cubicBezTo>
                    <a:pt x="15407" y="30337"/>
                    <a:pt x="4036" y="21645"/>
                    <a:pt x="0" y="9632"/>
                  </a:cubicBezTo>
                  <a:lnTo>
                    <a:pt x="0" y="12335"/>
                  </a:lnTo>
                  <a:cubicBezTo>
                    <a:pt x="4798" y="23479"/>
                    <a:pt x="15883" y="31301"/>
                    <a:pt x="28766" y="31301"/>
                  </a:cubicBezTo>
                  <a:cubicBezTo>
                    <a:pt x="46030" y="31301"/>
                    <a:pt x="60067" y="17264"/>
                    <a:pt x="6006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6"/>
            <p:cNvSpPr/>
            <p:nvPr/>
          </p:nvSpPr>
          <p:spPr>
            <a:xfrm>
              <a:off x="334250" y="818550"/>
              <a:ext cx="1246025" cy="623000"/>
            </a:xfrm>
            <a:custGeom>
              <a:avLst/>
              <a:gdLst/>
              <a:ahLst/>
              <a:cxnLst/>
              <a:rect l="l" t="t" r="r" b="b"/>
              <a:pathLst>
                <a:path w="49841" h="24920" extrusionOk="0">
                  <a:moveTo>
                    <a:pt x="1" y="0"/>
                  </a:moveTo>
                  <a:cubicBezTo>
                    <a:pt x="1" y="13740"/>
                    <a:pt x="11181" y="24920"/>
                    <a:pt x="24921" y="24920"/>
                  </a:cubicBezTo>
                  <a:cubicBezTo>
                    <a:pt x="38672" y="24920"/>
                    <a:pt x="49840" y="13740"/>
                    <a:pt x="49840" y="0"/>
                  </a:cubicBezTo>
                  <a:lnTo>
                    <a:pt x="48876" y="0"/>
                  </a:lnTo>
                  <a:cubicBezTo>
                    <a:pt x="48876" y="13216"/>
                    <a:pt x="38136" y="23955"/>
                    <a:pt x="24921" y="23955"/>
                  </a:cubicBezTo>
                  <a:cubicBezTo>
                    <a:pt x="11716" y="23955"/>
                    <a:pt x="965" y="13216"/>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6"/>
            <p:cNvSpPr/>
            <p:nvPr/>
          </p:nvSpPr>
          <p:spPr>
            <a:xfrm>
              <a:off x="493800" y="818550"/>
              <a:ext cx="927225" cy="463750"/>
            </a:xfrm>
            <a:custGeom>
              <a:avLst/>
              <a:gdLst/>
              <a:ahLst/>
              <a:cxnLst/>
              <a:rect l="l" t="t" r="r" b="b"/>
              <a:pathLst>
                <a:path w="37089" h="18550" extrusionOk="0">
                  <a:moveTo>
                    <a:pt x="0" y="0"/>
                  </a:moveTo>
                  <a:cubicBezTo>
                    <a:pt x="0" y="10227"/>
                    <a:pt x="8311" y="18550"/>
                    <a:pt x="18539" y="18550"/>
                  </a:cubicBezTo>
                  <a:cubicBezTo>
                    <a:pt x="28766" y="18550"/>
                    <a:pt x="37088" y="10227"/>
                    <a:pt x="37088" y="0"/>
                  </a:cubicBezTo>
                  <a:lnTo>
                    <a:pt x="36124" y="0"/>
                  </a:lnTo>
                  <a:cubicBezTo>
                    <a:pt x="36124" y="9692"/>
                    <a:pt x="28230" y="17574"/>
                    <a:pt x="18539" y="17574"/>
                  </a:cubicBezTo>
                  <a:cubicBezTo>
                    <a:pt x="8847" y="17574"/>
                    <a:pt x="965" y="9692"/>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6"/>
            <p:cNvSpPr/>
            <p:nvPr/>
          </p:nvSpPr>
          <p:spPr>
            <a:xfrm>
              <a:off x="653050" y="818550"/>
              <a:ext cx="608425" cy="304225"/>
            </a:xfrm>
            <a:custGeom>
              <a:avLst/>
              <a:gdLst/>
              <a:ahLst/>
              <a:cxnLst/>
              <a:rect l="l" t="t" r="r" b="b"/>
              <a:pathLst>
                <a:path w="24337" h="12169" extrusionOk="0">
                  <a:moveTo>
                    <a:pt x="0" y="0"/>
                  </a:moveTo>
                  <a:cubicBezTo>
                    <a:pt x="0" y="6703"/>
                    <a:pt x="5465" y="12168"/>
                    <a:pt x="12169" y="12168"/>
                  </a:cubicBezTo>
                  <a:cubicBezTo>
                    <a:pt x="18884" y="12168"/>
                    <a:pt x="24337" y="6703"/>
                    <a:pt x="24337" y="0"/>
                  </a:cubicBezTo>
                  <a:lnTo>
                    <a:pt x="23372" y="0"/>
                  </a:lnTo>
                  <a:cubicBezTo>
                    <a:pt x="23372" y="6179"/>
                    <a:pt x="18348" y="11204"/>
                    <a:pt x="12169" y="11204"/>
                  </a:cubicBezTo>
                  <a:cubicBezTo>
                    <a:pt x="6001" y="11204"/>
                    <a:pt x="977" y="6179"/>
                    <a:pt x="9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6"/>
            <p:cNvSpPr/>
            <p:nvPr/>
          </p:nvSpPr>
          <p:spPr>
            <a:xfrm>
              <a:off x="812600" y="818550"/>
              <a:ext cx="289325" cy="144675"/>
            </a:xfrm>
            <a:custGeom>
              <a:avLst/>
              <a:gdLst/>
              <a:ahLst/>
              <a:cxnLst/>
              <a:rect l="l" t="t" r="r" b="b"/>
              <a:pathLst>
                <a:path w="11573" h="5787" extrusionOk="0">
                  <a:moveTo>
                    <a:pt x="0" y="0"/>
                  </a:moveTo>
                  <a:cubicBezTo>
                    <a:pt x="0" y="3191"/>
                    <a:pt x="2596" y="5786"/>
                    <a:pt x="5787" y="5786"/>
                  </a:cubicBezTo>
                  <a:cubicBezTo>
                    <a:pt x="8977" y="5786"/>
                    <a:pt x="11573" y="3191"/>
                    <a:pt x="11573" y="0"/>
                  </a:cubicBezTo>
                  <a:lnTo>
                    <a:pt x="10609" y="0"/>
                  </a:lnTo>
                  <a:cubicBezTo>
                    <a:pt x="10609" y="2655"/>
                    <a:pt x="8454" y="4822"/>
                    <a:pt x="5787" y="4822"/>
                  </a:cubicBezTo>
                  <a:cubicBezTo>
                    <a:pt x="3131" y="4822"/>
                    <a:pt x="964" y="2655"/>
                    <a:pt x="964"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8" name="Google Shape;818;p6"/>
          <p:cNvSpPr txBox="1">
            <a:spLocks noGrp="1"/>
          </p:cNvSpPr>
          <p:nvPr>
            <p:ph type="title"/>
          </p:nvPr>
        </p:nvSpPr>
        <p:spPr>
          <a:xfrm>
            <a:off x="1000125" y="540000"/>
            <a:ext cx="7143600" cy="43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9"/>
        <p:cNvGrpSpPr/>
        <p:nvPr/>
      </p:nvGrpSpPr>
      <p:grpSpPr>
        <a:xfrm>
          <a:off x="0" y="0"/>
          <a:ext cx="0" cy="0"/>
          <a:chOff x="0" y="0"/>
          <a:chExt cx="0" cy="0"/>
        </a:xfrm>
      </p:grpSpPr>
      <p:grpSp>
        <p:nvGrpSpPr>
          <p:cNvPr id="820" name="Google Shape;820;p7"/>
          <p:cNvGrpSpPr/>
          <p:nvPr/>
        </p:nvGrpSpPr>
        <p:grpSpPr>
          <a:xfrm>
            <a:off x="-2" y="11"/>
            <a:ext cx="9149177" cy="5202237"/>
            <a:chOff x="238125" y="829675"/>
            <a:chExt cx="7141100" cy="4050325"/>
          </a:xfrm>
        </p:grpSpPr>
        <p:sp>
          <p:nvSpPr>
            <p:cNvPr id="821" name="Google Shape;821;p7"/>
            <p:cNvSpPr/>
            <p:nvPr/>
          </p:nvSpPr>
          <p:spPr>
            <a:xfrm>
              <a:off x="1160825" y="9196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7"/>
            <p:cNvSpPr/>
            <p:nvPr/>
          </p:nvSpPr>
          <p:spPr>
            <a:xfrm>
              <a:off x="136877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7"/>
            <p:cNvSpPr/>
            <p:nvPr/>
          </p:nvSpPr>
          <p:spPr>
            <a:xfrm>
              <a:off x="157672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7"/>
            <p:cNvSpPr/>
            <p:nvPr/>
          </p:nvSpPr>
          <p:spPr>
            <a:xfrm>
              <a:off x="178467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7"/>
            <p:cNvSpPr/>
            <p:nvPr/>
          </p:nvSpPr>
          <p:spPr>
            <a:xfrm>
              <a:off x="1954300" y="9196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7"/>
            <p:cNvSpPr/>
            <p:nvPr/>
          </p:nvSpPr>
          <p:spPr>
            <a:xfrm>
              <a:off x="1160825" y="112762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7"/>
            <p:cNvSpPr/>
            <p:nvPr/>
          </p:nvSpPr>
          <p:spPr>
            <a:xfrm>
              <a:off x="136877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7"/>
            <p:cNvSpPr/>
            <p:nvPr/>
          </p:nvSpPr>
          <p:spPr>
            <a:xfrm>
              <a:off x="157672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7"/>
            <p:cNvSpPr/>
            <p:nvPr/>
          </p:nvSpPr>
          <p:spPr>
            <a:xfrm>
              <a:off x="178467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7"/>
            <p:cNvSpPr/>
            <p:nvPr/>
          </p:nvSpPr>
          <p:spPr>
            <a:xfrm>
              <a:off x="1954300" y="112762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7"/>
            <p:cNvSpPr/>
            <p:nvPr/>
          </p:nvSpPr>
          <p:spPr>
            <a:xfrm>
              <a:off x="1160825" y="133557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7"/>
            <p:cNvSpPr/>
            <p:nvPr/>
          </p:nvSpPr>
          <p:spPr>
            <a:xfrm>
              <a:off x="136877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7"/>
            <p:cNvSpPr/>
            <p:nvPr/>
          </p:nvSpPr>
          <p:spPr>
            <a:xfrm>
              <a:off x="157672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7"/>
            <p:cNvSpPr/>
            <p:nvPr/>
          </p:nvSpPr>
          <p:spPr>
            <a:xfrm>
              <a:off x="178467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7"/>
            <p:cNvSpPr/>
            <p:nvPr/>
          </p:nvSpPr>
          <p:spPr>
            <a:xfrm>
              <a:off x="1954300" y="133557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7"/>
            <p:cNvSpPr/>
            <p:nvPr/>
          </p:nvSpPr>
          <p:spPr>
            <a:xfrm>
              <a:off x="1160825" y="1543825"/>
              <a:ext cx="60925" cy="60625"/>
            </a:xfrm>
            <a:custGeom>
              <a:avLst/>
              <a:gdLst/>
              <a:ahLst/>
              <a:cxnLst/>
              <a:rect l="l" t="t" r="r" b="b"/>
              <a:pathLst>
                <a:path w="2437" h="2425" extrusionOk="0">
                  <a:moveTo>
                    <a:pt x="1224" y="1"/>
                  </a:moveTo>
                  <a:cubicBezTo>
                    <a:pt x="547" y="1"/>
                    <a:pt x="1" y="535"/>
                    <a:pt x="1" y="1213"/>
                  </a:cubicBezTo>
                  <a:cubicBezTo>
                    <a:pt x="1" y="1878"/>
                    <a:pt x="547" y="2425"/>
                    <a:pt x="1224" y="2425"/>
                  </a:cubicBezTo>
                  <a:cubicBezTo>
                    <a:pt x="1890" y="2425"/>
                    <a:pt x="2437" y="1878"/>
                    <a:pt x="2437" y="1213"/>
                  </a:cubicBezTo>
                  <a:cubicBezTo>
                    <a:pt x="2437" y="535"/>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7"/>
            <p:cNvSpPr/>
            <p:nvPr/>
          </p:nvSpPr>
          <p:spPr>
            <a:xfrm>
              <a:off x="136877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7"/>
            <p:cNvSpPr/>
            <p:nvPr/>
          </p:nvSpPr>
          <p:spPr>
            <a:xfrm>
              <a:off x="157672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7"/>
            <p:cNvSpPr/>
            <p:nvPr/>
          </p:nvSpPr>
          <p:spPr>
            <a:xfrm>
              <a:off x="178467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7"/>
            <p:cNvSpPr/>
            <p:nvPr/>
          </p:nvSpPr>
          <p:spPr>
            <a:xfrm>
              <a:off x="1954300" y="1543825"/>
              <a:ext cx="60925" cy="60625"/>
            </a:xfrm>
            <a:custGeom>
              <a:avLst/>
              <a:gdLst/>
              <a:ahLst/>
              <a:cxnLst/>
              <a:rect l="l" t="t" r="r" b="b"/>
              <a:pathLst>
                <a:path w="2437" h="2425" extrusionOk="0">
                  <a:moveTo>
                    <a:pt x="1225" y="1"/>
                  </a:moveTo>
                  <a:cubicBezTo>
                    <a:pt x="548" y="1"/>
                    <a:pt x="1" y="535"/>
                    <a:pt x="1" y="1213"/>
                  </a:cubicBezTo>
                  <a:cubicBezTo>
                    <a:pt x="1" y="1878"/>
                    <a:pt x="548"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7"/>
            <p:cNvSpPr/>
            <p:nvPr/>
          </p:nvSpPr>
          <p:spPr>
            <a:xfrm>
              <a:off x="1160825" y="17517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7"/>
            <p:cNvSpPr/>
            <p:nvPr/>
          </p:nvSpPr>
          <p:spPr>
            <a:xfrm>
              <a:off x="136877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7"/>
            <p:cNvSpPr/>
            <p:nvPr/>
          </p:nvSpPr>
          <p:spPr>
            <a:xfrm>
              <a:off x="157672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7"/>
            <p:cNvSpPr/>
            <p:nvPr/>
          </p:nvSpPr>
          <p:spPr>
            <a:xfrm>
              <a:off x="178467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7"/>
            <p:cNvSpPr/>
            <p:nvPr/>
          </p:nvSpPr>
          <p:spPr>
            <a:xfrm>
              <a:off x="1954300" y="17517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7"/>
            <p:cNvSpPr/>
            <p:nvPr/>
          </p:nvSpPr>
          <p:spPr>
            <a:xfrm>
              <a:off x="1160825" y="196032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7"/>
            <p:cNvSpPr/>
            <p:nvPr/>
          </p:nvSpPr>
          <p:spPr>
            <a:xfrm>
              <a:off x="136877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7"/>
            <p:cNvSpPr/>
            <p:nvPr/>
          </p:nvSpPr>
          <p:spPr>
            <a:xfrm>
              <a:off x="157672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7"/>
            <p:cNvSpPr/>
            <p:nvPr/>
          </p:nvSpPr>
          <p:spPr>
            <a:xfrm>
              <a:off x="178467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7"/>
            <p:cNvSpPr/>
            <p:nvPr/>
          </p:nvSpPr>
          <p:spPr>
            <a:xfrm>
              <a:off x="1954300" y="196032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7"/>
            <p:cNvSpPr/>
            <p:nvPr/>
          </p:nvSpPr>
          <p:spPr>
            <a:xfrm>
              <a:off x="1160825" y="21682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7"/>
            <p:cNvSpPr/>
            <p:nvPr/>
          </p:nvSpPr>
          <p:spPr>
            <a:xfrm>
              <a:off x="136877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7"/>
            <p:cNvSpPr/>
            <p:nvPr/>
          </p:nvSpPr>
          <p:spPr>
            <a:xfrm>
              <a:off x="157672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7"/>
            <p:cNvSpPr/>
            <p:nvPr/>
          </p:nvSpPr>
          <p:spPr>
            <a:xfrm>
              <a:off x="178467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7"/>
            <p:cNvSpPr/>
            <p:nvPr/>
          </p:nvSpPr>
          <p:spPr>
            <a:xfrm>
              <a:off x="1954300" y="21682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7"/>
            <p:cNvSpPr/>
            <p:nvPr/>
          </p:nvSpPr>
          <p:spPr>
            <a:xfrm>
              <a:off x="1160825" y="237622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7"/>
            <p:cNvSpPr/>
            <p:nvPr/>
          </p:nvSpPr>
          <p:spPr>
            <a:xfrm>
              <a:off x="136877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7"/>
            <p:cNvSpPr/>
            <p:nvPr/>
          </p:nvSpPr>
          <p:spPr>
            <a:xfrm>
              <a:off x="157672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7"/>
            <p:cNvSpPr/>
            <p:nvPr/>
          </p:nvSpPr>
          <p:spPr>
            <a:xfrm>
              <a:off x="178467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7"/>
            <p:cNvSpPr/>
            <p:nvPr/>
          </p:nvSpPr>
          <p:spPr>
            <a:xfrm>
              <a:off x="1954300" y="237622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7"/>
            <p:cNvSpPr/>
            <p:nvPr/>
          </p:nvSpPr>
          <p:spPr>
            <a:xfrm>
              <a:off x="1160825" y="258417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7"/>
            <p:cNvSpPr/>
            <p:nvPr/>
          </p:nvSpPr>
          <p:spPr>
            <a:xfrm>
              <a:off x="136877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7"/>
            <p:cNvSpPr/>
            <p:nvPr/>
          </p:nvSpPr>
          <p:spPr>
            <a:xfrm>
              <a:off x="157672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7"/>
            <p:cNvSpPr/>
            <p:nvPr/>
          </p:nvSpPr>
          <p:spPr>
            <a:xfrm>
              <a:off x="178467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7"/>
            <p:cNvSpPr/>
            <p:nvPr/>
          </p:nvSpPr>
          <p:spPr>
            <a:xfrm>
              <a:off x="1954300" y="258417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7"/>
            <p:cNvSpPr/>
            <p:nvPr/>
          </p:nvSpPr>
          <p:spPr>
            <a:xfrm>
              <a:off x="32902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7"/>
            <p:cNvSpPr/>
            <p:nvPr/>
          </p:nvSpPr>
          <p:spPr>
            <a:xfrm>
              <a:off x="53697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7"/>
            <p:cNvSpPr/>
            <p:nvPr/>
          </p:nvSpPr>
          <p:spPr>
            <a:xfrm>
              <a:off x="74492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7"/>
            <p:cNvSpPr/>
            <p:nvPr/>
          </p:nvSpPr>
          <p:spPr>
            <a:xfrm>
              <a:off x="952875" y="9196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7"/>
            <p:cNvSpPr/>
            <p:nvPr/>
          </p:nvSpPr>
          <p:spPr>
            <a:xfrm>
              <a:off x="32902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7"/>
            <p:cNvSpPr/>
            <p:nvPr/>
          </p:nvSpPr>
          <p:spPr>
            <a:xfrm>
              <a:off x="53697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7"/>
            <p:cNvSpPr/>
            <p:nvPr/>
          </p:nvSpPr>
          <p:spPr>
            <a:xfrm>
              <a:off x="74492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7"/>
            <p:cNvSpPr/>
            <p:nvPr/>
          </p:nvSpPr>
          <p:spPr>
            <a:xfrm>
              <a:off x="952875" y="112762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7"/>
            <p:cNvSpPr/>
            <p:nvPr/>
          </p:nvSpPr>
          <p:spPr>
            <a:xfrm>
              <a:off x="32902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7"/>
            <p:cNvSpPr/>
            <p:nvPr/>
          </p:nvSpPr>
          <p:spPr>
            <a:xfrm>
              <a:off x="53697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7"/>
            <p:cNvSpPr/>
            <p:nvPr/>
          </p:nvSpPr>
          <p:spPr>
            <a:xfrm>
              <a:off x="74492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7"/>
            <p:cNvSpPr/>
            <p:nvPr/>
          </p:nvSpPr>
          <p:spPr>
            <a:xfrm>
              <a:off x="952875" y="133557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7"/>
            <p:cNvSpPr/>
            <p:nvPr/>
          </p:nvSpPr>
          <p:spPr>
            <a:xfrm>
              <a:off x="32902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7"/>
            <p:cNvSpPr/>
            <p:nvPr/>
          </p:nvSpPr>
          <p:spPr>
            <a:xfrm>
              <a:off x="53697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7"/>
            <p:cNvSpPr/>
            <p:nvPr/>
          </p:nvSpPr>
          <p:spPr>
            <a:xfrm>
              <a:off x="74492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7"/>
            <p:cNvSpPr/>
            <p:nvPr/>
          </p:nvSpPr>
          <p:spPr>
            <a:xfrm>
              <a:off x="952875" y="1543825"/>
              <a:ext cx="60925" cy="60625"/>
            </a:xfrm>
            <a:custGeom>
              <a:avLst/>
              <a:gdLst/>
              <a:ahLst/>
              <a:cxnLst/>
              <a:rect l="l" t="t" r="r" b="b"/>
              <a:pathLst>
                <a:path w="2437" h="2425" extrusionOk="0">
                  <a:moveTo>
                    <a:pt x="1213" y="1"/>
                  </a:moveTo>
                  <a:cubicBezTo>
                    <a:pt x="547" y="1"/>
                    <a:pt x="0" y="535"/>
                    <a:pt x="0" y="1213"/>
                  </a:cubicBezTo>
                  <a:cubicBezTo>
                    <a:pt x="0" y="1878"/>
                    <a:pt x="547" y="2425"/>
                    <a:pt x="1213" y="2425"/>
                  </a:cubicBezTo>
                  <a:cubicBezTo>
                    <a:pt x="1890" y="2425"/>
                    <a:pt x="2436" y="1878"/>
                    <a:pt x="2436" y="1213"/>
                  </a:cubicBezTo>
                  <a:cubicBezTo>
                    <a:pt x="2436" y="535"/>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7"/>
            <p:cNvSpPr/>
            <p:nvPr/>
          </p:nvSpPr>
          <p:spPr>
            <a:xfrm>
              <a:off x="32902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7"/>
            <p:cNvSpPr/>
            <p:nvPr/>
          </p:nvSpPr>
          <p:spPr>
            <a:xfrm>
              <a:off x="53697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7"/>
            <p:cNvSpPr/>
            <p:nvPr/>
          </p:nvSpPr>
          <p:spPr>
            <a:xfrm>
              <a:off x="74492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7"/>
            <p:cNvSpPr/>
            <p:nvPr/>
          </p:nvSpPr>
          <p:spPr>
            <a:xfrm>
              <a:off x="952875" y="17517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7"/>
            <p:cNvSpPr/>
            <p:nvPr/>
          </p:nvSpPr>
          <p:spPr>
            <a:xfrm>
              <a:off x="32902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7"/>
            <p:cNvSpPr/>
            <p:nvPr/>
          </p:nvSpPr>
          <p:spPr>
            <a:xfrm>
              <a:off x="53697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7"/>
            <p:cNvSpPr/>
            <p:nvPr/>
          </p:nvSpPr>
          <p:spPr>
            <a:xfrm>
              <a:off x="74492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7"/>
            <p:cNvSpPr/>
            <p:nvPr/>
          </p:nvSpPr>
          <p:spPr>
            <a:xfrm>
              <a:off x="952875" y="196032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7"/>
            <p:cNvSpPr/>
            <p:nvPr/>
          </p:nvSpPr>
          <p:spPr>
            <a:xfrm>
              <a:off x="32902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7"/>
            <p:cNvSpPr/>
            <p:nvPr/>
          </p:nvSpPr>
          <p:spPr>
            <a:xfrm>
              <a:off x="53697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7"/>
            <p:cNvSpPr/>
            <p:nvPr/>
          </p:nvSpPr>
          <p:spPr>
            <a:xfrm>
              <a:off x="74492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7"/>
            <p:cNvSpPr/>
            <p:nvPr/>
          </p:nvSpPr>
          <p:spPr>
            <a:xfrm>
              <a:off x="952875" y="21682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7"/>
            <p:cNvSpPr/>
            <p:nvPr/>
          </p:nvSpPr>
          <p:spPr>
            <a:xfrm>
              <a:off x="32902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7"/>
            <p:cNvSpPr/>
            <p:nvPr/>
          </p:nvSpPr>
          <p:spPr>
            <a:xfrm>
              <a:off x="53697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7"/>
            <p:cNvSpPr/>
            <p:nvPr/>
          </p:nvSpPr>
          <p:spPr>
            <a:xfrm>
              <a:off x="74492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7"/>
            <p:cNvSpPr/>
            <p:nvPr/>
          </p:nvSpPr>
          <p:spPr>
            <a:xfrm>
              <a:off x="952875" y="237622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7"/>
            <p:cNvSpPr/>
            <p:nvPr/>
          </p:nvSpPr>
          <p:spPr>
            <a:xfrm>
              <a:off x="32902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7"/>
            <p:cNvSpPr/>
            <p:nvPr/>
          </p:nvSpPr>
          <p:spPr>
            <a:xfrm>
              <a:off x="53697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7"/>
            <p:cNvSpPr/>
            <p:nvPr/>
          </p:nvSpPr>
          <p:spPr>
            <a:xfrm>
              <a:off x="74492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7"/>
            <p:cNvSpPr/>
            <p:nvPr/>
          </p:nvSpPr>
          <p:spPr>
            <a:xfrm>
              <a:off x="952875" y="258417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7"/>
            <p:cNvSpPr/>
            <p:nvPr/>
          </p:nvSpPr>
          <p:spPr>
            <a:xfrm>
              <a:off x="6855150" y="1831350"/>
              <a:ext cx="347900" cy="305800"/>
            </a:xfrm>
            <a:custGeom>
              <a:avLst/>
              <a:gdLst/>
              <a:ahLst/>
              <a:cxnLst/>
              <a:rect l="l" t="t" r="r" b="b"/>
              <a:pathLst>
                <a:path w="13916" h="12232" extrusionOk="0">
                  <a:moveTo>
                    <a:pt x="6961" y="2175"/>
                  </a:moveTo>
                  <a:cubicBezTo>
                    <a:pt x="8225" y="2175"/>
                    <a:pt x="9467" y="2784"/>
                    <a:pt x="10232" y="3912"/>
                  </a:cubicBezTo>
                  <a:cubicBezTo>
                    <a:pt x="11444" y="5718"/>
                    <a:pt x="10968" y="8166"/>
                    <a:pt x="9162" y="9390"/>
                  </a:cubicBezTo>
                  <a:cubicBezTo>
                    <a:pt x="8487" y="9843"/>
                    <a:pt x="7722" y="10060"/>
                    <a:pt x="6964" y="10060"/>
                  </a:cubicBezTo>
                  <a:cubicBezTo>
                    <a:pt x="5697" y="10060"/>
                    <a:pt x="4451" y="9451"/>
                    <a:pt x="3684" y="8320"/>
                  </a:cubicBezTo>
                  <a:cubicBezTo>
                    <a:pt x="2472" y="6526"/>
                    <a:pt x="2947" y="4066"/>
                    <a:pt x="4754" y="2854"/>
                  </a:cubicBezTo>
                  <a:cubicBezTo>
                    <a:pt x="5432" y="2395"/>
                    <a:pt x="6200" y="2175"/>
                    <a:pt x="6961" y="2175"/>
                  </a:cubicBezTo>
                  <a:close/>
                  <a:moveTo>
                    <a:pt x="6949" y="1"/>
                  </a:moveTo>
                  <a:cubicBezTo>
                    <a:pt x="5771" y="1"/>
                    <a:pt x="4580" y="340"/>
                    <a:pt x="3530" y="1048"/>
                  </a:cubicBezTo>
                  <a:cubicBezTo>
                    <a:pt x="737" y="2937"/>
                    <a:pt x="0" y="6740"/>
                    <a:pt x="1890" y="9544"/>
                  </a:cubicBezTo>
                  <a:cubicBezTo>
                    <a:pt x="3071" y="11290"/>
                    <a:pt x="4999" y="12232"/>
                    <a:pt x="6961" y="12232"/>
                  </a:cubicBezTo>
                  <a:cubicBezTo>
                    <a:pt x="8138" y="12232"/>
                    <a:pt x="9327" y="11893"/>
                    <a:pt x="10374" y="11184"/>
                  </a:cubicBezTo>
                  <a:cubicBezTo>
                    <a:pt x="13179" y="9295"/>
                    <a:pt x="13915" y="5492"/>
                    <a:pt x="12026" y="2700"/>
                  </a:cubicBezTo>
                  <a:cubicBezTo>
                    <a:pt x="10845" y="946"/>
                    <a:pt x="8915" y="1"/>
                    <a:pt x="6949"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7"/>
            <p:cNvSpPr/>
            <p:nvPr/>
          </p:nvSpPr>
          <p:spPr>
            <a:xfrm>
              <a:off x="1802200" y="4450075"/>
              <a:ext cx="347900" cy="306000"/>
            </a:xfrm>
            <a:custGeom>
              <a:avLst/>
              <a:gdLst/>
              <a:ahLst/>
              <a:cxnLst/>
              <a:rect l="l" t="t" r="r" b="b"/>
              <a:pathLst>
                <a:path w="13916" h="12240" extrusionOk="0">
                  <a:moveTo>
                    <a:pt x="6955" y="2174"/>
                  </a:moveTo>
                  <a:cubicBezTo>
                    <a:pt x="8219" y="2174"/>
                    <a:pt x="9463" y="2783"/>
                    <a:pt x="10220" y="3911"/>
                  </a:cubicBezTo>
                  <a:cubicBezTo>
                    <a:pt x="11444" y="5717"/>
                    <a:pt x="10969" y="8165"/>
                    <a:pt x="9163" y="9389"/>
                  </a:cubicBezTo>
                  <a:cubicBezTo>
                    <a:pt x="8485" y="9849"/>
                    <a:pt x="7716" y="10069"/>
                    <a:pt x="6956" y="10069"/>
                  </a:cubicBezTo>
                  <a:cubicBezTo>
                    <a:pt x="5691" y="10069"/>
                    <a:pt x="4449" y="9460"/>
                    <a:pt x="3685" y="8331"/>
                  </a:cubicBezTo>
                  <a:cubicBezTo>
                    <a:pt x="2473" y="6525"/>
                    <a:pt x="2948" y="4065"/>
                    <a:pt x="4754" y="2853"/>
                  </a:cubicBezTo>
                  <a:cubicBezTo>
                    <a:pt x="5428" y="2394"/>
                    <a:pt x="6195" y="2174"/>
                    <a:pt x="6955" y="2174"/>
                  </a:cubicBezTo>
                  <a:close/>
                  <a:moveTo>
                    <a:pt x="6949" y="0"/>
                  </a:moveTo>
                  <a:cubicBezTo>
                    <a:pt x="5772" y="0"/>
                    <a:pt x="4581" y="339"/>
                    <a:pt x="3530" y="1047"/>
                  </a:cubicBezTo>
                  <a:cubicBezTo>
                    <a:pt x="738" y="2937"/>
                    <a:pt x="1" y="6739"/>
                    <a:pt x="1890" y="9543"/>
                  </a:cubicBezTo>
                  <a:cubicBezTo>
                    <a:pt x="3070" y="11295"/>
                    <a:pt x="4996" y="12239"/>
                    <a:pt x="6955" y="12239"/>
                  </a:cubicBezTo>
                  <a:cubicBezTo>
                    <a:pt x="8134" y="12239"/>
                    <a:pt x="9326" y="11897"/>
                    <a:pt x="10375" y="11183"/>
                  </a:cubicBezTo>
                  <a:cubicBezTo>
                    <a:pt x="13179" y="9294"/>
                    <a:pt x="13916" y="5503"/>
                    <a:pt x="12026" y="2699"/>
                  </a:cubicBezTo>
                  <a:cubicBezTo>
                    <a:pt x="10845" y="945"/>
                    <a:pt x="8915" y="0"/>
                    <a:pt x="69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7"/>
            <p:cNvSpPr/>
            <p:nvPr/>
          </p:nvSpPr>
          <p:spPr>
            <a:xfrm>
              <a:off x="6663250" y="1716425"/>
              <a:ext cx="163700" cy="163725"/>
            </a:xfrm>
            <a:custGeom>
              <a:avLst/>
              <a:gdLst/>
              <a:ahLst/>
              <a:cxnLst/>
              <a:rect l="l" t="t" r="r" b="b"/>
              <a:pathLst>
                <a:path w="6548" h="6549" extrusionOk="0">
                  <a:moveTo>
                    <a:pt x="3268" y="1"/>
                  </a:moveTo>
                  <a:cubicBezTo>
                    <a:pt x="1462" y="1"/>
                    <a:pt x="0" y="1474"/>
                    <a:pt x="0" y="3280"/>
                  </a:cubicBezTo>
                  <a:cubicBezTo>
                    <a:pt x="0" y="5087"/>
                    <a:pt x="1462" y="6548"/>
                    <a:pt x="3268" y="6548"/>
                  </a:cubicBezTo>
                  <a:cubicBezTo>
                    <a:pt x="5074" y="6548"/>
                    <a:pt x="6548" y="5087"/>
                    <a:pt x="6548" y="3280"/>
                  </a:cubicBezTo>
                  <a:cubicBezTo>
                    <a:pt x="6548" y="1474"/>
                    <a:pt x="5074" y="1"/>
                    <a:pt x="3268"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7"/>
            <p:cNvSpPr/>
            <p:nvPr/>
          </p:nvSpPr>
          <p:spPr>
            <a:xfrm>
              <a:off x="1976000" y="4198175"/>
              <a:ext cx="143800" cy="143525"/>
            </a:xfrm>
            <a:custGeom>
              <a:avLst/>
              <a:gdLst/>
              <a:ahLst/>
              <a:cxnLst/>
              <a:rect l="l" t="t" r="r" b="b"/>
              <a:pathLst>
                <a:path w="5752" h="5741" extrusionOk="0">
                  <a:moveTo>
                    <a:pt x="2876" y="1"/>
                  </a:moveTo>
                  <a:cubicBezTo>
                    <a:pt x="1284" y="1"/>
                    <a:pt x="0" y="1284"/>
                    <a:pt x="0" y="2865"/>
                  </a:cubicBezTo>
                  <a:cubicBezTo>
                    <a:pt x="0" y="4457"/>
                    <a:pt x="1284" y="5740"/>
                    <a:pt x="2876" y="5740"/>
                  </a:cubicBezTo>
                  <a:cubicBezTo>
                    <a:pt x="4468" y="5740"/>
                    <a:pt x="5752" y="4457"/>
                    <a:pt x="5752" y="2865"/>
                  </a:cubicBezTo>
                  <a:cubicBezTo>
                    <a:pt x="5752" y="1284"/>
                    <a:pt x="4468" y="1"/>
                    <a:pt x="2876"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7"/>
            <p:cNvSpPr/>
            <p:nvPr/>
          </p:nvSpPr>
          <p:spPr>
            <a:xfrm>
              <a:off x="3721900" y="4286125"/>
              <a:ext cx="59150" cy="59125"/>
            </a:xfrm>
            <a:custGeom>
              <a:avLst/>
              <a:gdLst/>
              <a:ahLst/>
              <a:cxnLst/>
              <a:rect l="l" t="t" r="r" b="b"/>
              <a:pathLst>
                <a:path w="2366" h="2365" extrusionOk="0">
                  <a:moveTo>
                    <a:pt x="1189" y="0"/>
                  </a:moveTo>
                  <a:cubicBezTo>
                    <a:pt x="535" y="0"/>
                    <a:pt x="1" y="535"/>
                    <a:pt x="1" y="1188"/>
                  </a:cubicBezTo>
                  <a:cubicBezTo>
                    <a:pt x="1" y="1842"/>
                    <a:pt x="535" y="2365"/>
                    <a:pt x="1189" y="2365"/>
                  </a:cubicBezTo>
                  <a:cubicBezTo>
                    <a:pt x="1843" y="2365"/>
                    <a:pt x="2365" y="1842"/>
                    <a:pt x="2365" y="1188"/>
                  </a:cubicBezTo>
                  <a:cubicBezTo>
                    <a:pt x="2365"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7"/>
            <p:cNvSpPr/>
            <p:nvPr/>
          </p:nvSpPr>
          <p:spPr>
            <a:xfrm>
              <a:off x="3886775" y="4286125"/>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7"/>
            <p:cNvSpPr/>
            <p:nvPr/>
          </p:nvSpPr>
          <p:spPr>
            <a:xfrm>
              <a:off x="3557325" y="4451300"/>
              <a:ext cx="59150" cy="58825"/>
            </a:xfrm>
            <a:custGeom>
              <a:avLst/>
              <a:gdLst/>
              <a:ahLst/>
              <a:cxnLst/>
              <a:rect l="l" t="t" r="r" b="b"/>
              <a:pathLst>
                <a:path w="2366" h="2353" extrusionOk="0">
                  <a:moveTo>
                    <a:pt x="1177" y="0"/>
                  </a:moveTo>
                  <a:cubicBezTo>
                    <a:pt x="535" y="0"/>
                    <a:pt x="1" y="523"/>
                    <a:pt x="1" y="1176"/>
                  </a:cubicBezTo>
                  <a:cubicBezTo>
                    <a:pt x="1" y="1830"/>
                    <a:pt x="535" y="2353"/>
                    <a:pt x="1177" y="2353"/>
                  </a:cubicBezTo>
                  <a:cubicBezTo>
                    <a:pt x="1831" y="2353"/>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7"/>
            <p:cNvSpPr/>
            <p:nvPr/>
          </p:nvSpPr>
          <p:spPr>
            <a:xfrm>
              <a:off x="3721900" y="4451300"/>
              <a:ext cx="59150" cy="58825"/>
            </a:xfrm>
            <a:custGeom>
              <a:avLst/>
              <a:gdLst/>
              <a:ahLst/>
              <a:cxnLst/>
              <a:rect l="l" t="t" r="r" b="b"/>
              <a:pathLst>
                <a:path w="2366" h="2353" extrusionOk="0">
                  <a:moveTo>
                    <a:pt x="1189" y="0"/>
                  </a:moveTo>
                  <a:cubicBezTo>
                    <a:pt x="535" y="0"/>
                    <a:pt x="1" y="523"/>
                    <a:pt x="1" y="1176"/>
                  </a:cubicBezTo>
                  <a:cubicBezTo>
                    <a:pt x="1" y="1830"/>
                    <a:pt x="535" y="2353"/>
                    <a:pt x="1189" y="2353"/>
                  </a:cubicBezTo>
                  <a:cubicBezTo>
                    <a:pt x="1843" y="2353"/>
                    <a:pt x="2365" y="1830"/>
                    <a:pt x="2365" y="1176"/>
                  </a:cubicBezTo>
                  <a:cubicBezTo>
                    <a:pt x="2365"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7"/>
            <p:cNvSpPr/>
            <p:nvPr/>
          </p:nvSpPr>
          <p:spPr>
            <a:xfrm>
              <a:off x="3886775" y="4451300"/>
              <a:ext cx="59150" cy="58825"/>
            </a:xfrm>
            <a:custGeom>
              <a:avLst/>
              <a:gdLst/>
              <a:ahLst/>
              <a:cxnLst/>
              <a:rect l="l" t="t" r="r" b="b"/>
              <a:pathLst>
                <a:path w="2366" h="2353" extrusionOk="0">
                  <a:moveTo>
                    <a:pt x="1177" y="0"/>
                  </a:moveTo>
                  <a:cubicBezTo>
                    <a:pt x="524" y="0"/>
                    <a:pt x="1" y="523"/>
                    <a:pt x="1" y="1176"/>
                  </a:cubicBezTo>
                  <a:cubicBezTo>
                    <a:pt x="1" y="1830"/>
                    <a:pt x="524" y="2353"/>
                    <a:pt x="1177" y="2353"/>
                  </a:cubicBezTo>
                  <a:cubicBezTo>
                    <a:pt x="1831" y="2353"/>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7"/>
            <p:cNvSpPr/>
            <p:nvPr/>
          </p:nvSpPr>
          <p:spPr>
            <a:xfrm>
              <a:off x="4051350" y="4451300"/>
              <a:ext cx="59150" cy="58825"/>
            </a:xfrm>
            <a:custGeom>
              <a:avLst/>
              <a:gdLst/>
              <a:ahLst/>
              <a:cxnLst/>
              <a:rect l="l" t="t" r="r" b="b"/>
              <a:pathLst>
                <a:path w="2366" h="2353" extrusionOk="0">
                  <a:moveTo>
                    <a:pt x="1189" y="0"/>
                  </a:moveTo>
                  <a:cubicBezTo>
                    <a:pt x="536" y="0"/>
                    <a:pt x="1" y="523"/>
                    <a:pt x="1" y="1176"/>
                  </a:cubicBezTo>
                  <a:cubicBezTo>
                    <a:pt x="1" y="1830"/>
                    <a:pt x="536" y="2353"/>
                    <a:pt x="1189" y="2353"/>
                  </a:cubicBezTo>
                  <a:cubicBezTo>
                    <a:pt x="1843" y="2353"/>
                    <a:pt x="2366" y="1830"/>
                    <a:pt x="2366" y="1176"/>
                  </a:cubicBezTo>
                  <a:cubicBezTo>
                    <a:pt x="2366"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7"/>
            <p:cNvSpPr/>
            <p:nvPr/>
          </p:nvSpPr>
          <p:spPr>
            <a:xfrm>
              <a:off x="3227875" y="4616175"/>
              <a:ext cx="59150" cy="59125"/>
            </a:xfrm>
            <a:custGeom>
              <a:avLst/>
              <a:gdLst/>
              <a:ahLst/>
              <a:cxnLst/>
              <a:rect l="l" t="t" r="r" b="b"/>
              <a:pathLst>
                <a:path w="2366" h="2365" extrusionOk="0">
                  <a:moveTo>
                    <a:pt x="1189" y="0"/>
                  </a:moveTo>
                  <a:cubicBezTo>
                    <a:pt x="535" y="0"/>
                    <a:pt x="0" y="523"/>
                    <a:pt x="0" y="1176"/>
                  </a:cubicBezTo>
                  <a:cubicBezTo>
                    <a:pt x="0" y="1830"/>
                    <a:pt x="535" y="2365"/>
                    <a:pt x="1189" y="2365"/>
                  </a:cubicBezTo>
                  <a:cubicBezTo>
                    <a:pt x="1842" y="2365"/>
                    <a:pt x="2365" y="1830"/>
                    <a:pt x="2365" y="1176"/>
                  </a:cubicBezTo>
                  <a:cubicBezTo>
                    <a:pt x="2365" y="523"/>
                    <a:pt x="1842"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7"/>
            <p:cNvSpPr/>
            <p:nvPr/>
          </p:nvSpPr>
          <p:spPr>
            <a:xfrm>
              <a:off x="3392750" y="4616175"/>
              <a:ext cx="58850" cy="59125"/>
            </a:xfrm>
            <a:custGeom>
              <a:avLst/>
              <a:gdLst/>
              <a:ahLst/>
              <a:cxnLst/>
              <a:rect l="l" t="t" r="r" b="b"/>
              <a:pathLst>
                <a:path w="2354" h="2365" extrusionOk="0">
                  <a:moveTo>
                    <a:pt x="1177" y="0"/>
                  </a:moveTo>
                  <a:cubicBezTo>
                    <a:pt x="523" y="0"/>
                    <a:pt x="0" y="523"/>
                    <a:pt x="0" y="1176"/>
                  </a:cubicBezTo>
                  <a:cubicBezTo>
                    <a:pt x="0" y="1830"/>
                    <a:pt x="523" y="2365"/>
                    <a:pt x="1177" y="2365"/>
                  </a:cubicBezTo>
                  <a:cubicBezTo>
                    <a:pt x="1830" y="2365"/>
                    <a:pt x="2353" y="1830"/>
                    <a:pt x="2353" y="1176"/>
                  </a:cubicBezTo>
                  <a:cubicBezTo>
                    <a:pt x="2353" y="523"/>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7"/>
            <p:cNvSpPr/>
            <p:nvPr/>
          </p:nvSpPr>
          <p:spPr>
            <a:xfrm>
              <a:off x="3557325" y="4616175"/>
              <a:ext cx="59150" cy="59125"/>
            </a:xfrm>
            <a:custGeom>
              <a:avLst/>
              <a:gdLst/>
              <a:ahLst/>
              <a:cxnLst/>
              <a:rect l="l" t="t" r="r" b="b"/>
              <a:pathLst>
                <a:path w="2366" h="2365" extrusionOk="0">
                  <a:moveTo>
                    <a:pt x="1177" y="0"/>
                  </a:moveTo>
                  <a:cubicBezTo>
                    <a:pt x="535" y="0"/>
                    <a:pt x="1" y="523"/>
                    <a:pt x="1" y="1176"/>
                  </a:cubicBezTo>
                  <a:cubicBezTo>
                    <a:pt x="1" y="1830"/>
                    <a:pt x="535" y="2365"/>
                    <a:pt x="1177" y="2365"/>
                  </a:cubicBezTo>
                  <a:cubicBezTo>
                    <a:pt x="1831" y="2365"/>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7"/>
            <p:cNvSpPr/>
            <p:nvPr/>
          </p:nvSpPr>
          <p:spPr>
            <a:xfrm>
              <a:off x="3721900" y="4616175"/>
              <a:ext cx="59150" cy="59125"/>
            </a:xfrm>
            <a:custGeom>
              <a:avLst/>
              <a:gdLst/>
              <a:ahLst/>
              <a:cxnLst/>
              <a:rect l="l" t="t" r="r" b="b"/>
              <a:pathLst>
                <a:path w="2366" h="2365" extrusionOk="0">
                  <a:moveTo>
                    <a:pt x="1189" y="0"/>
                  </a:moveTo>
                  <a:cubicBezTo>
                    <a:pt x="535" y="0"/>
                    <a:pt x="1" y="523"/>
                    <a:pt x="1" y="1176"/>
                  </a:cubicBezTo>
                  <a:cubicBezTo>
                    <a:pt x="1" y="1830"/>
                    <a:pt x="535" y="2365"/>
                    <a:pt x="1189" y="2365"/>
                  </a:cubicBezTo>
                  <a:cubicBezTo>
                    <a:pt x="1843" y="2365"/>
                    <a:pt x="2365" y="1830"/>
                    <a:pt x="2365" y="1176"/>
                  </a:cubicBezTo>
                  <a:cubicBezTo>
                    <a:pt x="2365"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7"/>
            <p:cNvSpPr/>
            <p:nvPr/>
          </p:nvSpPr>
          <p:spPr>
            <a:xfrm>
              <a:off x="3886775" y="4616175"/>
              <a:ext cx="59150" cy="59125"/>
            </a:xfrm>
            <a:custGeom>
              <a:avLst/>
              <a:gdLst/>
              <a:ahLst/>
              <a:cxnLst/>
              <a:rect l="l" t="t" r="r" b="b"/>
              <a:pathLst>
                <a:path w="2366" h="2365" extrusionOk="0">
                  <a:moveTo>
                    <a:pt x="1177" y="0"/>
                  </a:moveTo>
                  <a:cubicBezTo>
                    <a:pt x="524" y="0"/>
                    <a:pt x="1" y="523"/>
                    <a:pt x="1" y="1176"/>
                  </a:cubicBezTo>
                  <a:cubicBezTo>
                    <a:pt x="1" y="1830"/>
                    <a:pt x="524" y="2365"/>
                    <a:pt x="1177" y="2365"/>
                  </a:cubicBezTo>
                  <a:cubicBezTo>
                    <a:pt x="1831" y="2365"/>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7"/>
            <p:cNvSpPr/>
            <p:nvPr/>
          </p:nvSpPr>
          <p:spPr>
            <a:xfrm>
              <a:off x="4051350" y="4616175"/>
              <a:ext cx="59150" cy="59125"/>
            </a:xfrm>
            <a:custGeom>
              <a:avLst/>
              <a:gdLst/>
              <a:ahLst/>
              <a:cxnLst/>
              <a:rect l="l" t="t" r="r" b="b"/>
              <a:pathLst>
                <a:path w="2366" h="2365" extrusionOk="0">
                  <a:moveTo>
                    <a:pt x="1189" y="0"/>
                  </a:moveTo>
                  <a:cubicBezTo>
                    <a:pt x="536" y="0"/>
                    <a:pt x="1" y="523"/>
                    <a:pt x="1" y="1176"/>
                  </a:cubicBezTo>
                  <a:cubicBezTo>
                    <a:pt x="1" y="1830"/>
                    <a:pt x="536" y="2365"/>
                    <a:pt x="1189" y="2365"/>
                  </a:cubicBezTo>
                  <a:cubicBezTo>
                    <a:pt x="1843" y="2365"/>
                    <a:pt x="2366" y="1830"/>
                    <a:pt x="2366" y="1176"/>
                  </a:cubicBezTo>
                  <a:cubicBezTo>
                    <a:pt x="2366"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7"/>
            <p:cNvSpPr/>
            <p:nvPr/>
          </p:nvSpPr>
          <p:spPr>
            <a:xfrm>
              <a:off x="4216225" y="4616175"/>
              <a:ext cx="59150" cy="59125"/>
            </a:xfrm>
            <a:custGeom>
              <a:avLst/>
              <a:gdLst/>
              <a:ahLst/>
              <a:cxnLst/>
              <a:rect l="l" t="t" r="r" b="b"/>
              <a:pathLst>
                <a:path w="2366" h="2365" extrusionOk="0">
                  <a:moveTo>
                    <a:pt x="1177" y="0"/>
                  </a:moveTo>
                  <a:cubicBezTo>
                    <a:pt x="524" y="0"/>
                    <a:pt x="1" y="523"/>
                    <a:pt x="1" y="1176"/>
                  </a:cubicBezTo>
                  <a:cubicBezTo>
                    <a:pt x="1" y="1830"/>
                    <a:pt x="524" y="2365"/>
                    <a:pt x="1177" y="2365"/>
                  </a:cubicBezTo>
                  <a:cubicBezTo>
                    <a:pt x="1831" y="2365"/>
                    <a:pt x="2366" y="1830"/>
                    <a:pt x="2366" y="1176"/>
                  </a:cubicBezTo>
                  <a:cubicBezTo>
                    <a:pt x="2366"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7"/>
            <p:cNvSpPr/>
            <p:nvPr/>
          </p:nvSpPr>
          <p:spPr>
            <a:xfrm>
              <a:off x="4380825" y="4616175"/>
              <a:ext cx="59125" cy="59125"/>
            </a:xfrm>
            <a:custGeom>
              <a:avLst/>
              <a:gdLst/>
              <a:ahLst/>
              <a:cxnLst/>
              <a:rect l="l" t="t" r="r" b="b"/>
              <a:pathLst>
                <a:path w="2365" h="2365" extrusionOk="0">
                  <a:moveTo>
                    <a:pt x="1188" y="0"/>
                  </a:moveTo>
                  <a:cubicBezTo>
                    <a:pt x="535" y="0"/>
                    <a:pt x="0" y="523"/>
                    <a:pt x="0" y="1176"/>
                  </a:cubicBezTo>
                  <a:cubicBezTo>
                    <a:pt x="0" y="1830"/>
                    <a:pt x="535" y="2365"/>
                    <a:pt x="1188" y="2365"/>
                  </a:cubicBezTo>
                  <a:cubicBezTo>
                    <a:pt x="1830" y="2365"/>
                    <a:pt x="2365" y="1830"/>
                    <a:pt x="2365" y="1176"/>
                  </a:cubicBezTo>
                  <a:cubicBezTo>
                    <a:pt x="2365" y="523"/>
                    <a:pt x="1830" y="0"/>
                    <a:pt x="118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7"/>
            <p:cNvSpPr/>
            <p:nvPr/>
          </p:nvSpPr>
          <p:spPr>
            <a:xfrm>
              <a:off x="3063300" y="4781050"/>
              <a:ext cx="59125" cy="59125"/>
            </a:xfrm>
            <a:custGeom>
              <a:avLst/>
              <a:gdLst/>
              <a:ahLst/>
              <a:cxnLst/>
              <a:rect l="l" t="t" r="r" b="b"/>
              <a:pathLst>
                <a:path w="2365" h="2365" extrusionOk="0">
                  <a:moveTo>
                    <a:pt x="1177" y="0"/>
                  </a:moveTo>
                  <a:cubicBezTo>
                    <a:pt x="523" y="0"/>
                    <a:pt x="0" y="535"/>
                    <a:pt x="0" y="1188"/>
                  </a:cubicBezTo>
                  <a:cubicBezTo>
                    <a:pt x="0" y="1842"/>
                    <a:pt x="523" y="2365"/>
                    <a:pt x="1177" y="2365"/>
                  </a:cubicBezTo>
                  <a:cubicBezTo>
                    <a:pt x="1830" y="2365"/>
                    <a:pt x="2365" y="1842"/>
                    <a:pt x="2365" y="1188"/>
                  </a:cubicBezTo>
                  <a:cubicBezTo>
                    <a:pt x="2365"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7"/>
            <p:cNvSpPr/>
            <p:nvPr/>
          </p:nvSpPr>
          <p:spPr>
            <a:xfrm>
              <a:off x="3227875" y="4781050"/>
              <a:ext cx="59150" cy="59125"/>
            </a:xfrm>
            <a:custGeom>
              <a:avLst/>
              <a:gdLst/>
              <a:ahLst/>
              <a:cxnLst/>
              <a:rect l="l" t="t" r="r" b="b"/>
              <a:pathLst>
                <a:path w="2366" h="2365" extrusionOk="0">
                  <a:moveTo>
                    <a:pt x="1189" y="0"/>
                  </a:moveTo>
                  <a:cubicBezTo>
                    <a:pt x="535" y="0"/>
                    <a:pt x="0" y="535"/>
                    <a:pt x="0" y="1188"/>
                  </a:cubicBezTo>
                  <a:cubicBezTo>
                    <a:pt x="0" y="1842"/>
                    <a:pt x="535" y="2365"/>
                    <a:pt x="1189" y="2365"/>
                  </a:cubicBezTo>
                  <a:cubicBezTo>
                    <a:pt x="1842" y="2365"/>
                    <a:pt x="2365" y="1842"/>
                    <a:pt x="2365" y="1188"/>
                  </a:cubicBezTo>
                  <a:cubicBezTo>
                    <a:pt x="2365" y="535"/>
                    <a:pt x="1842"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7"/>
            <p:cNvSpPr/>
            <p:nvPr/>
          </p:nvSpPr>
          <p:spPr>
            <a:xfrm>
              <a:off x="3392750" y="4781050"/>
              <a:ext cx="58850" cy="59125"/>
            </a:xfrm>
            <a:custGeom>
              <a:avLst/>
              <a:gdLst/>
              <a:ahLst/>
              <a:cxnLst/>
              <a:rect l="l" t="t" r="r" b="b"/>
              <a:pathLst>
                <a:path w="2354" h="2365" extrusionOk="0">
                  <a:moveTo>
                    <a:pt x="1177" y="0"/>
                  </a:moveTo>
                  <a:cubicBezTo>
                    <a:pt x="523" y="0"/>
                    <a:pt x="0" y="535"/>
                    <a:pt x="0" y="1188"/>
                  </a:cubicBezTo>
                  <a:cubicBezTo>
                    <a:pt x="0" y="1842"/>
                    <a:pt x="523" y="2365"/>
                    <a:pt x="1177" y="2365"/>
                  </a:cubicBezTo>
                  <a:cubicBezTo>
                    <a:pt x="1830" y="2365"/>
                    <a:pt x="2353" y="1842"/>
                    <a:pt x="2353" y="1188"/>
                  </a:cubicBezTo>
                  <a:cubicBezTo>
                    <a:pt x="2353"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7"/>
            <p:cNvSpPr/>
            <p:nvPr/>
          </p:nvSpPr>
          <p:spPr>
            <a:xfrm>
              <a:off x="3557325" y="4781050"/>
              <a:ext cx="59150" cy="59125"/>
            </a:xfrm>
            <a:custGeom>
              <a:avLst/>
              <a:gdLst/>
              <a:ahLst/>
              <a:cxnLst/>
              <a:rect l="l" t="t" r="r" b="b"/>
              <a:pathLst>
                <a:path w="2366" h="2365" extrusionOk="0">
                  <a:moveTo>
                    <a:pt x="1177" y="0"/>
                  </a:moveTo>
                  <a:cubicBezTo>
                    <a:pt x="535" y="0"/>
                    <a:pt x="1" y="535"/>
                    <a:pt x="1" y="1188"/>
                  </a:cubicBezTo>
                  <a:cubicBezTo>
                    <a:pt x="1" y="1842"/>
                    <a:pt x="535"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7"/>
            <p:cNvSpPr/>
            <p:nvPr/>
          </p:nvSpPr>
          <p:spPr>
            <a:xfrm>
              <a:off x="3721900" y="4781050"/>
              <a:ext cx="59150" cy="59125"/>
            </a:xfrm>
            <a:custGeom>
              <a:avLst/>
              <a:gdLst/>
              <a:ahLst/>
              <a:cxnLst/>
              <a:rect l="l" t="t" r="r" b="b"/>
              <a:pathLst>
                <a:path w="2366" h="2365" extrusionOk="0">
                  <a:moveTo>
                    <a:pt x="1189" y="0"/>
                  </a:moveTo>
                  <a:cubicBezTo>
                    <a:pt x="535" y="0"/>
                    <a:pt x="1" y="535"/>
                    <a:pt x="1" y="1188"/>
                  </a:cubicBezTo>
                  <a:cubicBezTo>
                    <a:pt x="1" y="1842"/>
                    <a:pt x="535" y="2365"/>
                    <a:pt x="1189" y="2365"/>
                  </a:cubicBezTo>
                  <a:cubicBezTo>
                    <a:pt x="1843" y="2365"/>
                    <a:pt x="2365" y="1842"/>
                    <a:pt x="2365" y="1188"/>
                  </a:cubicBezTo>
                  <a:cubicBezTo>
                    <a:pt x="2365"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7"/>
            <p:cNvSpPr/>
            <p:nvPr/>
          </p:nvSpPr>
          <p:spPr>
            <a:xfrm>
              <a:off x="3886775" y="4781050"/>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7"/>
            <p:cNvSpPr/>
            <p:nvPr/>
          </p:nvSpPr>
          <p:spPr>
            <a:xfrm>
              <a:off x="4051350" y="4781050"/>
              <a:ext cx="59150" cy="59125"/>
            </a:xfrm>
            <a:custGeom>
              <a:avLst/>
              <a:gdLst/>
              <a:ahLst/>
              <a:cxnLst/>
              <a:rect l="l" t="t" r="r" b="b"/>
              <a:pathLst>
                <a:path w="2366" h="2365" extrusionOk="0">
                  <a:moveTo>
                    <a:pt x="1189" y="0"/>
                  </a:moveTo>
                  <a:cubicBezTo>
                    <a:pt x="536" y="0"/>
                    <a:pt x="1" y="535"/>
                    <a:pt x="1" y="1188"/>
                  </a:cubicBezTo>
                  <a:cubicBezTo>
                    <a:pt x="1" y="1842"/>
                    <a:pt x="536" y="2365"/>
                    <a:pt x="1189" y="2365"/>
                  </a:cubicBezTo>
                  <a:cubicBezTo>
                    <a:pt x="1843" y="2365"/>
                    <a:pt x="2366" y="1842"/>
                    <a:pt x="2366" y="1188"/>
                  </a:cubicBezTo>
                  <a:cubicBezTo>
                    <a:pt x="2366"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7"/>
            <p:cNvSpPr/>
            <p:nvPr/>
          </p:nvSpPr>
          <p:spPr>
            <a:xfrm>
              <a:off x="4216225" y="4781050"/>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6" y="1842"/>
                    <a:pt x="2366" y="1188"/>
                  </a:cubicBezTo>
                  <a:cubicBezTo>
                    <a:pt x="2366"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7"/>
            <p:cNvSpPr/>
            <p:nvPr/>
          </p:nvSpPr>
          <p:spPr>
            <a:xfrm>
              <a:off x="4380825" y="4781050"/>
              <a:ext cx="59125" cy="59125"/>
            </a:xfrm>
            <a:custGeom>
              <a:avLst/>
              <a:gdLst/>
              <a:ahLst/>
              <a:cxnLst/>
              <a:rect l="l" t="t" r="r" b="b"/>
              <a:pathLst>
                <a:path w="2365" h="2365" extrusionOk="0">
                  <a:moveTo>
                    <a:pt x="1188" y="0"/>
                  </a:moveTo>
                  <a:cubicBezTo>
                    <a:pt x="535" y="0"/>
                    <a:pt x="0" y="535"/>
                    <a:pt x="0" y="1188"/>
                  </a:cubicBezTo>
                  <a:cubicBezTo>
                    <a:pt x="0" y="1842"/>
                    <a:pt x="535" y="2365"/>
                    <a:pt x="1188" y="2365"/>
                  </a:cubicBezTo>
                  <a:cubicBezTo>
                    <a:pt x="1830" y="2365"/>
                    <a:pt x="2365" y="1842"/>
                    <a:pt x="2365" y="1188"/>
                  </a:cubicBezTo>
                  <a:cubicBezTo>
                    <a:pt x="2365" y="535"/>
                    <a:pt x="1830" y="0"/>
                    <a:pt x="118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7"/>
            <p:cNvSpPr/>
            <p:nvPr/>
          </p:nvSpPr>
          <p:spPr>
            <a:xfrm>
              <a:off x="4545700" y="4781050"/>
              <a:ext cx="58850" cy="59125"/>
            </a:xfrm>
            <a:custGeom>
              <a:avLst/>
              <a:gdLst/>
              <a:ahLst/>
              <a:cxnLst/>
              <a:rect l="l" t="t" r="r" b="b"/>
              <a:pathLst>
                <a:path w="2354" h="2365" extrusionOk="0">
                  <a:moveTo>
                    <a:pt x="1177" y="0"/>
                  </a:moveTo>
                  <a:cubicBezTo>
                    <a:pt x="523" y="0"/>
                    <a:pt x="0" y="535"/>
                    <a:pt x="0" y="1188"/>
                  </a:cubicBezTo>
                  <a:cubicBezTo>
                    <a:pt x="0" y="1842"/>
                    <a:pt x="523" y="2365"/>
                    <a:pt x="1177" y="2365"/>
                  </a:cubicBezTo>
                  <a:cubicBezTo>
                    <a:pt x="1830" y="2365"/>
                    <a:pt x="2353" y="1842"/>
                    <a:pt x="2353" y="1188"/>
                  </a:cubicBezTo>
                  <a:cubicBezTo>
                    <a:pt x="2353"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7"/>
            <p:cNvSpPr/>
            <p:nvPr/>
          </p:nvSpPr>
          <p:spPr>
            <a:xfrm>
              <a:off x="238125" y="3757625"/>
              <a:ext cx="1120575" cy="1122375"/>
            </a:xfrm>
            <a:custGeom>
              <a:avLst/>
              <a:gdLst/>
              <a:ahLst/>
              <a:cxnLst/>
              <a:rect l="l" t="t" r="r" b="b"/>
              <a:pathLst>
                <a:path w="44823" h="44895" extrusionOk="0">
                  <a:moveTo>
                    <a:pt x="0" y="0"/>
                  </a:moveTo>
                  <a:lnTo>
                    <a:pt x="0" y="1094"/>
                  </a:lnTo>
                  <a:lnTo>
                    <a:pt x="131" y="1094"/>
                  </a:lnTo>
                  <a:cubicBezTo>
                    <a:pt x="24170" y="1094"/>
                    <a:pt x="43741" y="20653"/>
                    <a:pt x="43741" y="44704"/>
                  </a:cubicBezTo>
                  <a:cubicBezTo>
                    <a:pt x="43741" y="44763"/>
                    <a:pt x="43741" y="44835"/>
                    <a:pt x="43741" y="44894"/>
                  </a:cubicBezTo>
                  <a:lnTo>
                    <a:pt x="44823" y="44894"/>
                  </a:lnTo>
                  <a:cubicBezTo>
                    <a:pt x="44823" y="44835"/>
                    <a:pt x="44823" y="44763"/>
                    <a:pt x="44823" y="44704"/>
                  </a:cubicBezTo>
                  <a:cubicBezTo>
                    <a:pt x="44823" y="20059"/>
                    <a:pt x="24776"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7"/>
            <p:cNvSpPr/>
            <p:nvPr/>
          </p:nvSpPr>
          <p:spPr>
            <a:xfrm>
              <a:off x="238125" y="3919225"/>
              <a:ext cx="958975" cy="960775"/>
            </a:xfrm>
            <a:custGeom>
              <a:avLst/>
              <a:gdLst/>
              <a:ahLst/>
              <a:cxnLst/>
              <a:rect l="l" t="t" r="r" b="b"/>
              <a:pathLst>
                <a:path w="38359" h="38431" extrusionOk="0">
                  <a:moveTo>
                    <a:pt x="0" y="1"/>
                  </a:moveTo>
                  <a:lnTo>
                    <a:pt x="0" y="1094"/>
                  </a:lnTo>
                  <a:lnTo>
                    <a:pt x="131" y="1094"/>
                  </a:lnTo>
                  <a:cubicBezTo>
                    <a:pt x="20617" y="1094"/>
                    <a:pt x="37277" y="17754"/>
                    <a:pt x="37277" y="38240"/>
                  </a:cubicBezTo>
                  <a:cubicBezTo>
                    <a:pt x="37277" y="38299"/>
                    <a:pt x="37277" y="38371"/>
                    <a:pt x="37277" y="38430"/>
                  </a:cubicBezTo>
                  <a:lnTo>
                    <a:pt x="38358" y="38430"/>
                  </a:lnTo>
                  <a:cubicBezTo>
                    <a:pt x="38358" y="38371"/>
                    <a:pt x="38358" y="38299"/>
                    <a:pt x="38358" y="38240"/>
                  </a:cubicBezTo>
                  <a:cubicBezTo>
                    <a:pt x="38358" y="17160"/>
                    <a:pt x="21211"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7"/>
            <p:cNvSpPr/>
            <p:nvPr/>
          </p:nvSpPr>
          <p:spPr>
            <a:xfrm>
              <a:off x="238125" y="4080825"/>
              <a:ext cx="797350" cy="799175"/>
            </a:xfrm>
            <a:custGeom>
              <a:avLst/>
              <a:gdLst/>
              <a:ahLst/>
              <a:cxnLst/>
              <a:rect l="l" t="t" r="r" b="b"/>
              <a:pathLst>
                <a:path w="31894" h="31967" extrusionOk="0">
                  <a:moveTo>
                    <a:pt x="0" y="1"/>
                  </a:moveTo>
                  <a:lnTo>
                    <a:pt x="0" y="1094"/>
                  </a:lnTo>
                  <a:cubicBezTo>
                    <a:pt x="48" y="1094"/>
                    <a:pt x="83" y="1082"/>
                    <a:pt x="131" y="1082"/>
                  </a:cubicBezTo>
                  <a:cubicBezTo>
                    <a:pt x="17052" y="1082"/>
                    <a:pt x="30813" y="14855"/>
                    <a:pt x="30813" y="31776"/>
                  </a:cubicBezTo>
                  <a:cubicBezTo>
                    <a:pt x="30813" y="31835"/>
                    <a:pt x="30813" y="31907"/>
                    <a:pt x="30813" y="31966"/>
                  </a:cubicBezTo>
                  <a:lnTo>
                    <a:pt x="31894" y="31966"/>
                  </a:lnTo>
                  <a:cubicBezTo>
                    <a:pt x="31894" y="31907"/>
                    <a:pt x="31894" y="31835"/>
                    <a:pt x="31894" y="31776"/>
                  </a:cubicBezTo>
                  <a:cubicBezTo>
                    <a:pt x="31894" y="14261"/>
                    <a:pt x="17646"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7"/>
            <p:cNvSpPr/>
            <p:nvPr/>
          </p:nvSpPr>
          <p:spPr>
            <a:xfrm>
              <a:off x="238125" y="4242450"/>
              <a:ext cx="636050" cy="637550"/>
            </a:xfrm>
            <a:custGeom>
              <a:avLst/>
              <a:gdLst/>
              <a:ahLst/>
              <a:cxnLst/>
              <a:rect l="l" t="t" r="r" b="b"/>
              <a:pathLst>
                <a:path w="25442" h="25502" extrusionOk="0">
                  <a:moveTo>
                    <a:pt x="0" y="0"/>
                  </a:moveTo>
                  <a:lnTo>
                    <a:pt x="0" y="1094"/>
                  </a:lnTo>
                  <a:cubicBezTo>
                    <a:pt x="48" y="1094"/>
                    <a:pt x="83" y="1082"/>
                    <a:pt x="131" y="1082"/>
                  </a:cubicBezTo>
                  <a:cubicBezTo>
                    <a:pt x="13487" y="1082"/>
                    <a:pt x="24348" y="11955"/>
                    <a:pt x="24348" y="25311"/>
                  </a:cubicBezTo>
                  <a:cubicBezTo>
                    <a:pt x="24348" y="25370"/>
                    <a:pt x="24348" y="25442"/>
                    <a:pt x="24348" y="25501"/>
                  </a:cubicBezTo>
                  <a:lnTo>
                    <a:pt x="25430" y="25501"/>
                  </a:lnTo>
                  <a:cubicBezTo>
                    <a:pt x="25430" y="25442"/>
                    <a:pt x="25441" y="25370"/>
                    <a:pt x="25441" y="25311"/>
                  </a:cubicBezTo>
                  <a:cubicBezTo>
                    <a:pt x="25441" y="11349"/>
                    <a:pt x="14081"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7"/>
            <p:cNvSpPr/>
            <p:nvPr/>
          </p:nvSpPr>
          <p:spPr>
            <a:xfrm>
              <a:off x="238125" y="4404050"/>
              <a:ext cx="474450" cy="475950"/>
            </a:xfrm>
            <a:custGeom>
              <a:avLst/>
              <a:gdLst/>
              <a:ahLst/>
              <a:cxnLst/>
              <a:rect l="l" t="t" r="r" b="b"/>
              <a:pathLst>
                <a:path w="18978" h="19038" extrusionOk="0">
                  <a:moveTo>
                    <a:pt x="0" y="1"/>
                  </a:moveTo>
                  <a:lnTo>
                    <a:pt x="0" y="1094"/>
                  </a:lnTo>
                  <a:cubicBezTo>
                    <a:pt x="48" y="1094"/>
                    <a:pt x="83" y="1082"/>
                    <a:pt x="131" y="1082"/>
                  </a:cubicBezTo>
                  <a:cubicBezTo>
                    <a:pt x="9922" y="1082"/>
                    <a:pt x="17884" y="9055"/>
                    <a:pt x="17884" y="18847"/>
                  </a:cubicBezTo>
                  <a:cubicBezTo>
                    <a:pt x="17884" y="18906"/>
                    <a:pt x="17884" y="18978"/>
                    <a:pt x="17884" y="19037"/>
                  </a:cubicBezTo>
                  <a:lnTo>
                    <a:pt x="18965" y="19037"/>
                  </a:lnTo>
                  <a:cubicBezTo>
                    <a:pt x="18965" y="18978"/>
                    <a:pt x="18977" y="18906"/>
                    <a:pt x="18977" y="18847"/>
                  </a:cubicBezTo>
                  <a:cubicBezTo>
                    <a:pt x="18977" y="8449"/>
                    <a:pt x="10516"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7"/>
            <p:cNvSpPr/>
            <p:nvPr/>
          </p:nvSpPr>
          <p:spPr>
            <a:xfrm>
              <a:off x="238125" y="4565650"/>
              <a:ext cx="312825" cy="314350"/>
            </a:xfrm>
            <a:custGeom>
              <a:avLst/>
              <a:gdLst/>
              <a:ahLst/>
              <a:cxnLst/>
              <a:rect l="l" t="t" r="r" b="b"/>
              <a:pathLst>
                <a:path w="12513" h="12574" extrusionOk="0">
                  <a:moveTo>
                    <a:pt x="0" y="1"/>
                  </a:moveTo>
                  <a:lnTo>
                    <a:pt x="0" y="1082"/>
                  </a:lnTo>
                  <a:lnTo>
                    <a:pt x="131" y="1082"/>
                  </a:lnTo>
                  <a:cubicBezTo>
                    <a:pt x="6357" y="1082"/>
                    <a:pt x="11420" y="6156"/>
                    <a:pt x="11420" y="12383"/>
                  </a:cubicBezTo>
                  <a:cubicBezTo>
                    <a:pt x="11420" y="12442"/>
                    <a:pt x="11420" y="12514"/>
                    <a:pt x="11420" y="12573"/>
                  </a:cubicBezTo>
                  <a:lnTo>
                    <a:pt x="12501" y="12573"/>
                  </a:lnTo>
                  <a:cubicBezTo>
                    <a:pt x="12501" y="12514"/>
                    <a:pt x="12513" y="12442"/>
                    <a:pt x="12513" y="12383"/>
                  </a:cubicBezTo>
                  <a:cubicBezTo>
                    <a:pt x="12513" y="5550"/>
                    <a:pt x="6952"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7"/>
            <p:cNvSpPr/>
            <p:nvPr/>
          </p:nvSpPr>
          <p:spPr>
            <a:xfrm>
              <a:off x="238125" y="4727275"/>
              <a:ext cx="151225" cy="152725"/>
            </a:xfrm>
            <a:custGeom>
              <a:avLst/>
              <a:gdLst/>
              <a:ahLst/>
              <a:cxnLst/>
              <a:rect l="l" t="t" r="r" b="b"/>
              <a:pathLst>
                <a:path w="6049" h="6109" extrusionOk="0">
                  <a:moveTo>
                    <a:pt x="0" y="0"/>
                  </a:moveTo>
                  <a:lnTo>
                    <a:pt x="0" y="1094"/>
                  </a:lnTo>
                  <a:cubicBezTo>
                    <a:pt x="48" y="1094"/>
                    <a:pt x="83" y="1082"/>
                    <a:pt x="131" y="1082"/>
                  </a:cubicBezTo>
                  <a:cubicBezTo>
                    <a:pt x="2793" y="1082"/>
                    <a:pt x="4955" y="3256"/>
                    <a:pt x="4955" y="5918"/>
                  </a:cubicBezTo>
                  <a:cubicBezTo>
                    <a:pt x="4955" y="5977"/>
                    <a:pt x="4955" y="6049"/>
                    <a:pt x="4943" y="6108"/>
                  </a:cubicBezTo>
                  <a:lnTo>
                    <a:pt x="6037" y="6108"/>
                  </a:lnTo>
                  <a:cubicBezTo>
                    <a:pt x="6037" y="6049"/>
                    <a:pt x="6048" y="5977"/>
                    <a:pt x="6048" y="5918"/>
                  </a:cubicBezTo>
                  <a:cubicBezTo>
                    <a:pt x="6048" y="2650"/>
                    <a:pt x="3387"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7"/>
            <p:cNvSpPr/>
            <p:nvPr/>
          </p:nvSpPr>
          <p:spPr>
            <a:xfrm>
              <a:off x="5046275" y="3685425"/>
              <a:ext cx="2332950" cy="1154750"/>
            </a:xfrm>
            <a:custGeom>
              <a:avLst/>
              <a:gdLst/>
              <a:ahLst/>
              <a:cxnLst/>
              <a:rect l="l" t="t" r="r" b="b"/>
              <a:pathLst>
                <a:path w="93318" h="46190" extrusionOk="0">
                  <a:moveTo>
                    <a:pt x="47663" y="1"/>
                  </a:moveTo>
                  <a:cubicBezTo>
                    <a:pt x="21865" y="1"/>
                    <a:pt x="796" y="20582"/>
                    <a:pt x="0" y="46190"/>
                  </a:cubicBezTo>
                  <a:lnTo>
                    <a:pt x="1058" y="46190"/>
                  </a:lnTo>
                  <a:cubicBezTo>
                    <a:pt x="1842" y="21164"/>
                    <a:pt x="22447" y="1046"/>
                    <a:pt x="47663" y="1046"/>
                  </a:cubicBezTo>
                  <a:cubicBezTo>
                    <a:pt x="70110" y="1046"/>
                    <a:pt x="88897" y="16982"/>
                    <a:pt x="93317" y="38133"/>
                  </a:cubicBezTo>
                  <a:lnTo>
                    <a:pt x="93317" y="33903"/>
                  </a:lnTo>
                  <a:cubicBezTo>
                    <a:pt x="87387" y="14308"/>
                    <a:pt x="69159" y="1"/>
                    <a:pt x="4766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7"/>
            <p:cNvSpPr/>
            <p:nvPr/>
          </p:nvSpPr>
          <p:spPr>
            <a:xfrm>
              <a:off x="5219150" y="3858025"/>
              <a:ext cx="2037375" cy="982150"/>
            </a:xfrm>
            <a:custGeom>
              <a:avLst/>
              <a:gdLst/>
              <a:ahLst/>
              <a:cxnLst/>
              <a:rect l="l" t="t" r="r" b="b"/>
              <a:pathLst>
                <a:path w="81495" h="39286" extrusionOk="0">
                  <a:moveTo>
                    <a:pt x="40748" y="1"/>
                  </a:moveTo>
                  <a:cubicBezTo>
                    <a:pt x="18764" y="1"/>
                    <a:pt x="785" y="17492"/>
                    <a:pt x="1" y="39286"/>
                  </a:cubicBezTo>
                  <a:lnTo>
                    <a:pt x="1047" y="39286"/>
                  </a:lnTo>
                  <a:cubicBezTo>
                    <a:pt x="1831" y="18063"/>
                    <a:pt x="19335" y="1046"/>
                    <a:pt x="40748" y="1046"/>
                  </a:cubicBezTo>
                  <a:cubicBezTo>
                    <a:pt x="62161" y="1046"/>
                    <a:pt x="79664" y="18063"/>
                    <a:pt x="80449" y="39286"/>
                  </a:cubicBezTo>
                  <a:lnTo>
                    <a:pt x="81494" y="39286"/>
                  </a:lnTo>
                  <a:cubicBezTo>
                    <a:pt x="80710" y="17492"/>
                    <a:pt x="62731" y="1"/>
                    <a:pt x="40748"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7"/>
            <p:cNvSpPr/>
            <p:nvPr/>
          </p:nvSpPr>
          <p:spPr>
            <a:xfrm>
              <a:off x="5391750" y="4030625"/>
              <a:ext cx="1692175" cy="809550"/>
            </a:xfrm>
            <a:custGeom>
              <a:avLst/>
              <a:gdLst/>
              <a:ahLst/>
              <a:cxnLst/>
              <a:rect l="l" t="t" r="r" b="b"/>
              <a:pathLst>
                <a:path w="67687" h="32382" extrusionOk="0">
                  <a:moveTo>
                    <a:pt x="33844" y="1"/>
                  </a:moveTo>
                  <a:cubicBezTo>
                    <a:pt x="15663" y="1"/>
                    <a:pt x="785" y="14391"/>
                    <a:pt x="1" y="32382"/>
                  </a:cubicBezTo>
                  <a:lnTo>
                    <a:pt x="1047" y="32382"/>
                  </a:lnTo>
                  <a:cubicBezTo>
                    <a:pt x="1831" y="14973"/>
                    <a:pt x="16233" y="1046"/>
                    <a:pt x="33844" y="1046"/>
                  </a:cubicBezTo>
                  <a:cubicBezTo>
                    <a:pt x="51442" y="1046"/>
                    <a:pt x="65856" y="14973"/>
                    <a:pt x="66641" y="32382"/>
                  </a:cubicBezTo>
                  <a:lnTo>
                    <a:pt x="67686" y="32382"/>
                  </a:lnTo>
                  <a:cubicBezTo>
                    <a:pt x="66902" y="14391"/>
                    <a:pt x="52025" y="1"/>
                    <a:pt x="3384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7"/>
            <p:cNvSpPr/>
            <p:nvPr/>
          </p:nvSpPr>
          <p:spPr>
            <a:xfrm>
              <a:off x="5564350" y="4202925"/>
              <a:ext cx="1346675" cy="637250"/>
            </a:xfrm>
            <a:custGeom>
              <a:avLst/>
              <a:gdLst/>
              <a:ahLst/>
              <a:cxnLst/>
              <a:rect l="l" t="t" r="r" b="b"/>
              <a:pathLst>
                <a:path w="53867" h="25490" extrusionOk="0">
                  <a:moveTo>
                    <a:pt x="26940" y="1"/>
                  </a:moveTo>
                  <a:cubicBezTo>
                    <a:pt x="12561" y="1"/>
                    <a:pt x="785" y="11302"/>
                    <a:pt x="1" y="25490"/>
                  </a:cubicBezTo>
                  <a:lnTo>
                    <a:pt x="1059" y="25490"/>
                  </a:lnTo>
                  <a:cubicBezTo>
                    <a:pt x="1831" y="11884"/>
                    <a:pt x="13144" y="1047"/>
                    <a:pt x="26940" y="1047"/>
                  </a:cubicBezTo>
                  <a:cubicBezTo>
                    <a:pt x="40736" y="1047"/>
                    <a:pt x="52048" y="11884"/>
                    <a:pt x="52821" y="25490"/>
                  </a:cubicBezTo>
                  <a:lnTo>
                    <a:pt x="53866" y="25490"/>
                  </a:lnTo>
                  <a:cubicBezTo>
                    <a:pt x="53094" y="11302"/>
                    <a:pt x="41306" y="1"/>
                    <a:pt x="2694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7"/>
            <p:cNvSpPr/>
            <p:nvPr/>
          </p:nvSpPr>
          <p:spPr>
            <a:xfrm>
              <a:off x="5737550" y="4375525"/>
              <a:ext cx="1000575" cy="464650"/>
            </a:xfrm>
            <a:custGeom>
              <a:avLst/>
              <a:gdLst/>
              <a:ahLst/>
              <a:cxnLst/>
              <a:rect l="l" t="t" r="r" b="b"/>
              <a:pathLst>
                <a:path w="40023" h="18586" extrusionOk="0">
                  <a:moveTo>
                    <a:pt x="20012" y="1"/>
                  </a:moveTo>
                  <a:cubicBezTo>
                    <a:pt x="9448" y="1"/>
                    <a:pt x="761" y="8212"/>
                    <a:pt x="1" y="18586"/>
                  </a:cubicBezTo>
                  <a:lnTo>
                    <a:pt x="1046" y="18586"/>
                  </a:lnTo>
                  <a:cubicBezTo>
                    <a:pt x="1807" y="8794"/>
                    <a:pt x="10018" y="1047"/>
                    <a:pt x="20012" y="1047"/>
                  </a:cubicBezTo>
                  <a:cubicBezTo>
                    <a:pt x="29993" y="1047"/>
                    <a:pt x="38216" y="8794"/>
                    <a:pt x="38977" y="18586"/>
                  </a:cubicBezTo>
                  <a:lnTo>
                    <a:pt x="40023" y="18586"/>
                  </a:lnTo>
                  <a:cubicBezTo>
                    <a:pt x="39262" y="8212"/>
                    <a:pt x="30576" y="1"/>
                    <a:pt x="200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7"/>
            <p:cNvSpPr/>
            <p:nvPr/>
          </p:nvSpPr>
          <p:spPr>
            <a:xfrm>
              <a:off x="5910750" y="4548125"/>
              <a:ext cx="654175" cy="292050"/>
            </a:xfrm>
            <a:custGeom>
              <a:avLst/>
              <a:gdLst/>
              <a:ahLst/>
              <a:cxnLst/>
              <a:rect l="l" t="t" r="r" b="b"/>
              <a:pathLst>
                <a:path w="26167" h="11682" extrusionOk="0">
                  <a:moveTo>
                    <a:pt x="13084" y="1"/>
                  </a:moveTo>
                  <a:cubicBezTo>
                    <a:pt x="6322" y="1"/>
                    <a:pt x="737" y="5122"/>
                    <a:pt x="0" y="11682"/>
                  </a:cubicBezTo>
                  <a:lnTo>
                    <a:pt x="1058" y="11682"/>
                  </a:lnTo>
                  <a:cubicBezTo>
                    <a:pt x="1783" y="5693"/>
                    <a:pt x="6905" y="1047"/>
                    <a:pt x="13084" y="1047"/>
                  </a:cubicBezTo>
                  <a:cubicBezTo>
                    <a:pt x="19263" y="1047"/>
                    <a:pt x="24384" y="5693"/>
                    <a:pt x="25109" y="11682"/>
                  </a:cubicBezTo>
                  <a:lnTo>
                    <a:pt x="26167" y="11682"/>
                  </a:lnTo>
                  <a:cubicBezTo>
                    <a:pt x="25430" y="5122"/>
                    <a:pt x="19845" y="1"/>
                    <a:pt x="1308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7"/>
            <p:cNvSpPr/>
            <p:nvPr/>
          </p:nvSpPr>
          <p:spPr>
            <a:xfrm>
              <a:off x="6085725" y="4720725"/>
              <a:ext cx="304225" cy="119450"/>
            </a:xfrm>
            <a:custGeom>
              <a:avLst/>
              <a:gdLst/>
              <a:ahLst/>
              <a:cxnLst/>
              <a:rect l="l" t="t" r="r" b="b"/>
              <a:pathLst>
                <a:path w="12169" h="4778" extrusionOk="0">
                  <a:moveTo>
                    <a:pt x="6085" y="1"/>
                  </a:moveTo>
                  <a:cubicBezTo>
                    <a:pt x="3138" y="1"/>
                    <a:pt x="666" y="2033"/>
                    <a:pt x="1" y="4778"/>
                  </a:cubicBezTo>
                  <a:lnTo>
                    <a:pt x="1082" y="4778"/>
                  </a:lnTo>
                  <a:cubicBezTo>
                    <a:pt x="1724" y="2615"/>
                    <a:pt x="3720" y="1047"/>
                    <a:pt x="6085" y="1047"/>
                  </a:cubicBezTo>
                  <a:cubicBezTo>
                    <a:pt x="8449" y="1047"/>
                    <a:pt x="10446" y="2615"/>
                    <a:pt x="11087" y="4778"/>
                  </a:cubicBezTo>
                  <a:lnTo>
                    <a:pt x="12169" y="4778"/>
                  </a:lnTo>
                  <a:cubicBezTo>
                    <a:pt x="11503" y="2033"/>
                    <a:pt x="9020" y="1"/>
                    <a:pt x="608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7"/>
            <p:cNvSpPr/>
            <p:nvPr/>
          </p:nvSpPr>
          <p:spPr>
            <a:xfrm>
              <a:off x="6452900" y="829675"/>
              <a:ext cx="926325" cy="895075"/>
            </a:xfrm>
            <a:custGeom>
              <a:avLst/>
              <a:gdLst/>
              <a:ahLst/>
              <a:cxnLst/>
              <a:rect l="l" t="t" r="r" b="b"/>
              <a:pathLst>
                <a:path w="37053" h="35803" extrusionOk="0">
                  <a:moveTo>
                    <a:pt x="3720" y="0"/>
                  </a:moveTo>
                  <a:cubicBezTo>
                    <a:pt x="1" y="7736"/>
                    <a:pt x="369" y="17183"/>
                    <a:pt x="5515" y="24812"/>
                  </a:cubicBezTo>
                  <a:cubicBezTo>
                    <a:pt x="10339" y="31950"/>
                    <a:pt x="18208" y="35802"/>
                    <a:pt x="26221" y="35802"/>
                  </a:cubicBezTo>
                  <a:cubicBezTo>
                    <a:pt x="29894" y="35802"/>
                    <a:pt x="33598" y="34993"/>
                    <a:pt x="37052" y="33320"/>
                  </a:cubicBezTo>
                  <a:lnTo>
                    <a:pt x="3705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5" name="Google Shape;945;p7"/>
          <p:cNvSpPr txBox="1">
            <a:spLocks noGrp="1"/>
          </p:cNvSpPr>
          <p:nvPr>
            <p:ph type="subTitle" idx="1"/>
          </p:nvPr>
        </p:nvSpPr>
        <p:spPr>
          <a:xfrm>
            <a:off x="719994" y="2848100"/>
            <a:ext cx="3471300" cy="1411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Font typeface="Inter-Regular"/>
              <a:buNone/>
              <a:defRPr sz="1400">
                <a:latin typeface="Inter-Regular"/>
                <a:ea typeface="Inter-Regular"/>
                <a:cs typeface="Inter-Regular"/>
                <a:sym typeface="Inter-Regular"/>
              </a:defRPr>
            </a:lvl1pPr>
            <a:lvl2pPr lvl="1" rtl="0">
              <a:lnSpc>
                <a:spcPct val="100000"/>
              </a:lnSpc>
              <a:spcBef>
                <a:spcPts val="0"/>
              </a:spcBef>
              <a:spcAft>
                <a:spcPts val="0"/>
              </a:spcAft>
              <a:buClr>
                <a:schemeClr val="lt2"/>
              </a:buClr>
              <a:buSzPts val="1400"/>
              <a:buNone/>
              <a:defRPr/>
            </a:lvl2pPr>
            <a:lvl3pPr lvl="2" rtl="0">
              <a:lnSpc>
                <a:spcPct val="100000"/>
              </a:lnSpc>
              <a:spcBef>
                <a:spcPts val="0"/>
              </a:spcBef>
              <a:spcAft>
                <a:spcPts val="0"/>
              </a:spcAft>
              <a:buClr>
                <a:schemeClr val="lt2"/>
              </a:buClr>
              <a:buSzPts val="1400"/>
              <a:buNone/>
              <a:defRPr/>
            </a:lvl3pPr>
            <a:lvl4pPr lvl="3" rtl="0">
              <a:lnSpc>
                <a:spcPct val="100000"/>
              </a:lnSpc>
              <a:spcBef>
                <a:spcPts val="0"/>
              </a:spcBef>
              <a:spcAft>
                <a:spcPts val="0"/>
              </a:spcAft>
              <a:buClr>
                <a:schemeClr val="lt2"/>
              </a:buClr>
              <a:buSzPts val="1400"/>
              <a:buNone/>
              <a:defRPr/>
            </a:lvl4pPr>
            <a:lvl5pPr lvl="4" rtl="0">
              <a:lnSpc>
                <a:spcPct val="100000"/>
              </a:lnSpc>
              <a:spcBef>
                <a:spcPts val="0"/>
              </a:spcBef>
              <a:spcAft>
                <a:spcPts val="0"/>
              </a:spcAft>
              <a:buClr>
                <a:schemeClr val="lt2"/>
              </a:buClr>
              <a:buSzPts val="1400"/>
              <a:buNone/>
              <a:defRPr/>
            </a:lvl5pPr>
            <a:lvl6pPr lvl="5" rtl="0">
              <a:lnSpc>
                <a:spcPct val="100000"/>
              </a:lnSpc>
              <a:spcBef>
                <a:spcPts val="0"/>
              </a:spcBef>
              <a:spcAft>
                <a:spcPts val="0"/>
              </a:spcAft>
              <a:buClr>
                <a:schemeClr val="lt2"/>
              </a:buClr>
              <a:buSzPts val="1400"/>
              <a:buNone/>
              <a:defRPr/>
            </a:lvl6pPr>
            <a:lvl7pPr lvl="6" rtl="0">
              <a:lnSpc>
                <a:spcPct val="100000"/>
              </a:lnSpc>
              <a:spcBef>
                <a:spcPts val="0"/>
              </a:spcBef>
              <a:spcAft>
                <a:spcPts val="0"/>
              </a:spcAft>
              <a:buClr>
                <a:schemeClr val="lt2"/>
              </a:buClr>
              <a:buSzPts val="1400"/>
              <a:buNone/>
              <a:defRPr/>
            </a:lvl7pPr>
            <a:lvl8pPr lvl="7" rtl="0">
              <a:lnSpc>
                <a:spcPct val="100000"/>
              </a:lnSpc>
              <a:spcBef>
                <a:spcPts val="0"/>
              </a:spcBef>
              <a:spcAft>
                <a:spcPts val="0"/>
              </a:spcAft>
              <a:buClr>
                <a:schemeClr val="lt2"/>
              </a:buClr>
              <a:buSzPts val="1400"/>
              <a:buNone/>
              <a:defRPr/>
            </a:lvl8pPr>
            <a:lvl9pPr lvl="8" rtl="0">
              <a:lnSpc>
                <a:spcPct val="100000"/>
              </a:lnSpc>
              <a:spcBef>
                <a:spcPts val="0"/>
              </a:spcBef>
              <a:spcAft>
                <a:spcPts val="0"/>
              </a:spcAft>
              <a:buClr>
                <a:schemeClr val="lt2"/>
              </a:buClr>
              <a:buSzPts val="1400"/>
              <a:buNone/>
              <a:defRPr/>
            </a:lvl9pPr>
          </a:lstStyle>
          <a:p>
            <a:endParaRPr/>
          </a:p>
        </p:txBody>
      </p:sp>
      <p:sp>
        <p:nvSpPr>
          <p:cNvPr id="946" name="Google Shape;946;p7"/>
          <p:cNvSpPr txBox="1">
            <a:spLocks noGrp="1"/>
          </p:cNvSpPr>
          <p:nvPr>
            <p:ph type="title"/>
          </p:nvPr>
        </p:nvSpPr>
        <p:spPr>
          <a:xfrm>
            <a:off x="1000125" y="540000"/>
            <a:ext cx="7143600" cy="43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47" name="Google Shape;947;p7"/>
          <p:cNvSpPr txBox="1">
            <a:spLocks noGrp="1"/>
          </p:cNvSpPr>
          <p:nvPr>
            <p:ph type="subTitle" idx="2"/>
          </p:nvPr>
        </p:nvSpPr>
        <p:spPr>
          <a:xfrm>
            <a:off x="719994" y="1834925"/>
            <a:ext cx="3305100" cy="792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2"/>
              </a:buClr>
              <a:buSzPts val="1800"/>
              <a:buFont typeface="Inter-Regular"/>
              <a:buNone/>
              <a:defRPr>
                <a:solidFill>
                  <a:schemeClr val="accent2"/>
                </a:solidFill>
                <a:latin typeface="Inter-Regular"/>
                <a:ea typeface="Inter-Regular"/>
                <a:cs typeface="Inter-Regular"/>
                <a:sym typeface="Inter-Regular"/>
              </a:defRPr>
            </a:lvl1pPr>
            <a:lvl2pPr lvl="1"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2pPr>
            <a:lvl3pPr lvl="2"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3pPr>
            <a:lvl4pPr lvl="3"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4pPr>
            <a:lvl5pPr lvl="4"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5pPr>
            <a:lvl6pPr lvl="5"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6pPr>
            <a:lvl7pPr lvl="6"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7pPr>
            <a:lvl8pPr lvl="7"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8pPr>
            <a:lvl9pPr lvl="8" rtl="0">
              <a:lnSpc>
                <a:spcPct val="100000"/>
              </a:lnSpc>
              <a:spcBef>
                <a:spcPts val="0"/>
              </a:spcBef>
              <a:spcAft>
                <a:spcPts val="0"/>
              </a:spcAft>
              <a:buClr>
                <a:schemeClr val="accent2"/>
              </a:buClr>
              <a:buSzPts val="1800"/>
              <a:buFont typeface="Inter-Regular"/>
              <a:buNone/>
              <a:defRPr sz="1800">
                <a:solidFill>
                  <a:schemeClr val="accent2"/>
                </a:solidFill>
                <a:latin typeface="Inter-Regular"/>
                <a:ea typeface="Inter-Regular"/>
                <a:cs typeface="Inter-Regular"/>
                <a:sym typeface="Inter-Regul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48"/>
        <p:cNvGrpSpPr/>
        <p:nvPr/>
      </p:nvGrpSpPr>
      <p:grpSpPr>
        <a:xfrm>
          <a:off x="0" y="0"/>
          <a:ext cx="0" cy="0"/>
          <a:chOff x="0" y="0"/>
          <a:chExt cx="0" cy="0"/>
        </a:xfrm>
      </p:grpSpPr>
      <p:grpSp>
        <p:nvGrpSpPr>
          <p:cNvPr id="949" name="Google Shape;949;p8"/>
          <p:cNvGrpSpPr/>
          <p:nvPr/>
        </p:nvGrpSpPr>
        <p:grpSpPr>
          <a:xfrm>
            <a:off x="753" y="2593"/>
            <a:ext cx="9144000" cy="5205765"/>
            <a:chOff x="238125" y="818550"/>
            <a:chExt cx="7143750" cy="4074325"/>
          </a:xfrm>
        </p:grpSpPr>
        <p:sp>
          <p:nvSpPr>
            <p:cNvPr id="950" name="Google Shape;950;p8"/>
            <p:cNvSpPr/>
            <p:nvPr/>
          </p:nvSpPr>
          <p:spPr>
            <a:xfrm>
              <a:off x="6259100" y="3768300"/>
              <a:ext cx="1122775" cy="1124575"/>
            </a:xfrm>
            <a:custGeom>
              <a:avLst/>
              <a:gdLst/>
              <a:ahLst/>
              <a:cxnLst/>
              <a:rect l="l" t="t" r="r" b="b"/>
              <a:pathLst>
                <a:path w="44911" h="44983" extrusionOk="0">
                  <a:moveTo>
                    <a:pt x="44780" y="0"/>
                  </a:moveTo>
                  <a:cubicBezTo>
                    <a:pt x="20086" y="0"/>
                    <a:pt x="1" y="20098"/>
                    <a:pt x="1" y="44792"/>
                  </a:cubicBezTo>
                  <a:cubicBezTo>
                    <a:pt x="1" y="44851"/>
                    <a:pt x="1" y="44923"/>
                    <a:pt x="1" y="44982"/>
                  </a:cubicBezTo>
                  <a:lnTo>
                    <a:pt x="1084" y="44982"/>
                  </a:lnTo>
                  <a:cubicBezTo>
                    <a:pt x="1084" y="44923"/>
                    <a:pt x="1084" y="44851"/>
                    <a:pt x="1084" y="44792"/>
                  </a:cubicBezTo>
                  <a:cubicBezTo>
                    <a:pt x="1084" y="20693"/>
                    <a:pt x="20694" y="1096"/>
                    <a:pt x="44780" y="1096"/>
                  </a:cubicBezTo>
                  <a:lnTo>
                    <a:pt x="44911" y="1096"/>
                  </a:lnTo>
                  <a:lnTo>
                    <a:pt x="4491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8"/>
            <p:cNvSpPr/>
            <p:nvPr/>
          </p:nvSpPr>
          <p:spPr>
            <a:xfrm>
              <a:off x="6421025" y="3930225"/>
              <a:ext cx="960850" cy="962650"/>
            </a:xfrm>
            <a:custGeom>
              <a:avLst/>
              <a:gdLst/>
              <a:ahLst/>
              <a:cxnLst/>
              <a:rect l="l" t="t" r="r" b="b"/>
              <a:pathLst>
                <a:path w="38434" h="38506" extrusionOk="0">
                  <a:moveTo>
                    <a:pt x="38303" y="0"/>
                  </a:moveTo>
                  <a:cubicBezTo>
                    <a:pt x="17181" y="0"/>
                    <a:pt x="1" y="17193"/>
                    <a:pt x="1" y="38315"/>
                  </a:cubicBezTo>
                  <a:cubicBezTo>
                    <a:pt x="1" y="38374"/>
                    <a:pt x="1" y="38446"/>
                    <a:pt x="1" y="38505"/>
                  </a:cubicBezTo>
                  <a:lnTo>
                    <a:pt x="1084" y="38505"/>
                  </a:lnTo>
                  <a:cubicBezTo>
                    <a:pt x="1084" y="38446"/>
                    <a:pt x="1084" y="38374"/>
                    <a:pt x="1084" y="38315"/>
                  </a:cubicBezTo>
                  <a:cubicBezTo>
                    <a:pt x="1084" y="17788"/>
                    <a:pt x="17777" y="1084"/>
                    <a:pt x="38303" y="1084"/>
                  </a:cubicBezTo>
                  <a:cubicBezTo>
                    <a:pt x="38351" y="1084"/>
                    <a:pt x="38386" y="1096"/>
                    <a:pt x="38434" y="1096"/>
                  </a:cubicBezTo>
                  <a:lnTo>
                    <a:pt x="38434"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8"/>
            <p:cNvSpPr/>
            <p:nvPr/>
          </p:nvSpPr>
          <p:spPr>
            <a:xfrm>
              <a:off x="6582950" y="4092150"/>
              <a:ext cx="798925" cy="800725"/>
            </a:xfrm>
            <a:custGeom>
              <a:avLst/>
              <a:gdLst/>
              <a:ahLst/>
              <a:cxnLst/>
              <a:rect l="l" t="t" r="r" b="b"/>
              <a:pathLst>
                <a:path w="31957" h="32029" extrusionOk="0">
                  <a:moveTo>
                    <a:pt x="31826" y="0"/>
                  </a:moveTo>
                  <a:cubicBezTo>
                    <a:pt x="14276" y="0"/>
                    <a:pt x="1" y="14276"/>
                    <a:pt x="1" y="31838"/>
                  </a:cubicBezTo>
                  <a:cubicBezTo>
                    <a:pt x="1" y="31897"/>
                    <a:pt x="1" y="31969"/>
                    <a:pt x="1" y="32028"/>
                  </a:cubicBezTo>
                  <a:lnTo>
                    <a:pt x="1084" y="32028"/>
                  </a:lnTo>
                  <a:cubicBezTo>
                    <a:pt x="1084" y="31969"/>
                    <a:pt x="1084" y="31897"/>
                    <a:pt x="1084" y="31838"/>
                  </a:cubicBezTo>
                  <a:cubicBezTo>
                    <a:pt x="1084" y="14883"/>
                    <a:pt x="14872" y="1084"/>
                    <a:pt x="31826" y="1084"/>
                  </a:cubicBezTo>
                  <a:cubicBezTo>
                    <a:pt x="31874" y="1084"/>
                    <a:pt x="31909" y="1096"/>
                    <a:pt x="31957" y="1096"/>
                  </a:cubicBezTo>
                  <a:lnTo>
                    <a:pt x="31957"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8"/>
            <p:cNvSpPr/>
            <p:nvPr/>
          </p:nvSpPr>
          <p:spPr>
            <a:xfrm>
              <a:off x="6744575" y="4254075"/>
              <a:ext cx="637300" cy="638800"/>
            </a:xfrm>
            <a:custGeom>
              <a:avLst/>
              <a:gdLst/>
              <a:ahLst/>
              <a:cxnLst/>
              <a:rect l="l" t="t" r="r" b="b"/>
              <a:pathLst>
                <a:path w="25492" h="25552" extrusionOk="0">
                  <a:moveTo>
                    <a:pt x="25361" y="0"/>
                  </a:moveTo>
                  <a:cubicBezTo>
                    <a:pt x="11383" y="0"/>
                    <a:pt x="1" y="11371"/>
                    <a:pt x="1" y="25361"/>
                  </a:cubicBezTo>
                  <a:cubicBezTo>
                    <a:pt x="1" y="25420"/>
                    <a:pt x="13" y="25492"/>
                    <a:pt x="13" y="25551"/>
                  </a:cubicBezTo>
                  <a:lnTo>
                    <a:pt x="1096" y="25551"/>
                  </a:lnTo>
                  <a:cubicBezTo>
                    <a:pt x="1096" y="25492"/>
                    <a:pt x="1096" y="25420"/>
                    <a:pt x="1096" y="25361"/>
                  </a:cubicBezTo>
                  <a:cubicBezTo>
                    <a:pt x="1096" y="11978"/>
                    <a:pt x="11978" y="1084"/>
                    <a:pt x="25361" y="1084"/>
                  </a:cubicBezTo>
                  <a:cubicBezTo>
                    <a:pt x="25409" y="1084"/>
                    <a:pt x="25444" y="1096"/>
                    <a:pt x="25492" y="1096"/>
                  </a:cubicBezTo>
                  <a:lnTo>
                    <a:pt x="2549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8"/>
            <p:cNvSpPr/>
            <p:nvPr/>
          </p:nvSpPr>
          <p:spPr>
            <a:xfrm>
              <a:off x="6906500" y="4416000"/>
              <a:ext cx="475375" cy="476875"/>
            </a:xfrm>
            <a:custGeom>
              <a:avLst/>
              <a:gdLst/>
              <a:ahLst/>
              <a:cxnLst/>
              <a:rect l="l" t="t" r="r" b="b"/>
              <a:pathLst>
                <a:path w="19015" h="19075" extrusionOk="0">
                  <a:moveTo>
                    <a:pt x="18884" y="0"/>
                  </a:moveTo>
                  <a:cubicBezTo>
                    <a:pt x="8478" y="0"/>
                    <a:pt x="1" y="8466"/>
                    <a:pt x="1" y="18884"/>
                  </a:cubicBezTo>
                  <a:cubicBezTo>
                    <a:pt x="1" y="18943"/>
                    <a:pt x="13" y="19015"/>
                    <a:pt x="13" y="19074"/>
                  </a:cubicBezTo>
                  <a:lnTo>
                    <a:pt x="1096" y="19074"/>
                  </a:lnTo>
                  <a:cubicBezTo>
                    <a:pt x="1096" y="19015"/>
                    <a:pt x="1096" y="18943"/>
                    <a:pt x="1096" y="18884"/>
                  </a:cubicBezTo>
                  <a:cubicBezTo>
                    <a:pt x="1096" y="9073"/>
                    <a:pt x="9073" y="1084"/>
                    <a:pt x="18884" y="1084"/>
                  </a:cubicBezTo>
                  <a:lnTo>
                    <a:pt x="19015" y="1084"/>
                  </a:lnTo>
                  <a:lnTo>
                    <a:pt x="19015"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8"/>
            <p:cNvSpPr/>
            <p:nvPr/>
          </p:nvSpPr>
          <p:spPr>
            <a:xfrm>
              <a:off x="7068425" y="4577925"/>
              <a:ext cx="313450" cy="314950"/>
            </a:xfrm>
            <a:custGeom>
              <a:avLst/>
              <a:gdLst/>
              <a:ahLst/>
              <a:cxnLst/>
              <a:rect l="l" t="t" r="r" b="b"/>
              <a:pathLst>
                <a:path w="12538" h="12598" extrusionOk="0">
                  <a:moveTo>
                    <a:pt x="12407" y="0"/>
                  </a:moveTo>
                  <a:cubicBezTo>
                    <a:pt x="5573" y="0"/>
                    <a:pt x="1" y="5561"/>
                    <a:pt x="1" y="12407"/>
                  </a:cubicBezTo>
                  <a:cubicBezTo>
                    <a:pt x="1" y="12466"/>
                    <a:pt x="13" y="12538"/>
                    <a:pt x="13" y="12597"/>
                  </a:cubicBezTo>
                  <a:lnTo>
                    <a:pt x="1096" y="12597"/>
                  </a:lnTo>
                  <a:cubicBezTo>
                    <a:pt x="1096" y="12538"/>
                    <a:pt x="1096" y="12466"/>
                    <a:pt x="1096" y="12407"/>
                  </a:cubicBezTo>
                  <a:cubicBezTo>
                    <a:pt x="1096" y="6168"/>
                    <a:pt x="6168" y="1084"/>
                    <a:pt x="12407" y="1084"/>
                  </a:cubicBezTo>
                  <a:lnTo>
                    <a:pt x="12538" y="1084"/>
                  </a:lnTo>
                  <a:lnTo>
                    <a:pt x="12538"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8"/>
            <p:cNvSpPr/>
            <p:nvPr/>
          </p:nvSpPr>
          <p:spPr>
            <a:xfrm>
              <a:off x="7230350" y="4739850"/>
              <a:ext cx="151525" cy="153025"/>
            </a:xfrm>
            <a:custGeom>
              <a:avLst/>
              <a:gdLst/>
              <a:ahLst/>
              <a:cxnLst/>
              <a:rect l="l" t="t" r="r" b="b"/>
              <a:pathLst>
                <a:path w="6061" h="6121" extrusionOk="0">
                  <a:moveTo>
                    <a:pt x="5930" y="0"/>
                  </a:moveTo>
                  <a:cubicBezTo>
                    <a:pt x="2668" y="0"/>
                    <a:pt x="1" y="2655"/>
                    <a:pt x="1" y="5930"/>
                  </a:cubicBezTo>
                  <a:cubicBezTo>
                    <a:pt x="1" y="5989"/>
                    <a:pt x="13" y="6061"/>
                    <a:pt x="13" y="6120"/>
                  </a:cubicBezTo>
                  <a:lnTo>
                    <a:pt x="1096" y="6120"/>
                  </a:lnTo>
                  <a:cubicBezTo>
                    <a:pt x="1096" y="6061"/>
                    <a:pt x="1096" y="5989"/>
                    <a:pt x="1096" y="5930"/>
                  </a:cubicBezTo>
                  <a:cubicBezTo>
                    <a:pt x="1096" y="3263"/>
                    <a:pt x="3263" y="1084"/>
                    <a:pt x="5930" y="1084"/>
                  </a:cubicBezTo>
                  <a:cubicBezTo>
                    <a:pt x="5978" y="1084"/>
                    <a:pt x="6013" y="1096"/>
                    <a:pt x="6061" y="1096"/>
                  </a:cubicBezTo>
                  <a:lnTo>
                    <a:pt x="606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8"/>
            <p:cNvSpPr/>
            <p:nvPr/>
          </p:nvSpPr>
          <p:spPr>
            <a:xfrm>
              <a:off x="2673250" y="4360650"/>
              <a:ext cx="281900" cy="247625"/>
            </a:xfrm>
            <a:custGeom>
              <a:avLst/>
              <a:gdLst/>
              <a:ahLst/>
              <a:cxnLst/>
              <a:rect l="l" t="t" r="r" b="b"/>
              <a:pathLst>
                <a:path w="11276" h="9905" extrusionOk="0">
                  <a:moveTo>
                    <a:pt x="5640" y="1760"/>
                  </a:moveTo>
                  <a:cubicBezTo>
                    <a:pt x="6663" y="1760"/>
                    <a:pt x="7670" y="2252"/>
                    <a:pt x="8287" y="3167"/>
                  </a:cubicBezTo>
                  <a:cubicBezTo>
                    <a:pt x="9275" y="4631"/>
                    <a:pt x="8894" y="6620"/>
                    <a:pt x="7430" y="7608"/>
                  </a:cubicBezTo>
                  <a:cubicBezTo>
                    <a:pt x="6882" y="7973"/>
                    <a:pt x="6262" y="8148"/>
                    <a:pt x="5648" y="8148"/>
                  </a:cubicBezTo>
                  <a:cubicBezTo>
                    <a:pt x="4619" y="8148"/>
                    <a:pt x="3607" y="7656"/>
                    <a:pt x="2989" y="6739"/>
                  </a:cubicBezTo>
                  <a:cubicBezTo>
                    <a:pt x="2000" y="5274"/>
                    <a:pt x="2393" y="3298"/>
                    <a:pt x="3858" y="2310"/>
                  </a:cubicBezTo>
                  <a:cubicBezTo>
                    <a:pt x="4403" y="1938"/>
                    <a:pt x="5024" y="1760"/>
                    <a:pt x="5640" y="1760"/>
                  </a:cubicBezTo>
                  <a:close/>
                  <a:moveTo>
                    <a:pt x="5632" y="1"/>
                  </a:moveTo>
                  <a:cubicBezTo>
                    <a:pt x="4679" y="1"/>
                    <a:pt x="3717" y="274"/>
                    <a:pt x="2869" y="845"/>
                  </a:cubicBezTo>
                  <a:cubicBezTo>
                    <a:pt x="595" y="2381"/>
                    <a:pt x="0" y="5453"/>
                    <a:pt x="1536" y="7727"/>
                  </a:cubicBezTo>
                  <a:cubicBezTo>
                    <a:pt x="2489" y="9142"/>
                    <a:pt x="4053" y="9905"/>
                    <a:pt x="5644" y="9905"/>
                  </a:cubicBezTo>
                  <a:cubicBezTo>
                    <a:pt x="6596" y="9905"/>
                    <a:pt x="7559" y="9631"/>
                    <a:pt x="8406" y="9060"/>
                  </a:cubicBezTo>
                  <a:cubicBezTo>
                    <a:pt x="10680" y="7525"/>
                    <a:pt x="11275" y="4453"/>
                    <a:pt x="9751" y="2179"/>
                  </a:cubicBezTo>
                  <a:cubicBezTo>
                    <a:pt x="8791" y="764"/>
                    <a:pt x="7224" y="1"/>
                    <a:pt x="563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8"/>
            <p:cNvSpPr/>
            <p:nvPr/>
          </p:nvSpPr>
          <p:spPr>
            <a:xfrm>
              <a:off x="1013200" y="3417950"/>
              <a:ext cx="47075" cy="47075"/>
            </a:xfrm>
            <a:custGeom>
              <a:avLst/>
              <a:gdLst/>
              <a:ahLst/>
              <a:cxnLst/>
              <a:rect l="l" t="t" r="r" b="b"/>
              <a:pathLst>
                <a:path w="1883"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8"/>
            <p:cNvSpPr/>
            <p:nvPr/>
          </p:nvSpPr>
          <p:spPr>
            <a:xfrm>
              <a:off x="6610625" y="937900"/>
              <a:ext cx="47350" cy="47350"/>
            </a:xfrm>
            <a:custGeom>
              <a:avLst/>
              <a:gdLst/>
              <a:ahLst/>
              <a:cxnLst/>
              <a:rect l="l" t="t" r="r" b="b"/>
              <a:pathLst>
                <a:path w="1894" h="1894" extrusionOk="0">
                  <a:moveTo>
                    <a:pt x="953" y="0"/>
                  </a:moveTo>
                  <a:cubicBezTo>
                    <a:pt x="430" y="0"/>
                    <a:pt x="1" y="429"/>
                    <a:pt x="1" y="953"/>
                  </a:cubicBezTo>
                  <a:cubicBezTo>
                    <a:pt x="1" y="1465"/>
                    <a:pt x="430"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8"/>
            <p:cNvSpPr/>
            <p:nvPr/>
          </p:nvSpPr>
          <p:spPr>
            <a:xfrm>
              <a:off x="1173950" y="3417950"/>
              <a:ext cx="47350" cy="47075"/>
            </a:xfrm>
            <a:custGeom>
              <a:avLst/>
              <a:gdLst/>
              <a:ahLst/>
              <a:cxnLst/>
              <a:rect l="l" t="t" r="r" b="b"/>
              <a:pathLst>
                <a:path w="1894" h="1883" extrusionOk="0">
                  <a:moveTo>
                    <a:pt x="941" y="1"/>
                  </a:moveTo>
                  <a:cubicBezTo>
                    <a:pt x="429" y="1"/>
                    <a:pt x="0" y="430"/>
                    <a:pt x="0" y="941"/>
                  </a:cubicBezTo>
                  <a:cubicBezTo>
                    <a:pt x="0" y="1465"/>
                    <a:pt x="429" y="1882"/>
                    <a:pt x="941" y="1882"/>
                  </a:cubicBezTo>
                  <a:cubicBezTo>
                    <a:pt x="1465" y="1882"/>
                    <a:pt x="1893" y="1465"/>
                    <a:pt x="1893" y="941"/>
                  </a:cubicBezTo>
                  <a:cubicBezTo>
                    <a:pt x="1893"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8"/>
            <p:cNvSpPr/>
            <p:nvPr/>
          </p:nvSpPr>
          <p:spPr>
            <a:xfrm>
              <a:off x="6771675" y="937900"/>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8"/>
            <p:cNvSpPr/>
            <p:nvPr/>
          </p:nvSpPr>
          <p:spPr>
            <a:xfrm>
              <a:off x="13349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8"/>
            <p:cNvSpPr/>
            <p:nvPr/>
          </p:nvSpPr>
          <p:spPr>
            <a:xfrm>
              <a:off x="6932700"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8"/>
            <p:cNvSpPr/>
            <p:nvPr/>
          </p:nvSpPr>
          <p:spPr>
            <a:xfrm>
              <a:off x="1496000" y="3417950"/>
              <a:ext cx="47050" cy="47075"/>
            </a:xfrm>
            <a:custGeom>
              <a:avLst/>
              <a:gdLst/>
              <a:ahLst/>
              <a:cxnLst/>
              <a:rect l="l" t="t" r="r" b="b"/>
              <a:pathLst>
                <a:path w="1882"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8"/>
            <p:cNvSpPr/>
            <p:nvPr/>
          </p:nvSpPr>
          <p:spPr>
            <a:xfrm>
              <a:off x="7093425" y="937900"/>
              <a:ext cx="47075" cy="47350"/>
            </a:xfrm>
            <a:custGeom>
              <a:avLst/>
              <a:gdLst/>
              <a:ahLst/>
              <a:cxnLst/>
              <a:rect l="l" t="t" r="r" b="b"/>
              <a:pathLst>
                <a:path w="1883" h="1894" extrusionOk="0">
                  <a:moveTo>
                    <a:pt x="941" y="0"/>
                  </a:moveTo>
                  <a:cubicBezTo>
                    <a:pt x="429" y="0"/>
                    <a:pt x="1" y="429"/>
                    <a:pt x="1" y="953"/>
                  </a:cubicBezTo>
                  <a:cubicBezTo>
                    <a:pt x="1"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8"/>
            <p:cNvSpPr/>
            <p:nvPr/>
          </p:nvSpPr>
          <p:spPr>
            <a:xfrm>
              <a:off x="1627275" y="3417950"/>
              <a:ext cx="47050" cy="47075"/>
            </a:xfrm>
            <a:custGeom>
              <a:avLst/>
              <a:gdLst/>
              <a:ahLst/>
              <a:cxnLst/>
              <a:rect l="l" t="t" r="r" b="b"/>
              <a:pathLst>
                <a:path w="1882" h="1883" extrusionOk="0">
                  <a:moveTo>
                    <a:pt x="941" y="1"/>
                  </a:moveTo>
                  <a:cubicBezTo>
                    <a:pt x="417" y="1"/>
                    <a:pt x="0" y="430"/>
                    <a:pt x="0" y="941"/>
                  </a:cubicBezTo>
                  <a:cubicBezTo>
                    <a:pt x="0"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8"/>
            <p:cNvSpPr/>
            <p:nvPr/>
          </p:nvSpPr>
          <p:spPr>
            <a:xfrm>
              <a:off x="72247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8"/>
            <p:cNvSpPr/>
            <p:nvPr/>
          </p:nvSpPr>
          <p:spPr>
            <a:xfrm>
              <a:off x="1013200" y="3579000"/>
              <a:ext cx="47075" cy="47050"/>
            </a:xfrm>
            <a:custGeom>
              <a:avLst/>
              <a:gdLst/>
              <a:ahLst/>
              <a:cxnLst/>
              <a:rect l="l" t="t" r="r" b="b"/>
              <a:pathLst>
                <a:path w="1883"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8"/>
            <p:cNvSpPr/>
            <p:nvPr/>
          </p:nvSpPr>
          <p:spPr>
            <a:xfrm>
              <a:off x="6610625" y="1098925"/>
              <a:ext cx="47350" cy="47050"/>
            </a:xfrm>
            <a:custGeom>
              <a:avLst/>
              <a:gdLst/>
              <a:ahLst/>
              <a:cxnLst/>
              <a:rect l="l" t="t" r="r" b="b"/>
              <a:pathLst>
                <a:path w="1894" h="1882" extrusionOk="0">
                  <a:moveTo>
                    <a:pt x="953" y="1"/>
                  </a:moveTo>
                  <a:cubicBezTo>
                    <a:pt x="430" y="1"/>
                    <a:pt x="1" y="429"/>
                    <a:pt x="1" y="941"/>
                  </a:cubicBezTo>
                  <a:cubicBezTo>
                    <a:pt x="1" y="1465"/>
                    <a:pt x="430"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8"/>
            <p:cNvSpPr/>
            <p:nvPr/>
          </p:nvSpPr>
          <p:spPr>
            <a:xfrm>
              <a:off x="1173950" y="3579000"/>
              <a:ext cx="47350" cy="47050"/>
            </a:xfrm>
            <a:custGeom>
              <a:avLst/>
              <a:gdLst/>
              <a:ahLst/>
              <a:cxnLst/>
              <a:rect l="l" t="t" r="r" b="b"/>
              <a:pathLst>
                <a:path w="1894" h="1882" extrusionOk="0">
                  <a:moveTo>
                    <a:pt x="941" y="0"/>
                  </a:moveTo>
                  <a:cubicBezTo>
                    <a:pt x="429" y="0"/>
                    <a:pt x="0" y="417"/>
                    <a:pt x="0" y="941"/>
                  </a:cubicBezTo>
                  <a:cubicBezTo>
                    <a:pt x="0" y="1465"/>
                    <a:pt x="429" y="1881"/>
                    <a:pt x="941" y="1881"/>
                  </a:cubicBezTo>
                  <a:cubicBezTo>
                    <a:pt x="1465" y="1881"/>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8"/>
            <p:cNvSpPr/>
            <p:nvPr/>
          </p:nvSpPr>
          <p:spPr>
            <a:xfrm>
              <a:off x="6771675" y="1098925"/>
              <a:ext cx="47050" cy="47050"/>
            </a:xfrm>
            <a:custGeom>
              <a:avLst/>
              <a:gdLst/>
              <a:ahLst/>
              <a:cxnLst/>
              <a:rect l="l" t="t" r="r" b="b"/>
              <a:pathLst>
                <a:path w="1882" h="1882" extrusionOk="0">
                  <a:moveTo>
                    <a:pt x="941" y="1"/>
                  </a:moveTo>
                  <a:cubicBezTo>
                    <a:pt x="429" y="1"/>
                    <a:pt x="0" y="429"/>
                    <a:pt x="0" y="941"/>
                  </a:cubicBezTo>
                  <a:cubicBezTo>
                    <a:pt x="0" y="1465"/>
                    <a:pt x="429"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8"/>
            <p:cNvSpPr/>
            <p:nvPr/>
          </p:nvSpPr>
          <p:spPr>
            <a:xfrm>
              <a:off x="13349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8"/>
            <p:cNvSpPr/>
            <p:nvPr/>
          </p:nvSpPr>
          <p:spPr>
            <a:xfrm>
              <a:off x="6932700"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8"/>
            <p:cNvSpPr/>
            <p:nvPr/>
          </p:nvSpPr>
          <p:spPr>
            <a:xfrm>
              <a:off x="1496000" y="3579000"/>
              <a:ext cx="47050" cy="47050"/>
            </a:xfrm>
            <a:custGeom>
              <a:avLst/>
              <a:gdLst/>
              <a:ahLst/>
              <a:cxnLst/>
              <a:rect l="l" t="t" r="r" b="b"/>
              <a:pathLst>
                <a:path w="1882"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8"/>
            <p:cNvSpPr/>
            <p:nvPr/>
          </p:nvSpPr>
          <p:spPr>
            <a:xfrm>
              <a:off x="7093425" y="1098925"/>
              <a:ext cx="47075" cy="47050"/>
            </a:xfrm>
            <a:custGeom>
              <a:avLst/>
              <a:gdLst/>
              <a:ahLst/>
              <a:cxnLst/>
              <a:rect l="l" t="t" r="r" b="b"/>
              <a:pathLst>
                <a:path w="1883" h="1882" extrusionOk="0">
                  <a:moveTo>
                    <a:pt x="941" y="1"/>
                  </a:moveTo>
                  <a:cubicBezTo>
                    <a:pt x="429" y="1"/>
                    <a:pt x="1" y="429"/>
                    <a:pt x="1" y="941"/>
                  </a:cubicBezTo>
                  <a:cubicBezTo>
                    <a:pt x="1" y="1465"/>
                    <a:pt x="429" y="1882"/>
                    <a:pt x="941" y="1882"/>
                  </a:cubicBezTo>
                  <a:cubicBezTo>
                    <a:pt x="1465" y="1882"/>
                    <a:pt x="1882" y="1465"/>
                    <a:pt x="1882" y="941"/>
                  </a:cubicBezTo>
                  <a:cubicBezTo>
                    <a:pt x="1882"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8"/>
            <p:cNvSpPr/>
            <p:nvPr/>
          </p:nvSpPr>
          <p:spPr>
            <a:xfrm>
              <a:off x="1627275" y="3579000"/>
              <a:ext cx="47050" cy="47050"/>
            </a:xfrm>
            <a:custGeom>
              <a:avLst/>
              <a:gdLst/>
              <a:ahLst/>
              <a:cxnLst/>
              <a:rect l="l" t="t" r="r" b="b"/>
              <a:pathLst>
                <a:path w="1882" h="1882" extrusionOk="0">
                  <a:moveTo>
                    <a:pt x="941" y="0"/>
                  </a:moveTo>
                  <a:cubicBezTo>
                    <a:pt x="417" y="0"/>
                    <a:pt x="0" y="417"/>
                    <a:pt x="0" y="941"/>
                  </a:cubicBezTo>
                  <a:cubicBezTo>
                    <a:pt x="0"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8"/>
            <p:cNvSpPr/>
            <p:nvPr/>
          </p:nvSpPr>
          <p:spPr>
            <a:xfrm>
              <a:off x="72247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8"/>
            <p:cNvSpPr/>
            <p:nvPr/>
          </p:nvSpPr>
          <p:spPr>
            <a:xfrm>
              <a:off x="1013200" y="3740025"/>
              <a:ext cx="47075" cy="47050"/>
            </a:xfrm>
            <a:custGeom>
              <a:avLst/>
              <a:gdLst/>
              <a:ahLst/>
              <a:cxnLst/>
              <a:rect l="l" t="t" r="r" b="b"/>
              <a:pathLst>
                <a:path w="1883"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8"/>
            <p:cNvSpPr/>
            <p:nvPr/>
          </p:nvSpPr>
          <p:spPr>
            <a:xfrm>
              <a:off x="6610625" y="1259950"/>
              <a:ext cx="47350" cy="47075"/>
            </a:xfrm>
            <a:custGeom>
              <a:avLst/>
              <a:gdLst/>
              <a:ahLst/>
              <a:cxnLst/>
              <a:rect l="l" t="t" r="r" b="b"/>
              <a:pathLst>
                <a:path w="1894" h="1883" extrusionOk="0">
                  <a:moveTo>
                    <a:pt x="953" y="1"/>
                  </a:moveTo>
                  <a:cubicBezTo>
                    <a:pt x="430" y="1"/>
                    <a:pt x="1" y="418"/>
                    <a:pt x="1" y="941"/>
                  </a:cubicBezTo>
                  <a:cubicBezTo>
                    <a:pt x="1" y="1465"/>
                    <a:pt x="430"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8"/>
            <p:cNvSpPr/>
            <p:nvPr/>
          </p:nvSpPr>
          <p:spPr>
            <a:xfrm>
              <a:off x="1173950" y="3740025"/>
              <a:ext cx="47350" cy="47050"/>
            </a:xfrm>
            <a:custGeom>
              <a:avLst/>
              <a:gdLst/>
              <a:ahLst/>
              <a:cxnLst/>
              <a:rect l="l" t="t" r="r" b="b"/>
              <a:pathLst>
                <a:path w="1894" h="1882" extrusionOk="0">
                  <a:moveTo>
                    <a:pt x="941" y="0"/>
                  </a:moveTo>
                  <a:cubicBezTo>
                    <a:pt x="429" y="0"/>
                    <a:pt x="0" y="417"/>
                    <a:pt x="0" y="941"/>
                  </a:cubicBezTo>
                  <a:cubicBezTo>
                    <a:pt x="0" y="1465"/>
                    <a:pt x="429" y="1882"/>
                    <a:pt x="941" y="1882"/>
                  </a:cubicBezTo>
                  <a:cubicBezTo>
                    <a:pt x="1465" y="1882"/>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8"/>
            <p:cNvSpPr/>
            <p:nvPr/>
          </p:nvSpPr>
          <p:spPr>
            <a:xfrm>
              <a:off x="6771675" y="1259950"/>
              <a:ext cx="47050" cy="47075"/>
            </a:xfrm>
            <a:custGeom>
              <a:avLst/>
              <a:gdLst/>
              <a:ahLst/>
              <a:cxnLst/>
              <a:rect l="l" t="t" r="r" b="b"/>
              <a:pathLst>
                <a:path w="1882" h="1883" extrusionOk="0">
                  <a:moveTo>
                    <a:pt x="941" y="1"/>
                  </a:moveTo>
                  <a:cubicBezTo>
                    <a:pt x="429" y="1"/>
                    <a:pt x="0" y="418"/>
                    <a:pt x="0" y="941"/>
                  </a:cubicBezTo>
                  <a:cubicBezTo>
                    <a:pt x="0" y="1465"/>
                    <a:pt x="429"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8"/>
            <p:cNvSpPr/>
            <p:nvPr/>
          </p:nvSpPr>
          <p:spPr>
            <a:xfrm>
              <a:off x="13349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8"/>
            <p:cNvSpPr/>
            <p:nvPr/>
          </p:nvSpPr>
          <p:spPr>
            <a:xfrm>
              <a:off x="6932700"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8"/>
            <p:cNvSpPr/>
            <p:nvPr/>
          </p:nvSpPr>
          <p:spPr>
            <a:xfrm>
              <a:off x="1496000" y="3740025"/>
              <a:ext cx="47050" cy="47050"/>
            </a:xfrm>
            <a:custGeom>
              <a:avLst/>
              <a:gdLst/>
              <a:ahLst/>
              <a:cxnLst/>
              <a:rect l="l" t="t" r="r" b="b"/>
              <a:pathLst>
                <a:path w="1882"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8"/>
            <p:cNvSpPr/>
            <p:nvPr/>
          </p:nvSpPr>
          <p:spPr>
            <a:xfrm>
              <a:off x="7093425" y="1259950"/>
              <a:ext cx="47075" cy="47075"/>
            </a:xfrm>
            <a:custGeom>
              <a:avLst/>
              <a:gdLst/>
              <a:ahLst/>
              <a:cxnLst/>
              <a:rect l="l" t="t" r="r" b="b"/>
              <a:pathLst>
                <a:path w="1883" h="1883" extrusionOk="0">
                  <a:moveTo>
                    <a:pt x="941" y="1"/>
                  </a:moveTo>
                  <a:cubicBezTo>
                    <a:pt x="429" y="1"/>
                    <a:pt x="1" y="418"/>
                    <a:pt x="1" y="941"/>
                  </a:cubicBezTo>
                  <a:cubicBezTo>
                    <a:pt x="1" y="1465"/>
                    <a:pt x="429" y="1882"/>
                    <a:pt x="941" y="1882"/>
                  </a:cubicBezTo>
                  <a:cubicBezTo>
                    <a:pt x="1465" y="1882"/>
                    <a:pt x="1882" y="1465"/>
                    <a:pt x="1882" y="941"/>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8"/>
            <p:cNvSpPr/>
            <p:nvPr/>
          </p:nvSpPr>
          <p:spPr>
            <a:xfrm>
              <a:off x="1627275" y="3740025"/>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8"/>
            <p:cNvSpPr/>
            <p:nvPr/>
          </p:nvSpPr>
          <p:spPr>
            <a:xfrm>
              <a:off x="72247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8"/>
            <p:cNvSpPr/>
            <p:nvPr/>
          </p:nvSpPr>
          <p:spPr>
            <a:xfrm>
              <a:off x="1013200" y="3901050"/>
              <a:ext cx="47075" cy="47050"/>
            </a:xfrm>
            <a:custGeom>
              <a:avLst/>
              <a:gdLst/>
              <a:ahLst/>
              <a:cxnLst/>
              <a:rect l="l" t="t" r="r" b="b"/>
              <a:pathLst>
                <a:path w="1883"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8"/>
            <p:cNvSpPr/>
            <p:nvPr/>
          </p:nvSpPr>
          <p:spPr>
            <a:xfrm>
              <a:off x="6610625" y="1421000"/>
              <a:ext cx="47350" cy="47050"/>
            </a:xfrm>
            <a:custGeom>
              <a:avLst/>
              <a:gdLst/>
              <a:ahLst/>
              <a:cxnLst/>
              <a:rect l="l" t="t" r="r" b="b"/>
              <a:pathLst>
                <a:path w="1894" h="1882" extrusionOk="0">
                  <a:moveTo>
                    <a:pt x="953" y="0"/>
                  </a:moveTo>
                  <a:cubicBezTo>
                    <a:pt x="430" y="0"/>
                    <a:pt x="1" y="417"/>
                    <a:pt x="1" y="941"/>
                  </a:cubicBezTo>
                  <a:cubicBezTo>
                    <a:pt x="1" y="1453"/>
                    <a:pt x="430"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8"/>
            <p:cNvSpPr/>
            <p:nvPr/>
          </p:nvSpPr>
          <p:spPr>
            <a:xfrm>
              <a:off x="1173950" y="3901050"/>
              <a:ext cx="47350" cy="47050"/>
            </a:xfrm>
            <a:custGeom>
              <a:avLst/>
              <a:gdLst/>
              <a:ahLst/>
              <a:cxnLst/>
              <a:rect l="l" t="t" r="r" b="b"/>
              <a:pathLst>
                <a:path w="1894" h="1882" extrusionOk="0">
                  <a:moveTo>
                    <a:pt x="941" y="1"/>
                  </a:moveTo>
                  <a:cubicBezTo>
                    <a:pt x="429" y="1"/>
                    <a:pt x="0" y="417"/>
                    <a:pt x="0" y="941"/>
                  </a:cubicBezTo>
                  <a:cubicBezTo>
                    <a:pt x="0" y="1453"/>
                    <a:pt x="429" y="1882"/>
                    <a:pt x="941" y="1882"/>
                  </a:cubicBezTo>
                  <a:cubicBezTo>
                    <a:pt x="1465" y="1882"/>
                    <a:pt x="1893" y="1453"/>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8"/>
            <p:cNvSpPr/>
            <p:nvPr/>
          </p:nvSpPr>
          <p:spPr>
            <a:xfrm>
              <a:off x="6771675" y="1421000"/>
              <a:ext cx="47050" cy="47050"/>
            </a:xfrm>
            <a:custGeom>
              <a:avLst/>
              <a:gdLst/>
              <a:ahLst/>
              <a:cxnLst/>
              <a:rect l="l" t="t" r="r" b="b"/>
              <a:pathLst>
                <a:path w="1882" h="1882" extrusionOk="0">
                  <a:moveTo>
                    <a:pt x="941" y="0"/>
                  </a:moveTo>
                  <a:cubicBezTo>
                    <a:pt x="429" y="0"/>
                    <a:pt x="0" y="417"/>
                    <a:pt x="0" y="941"/>
                  </a:cubicBezTo>
                  <a:cubicBezTo>
                    <a:pt x="0" y="1453"/>
                    <a:pt x="429"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8"/>
            <p:cNvSpPr/>
            <p:nvPr/>
          </p:nvSpPr>
          <p:spPr>
            <a:xfrm>
              <a:off x="13349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8"/>
            <p:cNvSpPr/>
            <p:nvPr/>
          </p:nvSpPr>
          <p:spPr>
            <a:xfrm>
              <a:off x="6932700"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8"/>
            <p:cNvSpPr/>
            <p:nvPr/>
          </p:nvSpPr>
          <p:spPr>
            <a:xfrm>
              <a:off x="1496000" y="3901050"/>
              <a:ext cx="47050" cy="47050"/>
            </a:xfrm>
            <a:custGeom>
              <a:avLst/>
              <a:gdLst/>
              <a:ahLst/>
              <a:cxnLst/>
              <a:rect l="l" t="t" r="r" b="b"/>
              <a:pathLst>
                <a:path w="1882"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8"/>
            <p:cNvSpPr/>
            <p:nvPr/>
          </p:nvSpPr>
          <p:spPr>
            <a:xfrm>
              <a:off x="7093425" y="1421000"/>
              <a:ext cx="47075" cy="47050"/>
            </a:xfrm>
            <a:custGeom>
              <a:avLst/>
              <a:gdLst/>
              <a:ahLst/>
              <a:cxnLst/>
              <a:rect l="l" t="t" r="r" b="b"/>
              <a:pathLst>
                <a:path w="1883" h="1882" extrusionOk="0">
                  <a:moveTo>
                    <a:pt x="941" y="0"/>
                  </a:moveTo>
                  <a:cubicBezTo>
                    <a:pt x="429" y="0"/>
                    <a:pt x="1" y="417"/>
                    <a:pt x="1" y="941"/>
                  </a:cubicBezTo>
                  <a:cubicBezTo>
                    <a:pt x="1" y="1453"/>
                    <a:pt x="429" y="1881"/>
                    <a:pt x="941" y="1881"/>
                  </a:cubicBezTo>
                  <a:cubicBezTo>
                    <a:pt x="1465" y="1881"/>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8"/>
            <p:cNvSpPr/>
            <p:nvPr/>
          </p:nvSpPr>
          <p:spPr>
            <a:xfrm>
              <a:off x="1627275" y="39010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8"/>
            <p:cNvSpPr/>
            <p:nvPr/>
          </p:nvSpPr>
          <p:spPr>
            <a:xfrm>
              <a:off x="72247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8"/>
            <p:cNvSpPr/>
            <p:nvPr/>
          </p:nvSpPr>
          <p:spPr>
            <a:xfrm>
              <a:off x="1013200" y="4061800"/>
              <a:ext cx="47075" cy="47350"/>
            </a:xfrm>
            <a:custGeom>
              <a:avLst/>
              <a:gdLst/>
              <a:ahLst/>
              <a:cxnLst/>
              <a:rect l="l" t="t" r="r" b="b"/>
              <a:pathLst>
                <a:path w="1883"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8"/>
            <p:cNvSpPr/>
            <p:nvPr/>
          </p:nvSpPr>
          <p:spPr>
            <a:xfrm>
              <a:off x="6610625" y="1582025"/>
              <a:ext cx="47350" cy="47050"/>
            </a:xfrm>
            <a:custGeom>
              <a:avLst/>
              <a:gdLst/>
              <a:ahLst/>
              <a:cxnLst/>
              <a:rect l="l" t="t" r="r" b="b"/>
              <a:pathLst>
                <a:path w="1894" h="1882" extrusionOk="0">
                  <a:moveTo>
                    <a:pt x="953" y="0"/>
                  </a:moveTo>
                  <a:cubicBezTo>
                    <a:pt x="430" y="0"/>
                    <a:pt x="1" y="417"/>
                    <a:pt x="1" y="941"/>
                  </a:cubicBezTo>
                  <a:cubicBezTo>
                    <a:pt x="1" y="1453"/>
                    <a:pt x="430"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8"/>
            <p:cNvSpPr/>
            <p:nvPr/>
          </p:nvSpPr>
          <p:spPr>
            <a:xfrm>
              <a:off x="1173950" y="4061800"/>
              <a:ext cx="47350" cy="47350"/>
            </a:xfrm>
            <a:custGeom>
              <a:avLst/>
              <a:gdLst/>
              <a:ahLst/>
              <a:cxnLst/>
              <a:rect l="l" t="t" r="r" b="b"/>
              <a:pathLst>
                <a:path w="1894" h="1894" extrusionOk="0">
                  <a:moveTo>
                    <a:pt x="941" y="0"/>
                  </a:moveTo>
                  <a:cubicBezTo>
                    <a:pt x="429" y="0"/>
                    <a:pt x="0" y="429"/>
                    <a:pt x="0" y="941"/>
                  </a:cubicBezTo>
                  <a:cubicBezTo>
                    <a:pt x="0" y="1464"/>
                    <a:pt x="429" y="1893"/>
                    <a:pt x="941" y="1893"/>
                  </a:cubicBezTo>
                  <a:cubicBezTo>
                    <a:pt x="1465" y="1893"/>
                    <a:pt x="1893" y="1464"/>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8"/>
            <p:cNvSpPr/>
            <p:nvPr/>
          </p:nvSpPr>
          <p:spPr>
            <a:xfrm>
              <a:off x="6771675" y="1582025"/>
              <a:ext cx="47050" cy="47050"/>
            </a:xfrm>
            <a:custGeom>
              <a:avLst/>
              <a:gdLst/>
              <a:ahLst/>
              <a:cxnLst/>
              <a:rect l="l" t="t" r="r" b="b"/>
              <a:pathLst>
                <a:path w="1882" h="1882" extrusionOk="0">
                  <a:moveTo>
                    <a:pt x="941" y="0"/>
                  </a:moveTo>
                  <a:cubicBezTo>
                    <a:pt x="429" y="0"/>
                    <a:pt x="0" y="417"/>
                    <a:pt x="0" y="941"/>
                  </a:cubicBezTo>
                  <a:cubicBezTo>
                    <a:pt x="0" y="1453"/>
                    <a:pt x="429"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8"/>
            <p:cNvSpPr/>
            <p:nvPr/>
          </p:nvSpPr>
          <p:spPr>
            <a:xfrm>
              <a:off x="13349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8"/>
            <p:cNvSpPr/>
            <p:nvPr/>
          </p:nvSpPr>
          <p:spPr>
            <a:xfrm>
              <a:off x="6932700"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8"/>
            <p:cNvSpPr/>
            <p:nvPr/>
          </p:nvSpPr>
          <p:spPr>
            <a:xfrm>
              <a:off x="1496000" y="4061800"/>
              <a:ext cx="47050" cy="47350"/>
            </a:xfrm>
            <a:custGeom>
              <a:avLst/>
              <a:gdLst/>
              <a:ahLst/>
              <a:cxnLst/>
              <a:rect l="l" t="t" r="r" b="b"/>
              <a:pathLst>
                <a:path w="1882"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8"/>
            <p:cNvSpPr/>
            <p:nvPr/>
          </p:nvSpPr>
          <p:spPr>
            <a:xfrm>
              <a:off x="7093425" y="1582025"/>
              <a:ext cx="47075" cy="47050"/>
            </a:xfrm>
            <a:custGeom>
              <a:avLst/>
              <a:gdLst/>
              <a:ahLst/>
              <a:cxnLst/>
              <a:rect l="l" t="t" r="r" b="b"/>
              <a:pathLst>
                <a:path w="1883" h="1882" extrusionOk="0">
                  <a:moveTo>
                    <a:pt x="941" y="0"/>
                  </a:moveTo>
                  <a:cubicBezTo>
                    <a:pt x="429" y="0"/>
                    <a:pt x="1" y="417"/>
                    <a:pt x="1" y="941"/>
                  </a:cubicBezTo>
                  <a:cubicBezTo>
                    <a:pt x="1" y="1453"/>
                    <a:pt x="429" y="1882"/>
                    <a:pt x="941" y="1882"/>
                  </a:cubicBezTo>
                  <a:cubicBezTo>
                    <a:pt x="1465" y="1882"/>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8"/>
            <p:cNvSpPr/>
            <p:nvPr/>
          </p:nvSpPr>
          <p:spPr>
            <a:xfrm>
              <a:off x="1627275" y="4061800"/>
              <a:ext cx="47050" cy="47350"/>
            </a:xfrm>
            <a:custGeom>
              <a:avLst/>
              <a:gdLst/>
              <a:ahLst/>
              <a:cxnLst/>
              <a:rect l="l" t="t" r="r" b="b"/>
              <a:pathLst>
                <a:path w="1882" h="1894" extrusionOk="0">
                  <a:moveTo>
                    <a:pt x="941" y="0"/>
                  </a:moveTo>
                  <a:cubicBezTo>
                    <a:pt x="417" y="0"/>
                    <a:pt x="0" y="429"/>
                    <a:pt x="0" y="941"/>
                  </a:cubicBezTo>
                  <a:cubicBezTo>
                    <a:pt x="0"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8"/>
            <p:cNvSpPr/>
            <p:nvPr/>
          </p:nvSpPr>
          <p:spPr>
            <a:xfrm>
              <a:off x="72247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8"/>
            <p:cNvSpPr/>
            <p:nvPr/>
          </p:nvSpPr>
          <p:spPr>
            <a:xfrm>
              <a:off x="1013200" y="4223125"/>
              <a:ext cx="47075" cy="47350"/>
            </a:xfrm>
            <a:custGeom>
              <a:avLst/>
              <a:gdLst/>
              <a:ahLst/>
              <a:cxnLst/>
              <a:rect l="l" t="t" r="r" b="b"/>
              <a:pathLst>
                <a:path w="1883"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8"/>
            <p:cNvSpPr/>
            <p:nvPr/>
          </p:nvSpPr>
          <p:spPr>
            <a:xfrm>
              <a:off x="6610625" y="1743350"/>
              <a:ext cx="47350" cy="47050"/>
            </a:xfrm>
            <a:custGeom>
              <a:avLst/>
              <a:gdLst/>
              <a:ahLst/>
              <a:cxnLst/>
              <a:rect l="l" t="t" r="r" b="b"/>
              <a:pathLst>
                <a:path w="1894" h="1882" extrusionOk="0">
                  <a:moveTo>
                    <a:pt x="953" y="1"/>
                  </a:moveTo>
                  <a:cubicBezTo>
                    <a:pt x="430" y="1"/>
                    <a:pt x="1" y="417"/>
                    <a:pt x="1" y="941"/>
                  </a:cubicBezTo>
                  <a:cubicBezTo>
                    <a:pt x="1" y="1453"/>
                    <a:pt x="430"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8"/>
            <p:cNvSpPr/>
            <p:nvPr/>
          </p:nvSpPr>
          <p:spPr>
            <a:xfrm>
              <a:off x="1173950" y="4223125"/>
              <a:ext cx="47350" cy="47350"/>
            </a:xfrm>
            <a:custGeom>
              <a:avLst/>
              <a:gdLst/>
              <a:ahLst/>
              <a:cxnLst/>
              <a:rect l="l" t="t" r="r" b="b"/>
              <a:pathLst>
                <a:path w="1894" h="1894" extrusionOk="0">
                  <a:moveTo>
                    <a:pt x="941" y="0"/>
                  </a:moveTo>
                  <a:cubicBezTo>
                    <a:pt x="429" y="0"/>
                    <a:pt x="0" y="429"/>
                    <a:pt x="0" y="953"/>
                  </a:cubicBezTo>
                  <a:cubicBezTo>
                    <a:pt x="0" y="1465"/>
                    <a:pt x="429" y="1893"/>
                    <a:pt x="941" y="1893"/>
                  </a:cubicBezTo>
                  <a:cubicBezTo>
                    <a:pt x="1465" y="1893"/>
                    <a:pt x="1893" y="1465"/>
                    <a:pt x="1893" y="953"/>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8"/>
            <p:cNvSpPr/>
            <p:nvPr/>
          </p:nvSpPr>
          <p:spPr>
            <a:xfrm>
              <a:off x="6771675" y="17433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8"/>
            <p:cNvSpPr/>
            <p:nvPr/>
          </p:nvSpPr>
          <p:spPr>
            <a:xfrm>
              <a:off x="13349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8"/>
            <p:cNvSpPr/>
            <p:nvPr/>
          </p:nvSpPr>
          <p:spPr>
            <a:xfrm>
              <a:off x="6932700"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8"/>
            <p:cNvSpPr/>
            <p:nvPr/>
          </p:nvSpPr>
          <p:spPr>
            <a:xfrm>
              <a:off x="1496000" y="4223125"/>
              <a:ext cx="47050" cy="47350"/>
            </a:xfrm>
            <a:custGeom>
              <a:avLst/>
              <a:gdLst/>
              <a:ahLst/>
              <a:cxnLst/>
              <a:rect l="l" t="t" r="r" b="b"/>
              <a:pathLst>
                <a:path w="1882"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8"/>
            <p:cNvSpPr/>
            <p:nvPr/>
          </p:nvSpPr>
          <p:spPr>
            <a:xfrm>
              <a:off x="7093425" y="1743350"/>
              <a:ext cx="47075" cy="47050"/>
            </a:xfrm>
            <a:custGeom>
              <a:avLst/>
              <a:gdLst/>
              <a:ahLst/>
              <a:cxnLst/>
              <a:rect l="l" t="t" r="r" b="b"/>
              <a:pathLst>
                <a:path w="1883" h="1882" extrusionOk="0">
                  <a:moveTo>
                    <a:pt x="941" y="1"/>
                  </a:moveTo>
                  <a:cubicBezTo>
                    <a:pt x="429" y="1"/>
                    <a:pt x="1" y="417"/>
                    <a:pt x="1" y="941"/>
                  </a:cubicBezTo>
                  <a:cubicBezTo>
                    <a:pt x="1"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8"/>
            <p:cNvSpPr/>
            <p:nvPr/>
          </p:nvSpPr>
          <p:spPr>
            <a:xfrm>
              <a:off x="1627275" y="4223125"/>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8"/>
            <p:cNvSpPr/>
            <p:nvPr/>
          </p:nvSpPr>
          <p:spPr>
            <a:xfrm>
              <a:off x="72247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8"/>
            <p:cNvSpPr/>
            <p:nvPr/>
          </p:nvSpPr>
          <p:spPr>
            <a:xfrm>
              <a:off x="1013200" y="4384150"/>
              <a:ext cx="47075" cy="47050"/>
            </a:xfrm>
            <a:custGeom>
              <a:avLst/>
              <a:gdLst/>
              <a:ahLst/>
              <a:cxnLst/>
              <a:rect l="l" t="t" r="r" b="b"/>
              <a:pathLst>
                <a:path w="1883"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8"/>
            <p:cNvSpPr/>
            <p:nvPr/>
          </p:nvSpPr>
          <p:spPr>
            <a:xfrm>
              <a:off x="6610625" y="1904075"/>
              <a:ext cx="47350" cy="47375"/>
            </a:xfrm>
            <a:custGeom>
              <a:avLst/>
              <a:gdLst/>
              <a:ahLst/>
              <a:cxnLst/>
              <a:rect l="l" t="t" r="r" b="b"/>
              <a:pathLst>
                <a:path w="1894" h="1895" extrusionOk="0">
                  <a:moveTo>
                    <a:pt x="953" y="1"/>
                  </a:moveTo>
                  <a:cubicBezTo>
                    <a:pt x="430" y="1"/>
                    <a:pt x="1" y="430"/>
                    <a:pt x="1" y="953"/>
                  </a:cubicBezTo>
                  <a:cubicBezTo>
                    <a:pt x="1" y="1465"/>
                    <a:pt x="430"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8"/>
            <p:cNvSpPr/>
            <p:nvPr/>
          </p:nvSpPr>
          <p:spPr>
            <a:xfrm>
              <a:off x="1173950" y="4384150"/>
              <a:ext cx="47350" cy="47050"/>
            </a:xfrm>
            <a:custGeom>
              <a:avLst/>
              <a:gdLst/>
              <a:ahLst/>
              <a:cxnLst/>
              <a:rect l="l" t="t" r="r" b="b"/>
              <a:pathLst>
                <a:path w="1894" h="1882" extrusionOk="0">
                  <a:moveTo>
                    <a:pt x="941" y="0"/>
                  </a:moveTo>
                  <a:cubicBezTo>
                    <a:pt x="429" y="0"/>
                    <a:pt x="0" y="429"/>
                    <a:pt x="0" y="941"/>
                  </a:cubicBezTo>
                  <a:cubicBezTo>
                    <a:pt x="0" y="1465"/>
                    <a:pt x="429" y="1882"/>
                    <a:pt x="941" y="1882"/>
                  </a:cubicBezTo>
                  <a:cubicBezTo>
                    <a:pt x="1465" y="1882"/>
                    <a:pt x="1893" y="1465"/>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8"/>
            <p:cNvSpPr/>
            <p:nvPr/>
          </p:nvSpPr>
          <p:spPr>
            <a:xfrm>
              <a:off x="6771675" y="1904075"/>
              <a:ext cx="47050" cy="47375"/>
            </a:xfrm>
            <a:custGeom>
              <a:avLst/>
              <a:gdLst/>
              <a:ahLst/>
              <a:cxnLst/>
              <a:rect l="l" t="t" r="r" b="b"/>
              <a:pathLst>
                <a:path w="1882" h="1895" extrusionOk="0">
                  <a:moveTo>
                    <a:pt x="941" y="1"/>
                  </a:moveTo>
                  <a:cubicBezTo>
                    <a:pt x="429" y="1"/>
                    <a:pt x="0" y="430"/>
                    <a:pt x="0" y="953"/>
                  </a:cubicBezTo>
                  <a:cubicBezTo>
                    <a:pt x="0" y="1465"/>
                    <a:pt x="429"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8"/>
            <p:cNvSpPr/>
            <p:nvPr/>
          </p:nvSpPr>
          <p:spPr>
            <a:xfrm>
              <a:off x="13349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8"/>
            <p:cNvSpPr/>
            <p:nvPr/>
          </p:nvSpPr>
          <p:spPr>
            <a:xfrm>
              <a:off x="6932700"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8"/>
            <p:cNvSpPr/>
            <p:nvPr/>
          </p:nvSpPr>
          <p:spPr>
            <a:xfrm>
              <a:off x="1496000" y="4384150"/>
              <a:ext cx="47050" cy="47050"/>
            </a:xfrm>
            <a:custGeom>
              <a:avLst/>
              <a:gdLst/>
              <a:ahLst/>
              <a:cxnLst/>
              <a:rect l="l" t="t" r="r" b="b"/>
              <a:pathLst>
                <a:path w="1882"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8"/>
            <p:cNvSpPr/>
            <p:nvPr/>
          </p:nvSpPr>
          <p:spPr>
            <a:xfrm>
              <a:off x="7093425" y="1904075"/>
              <a:ext cx="47075" cy="47375"/>
            </a:xfrm>
            <a:custGeom>
              <a:avLst/>
              <a:gdLst/>
              <a:ahLst/>
              <a:cxnLst/>
              <a:rect l="l" t="t" r="r" b="b"/>
              <a:pathLst>
                <a:path w="1883" h="1895" extrusionOk="0">
                  <a:moveTo>
                    <a:pt x="941" y="1"/>
                  </a:moveTo>
                  <a:cubicBezTo>
                    <a:pt x="429" y="1"/>
                    <a:pt x="1" y="430"/>
                    <a:pt x="1" y="953"/>
                  </a:cubicBezTo>
                  <a:cubicBezTo>
                    <a:pt x="1" y="1465"/>
                    <a:pt x="429" y="1894"/>
                    <a:pt x="941" y="1894"/>
                  </a:cubicBezTo>
                  <a:cubicBezTo>
                    <a:pt x="1465" y="1894"/>
                    <a:pt x="1882" y="1465"/>
                    <a:pt x="1882" y="953"/>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8"/>
            <p:cNvSpPr/>
            <p:nvPr/>
          </p:nvSpPr>
          <p:spPr>
            <a:xfrm>
              <a:off x="1627275" y="4384150"/>
              <a:ext cx="47050" cy="47050"/>
            </a:xfrm>
            <a:custGeom>
              <a:avLst/>
              <a:gdLst/>
              <a:ahLst/>
              <a:cxnLst/>
              <a:rect l="l" t="t" r="r" b="b"/>
              <a:pathLst>
                <a:path w="1882" h="1882" extrusionOk="0">
                  <a:moveTo>
                    <a:pt x="941" y="0"/>
                  </a:moveTo>
                  <a:cubicBezTo>
                    <a:pt x="417" y="0"/>
                    <a:pt x="0" y="429"/>
                    <a:pt x="0" y="941"/>
                  </a:cubicBezTo>
                  <a:cubicBezTo>
                    <a:pt x="0"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8"/>
            <p:cNvSpPr/>
            <p:nvPr/>
          </p:nvSpPr>
          <p:spPr>
            <a:xfrm>
              <a:off x="72247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8"/>
            <p:cNvSpPr/>
            <p:nvPr/>
          </p:nvSpPr>
          <p:spPr>
            <a:xfrm>
              <a:off x="1013200" y="4545175"/>
              <a:ext cx="47075" cy="47050"/>
            </a:xfrm>
            <a:custGeom>
              <a:avLst/>
              <a:gdLst/>
              <a:ahLst/>
              <a:cxnLst/>
              <a:rect l="l" t="t" r="r" b="b"/>
              <a:pathLst>
                <a:path w="1883"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8"/>
            <p:cNvSpPr/>
            <p:nvPr/>
          </p:nvSpPr>
          <p:spPr>
            <a:xfrm>
              <a:off x="6610625" y="2065125"/>
              <a:ext cx="47350" cy="47050"/>
            </a:xfrm>
            <a:custGeom>
              <a:avLst/>
              <a:gdLst/>
              <a:ahLst/>
              <a:cxnLst/>
              <a:rect l="l" t="t" r="r" b="b"/>
              <a:pathLst>
                <a:path w="1894" h="1882" extrusionOk="0">
                  <a:moveTo>
                    <a:pt x="953" y="0"/>
                  </a:moveTo>
                  <a:cubicBezTo>
                    <a:pt x="430" y="0"/>
                    <a:pt x="1" y="429"/>
                    <a:pt x="1" y="941"/>
                  </a:cubicBezTo>
                  <a:cubicBezTo>
                    <a:pt x="1" y="1465"/>
                    <a:pt x="430"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8"/>
            <p:cNvSpPr/>
            <p:nvPr/>
          </p:nvSpPr>
          <p:spPr>
            <a:xfrm>
              <a:off x="1173950" y="4545175"/>
              <a:ext cx="47350" cy="47050"/>
            </a:xfrm>
            <a:custGeom>
              <a:avLst/>
              <a:gdLst/>
              <a:ahLst/>
              <a:cxnLst/>
              <a:rect l="l" t="t" r="r" b="b"/>
              <a:pathLst>
                <a:path w="1894" h="1882" extrusionOk="0">
                  <a:moveTo>
                    <a:pt x="941" y="1"/>
                  </a:moveTo>
                  <a:cubicBezTo>
                    <a:pt x="429" y="1"/>
                    <a:pt x="0" y="417"/>
                    <a:pt x="0" y="941"/>
                  </a:cubicBezTo>
                  <a:cubicBezTo>
                    <a:pt x="0" y="1465"/>
                    <a:pt x="429" y="1882"/>
                    <a:pt x="941" y="1882"/>
                  </a:cubicBezTo>
                  <a:cubicBezTo>
                    <a:pt x="1465" y="1882"/>
                    <a:pt x="1893" y="1465"/>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8"/>
            <p:cNvSpPr/>
            <p:nvPr/>
          </p:nvSpPr>
          <p:spPr>
            <a:xfrm>
              <a:off x="6771675" y="2065125"/>
              <a:ext cx="47050" cy="47050"/>
            </a:xfrm>
            <a:custGeom>
              <a:avLst/>
              <a:gdLst/>
              <a:ahLst/>
              <a:cxnLst/>
              <a:rect l="l" t="t" r="r" b="b"/>
              <a:pathLst>
                <a:path w="1882" h="1882" extrusionOk="0">
                  <a:moveTo>
                    <a:pt x="941" y="0"/>
                  </a:moveTo>
                  <a:cubicBezTo>
                    <a:pt x="429" y="0"/>
                    <a:pt x="0" y="429"/>
                    <a:pt x="0" y="941"/>
                  </a:cubicBezTo>
                  <a:cubicBezTo>
                    <a:pt x="0" y="1465"/>
                    <a:pt x="429"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8"/>
            <p:cNvSpPr/>
            <p:nvPr/>
          </p:nvSpPr>
          <p:spPr>
            <a:xfrm>
              <a:off x="13349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8"/>
            <p:cNvSpPr/>
            <p:nvPr/>
          </p:nvSpPr>
          <p:spPr>
            <a:xfrm>
              <a:off x="6932700"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8"/>
            <p:cNvSpPr/>
            <p:nvPr/>
          </p:nvSpPr>
          <p:spPr>
            <a:xfrm>
              <a:off x="1496000" y="4545175"/>
              <a:ext cx="47050" cy="47050"/>
            </a:xfrm>
            <a:custGeom>
              <a:avLst/>
              <a:gdLst/>
              <a:ahLst/>
              <a:cxnLst/>
              <a:rect l="l" t="t" r="r" b="b"/>
              <a:pathLst>
                <a:path w="1882"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8"/>
            <p:cNvSpPr/>
            <p:nvPr/>
          </p:nvSpPr>
          <p:spPr>
            <a:xfrm>
              <a:off x="7093425" y="2065125"/>
              <a:ext cx="47075" cy="47050"/>
            </a:xfrm>
            <a:custGeom>
              <a:avLst/>
              <a:gdLst/>
              <a:ahLst/>
              <a:cxnLst/>
              <a:rect l="l" t="t" r="r" b="b"/>
              <a:pathLst>
                <a:path w="1883" h="1882" extrusionOk="0">
                  <a:moveTo>
                    <a:pt x="941" y="0"/>
                  </a:moveTo>
                  <a:cubicBezTo>
                    <a:pt x="429" y="0"/>
                    <a:pt x="1" y="429"/>
                    <a:pt x="1" y="941"/>
                  </a:cubicBezTo>
                  <a:cubicBezTo>
                    <a:pt x="1" y="1465"/>
                    <a:pt x="429" y="1881"/>
                    <a:pt x="941" y="1881"/>
                  </a:cubicBezTo>
                  <a:cubicBezTo>
                    <a:pt x="1465" y="1881"/>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8"/>
            <p:cNvSpPr/>
            <p:nvPr/>
          </p:nvSpPr>
          <p:spPr>
            <a:xfrm>
              <a:off x="1627275" y="4545175"/>
              <a:ext cx="47050" cy="47050"/>
            </a:xfrm>
            <a:custGeom>
              <a:avLst/>
              <a:gdLst/>
              <a:ahLst/>
              <a:cxnLst/>
              <a:rect l="l" t="t" r="r" b="b"/>
              <a:pathLst>
                <a:path w="1882" h="1882" extrusionOk="0">
                  <a:moveTo>
                    <a:pt x="941" y="1"/>
                  </a:moveTo>
                  <a:cubicBezTo>
                    <a:pt x="417" y="1"/>
                    <a:pt x="0" y="417"/>
                    <a:pt x="0" y="941"/>
                  </a:cubicBezTo>
                  <a:cubicBezTo>
                    <a:pt x="0"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8"/>
            <p:cNvSpPr/>
            <p:nvPr/>
          </p:nvSpPr>
          <p:spPr>
            <a:xfrm>
              <a:off x="72247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8"/>
            <p:cNvSpPr/>
            <p:nvPr/>
          </p:nvSpPr>
          <p:spPr>
            <a:xfrm>
              <a:off x="1013200" y="4706200"/>
              <a:ext cx="47075" cy="47075"/>
            </a:xfrm>
            <a:custGeom>
              <a:avLst/>
              <a:gdLst/>
              <a:ahLst/>
              <a:cxnLst/>
              <a:rect l="l" t="t" r="r" b="b"/>
              <a:pathLst>
                <a:path w="1883"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8"/>
            <p:cNvSpPr/>
            <p:nvPr/>
          </p:nvSpPr>
          <p:spPr>
            <a:xfrm>
              <a:off x="6610625" y="2226150"/>
              <a:ext cx="47350" cy="47050"/>
            </a:xfrm>
            <a:custGeom>
              <a:avLst/>
              <a:gdLst/>
              <a:ahLst/>
              <a:cxnLst/>
              <a:rect l="l" t="t" r="r" b="b"/>
              <a:pathLst>
                <a:path w="1894" h="1882" extrusionOk="0">
                  <a:moveTo>
                    <a:pt x="953" y="0"/>
                  </a:moveTo>
                  <a:cubicBezTo>
                    <a:pt x="430" y="0"/>
                    <a:pt x="1" y="417"/>
                    <a:pt x="1" y="941"/>
                  </a:cubicBezTo>
                  <a:cubicBezTo>
                    <a:pt x="1" y="1465"/>
                    <a:pt x="430"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8"/>
            <p:cNvSpPr/>
            <p:nvPr/>
          </p:nvSpPr>
          <p:spPr>
            <a:xfrm>
              <a:off x="1173950" y="4706200"/>
              <a:ext cx="47350" cy="47075"/>
            </a:xfrm>
            <a:custGeom>
              <a:avLst/>
              <a:gdLst/>
              <a:ahLst/>
              <a:cxnLst/>
              <a:rect l="l" t="t" r="r" b="b"/>
              <a:pathLst>
                <a:path w="1894" h="1883" extrusionOk="0">
                  <a:moveTo>
                    <a:pt x="941" y="1"/>
                  </a:moveTo>
                  <a:cubicBezTo>
                    <a:pt x="429" y="1"/>
                    <a:pt x="0" y="418"/>
                    <a:pt x="0" y="942"/>
                  </a:cubicBezTo>
                  <a:cubicBezTo>
                    <a:pt x="0" y="1465"/>
                    <a:pt x="429" y="1882"/>
                    <a:pt x="941" y="1882"/>
                  </a:cubicBezTo>
                  <a:cubicBezTo>
                    <a:pt x="1465" y="1882"/>
                    <a:pt x="1893" y="1465"/>
                    <a:pt x="1893" y="942"/>
                  </a:cubicBezTo>
                  <a:cubicBezTo>
                    <a:pt x="1893"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8"/>
            <p:cNvSpPr/>
            <p:nvPr/>
          </p:nvSpPr>
          <p:spPr>
            <a:xfrm>
              <a:off x="6771675" y="2226150"/>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8"/>
            <p:cNvSpPr/>
            <p:nvPr/>
          </p:nvSpPr>
          <p:spPr>
            <a:xfrm>
              <a:off x="13349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8"/>
            <p:cNvSpPr/>
            <p:nvPr/>
          </p:nvSpPr>
          <p:spPr>
            <a:xfrm>
              <a:off x="6932700"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8"/>
            <p:cNvSpPr/>
            <p:nvPr/>
          </p:nvSpPr>
          <p:spPr>
            <a:xfrm>
              <a:off x="1496000" y="4706200"/>
              <a:ext cx="47050" cy="47075"/>
            </a:xfrm>
            <a:custGeom>
              <a:avLst/>
              <a:gdLst/>
              <a:ahLst/>
              <a:cxnLst/>
              <a:rect l="l" t="t" r="r" b="b"/>
              <a:pathLst>
                <a:path w="1882"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8"/>
            <p:cNvSpPr/>
            <p:nvPr/>
          </p:nvSpPr>
          <p:spPr>
            <a:xfrm>
              <a:off x="7093425" y="2226150"/>
              <a:ext cx="47075" cy="47050"/>
            </a:xfrm>
            <a:custGeom>
              <a:avLst/>
              <a:gdLst/>
              <a:ahLst/>
              <a:cxnLst/>
              <a:rect l="l" t="t" r="r" b="b"/>
              <a:pathLst>
                <a:path w="1883" h="1882" extrusionOk="0">
                  <a:moveTo>
                    <a:pt x="941" y="0"/>
                  </a:moveTo>
                  <a:cubicBezTo>
                    <a:pt x="429" y="0"/>
                    <a:pt x="1" y="417"/>
                    <a:pt x="1" y="941"/>
                  </a:cubicBezTo>
                  <a:cubicBezTo>
                    <a:pt x="1"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8"/>
            <p:cNvSpPr/>
            <p:nvPr/>
          </p:nvSpPr>
          <p:spPr>
            <a:xfrm>
              <a:off x="1627275" y="4706200"/>
              <a:ext cx="47050" cy="47075"/>
            </a:xfrm>
            <a:custGeom>
              <a:avLst/>
              <a:gdLst/>
              <a:ahLst/>
              <a:cxnLst/>
              <a:rect l="l" t="t" r="r" b="b"/>
              <a:pathLst>
                <a:path w="1882" h="1883" extrusionOk="0">
                  <a:moveTo>
                    <a:pt x="941" y="1"/>
                  </a:moveTo>
                  <a:cubicBezTo>
                    <a:pt x="417" y="1"/>
                    <a:pt x="0" y="418"/>
                    <a:pt x="0" y="942"/>
                  </a:cubicBezTo>
                  <a:cubicBezTo>
                    <a:pt x="0"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8"/>
            <p:cNvSpPr/>
            <p:nvPr/>
          </p:nvSpPr>
          <p:spPr>
            <a:xfrm>
              <a:off x="72247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8"/>
            <p:cNvSpPr/>
            <p:nvPr/>
          </p:nvSpPr>
          <p:spPr>
            <a:xfrm>
              <a:off x="3693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8"/>
            <p:cNvSpPr/>
            <p:nvPr/>
          </p:nvSpPr>
          <p:spPr>
            <a:xfrm>
              <a:off x="5967100" y="937900"/>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8"/>
            <p:cNvSpPr/>
            <p:nvPr/>
          </p:nvSpPr>
          <p:spPr>
            <a:xfrm>
              <a:off x="530125" y="3417950"/>
              <a:ext cx="47350" cy="47075"/>
            </a:xfrm>
            <a:custGeom>
              <a:avLst/>
              <a:gdLst/>
              <a:ahLst/>
              <a:cxnLst/>
              <a:rect l="l" t="t" r="r" b="b"/>
              <a:pathLst>
                <a:path w="1894" h="1883" extrusionOk="0">
                  <a:moveTo>
                    <a:pt x="953" y="1"/>
                  </a:moveTo>
                  <a:cubicBezTo>
                    <a:pt x="429" y="1"/>
                    <a:pt x="0" y="430"/>
                    <a:pt x="0" y="941"/>
                  </a:cubicBezTo>
                  <a:cubicBezTo>
                    <a:pt x="0" y="1465"/>
                    <a:pt x="429" y="1882"/>
                    <a:pt x="953" y="1882"/>
                  </a:cubicBezTo>
                  <a:cubicBezTo>
                    <a:pt x="1465" y="1882"/>
                    <a:pt x="1893" y="1465"/>
                    <a:pt x="1893" y="941"/>
                  </a:cubicBezTo>
                  <a:cubicBezTo>
                    <a:pt x="1893"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8"/>
            <p:cNvSpPr/>
            <p:nvPr/>
          </p:nvSpPr>
          <p:spPr>
            <a:xfrm>
              <a:off x="6127825" y="937900"/>
              <a:ext cx="47075" cy="47350"/>
            </a:xfrm>
            <a:custGeom>
              <a:avLst/>
              <a:gdLst/>
              <a:ahLst/>
              <a:cxnLst/>
              <a:rect l="l" t="t" r="r" b="b"/>
              <a:pathLst>
                <a:path w="1883" h="1894" extrusionOk="0">
                  <a:moveTo>
                    <a:pt x="942" y="0"/>
                  </a:moveTo>
                  <a:cubicBezTo>
                    <a:pt x="430" y="0"/>
                    <a:pt x="1" y="429"/>
                    <a:pt x="1" y="953"/>
                  </a:cubicBezTo>
                  <a:cubicBezTo>
                    <a:pt x="1" y="1465"/>
                    <a:pt x="430" y="1893"/>
                    <a:pt x="942" y="1893"/>
                  </a:cubicBezTo>
                  <a:cubicBezTo>
                    <a:pt x="1465" y="1893"/>
                    <a:pt x="1882" y="1465"/>
                    <a:pt x="1882" y="953"/>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8"/>
            <p:cNvSpPr/>
            <p:nvPr/>
          </p:nvSpPr>
          <p:spPr>
            <a:xfrm>
              <a:off x="691150" y="3417950"/>
              <a:ext cx="47050" cy="47075"/>
            </a:xfrm>
            <a:custGeom>
              <a:avLst/>
              <a:gdLst/>
              <a:ahLst/>
              <a:cxnLst/>
              <a:rect l="l" t="t" r="r" b="b"/>
              <a:pathLst>
                <a:path w="1882" h="1883" extrusionOk="0">
                  <a:moveTo>
                    <a:pt x="941" y="1"/>
                  </a:moveTo>
                  <a:cubicBezTo>
                    <a:pt x="429" y="1"/>
                    <a:pt x="0" y="430"/>
                    <a:pt x="0" y="941"/>
                  </a:cubicBezTo>
                  <a:cubicBezTo>
                    <a:pt x="0" y="1465"/>
                    <a:pt x="429"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8"/>
            <p:cNvSpPr/>
            <p:nvPr/>
          </p:nvSpPr>
          <p:spPr>
            <a:xfrm>
              <a:off x="6288875"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8"/>
            <p:cNvSpPr/>
            <p:nvPr/>
          </p:nvSpPr>
          <p:spPr>
            <a:xfrm>
              <a:off x="8521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8"/>
            <p:cNvSpPr/>
            <p:nvPr/>
          </p:nvSpPr>
          <p:spPr>
            <a:xfrm>
              <a:off x="64496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8"/>
            <p:cNvSpPr/>
            <p:nvPr/>
          </p:nvSpPr>
          <p:spPr>
            <a:xfrm>
              <a:off x="3693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8"/>
            <p:cNvSpPr/>
            <p:nvPr/>
          </p:nvSpPr>
          <p:spPr>
            <a:xfrm>
              <a:off x="5967100" y="1098925"/>
              <a:ext cx="47050" cy="47050"/>
            </a:xfrm>
            <a:custGeom>
              <a:avLst/>
              <a:gdLst/>
              <a:ahLst/>
              <a:cxnLst/>
              <a:rect l="l" t="t" r="r" b="b"/>
              <a:pathLst>
                <a:path w="1882" h="1882" extrusionOk="0">
                  <a:moveTo>
                    <a:pt x="941" y="1"/>
                  </a:moveTo>
                  <a:cubicBezTo>
                    <a:pt x="417" y="1"/>
                    <a:pt x="1" y="429"/>
                    <a:pt x="1" y="941"/>
                  </a:cubicBezTo>
                  <a:cubicBezTo>
                    <a:pt x="1"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8"/>
            <p:cNvSpPr/>
            <p:nvPr/>
          </p:nvSpPr>
          <p:spPr>
            <a:xfrm>
              <a:off x="530125" y="3579000"/>
              <a:ext cx="47350" cy="47050"/>
            </a:xfrm>
            <a:custGeom>
              <a:avLst/>
              <a:gdLst/>
              <a:ahLst/>
              <a:cxnLst/>
              <a:rect l="l" t="t" r="r" b="b"/>
              <a:pathLst>
                <a:path w="1894" h="1882" extrusionOk="0">
                  <a:moveTo>
                    <a:pt x="953" y="0"/>
                  </a:moveTo>
                  <a:cubicBezTo>
                    <a:pt x="429" y="0"/>
                    <a:pt x="0" y="417"/>
                    <a:pt x="0" y="941"/>
                  </a:cubicBezTo>
                  <a:cubicBezTo>
                    <a:pt x="0" y="1465"/>
                    <a:pt x="429" y="1881"/>
                    <a:pt x="953" y="1881"/>
                  </a:cubicBezTo>
                  <a:cubicBezTo>
                    <a:pt x="1465" y="1881"/>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8"/>
            <p:cNvSpPr/>
            <p:nvPr/>
          </p:nvSpPr>
          <p:spPr>
            <a:xfrm>
              <a:off x="6127825" y="1098925"/>
              <a:ext cx="47075" cy="47050"/>
            </a:xfrm>
            <a:custGeom>
              <a:avLst/>
              <a:gdLst/>
              <a:ahLst/>
              <a:cxnLst/>
              <a:rect l="l" t="t" r="r" b="b"/>
              <a:pathLst>
                <a:path w="1883" h="1882" extrusionOk="0">
                  <a:moveTo>
                    <a:pt x="942" y="1"/>
                  </a:moveTo>
                  <a:cubicBezTo>
                    <a:pt x="430" y="1"/>
                    <a:pt x="1" y="429"/>
                    <a:pt x="1" y="941"/>
                  </a:cubicBezTo>
                  <a:cubicBezTo>
                    <a:pt x="1" y="1465"/>
                    <a:pt x="430" y="1882"/>
                    <a:pt x="942" y="1882"/>
                  </a:cubicBezTo>
                  <a:cubicBezTo>
                    <a:pt x="1465" y="1882"/>
                    <a:pt x="1882" y="1465"/>
                    <a:pt x="1882" y="941"/>
                  </a:cubicBezTo>
                  <a:cubicBezTo>
                    <a:pt x="1882" y="429"/>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8"/>
            <p:cNvSpPr/>
            <p:nvPr/>
          </p:nvSpPr>
          <p:spPr>
            <a:xfrm>
              <a:off x="691150" y="3579000"/>
              <a:ext cx="47050" cy="47050"/>
            </a:xfrm>
            <a:custGeom>
              <a:avLst/>
              <a:gdLst/>
              <a:ahLst/>
              <a:cxnLst/>
              <a:rect l="l" t="t" r="r" b="b"/>
              <a:pathLst>
                <a:path w="1882" h="1882" extrusionOk="0">
                  <a:moveTo>
                    <a:pt x="941" y="0"/>
                  </a:moveTo>
                  <a:cubicBezTo>
                    <a:pt x="429" y="0"/>
                    <a:pt x="0" y="417"/>
                    <a:pt x="0" y="941"/>
                  </a:cubicBezTo>
                  <a:cubicBezTo>
                    <a:pt x="0" y="1465"/>
                    <a:pt x="429"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8"/>
            <p:cNvSpPr/>
            <p:nvPr/>
          </p:nvSpPr>
          <p:spPr>
            <a:xfrm>
              <a:off x="6288875"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8"/>
            <p:cNvSpPr/>
            <p:nvPr/>
          </p:nvSpPr>
          <p:spPr>
            <a:xfrm>
              <a:off x="8521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8"/>
            <p:cNvSpPr/>
            <p:nvPr/>
          </p:nvSpPr>
          <p:spPr>
            <a:xfrm>
              <a:off x="64496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8"/>
            <p:cNvSpPr/>
            <p:nvPr/>
          </p:nvSpPr>
          <p:spPr>
            <a:xfrm>
              <a:off x="3693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8"/>
            <p:cNvSpPr/>
            <p:nvPr/>
          </p:nvSpPr>
          <p:spPr>
            <a:xfrm>
              <a:off x="5967100" y="1259950"/>
              <a:ext cx="47050" cy="47075"/>
            </a:xfrm>
            <a:custGeom>
              <a:avLst/>
              <a:gdLst/>
              <a:ahLst/>
              <a:cxnLst/>
              <a:rect l="l" t="t" r="r" b="b"/>
              <a:pathLst>
                <a:path w="1882" h="1883" extrusionOk="0">
                  <a:moveTo>
                    <a:pt x="941" y="1"/>
                  </a:moveTo>
                  <a:cubicBezTo>
                    <a:pt x="417" y="1"/>
                    <a:pt x="1" y="418"/>
                    <a:pt x="1" y="941"/>
                  </a:cubicBezTo>
                  <a:cubicBezTo>
                    <a:pt x="1"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8"/>
            <p:cNvSpPr/>
            <p:nvPr/>
          </p:nvSpPr>
          <p:spPr>
            <a:xfrm>
              <a:off x="530125" y="3740025"/>
              <a:ext cx="47350" cy="47050"/>
            </a:xfrm>
            <a:custGeom>
              <a:avLst/>
              <a:gdLst/>
              <a:ahLst/>
              <a:cxnLst/>
              <a:rect l="l" t="t" r="r" b="b"/>
              <a:pathLst>
                <a:path w="1894" h="1882" extrusionOk="0">
                  <a:moveTo>
                    <a:pt x="953" y="0"/>
                  </a:moveTo>
                  <a:cubicBezTo>
                    <a:pt x="429" y="0"/>
                    <a:pt x="0" y="417"/>
                    <a:pt x="0" y="941"/>
                  </a:cubicBezTo>
                  <a:cubicBezTo>
                    <a:pt x="0" y="1465"/>
                    <a:pt x="429" y="1882"/>
                    <a:pt x="953" y="1882"/>
                  </a:cubicBezTo>
                  <a:cubicBezTo>
                    <a:pt x="1465" y="1882"/>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8"/>
            <p:cNvSpPr/>
            <p:nvPr/>
          </p:nvSpPr>
          <p:spPr>
            <a:xfrm>
              <a:off x="6127825" y="1259950"/>
              <a:ext cx="47075" cy="47075"/>
            </a:xfrm>
            <a:custGeom>
              <a:avLst/>
              <a:gdLst/>
              <a:ahLst/>
              <a:cxnLst/>
              <a:rect l="l" t="t" r="r" b="b"/>
              <a:pathLst>
                <a:path w="1883" h="1883" extrusionOk="0">
                  <a:moveTo>
                    <a:pt x="942" y="1"/>
                  </a:moveTo>
                  <a:cubicBezTo>
                    <a:pt x="430" y="1"/>
                    <a:pt x="1" y="418"/>
                    <a:pt x="1" y="941"/>
                  </a:cubicBezTo>
                  <a:cubicBezTo>
                    <a:pt x="1" y="1465"/>
                    <a:pt x="430" y="1882"/>
                    <a:pt x="942" y="1882"/>
                  </a:cubicBezTo>
                  <a:cubicBezTo>
                    <a:pt x="1465" y="1882"/>
                    <a:pt x="1882" y="1465"/>
                    <a:pt x="1882" y="941"/>
                  </a:cubicBezTo>
                  <a:cubicBezTo>
                    <a:pt x="1882" y="418"/>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8"/>
            <p:cNvSpPr/>
            <p:nvPr/>
          </p:nvSpPr>
          <p:spPr>
            <a:xfrm>
              <a:off x="691150" y="3740025"/>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8"/>
            <p:cNvSpPr/>
            <p:nvPr/>
          </p:nvSpPr>
          <p:spPr>
            <a:xfrm>
              <a:off x="6288875"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8"/>
            <p:cNvSpPr/>
            <p:nvPr/>
          </p:nvSpPr>
          <p:spPr>
            <a:xfrm>
              <a:off x="8521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8"/>
            <p:cNvSpPr/>
            <p:nvPr/>
          </p:nvSpPr>
          <p:spPr>
            <a:xfrm>
              <a:off x="64496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8"/>
            <p:cNvSpPr/>
            <p:nvPr/>
          </p:nvSpPr>
          <p:spPr>
            <a:xfrm>
              <a:off x="3693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8"/>
            <p:cNvSpPr/>
            <p:nvPr/>
          </p:nvSpPr>
          <p:spPr>
            <a:xfrm>
              <a:off x="5967100" y="1421000"/>
              <a:ext cx="47050" cy="47050"/>
            </a:xfrm>
            <a:custGeom>
              <a:avLst/>
              <a:gdLst/>
              <a:ahLst/>
              <a:cxnLst/>
              <a:rect l="l" t="t" r="r" b="b"/>
              <a:pathLst>
                <a:path w="1882" h="1882" extrusionOk="0">
                  <a:moveTo>
                    <a:pt x="941" y="0"/>
                  </a:moveTo>
                  <a:cubicBezTo>
                    <a:pt x="417" y="0"/>
                    <a:pt x="1" y="417"/>
                    <a:pt x="1" y="941"/>
                  </a:cubicBezTo>
                  <a:cubicBezTo>
                    <a:pt x="1"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8"/>
            <p:cNvSpPr/>
            <p:nvPr/>
          </p:nvSpPr>
          <p:spPr>
            <a:xfrm>
              <a:off x="530125" y="3901050"/>
              <a:ext cx="47350" cy="47050"/>
            </a:xfrm>
            <a:custGeom>
              <a:avLst/>
              <a:gdLst/>
              <a:ahLst/>
              <a:cxnLst/>
              <a:rect l="l" t="t" r="r" b="b"/>
              <a:pathLst>
                <a:path w="1894" h="1882" extrusionOk="0">
                  <a:moveTo>
                    <a:pt x="953" y="1"/>
                  </a:moveTo>
                  <a:cubicBezTo>
                    <a:pt x="429" y="1"/>
                    <a:pt x="0" y="417"/>
                    <a:pt x="0" y="941"/>
                  </a:cubicBezTo>
                  <a:cubicBezTo>
                    <a:pt x="0" y="1453"/>
                    <a:pt x="429" y="1882"/>
                    <a:pt x="953" y="1882"/>
                  </a:cubicBezTo>
                  <a:cubicBezTo>
                    <a:pt x="1465" y="1882"/>
                    <a:pt x="1893" y="1453"/>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8"/>
            <p:cNvSpPr/>
            <p:nvPr/>
          </p:nvSpPr>
          <p:spPr>
            <a:xfrm>
              <a:off x="6127825" y="1421000"/>
              <a:ext cx="47075" cy="47050"/>
            </a:xfrm>
            <a:custGeom>
              <a:avLst/>
              <a:gdLst/>
              <a:ahLst/>
              <a:cxnLst/>
              <a:rect l="l" t="t" r="r" b="b"/>
              <a:pathLst>
                <a:path w="1883" h="1882" extrusionOk="0">
                  <a:moveTo>
                    <a:pt x="942" y="0"/>
                  </a:moveTo>
                  <a:cubicBezTo>
                    <a:pt x="430" y="0"/>
                    <a:pt x="1" y="417"/>
                    <a:pt x="1" y="941"/>
                  </a:cubicBezTo>
                  <a:cubicBezTo>
                    <a:pt x="1" y="1453"/>
                    <a:pt x="430" y="1881"/>
                    <a:pt x="942" y="1881"/>
                  </a:cubicBezTo>
                  <a:cubicBezTo>
                    <a:pt x="1465" y="1881"/>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8"/>
            <p:cNvSpPr/>
            <p:nvPr/>
          </p:nvSpPr>
          <p:spPr>
            <a:xfrm>
              <a:off x="691150" y="39010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8"/>
            <p:cNvSpPr/>
            <p:nvPr/>
          </p:nvSpPr>
          <p:spPr>
            <a:xfrm>
              <a:off x="6288875"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8"/>
            <p:cNvSpPr/>
            <p:nvPr/>
          </p:nvSpPr>
          <p:spPr>
            <a:xfrm>
              <a:off x="8521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8"/>
            <p:cNvSpPr/>
            <p:nvPr/>
          </p:nvSpPr>
          <p:spPr>
            <a:xfrm>
              <a:off x="64496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8"/>
            <p:cNvSpPr/>
            <p:nvPr/>
          </p:nvSpPr>
          <p:spPr>
            <a:xfrm>
              <a:off x="3693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8"/>
            <p:cNvSpPr/>
            <p:nvPr/>
          </p:nvSpPr>
          <p:spPr>
            <a:xfrm>
              <a:off x="5967100" y="1582025"/>
              <a:ext cx="47050" cy="47050"/>
            </a:xfrm>
            <a:custGeom>
              <a:avLst/>
              <a:gdLst/>
              <a:ahLst/>
              <a:cxnLst/>
              <a:rect l="l" t="t" r="r" b="b"/>
              <a:pathLst>
                <a:path w="1882" h="1882" extrusionOk="0">
                  <a:moveTo>
                    <a:pt x="941" y="0"/>
                  </a:moveTo>
                  <a:cubicBezTo>
                    <a:pt x="417" y="0"/>
                    <a:pt x="1" y="417"/>
                    <a:pt x="1" y="941"/>
                  </a:cubicBezTo>
                  <a:cubicBezTo>
                    <a:pt x="1"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8"/>
            <p:cNvSpPr/>
            <p:nvPr/>
          </p:nvSpPr>
          <p:spPr>
            <a:xfrm>
              <a:off x="530125" y="4061800"/>
              <a:ext cx="47350" cy="47350"/>
            </a:xfrm>
            <a:custGeom>
              <a:avLst/>
              <a:gdLst/>
              <a:ahLst/>
              <a:cxnLst/>
              <a:rect l="l" t="t" r="r" b="b"/>
              <a:pathLst>
                <a:path w="1894" h="1894" extrusionOk="0">
                  <a:moveTo>
                    <a:pt x="953" y="0"/>
                  </a:moveTo>
                  <a:cubicBezTo>
                    <a:pt x="429" y="0"/>
                    <a:pt x="0" y="429"/>
                    <a:pt x="0" y="941"/>
                  </a:cubicBezTo>
                  <a:cubicBezTo>
                    <a:pt x="0" y="1464"/>
                    <a:pt x="429" y="1893"/>
                    <a:pt x="953" y="1893"/>
                  </a:cubicBezTo>
                  <a:cubicBezTo>
                    <a:pt x="1465" y="1893"/>
                    <a:pt x="1893" y="1464"/>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8"/>
            <p:cNvSpPr/>
            <p:nvPr/>
          </p:nvSpPr>
          <p:spPr>
            <a:xfrm>
              <a:off x="6127825" y="1582025"/>
              <a:ext cx="47075" cy="47050"/>
            </a:xfrm>
            <a:custGeom>
              <a:avLst/>
              <a:gdLst/>
              <a:ahLst/>
              <a:cxnLst/>
              <a:rect l="l" t="t" r="r" b="b"/>
              <a:pathLst>
                <a:path w="1883" h="1882" extrusionOk="0">
                  <a:moveTo>
                    <a:pt x="942" y="0"/>
                  </a:moveTo>
                  <a:cubicBezTo>
                    <a:pt x="430" y="0"/>
                    <a:pt x="1" y="417"/>
                    <a:pt x="1" y="941"/>
                  </a:cubicBezTo>
                  <a:cubicBezTo>
                    <a:pt x="1" y="1453"/>
                    <a:pt x="430" y="1882"/>
                    <a:pt x="942" y="1882"/>
                  </a:cubicBezTo>
                  <a:cubicBezTo>
                    <a:pt x="1465" y="1882"/>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8"/>
            <p:cNvSpPr/>
            <p:nvPr/>
          </p:nvSpPr>
          <p:spPr>
            <a:xfrm>
              <a:off x="691150" y="4061800"/>
              <a:ext cx="47050" cy="47350"/>
            </a:xfrm>
            <a:custGeom>
              <a:avLst/>
              <a:gdLst/>
              <a:ahLst/>
              <a:cxnLst/>
              <a:rect l="l" t="t" r="r" b="b"/>
              <a:pathLst>
                <a:path w="1882" h="1894" extrusionOk="0">
                  <a:moveTo>
                    <a:pt x="941" y="0"/>
                  </a:moveTo>
                  <a:cubicBezTo>
                    <a:pt x="429" y="0"/>
                    <a:pt x="0" y="429"/>
                    <a:pt x="0" y="941"/>
                  </a:cubicBezTo>
                  <a:cubicBezTo>
                    <a:pt x="0" y="1464"/>
                    <a:pt x="429"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8"/>
            <p:cNvSpPr/>
            <p:nvPr/>
          </p:nvSpPr>
          <p:spPr>
            <a:xfrm>
              <a:off x="6288875"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8"/>
            <p:cNvSpPr/>
            <p:nvPr/>
          </p:nvSpPr>
          <p:spPr>
            <a:xfrm>
              <a:off x="8521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8"/>
            <p:cNvSpPr/>
            <p:nvPr/>
          </p:nvSpPr>
          <p:spPr>
            <a:xfrm>
              <a:off x="64496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8"/>
            <p:cNvSpPr/>
            <p:nvPr/>
          </p:nvSpPr>
          <p:spPr>
            <a:xfrm>
              <a:off x="3693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8"/>
            <p:cNvSpPr/>
            <p:nvPr/>
          </p:nvSpPr>
          <p:spPr>
            <a:xfrm>
              <a:off x="5967100" y="17433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8"/>
            <p:cNvSpPr/>
            <p:nvPr/>
          </p:nvSpPr>
          <p:spPr>
            <a:xfrm>
              <a:off x="530125" y="4223125"/>
              <a:ext cx="47350" cy="47350"/>
            </a:xfrm>
            <a:custGeom>
              <a:avLst/>
              <a:gdLst/>
              <a:ahLst/>
              <a:cxnLst/>
              <a:rect l="l" t="t" r="r" b="b"/>
              <a:pathLst>
                <a:path w="1894" h="1894" extrusionOk="0">
                  <a:moveTo>
                    <a:pt x="953" y="0"/>
                  </a:moveTo>
                  <a:cubicBezTo>
                    <a:pt x="429" y="0"/>
                    <a:pt x="0" y="429"/>
                    <a:pt x="0" y="953"/>
                  </a:cubicBezTo>
                  <a:cubicBezTo>
                    <a:pt x="0" y="1465"/>
                    <a:pt x="429" y="1893"/>
                    <a:pt x="953" y="1893"/>
                  </a:cubicBezTo>
                  <a:cubicBezTo>
                    <a:pt x="1465" y="1893"/>
                    <a:pt x="1893" y="1465"/>
                    <a:pt x="1893" y="953"/>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8"/>
            <p:cNvSpPr/>
            <p:nvPr/>
          </p:nvSpPr>
          <p:spPr>
            <a:xfrm>
              <a:off x="6127825" y="1743350"/>
              <a:ext cx="47075" cy="47050"/>
            </a:xfrm>
            <a:custGeom>
              <a:avLst/>
              <a:gdLst/>
              <a:ahLst/>
              <a:cxnLst/>
              <a:rect l="l" t="t" r="r" b="b"/>
              <a:pathLst>
                <a:path w="1883" h="1882" extrusionOk="0">
                  <a:moveTo>
                    <a:pt x="942" y="1"/>
                  </a:moveTo>
                  <a:cubicBezTo>
                    <a:pt x="430" y="1"/>
                    <a:pt x="1" y="417"/>
                    <a:pt x="1" y="941"/>
                  </a:cubicBezTo>
                  <a:cubicBezTo>
                    <a:pt x="1" y="1453"/>
                    <a:pt x="430" y="1882"/>
                    <a:pt x="942" y="1882"/>
                  </a:cubicBezTo>
                  <a:cubicBezTo>
                    <a:pt x="1465" y="1882"/>
                    <a:pt x="1882" y="1453"/>
                    <a:pt x="1882" y="941"/>
                  </a:cubicBezTo>
                  <a:cubicBezTo>
                    <a:pt x="1882" y="417"/>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8"/>
            <p:cNvSpPr/>
            <p:nvPr/>
          </p:nvSpPr>
          <p:spPr>
            <a:xfrm>
              <a:off x="691150" y="4223125"/>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8"/>
            <p:cNvSpPr/>
            <p:nvPr/>
          </p:nvSpPr>
          <p:spPr>
            <a:xfrm>
              <a:off x="6288875"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8"/>
            <p:cNvSpPr/>
            <p:nvPr/>
          </p:nvSpPr>
          <p:spPr>
            <a:xfrm>
              <a:off x="8521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8"/>
            <p:cNvSpPr/>
            <p:nvPr/>
          </p:nvSpPr>
          <p:spPr>
            <a:xfrm>
              <a:off x="64496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8"/>
            <p:cNvSpPr/>
            <p:nvPr/>
          </p:nvSpPr>
          <p:spPr>
            <a:xfrm>
              <a:off x="3693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8"/>
            <p:cNvSpPr/>
            <p:nvPr/>
          </p:nvSpPr>
          <p:spPr>
            <a:xfrm>
              <a:off x="5967100" y="1904075"/>
              <a:ext cx="47050" cy="47375"/>
            </a:xfrm>
            <a:custGeom>
              <a:avLst/>
              <a:gdLst/>
              <a:ahLst/>
              <a:cxnLst/>
              <a:rect l="l" t="t" r="r" b="b"/>
              <a:pathLst>
                <a:path w="1882" h="1895" extrusionOk="0">
                  <a:moveTo>
                    <a:pt x="941" y="1"/>
                  </a:moveTo>
                  <a:cubicBezTo>
                    <a:pt x="417" y="1"/>
                    <a:pt x="1" y="430"/>
                    <a:pt x="1" y="953"/>
                  </a:cubicBezTo>
                  <a:cubicBezTo>
                    <a:pt x="1"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8"/>
            <p:cNvSpPr/>
            <p:nvPr/>
          </p:nvSpPr>
          <p:spPr>
            <a:xfrm>
              <a:off x="530125" y="4384150"/>
              <a:ext cx="47350" cy="47050"/>
            </a:xfrm>
            <a:custGeom>
              <a:avLst/>
              <a:gdLst/>
              <a:ahLst/>
              <a:cxnLst/>
              <a:rect l="l" t="t" r="r" b="b"/>
              <a:pathLst>
                <a:path w="1894" h="1882" extrusionOk="0">
                  <a:moveTo>
                    <a:pt x="953" y="0"/>
                  </a:moveTo>
                  <a:cubicBezTo>
                    <a:pt x="429" y="0"/>
                    <a:pt x="0" y="429"/>
                    <a:pt x="0" y="941"/>
                  </a:cubicBezTo>
                  <a:cubicBezTo>
                    <a:pt x="0" y="1465"/>
                    <a:pt x="429" y="1882"/>
                    <a:pt x="953" y="1882"/>
                  </a:cubicBezTo>
                  <a:cubicBezTo>
                    <a:pt x="1465" y="1882"/>
                    <a:pt x="1893" y="1465"/>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8"/>
            <p:cNvSpPr/>
            <p:nvPr/>
          </p:nvSpPr>
          <p:spPr>
            <a:xfrm>
              <a:off x="6127825" y="1904075"/>
              <a:ext cx="47075" cy="47375"/>
            </a:xfrm>
            <a:custGeom>
              <a:avLst/>
              <a:gdLst/>
              <a:ahLst/>
              <a:cxnLst/>
              <a:rect l="l" t="t" r="r" b="b"/>
              <a:pathLst>
                <a:path w="1883" h="1895" extrusionOk="0">
                  <a:moveTo>
                    <a:pt x="942" y="1"/>
                  </a:moveTo>
                  <a:cubicBezTo>
                    <a:pt x="430" y="1"/>
                    <a:pt x="1" y="430"/>
                    <a:pt x="1" y="953"/>
                  </a:cubicBezTo>
                  <a:cubicBezTo>
                    <a:pt x="1" y="1465"/>
                    <a:pt x="430" y="1894"/>
                    <a:pt x="942" y="1894"/>
                  </a:cubicBezTo>
                  <a:cubicBezTo>
                    <a:pt x="1465" y="1894"/>
                    <a:pt x="1882" y="1465"/>
                    <a:pt x="1882" y="953"/>
                  </a:cubicBezTo>
                  <a:cubicBezTo>
                    <a:pt x="1882" y="430"/>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8"/>
            <p:cNvSpPr/>
            <p:nvPr/>
          </p:nvSpPr>
          <p:spPr>
            <a:xfrm>
              <a:off x="691150" y="4384150"/>
              <a:ext cx="47050" cy="47050"/>
            </a:xfrm>
            <a:custGeom>
              <a:avLst/>
              <a:gdLst/>
              <a:ahLst/>
              <a:cxnLst/>
              <a:rect l="l" t="t" r="r" b="b"/>
              <a:pathLst>
                <a:path w="1882" h="1882" extrusionOk="0">
                  <a:moveTo>
                    <a:pt x="941" y="0"/>
                  </a:moveTo>
                  <a:cubicBezTo>
                    <a:pt x="429" y="0"/>
                    <a:pt x="0" y="429"/>
                    <a:pt x="0" y="941"/>
                  </a:cubicBezTo>
                  <a:cubicBezTo>
                    <a:pt x="0" y="1465"/>
                    <a:pt x="429"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8"/>
            <p:cNvSpPr/>
            <p:nvPr/>
          </p:nvSpPr>
          <p:spPr>
            <a:xfrm>
              <a:off x="6288875"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8"/>
            <p:cNvSpPr/>
            <p:nvPr/>
          </p:nvSpPr>
          <p:spPr>
            <a:xfrm>
              <a:off x="8521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8"/>
            <p:cNvSpPr/>
            <p:nvPr/>
          </p:nvSpPr>
          <p:spPr>
            <a:xfrm>
              <a:off x="64496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8"/>
            <p:cNvSpPr/>
            <p:nvPr/>
          </p:nvSpPr>
          <p:spPr>
            <a:xfrm>
              <a:off x="3693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8"/>
            <p:cNvSpPr/>
            <p:nvPr/>
          </p:nvSpPr>
          <p:spPr>
            <a:xfrm>
              <a:off x="5967100" y="2065125"/>
              <a:ext cx="47050" cy="47050"/>
            </a:xfrm>
            <a:custGeom>
              <a:avLst/>
              <a:gdLst/>
              <a:ahLst/>
              <a:cxnLst/>
              <a:rect l="l" t="t" r="r" b="b"/>
              <a:pathLst>
                <a:path w="1882" h="1882" extrusionOk="0">
                  <a:moveTo>
                    <a:pt x="941" y="0"/>
                  </a:moveTo>
                  <a:cubicBezTo>
                    <a:pt x="417" y="0"/>
                    <a:pt x="1" y="429"/>
                    <a:pt x="1" y="941"/>
                  </a:cubicBezTo>
                  <a:cubicBezTo>
                    <a:pt x="1"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8"/>
            <p:cNvSpPr/>
            <p:nvPr/>
          </p:nvSpPr>
          <p:spPr>
            <a:xfrm>
              <a:off x="530125" y="4545175"/>
              <a:ext cx="47350" cy="47050"/>
            </a:xfrm>
            <a:custGeom>
              <a:avLst/>
              <a:gdLst/>
              <a:ahLst/>
              <a:cxnLst/>
              <a:rect l="l" t="t" r="r" b="b"/>
              <a:pathLst>
                <a:path w="1894" h="1882" extrusionOk="0">
                  <a:moveTo>
                    <a:pt x="953" y="1"/>
                  </a:moveTo>
                  <a:cubicBezTo>
                    <a:pt x="429" y="1"/>
                    <a:pt x="0" y="417"/>
                    <a:pt x="0" y="941"/>
                  </a:cubicBezTo>
                  <a:cubicBezTo>
                    <a:pt x="0" y="1465"/>
                    <a:pt x="429" y="1882"/>
                    <a:pt x="953" y="1882"/>
                  </a:cubicBezTo>
                  <a:cubicBezTo>
                    <a:pt x="1465" y="1882"/>
                    <a:pt x="1893" y="1465"/>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8"/>
            <p:cNvSpPr/>
            <p:nvPr/>
          </p:nvSpPr>
          <p:spPr>
            <a:xfrm>
              <a:off x="6127825" y="2065125"/>
              <a:ext cx="47075" cy="47050"/>
            </a:xfrm>
            <a:custGeom>
              <a:avLst/>
              <a:gdLst/>
              <a:ahLst/>
              <a:cxnLst/>
              <a:rect l="l" t="t" r="r" b="b"/>
              <a:pathLst>
                <a:path w="1883" h="1882" extrusionOk="0">
                  <a:moveTo>
                    <a:pt x="942" y="0"/>
                  </a:moveTo>
                  <a:cubicBezTo>
                    <a:pt x="430" y="0"/>
                    <a:pt x="1" y="429"/>
                    <a:pt x="1" y="941"/>
                  </a:cubicBezTo>
                  <a:cubicBezTo>
                    <a:pt x="1" y="1465"/>
                    <a:pt x="430" y="1881"/>
                    <a:pt x="942" y="1881"/>
                  </a:cubicBezTo>
                  <a:cubicBezTo>
                    <a:pt x="1465" y="1881"/>
                    <a:pt x="1882" y="1465"/>
                    <a:pt x="1882" y="941"/>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8"/>
            <p:cNvSpPr/>
            <p:nvPr/>
          </p:nvSpPr>
          <p:spPr>
            <a:xfrm>
              <a:off x="691150" y="4545175"/>
              <a:ext cx="47050" cy="47050"/>
            </a:xfrm>
            <a:custGeom>
              <a:avLst/>
              <a:gdLst/>
              <a:ahLst/>
              <a:cxnLst/>
              <a:rect l="l" t="t" r="r" b="b"/>
              <a:pathLst>
                <a:path w="1882" h="1882" extrusionOk="0">
                  <a:moveTo>
                    <a:pt x="941" y="1"/>
                  </a:moveTo>
                  <a:cubicBezTo>
                    <a:pt x="429" y="1"/>
                    <a:pt x="0" y="417"/>
                    <a:pt x="0" y="941"/>
                  </a:cubicBezTo>
                  <a:cubicBezTo>
                    <a:pt x="0" y="1465"/>
                    <a:pt x="429"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8"/>
            <p:cNvSpPr/>
            <p:nvPr/>
          </p:nvSpPr>
          <p:spPr>
            <a:xfrm>
              <a:off x="6288875"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8"/>
            <p:cNvSpPr/>
            <p:nvPr/>
          </p:nvSpPr>
          <p:spPr>
            <a:xfrm>
              <a:off x="8521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8"/>
            <p:cNvSpPr/>
            <p:nvPr/>
          </p:nvSpPr>
          <p:spPr>
            <a:xfrm>
              <a:off x="64496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8"/>
            <p:cNvSpPr/>
            <p:nvPr/>
          </p:nvSpPr>
          <p:spPr>
            <a:xfrm>
              <a:off x="3693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8"/>
            <p:cNvSpPr/>
            <p:nvPr/>
          </p:nvSpPr>
          <p:spPr>
            <a:xfrm>
              <a:off x="5967100" y="2226150"/>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8"/>
            <p:cNvSpPr/>
            <p:nvPr/>
          </p:nvSpPr>
          <p:spPr>
            <a:xfrm>
              <a:off x="530125" y="4706200"/>
              <a:ext cx="47350" cy="47075"/>
            </a:xfrm>
            <a:custGeom>
              <a:avLst/>
              <a:gdLst/>
              <a:ahLst/>
              <a:cxnLst/>
              <a:rect l="l" t="t" r="r" b="b"/>
              <a:pathLst>
                <a:path w="1894" h="1883" extrusionOk="0">
                  <a:moveTo>
                    <a:pt x="953" y="1"/>
                  </a:moveTo>
                  <a:cubicBezTo>
                    <a:pt x="429" y="1"/>
                    <a:pt x="0" y="418"/>
                    <a:pt x="0" y="942"/>
                  </a:cubicBezTo>
                  <a:cubicBezTo>
                    <a:pt x="0" y="1465"/>
                    <a:pt x="429" y="1882"/>
                    <a:pt x="953" y="1882"/>
                  </a:cubicBezTo>
                  <a:cubicBezTo>
                    <a:pt x="1465" y="1882"/>
                    <a:pt x="1893" y="1465"/>
                    <a:pt x="1893" y="942"/>
                  </a:cubicBezTo>
                  <a:cubicBezTo>
                    <a:pt x="1893"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8"/>
            <p:cNvSpPr/>
            <p:nvPr/>
          </p:nvSpPr>
          <p:spPr>
            <a:xfrm>
              <a:off x="6127825" y="2226150"/>
              <a:ext cx="47075" cy="47050"/>
            </a:xfrm>
            <a:custGeom>
              <a:avLst/>
              <a:gdLst/>
              <a:ahLst/>
              <a:cxnLst/>
              <a:rect l="l" t="t" r="r" b="b"/>
              <a:pathLst>
                <a:path w="1883" h="1882" extrusionOk="0">
                  <a:moveTo>
                    <a:pt x="942" y="0"/>
                  </a:moveTo>
                  <a:cubicBezTo>
                    <a:pt x="430" y="0"/>
                    <a:pt x="1" y="417"/>
                    <a:pt x="1" y="941"/>
                  </a:cubicBezTo>
                  <a:cubicBezTo>
                    <a:pt x="1" y="1465"/>
                    <a:pt x="430" y="1882"/>
                    <a:pt x="942" y="1882"/>
                  </a:cubicBezTo>
                  <a:cubicBezTo>
                    <a:pt x="1465" y="1882"/>
                    <a:pt x="1882" y="1465"/>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8"/>
            <p:cNvSpPr/>
            <p:nvPr/>
          </p:nvSpPr>
          <p:spPr>
            <a:xfrm>
              <a:off x="691150" y="4706200"/>
              <a:ext cx="47050" cy="47075"/>
            </a:xfrm>
            <a:custGeom>
              <a:avLst/>
              <a:gdLst/>
              <a:ahLst/>
              <a:cxnLst/>
              <a:rect l="l" t="t" r="r" b="b"/>
              <a:pathLst>
                <a:path w="1882" h="1883" extrusionOk="0">
                  <a:moveTo>
                    <a:pt x="941" y="1"/>
                  </a:moveTo>
                  <a:cubicBezTo>
                    <a:pt x="429" y="1"/>
                    <a:pt x="0" y="418"/>
                    <a:pt x="0" y="942"/>
                  </a:cubicBezTo>
                  <a:cubicBezTo>
                    <a:pt x="0" y="1465"/>
                    <a:pt x="429"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8"/>
            <p:cNvSpPr/>
            <p:nvPr/>
          </p:nvSpPr>
          <p:spPr>
            <a:xfrm>
              <a:off x="6288875"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8"/>
            <p:cNvSpPr/>
            <p:nvPr/>
          </p:nvSpPr>
          <p:spPr>
            <a:xfrm>
              <a:off x="8521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8"/>
            <p:cNvSpPr/>
            <p:nvPr/>
          </p:nvSpPr>
          <p:spPr>
            <a:xfrm>
              <a:off x="64496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8"/>
            <p:cNvSpPr/>
            <p:nvPr/>
          </p:nvSpPr>
          <p:spPr>
            <a:xfrm>
              <a:off x="1264125" y="4274625"/>
              <a:ext cx="1469850" cy="562275"/>
            </a:xfrm>
            <a:custGeom>
              <a:avLst/>
              <a:gdLst/>
              <a:ahLst/>
              <a:cxnLst/>
              <a:rect l="l" t="t" r="r" b="b"/>
              <a:pathLst>
                <a:path w="58794" h="22491" extrusionOk="0">
                  <a:moveTo>
                    <a:pt x="29370" y="1"/>
                  </a:moveTo>
                  <a:cubicBezTo>
                    <a:pt x="23509" y="1"/>
                    <a:pt x="17585" y="1690"/>
                    <a:pt x="12360" y="5215"/>
                  </a:cubicBezTo>
                  <a:cubicBezTo>
                    <a:pt x="6049" y="9477"/>
                    <a:pt x="1846" y="15680"/>
                    <a:pt x="1" y="22491"/>
                  </a:cubicBezTo>
                  <a:lnTo>
                    <a:pt x="58794" y="22491"/>
                  </a:lnTo>
                  <a:cubicBezTo>
                    <a:pt x="57949" y="19336"/>
                    <a:pt x="56567" y="16276"/>
                    <a:pt x="54639" y="13418"/>
                  </a:cubicBezTo>
                  <a:cubicBezTo>
                    <a:pt x="48750" y="4701"/>
                    <a:pt x="39148" y="1"/>
                    <a:pt x="2937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8"/>
            <p:cNvSpPr/>
            <p:nvPr/>
          </p:nvSpPr>
          <p:spPr>
            <a:xfrm>
              <a:off x="2915825" y="4539025"/>
              <a:ext cx="370600" cy="297875"/>
            </a:xfrm>
            <a:custGeom>
              <a:avLst/>
              <a:gdLst/>
              <a:ahLst/>
              <a:cxnLst/>
              <a:rect l="l" t="t" r="r" b="b"/>
              <a:pathLst>
                <a:path w="14824" h="11915" extrusionOk="0">
                  <a:moveTo>
                    <a:pt x="7407" y="1"/>
                  </a:moveTo>
                  <a:cubicBezTo>
                    <a:pt x="6152" y="1"/>
                    <a:pt x="4883" y="362"/>
                    <a:pt x="3763" y="1116"/>
                  </a:cubicBezTo>
                  <a:cubicBezTo>
                    <a:pt x="775" y="3128"/>
                    <a:pt x="1" y="7176"/>
                    <a:pt x="2013" y="10165"/>
                  </a:cubicBezTo>
                  <a:cubicBezTo>
                    <a:pt x="2489" y="10867"/>
                    <a:pt x="3084" y="11462"/>
                    <a:pt x="3763" y="11915"/>
                  </a:cubicBezTo>
                  <a:lnTo>
                    <a:pt x="11050" y="11915"/>
                  </a:lnTo>
                  <a:cubicBezTo>
                    <a:pt x="14038" y="9903"/>
                    <a:pt x="14824" y="5855"/>
                    <a:pt x="12812" y="2866"/>
                  </a:cubicBezTo>
                  <a:cubicBezTo>
                    <a:pt x="11554" y="1005"/>
                    <a:pt x="9500" y="1"/>
                    <a:pt x="7407"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8"/>
            <p:cNvSpPr/>
            <p:nvPr/>
          </p:nvSpPr>
          <p:spPr>
            <a:xfrm>
              <a:off x="4848225" y="818550"/>
              <a:ext cx="1461200" cy="547075"/>
            </a:xfrm>
            <a:custGeom>
              <a:avLst/>
              <a:gdLst/>
              <a:ahLst/>
              <a:cxnLst/>
              <a:rect l="l" t="t" r="r" b="b"/>
              <a:pathLst>
                <a:path w="58448" h="21883" extrusionOk="0">
                  <a:moveTo>
                    <a:pt x="0" y="0"/>
                  </a:moveTo>
                  <a:cubicBezTo>
                    <a:pt x="857" y="2941"/>
                    <a:pt x="2179" y="5798"/>
                    <a:pt x="3989" y="8465"/>
                  </a:cubicBezTo>
                  <a:cubicBezTo>
                    <a:pt x="9869" y="17182"/>
                    <a:pt x="19474" y="21883"/>
                    <a:pt x="29254" y="21883"/>
                  </a:cubicBezTo>
                  <a:cubicBezTo>
                    <a:pt x="35117" y="21883"/>
                    <a:pt x="41042" y="20194"/>
                    <a:pt x="46268" y="16669"/>
                  </a:cubicBezTo>
                  <a:cubicBezTo>
                    <a:pt x="52388" y="12537"/>
                    <a:pt x="56519" y="6572"/>
                    <a:pt x="5844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8"/>
            <p:cNvSpPr/>
            <p:nvPr/>
          </p:nvSpPr>
          <p:spPr>
            <a:xfrm>
              <a:off x="238125" y="818550"/>
              <a:ext cx="1820775" cy="1101325"/>
            </a:xfrm>
            <a:custGeom>
              <a:avLst/>
              <a:gdLst/>
              <a:ahLst/>
              <a:cxnLst/>
              <a:rect l="l" t="t" r="r" b="b"/>
              <a:pathLst>
                <a:path w="72831" h="44053" extrusionOk="0">
                  <a:moveTo>
                    <a:pt x="71854" y="0"/>
                  </a:moveTo>
                  <a:cubicBezTo>
                    <a:pt x="71854" y="23765"/>
                    <a:pt x="52530" y="43089"/>
                    <a:pt x="28766" y="43089"/>
                  </a:cubicBezTo>
                  <a:cubicBezTo>
                    <a:pt x="17717" y="43089"/>
                    <a:pt x="7632" y="38909"/>
                    <a:pt x="0" y="32052"/>
                  </a:cubicBezTo>
                  <a:lnTo>
                    <a:pt x="0" y="33337"/>
                  </a:lnTo>
                  <a:cubicBezTo>
                    <a:pt x="7727" y="40017"/>
                    <a:pt x="17788" y="44053"/>
                    <a:pt x="28766" y="44053"/>
                  </a:cubicBezTo>
                  <a:cubicBezTo>
                    <a:pt x="53066" y="44053"/>
                    <a:pt x="72831" y="24301"/>
                    <a:pt x="728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8"/>
            <p:cNvSpPr/>
            <p:nvPr/>
          </p:nvSpPr>
          <p:spPr>
            <a:xfrm>
              <a:off x="238125" y="818550"/>
              <a:ext cx="1661225" cy="942100"/>
            </a:xfrm>
            <a:custGeom>
              <a:avLst/>
              <a:gdLst/>
              <a:ahLst/>
              <a:cxnLst/>
              <a:rect l="l" t="t" r="r" b="b"/>
              <a:pathLst>
                <a:path w="66449" h="37684" extrusionOk="0">
                  <a:moveTo>
                    <a:pt x="65484" y="0"/>
                  </a:moveTo>
                  <a:cubicBezTo>
                    <a:pt x="65484" y="20241"/>
                    <a:pt x="49018" y="36719"/>
                    <a:pt x="28766" y="36719"/>
                  </a:cubicBezTo>
                  <a:cubicBezTo>
                    <a:pt x="17121" y="36719"/>
                    <a:pt x="6727" y="31266"/>
                    <a:pt x="0" y="22777"/>
                  </a:cubicBezTo>
                  <a:lnTo>
                    <a:pt x="0" y="24312"/>
                  </a:lnTo>
                  <a:cubicBezTo>
                    <a:pt x="6918" y="32480"/>
                    <a:pt x="17252" y="37683"/>
                    <a:pt x="28766" y="37683"/>
                  </a:cubicBezTo>
                  <a:cubicBezTo>
                    <a:pt x="49542" y="37683"/>
                    <a:pt x="66449" y="20776"/>
                    <a:pt x="664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8"/>
            <p:cNvSpPr/>
            <p:nvPr/>
          </p:nvSpPr>
          <p:spPr>
            <a:xfrm>
              <a:off x="238125" y="818550"/>
              <a:ext cx="1501700" cy="782550"/>
            </a:xfrm>
            <a:custGeom>
              <a:avLst/>
              <a:gdLst/>
              <a:ahLst/>
              <a:cxnLst/>
              <a:rect l="l" t="t" r="r" b="b"/>
              <a:pathLst>
                <a:path w="60068" h="31302" extrusionOk="0">
                  <a:moveTo>
                    <a:pt x="59103" y="0"/>
                  </a:moveTo>
                  <a:cubicBezTo>
                    <a:pt x="59103" y="16728"/>
                    <a:pt x="45494" y="30337"/>
                    <a:pt x="28766" y="30337"/>
                  </a:cubicBezTo>
                  <a:cubicBezTo>
                    <a:pt x="15407" y="30337"/>
                    <a:pt x="4036" y="21645"/>
                    <a:pt x="0" y="9632"/>
                  </a:cubicBezTo>
                  <a:lnTo>
                    <a:pt x="0" y="12335"/>
                  </a:lnTo>
                  <a:cubicBezTo>
                    <a:pt x="4798" y="23479"/>
                    <a:pt x="15883" y="31301"/>
                    <a:pt x="28766" y="31301"/>
                  </a:cubicBezTo>
                  <a:cubicBezTo>
                    <a:pt x="46030" y="31301"/>
                    <a:pt x="60067" y="17264"/>
                    <a:pt x="6006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8"/>
            <p:cNvSpPr/>
            <p:nvPr/>
          </p:nvSpPr>
          <p:spPr>
            <a:xfrm>
              <a:off x="334250" y="818550"/>
              <a:ext cx="1246025" cy="623000"/>
            </a:xfrm>
            <a:custGeom>
              <a:avLst/>
              <a:gdLst/>
              <a:ahLst/>
              <a:cxnLst/>
              <a:rect l="l" t="t" r="r" b="b"/>
              <a:pathLst>
                <a:path w="49841" h="24920" extrusionOk="0">
                  <a:moveTo>
                    <a:pt x="1" y="0"/>
                  </a:moveTo>
                  <a:cubicBezTo>
                    <a:pt x="1" y="13740"/>
                    <a:pt x="11181" y="24920"/>
                    <a:pt x="24921" y="24920"/>
                  </a:cubicBezTo>
                  <a:cubicBezTo>
                    <a:pt x="38672" y="24920"/>
                    <a:pt x="49840" y="13740"/>
                    <a:pt x="49840" y="0"/>
                  </a:cubicBezTo>
                  <a:lnTo>
                    <a:pt x="48876" y="0"/>
                  </a:lnTo>
                  <a:cubicBezTo>
                    <a:pt x="48876" y="13216"/>
                    <a:pt x="38136" y="23955"/>
                    <a:pt x="24921" y="23955"/>
                  </a:cubicBezTo>
                  <a:cubicBezTo>
                    <a:pt x="11716" y="23955"/>
                    <a:pt x="965" y="13216"/>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8"/>
            <p:cNvSpPr/>
            <p:nvPr/>
          </p:nvSpPr>
          <p:spPr>
            <a:xfrm>
              <a:off x="493800" y="818550"/>
              <a:ext cx="927225" cy="463750"/>
            </a:xfrm>
            <a:custGeom>
              <a:avLst/>
              <a:gdLst/>
              <a:ahLst/>
              <a:cxnLst/>
              <a:rect l="l" t="t" r="r" b="b"/>
              <a:pathLst>
                <a:path w="37089" h="18550" extrusionOk="0">
                  <a:moveTo>
                    <a:pt x="0" y="0"/>
                  </a:moveTo>
                  <a:cubicBezTo>
                    <a:pt x="0" y="10227"/>
                    <a:pt x="8311" y="18550"/>
                    <a:pt x="18539" y="18550"/>
                  </a:cubicBezTo>
                  <a:cubicBezTo>
                    <a:pt x="28766" y="18550"/>
                    <a:pt x="37088" y="10227"/>
                    <a:pt x="37088" y="0"/>
                  </a:cubicBezTo>
                  <a:lnTo>
                    <a:pt x="36124" y="0"/>
                  </a:lnTo>
                  <a:cubicBezTo>
                    <a:pt x="36124" y="9692"/>
                    <a:pt x="28230" y="17574"/>
                    <a:pt x="18539" y="17574"/>
                  </a:cubicBezTo>
                  <a:cubicBezTo>
                    <a:pt x="8847" y="17574"/>
                    <a:pt x="965" y="9692"/>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8"/>
            <p:cNvSpPr/>
            <p:nvPr/>
          </p:nvSpPr>
          <p:spPr>
            <a:xfrm>
              <a:off x="653050" y="818550"/>
              <a:ext cx="608425" cy="304225"/>
            </a:xfrm>
            <a:custGeom>
              <a:avLst/>
              <a:gdLst/>
              <a:ahLst/>
              <a:cxnLst/>
              <a:rect l="l" t="t" r="r" b="b"/>
              <a:pathLst>
                <a:path w="24337" h="12169" extrusionOk="0">
                  <a:moveTo>
                    <a:pt x="0" y="0"/>
                  </a:moveTo>
                  <a:cubicBezTo>
                    <a:pt x="0" y="6703"/>
                    <a:pt x="5465" y="12168"/>
                    <a:pt x="12169" y="12168"/>
                  </a:cubicBezTo>
                  <a:cubicBezTo>
                    <a:pt x="18884" y="12168"/>
                    <a:pt x="24337" y="6703"/>
                    <a:pt x="24337" y="0"/>
                  </a:cubicBezTo>
                  <a:lnTo>
                    <a:pt x="23372" y="0"/>
                  </a:lnTo>
                  <a:cubicBezTo>
                    <a:pt x="23372" y="6179"/>
                    <a:pt x="18348" y="11204"/>
                    <a:pt x="12169" y="11204"/>
                  </a:cubicBezTo>
                  <a:cubicBezTo>
                    <a:pt x="6001" y="11204"/>
                    <a:pt x="977" y="6179"/>
                    <a:pt x="9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8"/>
            <p:cNvSpPr/>
            <p:nvPr/>
          </p:nvSpPr>
          <p:spPr>
            <a:xfrm>
              <a:off x="812600" y="818550"/>
              <a:ext cx="289325" cy="144675"/>
            </a:xfrm>
            <a:custGeom>
              <a:avLst/>
              <a:gdLst/>
              <a:ahLst/>
              <a:cxnLst/>
              <a:rect l="l" t="t" r="r" b="b"/>
              <a:pathLst>
                <a:path w="11573" h="5787" extrusionOk="0">
                  <a:moveTo>
                    <a:pt x="0" y="0"/>
                  </a:moveTo>
                  <a:cubicBezTo>
                    <a:pt x="0" y="3191"/>
                    <a:pt x="2596" y="5786"/>
                    <a:pt x="5787" y="5786"/>
                  </a:cubicBezTo>
                  <a:cubicBezTo>
                    <a:pt x="8977" y="5786"/>
                    <a:pt x="11573" y="3191"/>
                    <a:pt x="11573" y="0"/>
                  </a:cubicBezTo>
                  <a:lnTo>
                    <a:pt x="10609" y="0"/>
                  </a:lnTo>
                  <a:cubicBezTo>
                    <a:pt x="10609" y="2655"/>
                    <a:pt x="8454" y="4822"/>
                    <a:pt x="5787" y="4822"/>
                  </a:cubicBezTo>
                  <a:cubicBezTo>
                    <a:pt x="3131" y="4822"/>
                    <a:pt x="964" y="2655"/>
                    <a:pt x="964"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0" name="Google Shape;1130;p8"/>
          <p:cNvSpPr txBox="1">
            <a:spLocks noGrp="1"/>
          </p:cNvSpPr>
          <p:nvPr>
            <p:ph type="title"/>
          </p:nvPr>
        </p:nvSpPr>
        <p:spPr>
          <a:xfrm>
            <a:off x="633125" y="1658150"/>
            <a:ext cx="7158300" cy="1655700"/>
          </a:xfrm>
          <a:prstGeom prst="rect">
            <a:avLst/>
          </a:prstGeom>
        </p:spPr>
        <p:txBody>
          <a:bodyPr spcFirstLastPara="1" wrap="square" lIns="91425" tIns="91425" rIns="91425" bIns="91425" anchor="ctr"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31"/>
        <p:cNvGrpSpPr/>
        <p:nvPr/>
      </p:nvGrpSpPr>
      <p:grpSpPr>
        <a:xfrm>
          <a:off x="0" y="0"/>
          <a:ext cx="0" cy="0"/>
          <a:chOff x="0" y="0"/>
          <a:chExt cx="0" cy="0"/>
        </a:xfrm>
      </p:grpSpPr>
      <p:sp>
        <p:nvSpPr>
          <p:cNvPr id="1132" name="Google Shape;1132;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133" name="Google Shape;1133;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134" name="Google Shape;1134;p9"/>
          <p:cNvSpPr txBox="1">
            <a:spLocks noGrp="1"/>
          </p:cNvSpPr>
          <p:nvPr>
            <p:ph type="subTitle" idx="2"/>
          </p:nvPr>
        </p:nvSpPr>
        <p:spPr>
          <a:xfrm>
            <a:off x="4147200" y="3811800"/>
            <a:ext cx="4276800" cy="792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accent2"/>
              </a:buClr>
              <a:buSzPts val="1800"/>
              <a:buFont typeface="Inter-Regular"/>
              <a:buNone/>
              <a:defRPr>
                <a:solidFill>
                  <a:schemeClr val="accent2"/>
                </a:solidFill>
                <a:latin typeface="Inter-Regular"/>
                <a:ea typeface="Inter-Regular"/>
                <a:cs typeface="Inter-Regular"/>
                <a:sym typeface="Inter-Regular"/>
              </a:defRPr>
            </a:lvl1pPr>
            <a:lvl2pPr lvl="1" algn="r" rtl="0">
              <a:lnSpc>
                <a:spcPct val="100000"/>
              </a:lnSpc>
              <a:spcBef>
                <a:spcPts val="0"/>
              </a:spcBef>
              <a:spcAft>
                <a:spcPts val="0"/>
              </a:spcAft>
              <a:buSzPts val="1800"/>
              <a:buNone/>
              <a:defRPr sz="1800">
                <a:solidFill>
                  <a:schemeClr val="lt1"/>
                </a:solidFill>
              </a:defRPr>
            </a:lvl2pPr>
            <a:lvl3pPr lvl="2" algn="r" rtl="0">
              <a:lnSpc>
                <a:spcPct val="100000"/>
              </a:lnSpc>
              <a:spcBef>
                <a:spcPts val="0"/>
              </a:spcBef>
              <a:spcAft>
                <a:spcPts val="0"/>
              </a:spcAft>
              <a:buSzPts val="1800"/>
              <a:buNone/>
              <a:defRPr sz="1800">
                <a:solidFill>
                  <a:schemeClr val="lt1"/>
                </a:solidFill>
              </a:defRPr>
            </a:lvl3pPr>
            <a:lvl4pPr lvl="3" algn="r" rtl="0">
              <a:lnSpc>
                <a:spcPct val="100000"/>
              </a:lnSpc>
              <a:spcBef>
                <a:spcPts val="0"/>
              </a:spcBef>
              <a:spcAft>
                <a:spcPts val="0"/>
              </a:spcAft>
              <a:buSzPts val="1800"/>
              <a:buNone/>
              <a:defRPr sz="1800">
                <a:solidFill>
                  <a:schemeClr val="lt1"/>
                </a:solidFill>
              </a:defRPr>
            </a:lvl4pPr>
            <a:lvl5pPr lvl="4" algn="r" rtl="0">
              <a:lnSpc>
                <a:spcPct val="100000"/>
              </a:lnSpc>
              <a:spcBef>
                <a:spcPts val="0"/>
              </a:spcBef>
              <a:spcAft>
                <a:spcPts val="0"/>
              </a:spcAft>
              <a:buSzPts val="1800"/>
              <a:buNone/>
              <a:defRPr sz="1800">
                <a:solidFill>
                  <a:schemeClr val="lt1"/>
                </a:solidFill>
              </a:defRPr>
            </a:lvl5pPr>
            <a:lvl6pPr lvl="5" algn="r" rtl="0">
              <a:lnSpc>
                <a:spcPct val="100000"/>
              </a:lnSpc>
              <a:spcBef>
                <a:spcPts val="0"/>
              </a:spcBef>
              <a:spcAft>
                <a:spcPts val="0"/>
              </a:spcAft>
              <a:buSzPts val="1800"/>
              <a:buNone/>
              <a:defRPr sz="1800">
                <a:solidFill>
                  <a:schemeClr val="lt1"/>
                </a:solidFill>
              </a:defRPr>
            </a:lvl6pPr>
            <a:lvl7pPr lvl="6" algn="r" rtl="0">
              <a:lnSpc>
                <a:spcPct val="100000"/>
              </a:lnSpc>
              <a:spcBef>
                <a:spcPts val="0"/>
              </a:spcBef>
              <a:spcAft>
                <a:spcPts val="0"/>
              </a:spcAft>
              <a:buSzPts val="1800"/>
              <a:buNone/>
              <a:defRPr sz="1800">
                <a:solidFill>
                  <a:schemeClr val="lt1"/>
                </a:solidFill>
              </a:defRPr>
            </a:lvl7pPr>
            <a:lvl8pPr lvl="7" algn="r" rtl="0">
              <a:lnSpc>
                <a:spcPct val="100000"/>
              </a:lnSpc>
              <a:spcBef>
                <a:spcPts val="0"/>
              </a:spcBef>
              <a:spcAft>
                <a:spcPts val="0"/>
              </a:spcAft>
              <a:buSzPts val="1800"/>
              <a:buNone/>
              <a:defRPr sz="1800">
                <a:solidFill>
                  <a:schemeClr val="lt1"/>
                </a:solidFill>
              </a:defRPr>
            </a:lvl8pPr>
            <a:lvl9pPr lvl="8" algn="r" rtl="0">
              <a:lnSpc>
                <a:spcPct val="100000"/>
              </a:lnSpc>
              <a:spcBef>
                <a:spcPts val="0"/>
              </a:spcBef>
              <a:spcAft>
                <a:spcPts val="0"/>
              </a:spcAft>
              <a:buSzPts val="1800"/>
              <a:buNone/>
              <a:defRPr sz="18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2"/>
        </a:solidFill>
        <a:effectLst/>
      </p:bgPr>
    </p:bg>
    <p:spTree>
      <p:nvGrpSpPr>
        <p:cNvPr id="1" name="Shape 1446"/>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3">
    <p:spTree>
      <p:nvGrpSpPr>
        <p:cNvPr id="1" name="Shape 1447"/>
        <p:cNvGrpSpPr/>
        <p:nvPr/>
      </p:nvGrpSpPr>
      <p:grpSpPr>
        <a:xfrm>
          <a:off x="0" y="0"/>
          <a:ext cx="0" cy="0"/>
          <a:chOff x="0" y="0"/>
          <a:chExt cx="0" cy="0"/>
        </a:xfrm>
      </p:grpSpPr>
      <p:grpSp>
        <p:nvGrpSpPr>
          <p:cNvPr id="1448" name="Google Shape;1448;p13"/>
          <p:cNvGrpSpPr/>
          <p:nvPr/>
        </p:nvGrpSpPr>
        <p:grpSpPr>
          <a:xfrm>
            <a:off x="753" y="2593"/>
            <a:ext cx="9144000" cy="5205765"/>
            <a:chOff x="238125" y="818550"/>
            <a:chExt cx="7143750" cy="4074325"/>
          </a:xfrm>
        </p:grpSpPr>
        <p:sp>
          <p:nvSpPr>
            <p:cNvPr id="1449" name="Google Shape;1449;p13"/>
            <p:cNvSpPr/>
            <p:nvPr/>
          </p:nvSpPr>
          <p:spPr>
            <a:xfrm>
              <a:off x="6259100" y="3768300"/>
              <a:ext cx="1122775" cy="1124575"/>
            </a:xfrm>
            <a:custGeom>
              <a:avLst/>
              <a:gdLst/>
              <a:ahLst/>
              <a:cxnLst/>
              <a:rect l="l" t="t" r="r" b="b"/>
              <a:pathLst>
                <a:path w="44911" h="44983" extrusionOk="0">
                  <a:moveTo>
                    <a:pt x="44780" y="0"/>
                  </a:moveTo>
                  <a:cubicBezTo>
                    <a:pt x="20086" y="0"/>
                    <a:pt x="1" y="20098"/>
                    <a:pt x="1" y="44792"/>
                  </a:cubicBezTo>
                  <a:cubicBezTo>
                    <a:pt x="1" y="44851"/>
                    <a:pt x="1" y="44923"/>
                    <a:pt x="1" y="44982"/>
                  </a:cubicBezTo>
                  <a:lnTo>
                    <a:pt x="1084" y="44982"/>
                  </a:lnTo>
                  <a:cubicBezTo>
                    <a:pt x="1084" y="44923"/>
                    <a:pt x="1084" y="44851"/>
                    <a:pt x="1084" y="44792"/>
                  </a:cubicBezTo>
                  <a:cubicBezTo>
                    <a:pt x="1084" y="20693"/>
                    <a:pt x="20694" y="1096"/>
                    <a:pt x="44780" y="1096"/>
                  </a:cubicBezTo>
                  <a:lnTo>
                    <a:pt x="44911" y="1096"/>
                  </a:lnTo>
                  <a:lnTo>
                    <a:pt x="4491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13"/>
            <p:cNvSpPr/>
            <p:nvPr/>
          </p:nvSpPr>
          <p:spPr>
            <a:xfrm>
              <a:off x="6421025" y="3930225"/>
              <a:ext cx="960850" cy="962650"/>
            </a:xfrm>
            <a:custGeom>
              <a:avLst/>
              <a:gdLst/>
              <a:ahLst/>
              <a:cxnLst/>
              <a:rect l="l" t="t" r="r" b="b"/>
              <a:pathLst>
                <a:path w="38434" h="38506" extrusionOk="0">
                  <a:moveTo>
                    <a:pt x="38303" y="0"/>
                  </a:moveTo>
                  <a:cubicBezTo>
                    <a:pt x="17181" y="0"/>
                    <a:pt x="1" y="17193"/>
                    <a:pt x="1" y="38315"/>
                  </a:cubicBezTo>
                  <a:cubicBezTo>
                    <a:pt x="1" y="38374"/>
                    <a:pt x="1" y="38446"/>
                    <a:pt x="1" y="38505"/>
                  </a:cubicBezTo>
                  <a:lnTo>
                    <a:pt x="1084" y="38505"/>
                  </a:lnTo>
                  <a:cubicBezTo>
                    <a:pt x="1084" y="38446"/>
                    <a:pt x="1084" y="38374"/>
                    <a:pt x="1084" y="38315"/>
                  </a:cubicBezTo>
                  <a:cubicBezTo>
                    <a:pt x="1084" y="17788"/>
                    <a:pt x="17777" y="1084"/>
                    <a:pt x="38303" y="1084"/>
                  </a:cubicBezTo>
                  <a:cubicBezTo>
                    <a:pt x="38351" y="1084"/>
                    <a:pt x="38386" y="1096"/>
                    <a:pt x="38434" y="1096"/>
                  </a:cubicBezTo>
                  <a:lnTo>
                    <a:pt x="38434"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13"/>
            <p:cNvSpPr/>
            <p:nvPr/>
          </p:nvSpPr>
          <p:spPr>
            <a:xfrm>
              <a:off x="6582950" y="4092150"/>
              <a:ext cx="798925" cy="800725"/>
            </a:xfrm>
            <a:custGeom>
              <a:avLst/>
              <a:gdLst/>
              <a:ahLst/>
              <a:cxnLst/>
              <a:rect l="l" t="t" r="r" b="b"/>
              <a:pathLst>
                <a:path w="31957" h="32029" extrusionOk="0">
                  <a:moveTo>
                    <a:pt x="31826" y="0"/>
                  </a:moveTo>
                  <a:cubicBezTo>
                    <a:pt x="14276" y="0"/>
                    <a:pt x="1" y="14276"/>
                    <a:pt x="1" y="31838"/>
                  </a:cubicBezTo>
                  <a:cubicBezTo>
                    <a:pt x="1" y="31897"/>
                    <a:pt x="1" y="31969"/>
                    <a:pt x="1" y="32028"/>
                  </a:cubicBezTo>
                  <a:lnTo>
                    <a:pt x="1084" y="32028"/>
                  </a:lnTo>
                  <a:cubicBezTo>
                    <a:pt x="1084" y="31969"/>
                    <a:pt x="1084" y="31897"/>
                    <a:pt x="1084" y="31838"/>
                  </a:cubicBezTo>
                  <a:cubicBezTo>
                    <a:pt x="1084" y="14883"/>
                    <a:pt x="14872" y="1084"/>
                    <a:pt x="31826" y="1084"/>
                  </a:cubicBezTo>
                  <a:cubicBezTo>
                    <a:pt x="31874" y="1084"/>
                    <a:pt x="31909" y="1096"/>
                    <a:pt x="31957" y="1096"/>
                  </a:cubicBezTo>
                  <a:lnTo>
                    <a:pt x="31957"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13"/>
            <p:cNvSpPr/>
            <p:nvPr/>
          </p:nvSpPr>
          <p:spPr>
            <a:xfrm>
              <a:off x="6744575" y="4254075"/>
              <a:ext cx="637300" cy="638800"/>
            </a:xfrm>
            <a:custGeom>
              <a:avLst/>
              <a:gdLst/>
              <a:ahLst/>
              <a:cxnLst/>
              <a:rect l="l" t="t" r="r" b="b"/>
              <a:pathLst>
                <a:path w="25492" h="25552" extrusionOk="0">
                  <a:moveTo>
                    <a:pt x="25361" y="0"/>
                  </a:moveTo>
                  <a:cubicBezTo>
                    <a:pt x="11383" y="0"/>
                    <a:pt x="1" y="11371"/>
                    <a:pt x="1" y="25361"/>
                  </a:cubicBezTo>
                  <a:cubicBezTo>
                    <a:pt x="1" y="25420"/>
                    <a:pt x="13" y="25492"/>
                    <a:pt x="13" y="25551"/>
                  </a:cubicBezTo>
                  <a:lnTo>
                    <a:pt x="1096" y="25551"/>
                  </a:lnTo>
                  <a:cubicBezTo>
                    <a:pt x="1096" y="25492"/>
                    <a:pt x="1096" y="25420"/>
                    <a:pt x="1096" y="25361"/>
                  </a:cubicBezTo>
                  <a:cubicBezTo>
                    <a:pt x="1096" y="11978"/>
                    <a:pt x="11978" y="1084"/>
                    <a:pt x="25361" y="1084"/>
                  </a:cubicBezTo>
                  <a:cubicBezTo>
                    <a:pt x="25409" y="1084"/>
                    <a:pt x="25444" y="1096"/>
                    <a:pt x="25492" y="1096"/>
                  </a:cubicBezTo>
                  <a:lnTo>
                    <a:pt x="2549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13"/>
            <p:cNvSpPr/>
            <p:nvPr/>
          </p:nvSpPr>
          <p:spPr>
            <a:xfrm>
              <a:off x="6906500" y="4416000"/>
              <a:ext cx="475375" cy="476875"/>
            </a:xfrm>
            <a:custGeom>
              <a:avLst/>
              <a:gdLst/>
              <a:ahLst/>
              <a:cxnLst/>
              <a:rect l="l" t="t" r="r" b="b"/>
              <a:pathLst>
                <a:path w="19015" h="19075" extrusionOk="0">
                  <a:moveTo>
                    <a:pt x="18884" y="0"/>
                  </a:moveTo>
                  <a:cubicBezTo>
                    <a:pt x="8478" y="0"/>
                    <a:pt x="1" y="8466"/>
                    <a:pt x="1" y="18884"/>
                  </a:cubicBezTo>
                  <a:cubicBezTo>
                    <a:pt x="1" y="18943"/>
                    <a:pt x="13" y="19015"/>
                    <a:pt x="13" y="19074"/>
                  </a:cubicBezTo>
                  <a:lnTo>
                    <a:pt x="1096" y="19074"/>
                  </a:lnTo>
                  <a:cubicBezTo>
                    <a:pt x="1096" y="19015"/>
                    <a:pt x="1096" y="18943"/>
                    <a:pt x="1096" y="18884"/>
                  </a:cubicBezTo>
                  <a:cubicBezTo>
                    <a:pt x="1096" y="9073"/>
                    <a:pt x="9073" y="1084"/>
                    <a:pt x="18884" y="1084"/>
                  </a:cubicBezTo>
                  <a:lnTo>
                    <a:pt x="19015" y="1084"/>
                  </a:lnTo>
                  <a:lnTo>
                    <a:pt x="19015"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13"/>
            <p:cNvSpPr/>
            <p:nvPr/>
          </p:nvSpPr>
          <p:spPr>
            <a:xfrm>
              <a:off x="7068425" y="4577925"/>
              <a:ext cx="313450" cy="314950"/>
            </a:xfrm>
            <a:custGeom>
              <a:avLst/>
              <a:gdLst/>
              <a:ahLst/>
              <a:cxnLst/>
              <a:rect l="l" t="t" r="r" b="b"/>
              <a:pathLst>
                <a:path w="12538" h="12598" extrusionOk="0">
                  <a:moveTo>
                    <a:pt x="12407" y="0"/>
                  </a:moveTo>
                  <a:cubicBezTo>
                    <a:pt x="5573" y="0"/>
                    <a:pt x="1" y="5561"/>
                    <a:pt x="1" y="12407"/>
                  </a:cubicBezTo>
                  <a:cubicBezTo>
                    <a:pt x="1" y="12466"/>
                    <a:pt x="13" y="12538"/>
                    <a:pt x="13" y="12597"/>
                  </a:cubicBezTo>
                  <a:lnTo>
                    <a:pt x="1096" y="12597"/>
                  </a:lnTo>
                  <a:cubicBezTo>
                    <a:pt x="1096" y="12538"/>
                    <a:pt x="1096" y="12466"/>
                    <a:pt x="1096" y="12407"/>
                  </a:cubicBezTo>
                  <a:cubicBezTo>
                    <a:pt x="1096" y="6168"/>
                    <a:pt x="6168" y="1084"/>
                    <a:pt x="12407" y="1084"/>
                  </a:cubicBezTo>
                  <a:lnTo>
                    <a:pt x="12538" y="1084"/>
                  </a:lnTo>
                  <a:lnTo>
                    <a:pt x="12538"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13"/>
            <p:cNvSpPr/>
            <p:nvPr/>
          </p:nvSpPr>
          <p:spPr>
            <a:xfrm>
              <a:off x="7230350" y="4739850"/>
              <a:ext cx="151525" cy="153025"/>
            </a:xfrm>
            <a:custGeom>
              <a:avLst/>
              <a:gdLst/>
              <a:ahLst/>
              <a:cxnLst/>
              <a:rect l="l" t="t" r="r" b="b"/>
              <a:pathLst>
                <a:path w="6061" h="6121" extrusionOk="0">
                  <a:moveTo>
                    <a:pt x="5930" y="0"/>
                  </a:moveTo>
                  <a:cubicBezTo>
                    <a:pt x="2668" y="0"/>
                    <a:pt x="1" y="2655"/>
                    <a:pt x="1" y="5930"/>
                  </a:cubicBezTo>
                  <a:cubicBezTo>
                    <a:pt x="1" y="5989"/>
                    <a:pt x="13" y="6061"/>
                    <a:pt x="13" y="6120"/>
                  </a:cubicBezTo>
                  <a:lnTo>
                    <a:pt x="1096" y="6120"/>
                  </a:lnTo>
                  <a:cubicBezTo>
                    <a:pt x="1096" y="6061"/>
                    <a:pt x="1096" y="5989"/>
                    <a:pt x="1096" y="5930"/>
                  </a:cubicBezTo>
                  <a:cubicBezTo>
                    <a:pt x="1096" y="3263"/>
                    <a:pt x="3263" y="1084"/>
                    <a:pt x="5930" y="1084"/>
                  </a:cubicBezTo>
                  <a:cubicBezTo>
                    <a:pt x="5978" y="1084"/>
                    <a:pt x="6013" y="1096"/>
                    <a:pt x="6061" y="1096"/>
                  </a:cubicBezTo>
                  <a:lnTo>
                    <a:pt x="606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13"/>
            <p:cNvSpPr/>
            <p:nvPr/>
          </p:nvSpPr>
          <p:spPr>
            <a:xfrm>
              <a:off x="2673250" y="4360650"/>
              <a:ext cx="281900" cy="247625"/>
            </a:xfrm>
            <a:custGeom>
              <a:avLst/>
              <a:gdLst/>
              <a:ahLst/>
              <a:cxnLst/>
              <a:rect l="l" t="t" r="r" b="b"/>
              <a:pathLst>
                <a:path w="11276" h="9905" extrusionOk="0">
                  <a:moveTo>
                    <a:pt x="5640" y="1760"/>
                  </a:moveTo>
                  <a:cubicBezTo>
                    <a:pt x="6663" y="1760"/>
                    <a:pt x="7670" y="2252"/>
                    <a:pt x="8287" y="3167"/>
                  </a:cubicBezTo>
                  <a:cubicBezTo>
                    <a:pt x="9275" y="4631"/>
                    <a:pt x="8894" y="6620"/>
                    <a:pt x="7430" y="7608"/>
                  </a:cubicBezTo>
                  <a:cubicBezTo>
                    <a:pt x="6882" y="7973"/>
                    <a:pt x="6262" y="8148"/>
                    <a:pt x="5648" y="8148"/>
                  </a:cubicBezTo>
                  <a:cubicBezTo>
                    <a:pt x="4619" y="8148"/>
                    <a:pt x="3607" y="7656"/>
                    <a:pt x="2989" y="6739"/>
                  </a:cubicBezTo>
                  <a:cubicBezTo>
                    <a:pt x="2000" y="5274"/>
                    <a:pt x="2393" y="3298"/>
                    <a:pt x="3858" y="2310"/>
                  </a:cubicBezTo>
                  <a:cubicBezTo>
                    <a:pt x="4403" y="1938"/>
                    <a:pt x="5024" y="1760"/>
                    <a:pt x="5640" y="1760"/>
                  </a:cubicBezTo>
                  <a:close/>
                  <a:moveTo>
                    <a:pt x="5632" y="1"/>
                  </a:moveTo>
                  <a:cubicBezTo>
                    <a:pt x="4679" y="1"/>
                    <a:pt x="3717" y="274"/>
                    <a:pt x="2869" y="845"/>
                  </a:cubicBezTo>
                  <a:cubicBezTo>
                    <a:pt x="595" y="2381"/>
                    <a:pt x="0" y="5453"/>
                    <a:pt x="1536" y="7727"/>
                  </a:cubicBezTo>
                  <a:cubicBezTo>
                    <a:pt x="2489" y="9142"/>
                    <a:pt x="4053" y="9905"/>
                    <a:pt x="5644" y="9905"/>
                  </a:cubicBezTo>
                  <a:cubicBezTo>
                    <a:pt x="6596" y="9905"/>
                    <a:pt x="7559" y="9631"/>
                    <a:pt x="8406" y="9060"/>
                  </a:cubicBezTo>
                  <a:cubicBezTo>
                    <a:pt x="10680" y="7525"/>
                    <a:pt x="11275" y="4453"/>
                    <a:pt x="9751" y="2179"/>
                  </a:cubicBezTo>
                  <a:cubicBezTo>
                    <a:pt x="8791" y="764"/>
                    <a:pt x="7224" y="1"/>
                    <a:pt x="563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13"/>
            <p:cNvSpPr/>
            <p:nvPr/>
          </p:nvSpPr>
          <p:spPr>
            <a:xfrm>
              <a:off x="1013200" y="3417950"/>
              <a:ext cx="47075" cy="47075"/>
            </a:xfrm>
            <a:custGeom>
              <a:avLst/>
              <a:gdLst/>
              <a:ahLst/>
              <a:cxnLst/>
              <a:rect l="l" t="t" r="r" b="b"/>
              <a:pathLst>
                <a:path w="1883"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13"/>
            <p:cNvSpPr/>
            <p:nvPr/>
          </p:nvSpPr>
          <p:spPr>
            <a:xfrm>
              <a:off x="6610625" y="937900"/>
              <a:ext cx="47350" cy="47350"/>
            </a:xfrm>
            <a:custGeom>
              <a:avLst/>
              <a:gdLst/>
              <a:ahLst/>
              <a:cxnLst/>
              <a:rect l="l" t="t" r="r" b="b"/>
              <a:pathLst>
                <a:path w="1894" h="1894" extrusionOk="0">
                  <a:moveTo>
                    <a:pt x="953" y="0"/>
                  </a:moveTo>
                  <a:cubicBezTo>
                    <a:pt x="430" y="0"/>
                    <a:pt x="1" y="429"/>
                    <a:pt x="1" y="953"/>
                  </a:cubicBezTo>
                  <a:cubicBezTo>
                    <a:pt x="1" y="1465"/>
                    <a:pt x="430"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13"/>
            <p:cNvSpPr/>
            <p:nvPr/>
          </p:nvSpPr>
          <p:spPr>
            <a:xfrm>
              <a:off x="1173950" y="3417950"/>
              <a:ext cx="47350" cy="47075"/>
            </a:xfrm>
            <a:custGeom>
              <a:avLst/>
              <a:gdLst/>
              <a:ahLst/>
              <a:cxnLst/>
              <a:rect l="l" t="t" r="r" b="b"/>
              <a:pathLst>
                <a:path w="1894" h="1883" extrusionOk="0">
                  <a:moveTo>
                    <a:pt x="941" y="1"/>
                  </a:moveTo>
                  <a:cubicBezTo>
                    <a:pt x="429" y="1"/>
                    <a:pt x="0" y="430"/>
                    <a:pt x="0" y="941"/>
                  </a:cubicBezTo>
                  <a:cubicBezTo>
                    <a:pt x="0" y="1465"/>
                    <a:pt x="429" y="1882"/>
                    <a:pt x="941" y="1882"/>
                  </a:cubicBezTo>
                  <a:cubicBezTo>
                    <a:pt x="1465" y="1882"/>
                    <a:pt x="1893" y="1465"/>
                    <a:pt x="1893" y="941"/>
                  </a:cubicBezTo>
                  <a:cubicBezTo>
                    <a:pt x="1893"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3"/>
            <p:cNvSpPr/>
            <p:nvPr/>
          </p:nvSpPr>
          <p:spPr>
            <a:xfrm>
              <a:off x="6771675" y="937900"/>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13"/>
            <p:cNvSpPr/>
            <p:nvPr/>
          </p:nvSpPr>
          <p:spPr>
            <a:xfrm>
              <a:off x="13349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3"/>
            <p:cNvSpPr/>
            <p:nvPr/>
          </p:nvSpPr>
          <p:spPr>
            <a:xfrm>
              <a:off x="6932700"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3"/>
            <p:cNvSpPr/>
            <p:nvPr/>
          </p:nvSpPr>
          <p:spPr>
            <a:xfrm>
              <a:off x="1496000" y="3417950"/>
              <a:ext cx="47050" cy="47075"/>
            </a:xfrm>
            <a:custGeom>
              <a:avLst/>
              <a:gdLst/>
              <a:ahLst/>
              <a:cxnLst/>
              <a:rect l="l" t="t" r="r" b="b"/>
              <a:pathLst>
                <a:path w="1882"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13"/>
            <p:cNvSpPr/>
            <p:nvPr/>
          </p:nvSpPr>
          <p:spPr>
            <a:xfrm>
              <a:off x="7093425" y="937900"/>
              <a:ext cx="47075" cy="47350"/>
            </a:xfrm>
            <a:custGeom>
              <a:avLst/>
              <a:gdLst/>
              <a:ahLst/>
              <a:cxnLst/>
              <a:rect l="l" t="t" r="r" b="b"/>
              <a:pathLst>
                <a:path w="1883" h="1894" extrusionOk="0">
                  <a:moveTo>
                    <a:pt x="941" y="0"/>
                  </a:moveTo>
                  <a:cubicBezTo>
                    <a:pt x="429" y="0"/>
                    <a:pt x="1" y="429"/>
                    <a:pt x="1" y="953"/>
                  </a:cubicBezTo>
                  <a:cubicBezTo>
                    <a:pt x="1"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13"/>
            <p:cNvSpPr/>
            <p:nvPr/>
          </p:nvSpPr>
          <p:spPr>
            <a:xfrm>
              <a:off x="1627275" y="3417950"/>
              <a:ext cx="47050" cy="47075"/>
            </a:xfrm>
            <a:custGeom>
              <a:avLst/>
              <a:gdLst/>
              <a:ahLst/>
              <a:cxnLst/>
              <a:rect l="l" t="t" r="r" b="b"/>
              <a:pathLst>
                <a:path w="1882" h="1883" extrusionOk="0">
                  <a:moveTo>
                    <a:pt x="941" y="1"/>
                  </a:moveTo>
                  <a:cubicBezTo>
                    <a:pt x="417" y="1"/>
                    <a:pt x="0" y="430"/>
                    <a:pt x="0" y="941"/>
                  </a:cubicBezTo>
                  <a:cubicBezTo>
                    <a:pt x="0"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13"/>
            <p:cNvSpPr/>
            <p:nvPr/>
          </p:nvSpPr>
          <p:spPr>
            <a:xfrm>
              <a:off x="72247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13"/>
            <p:cNvSpPr/>
            <p:nvPr/>
          </p:nvSpPr>
          <p:spPr>
            <a:xfrm>
              <a:off x="1013200" y="3579000"/>
              <a:ext cx="47075" cy="47050"/>
            </a:xfrm>
            <a:custGeom>
              <a:avLst/>
              <a:gdLst/>
              <a:ahLst/>
              <a:cxnLst/>
              <a:rect l="l" t="t" r="r" b="b"/>
              <a:pathLst>
                <a:path w="1883"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13"/>
            <p:cNvSpPr/>
            <p:nvPr/>
          </p:nvSpPr>
          <p:spPr>
            <a:xfrm>
              <a:off x="6610625" y="1098925"/>
              <a:ext cx="47350" cy="47050"/>
            </a:xfrm>
            <a:custGeom>
              <a:avLst/>
              <a:gdLst/>
              <a:ahLst/>
              <a:cxnLst/>
              <a:rect l="l" t="t" r="r" b="b"/>
              <a:pathLst>
                <a:path w="1894" h="1882" extrusionOk="0">
                  <a:moveTo>
                    <a:pt x="953" y="1"/>
                  </a:moveTo>
                  <a:cubicBezTo>
                    <a:pt x="430" y="1"/>
                    <a:pt x="1" y="429"/>
                    <a:pt x="1" y="941"/>
                  </a:cubicBezTo>
                  <a:cubicBezTo>
                    <a:pt x="1" y="1465"/>
                    <a:pt x="430"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13"/>
            <p:cNvSpPr/>
            <p:nvPr/>
          </p:nvSpPr>
          <p:spPr>
            <a:xfrm>
              <a:off x="1173950" y="3579000"/>
              <a:ext cx="47350" cy="47050"/>
            </a:xfrm>
            <a:custGeom>
              <a:avLst/>
              <a:gdLst/>
              <a:ahLst/>
              <a:cxnLst/>
              <a:rect l="l" t="t" r="r" b="b"/>
              <a:pathLst>
                <a:path w="1894" h="1882" extrusionOk="0">
                  <a:moveTo>
                    <a:pt x="941" y="0"/>
                  </a:moveTo>
                  <a:cubicBezTo>
                    <a:pt x="429" y="0"/>
                    <a:pt x="0" y="417"/>
                    <a:pt x="0" y="941"/>
                  </a:cubicBezTo>
                  <a:cubicBezTo>
                    <a:pt x="0" y="1465"/>
                    <a:pt x="429" y="1881"/>
                    <a:pt x="941" y="1881"/>
                  </a:cubicBezTo>
                  <a:cubicBezTo>
                    <a:pt x="1465" y="1881"/>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13"/>
            <p:cNvSpPr/>
            <p:nvPr/>
          </p:nvSpPr>
          <p:spPr>
            <a:xfrm>
              <a:off x="6771675" y="1098925"/>
              <a:ext cx="47050" cy="47050"/>
            </a:xfrm>
            <a:custGeom>
              <a:avLst/>
              <a:gdLst/>
              <a:ahLst/>
              <a:cxnLst/>
              <a:rect l="l" t="t" r="r" b="b"/>
              <a:pathLst>
                <a:path w="1882" h="1882" extrusionOk="0">
                  <a:moveTo>
                    <a:pt x="941" y="1"/>
                  </a:moveTo>
                  <a:cubicBezTo>
                    <a:pt x="429" y="1"/>
                    <a:pt x="0" y="429"/>
                    <a:pt x="0" y="941"/>
                  </a:cubicBezTo>
                  <a:cubicBezTo>
                    <a:pt x="0" y="1465"/>
                    <a:pt x="429"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13"/>
            <p:cNvSpPr/>
            <p:nvPr/>
          </p:nvSpPr>
          <p:spPr>
            <a:xfrm>
              <a:off x="13349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13"/>
            <p:cNvSpPr/>
            <p:nvPr/>
          </p:nvSpPr>
          <p:spPr>
            <a:xfrm>
              <a:off x="6932700"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13"/>
            <p:cNvSpPr/>
            <p:nvPr/>
          </p:nvSpPr>
          <p:spPr>
            <a:xfrm>
              <a:off x="1496000" y="3579000"/>
              <a:ext cx="47050" cy="47050"/>
            </a:xfrm>
            <a:custGeom>
              <a:avLst/>
              <a:gdLst/>
              <a:ahLst/>
              <a:cxnLst/>
              <a:rect l="l" t="t" r="r" b="b"/>
              <a:pathLst>
                <a:path w="1882"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13"/>
            <p:cNvSpPr/>
            <p:nvPr/>
          </p:nvSpPr>
          <p:spPr>
            <a:xfrm>
              <a:off x="7093425" y="1098925"/>
              <a:ext cx="47075" cy="47050"/>
            </a:xfrm>
            <a:custGeom>
              <a:avLst/>
              <a:gdLst/>
              <a:ahLst/>
              <a:cxnLst/>
              <a:rect l="l" t="t" r="r" b="b"/>
              <a:pathLst>
                <a:path w="1883" h="1882" extrusionOk="0">
                  <a:moveTo>
                    <a:pt x="941" y="1"/>
                  </a:moveTo>
                  <a:cubicBezTo>
                    <a:pt x="429" y="1"/>
                    <a:pt x="1" y="429"/>
                    <a:pt x="1" y="941"/>
                  </a:cubicBezTo>
                  <a:cubicBezTo>
                    <a:pt x="1" y="1465"/>
                    <a:pt x="429" y="1882"/>
                    <a:pt x="941" y="1882"/>
                  </a:cubicBezTo>
                  <a:cubicBezTo>
                    <a:pt x="1465" y="1882"/>
                    <a:pt x="1882" y="1465"/>
                    <a:pt x="1882" y="941"/>
                  </a:cubicBezTo>
                  <a:cubicBezTo>
                    <a:pt x="1882"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13"/>
            <p:cNvSpPr/>
            <p:nvPr/>
          </p:nvSpPr>
          <p:spPr>
            <a:xfrm>
              <a:off x="1627275" y="3579000"/>
              <a:ext cx="47050" cy="47050"/>
            </a:xfrm>
            <a:custGeom>
              <a:avLst/>
              <a:gdLst/>
              <a:ahLst/>
              <a:cxnLst/>
              <a:rect l="l" t="t" r="r" b="b"/>
              <a:pathLst>
                <a:path w="1882" h="1882" extrusionOk="0">
                  <a:moveTo>
                    <a:pt x="941" y="0"/>
                  </a:moveTo>
                  <a:cubicBezTo>
                    <a:pt x="417" y="0"/>
                    <a:pt x="0" y="417"/>
                    <a:pt x="0" y="941"/>
                  </a:cubicBezTo>
                  <a:cubicBezTo>
                    <a:pt x="0"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13"/>
            <p:cNvSpPr/>
            <p:nvPr/>
          </p:nvSpPr>
          <p:spPr>
            <a:xfrm>
              <a:off x="72247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13"/>
            <p:cNvSpPr/>
            <p:nvPr/>
          </p:nvSpPr>
          <p:spPr>
            <a:xfrm>
              <a:off x="1013200" y="3740025"/>
              <a:ext cx="47075" cy="47050"/>
            </a:xfrm>
            <a:custGeom>
              <a:avLst/>
              <a:gdLst/>
              <a:ahLst/>
              <a:cxnLst/>
              <a:rect l="l" t="t" r="r" b="b"/>
              <a:pathLst>
                <a:path w="1883"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13"/>
            <p:cNvSpPr/>
            <p:nvPr/>
          </p:nvSpPr>
          <p:spPr>
            <a:xfrm>
              <a:off x="6610625" y="1259950"/>
              <a:ext cx="47350" cy="47075"/>
            </a:xfrm>
            <a:custGeom>
              <a:avLst/>
              <a:gdLst/>
              <a:ahLst/>
              <a:cxnLst/>
              <a:rect l="l" t="t" r="r" b="b"/>
              <a:pathLst>
                <a:path w="1894" h="1883" extrusionOk="0">
                  <a:moveTo>
                    <a:pt x="953" y="1"/>
                  </a:moveTo>
                  <a:cubicBezTo>
                    <a:pt x="430" y="1"/>
                    <a:pt x="1" y="418"/>
                    <a:pt x="1" y="941"/>
                  </a:cubicBezTo>
                  <a:cubicBezTo>
                    <a:pt x="1" y="1465"/>
                    <a:pt x="430"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13"/>
            <p:cNvSpPr/>
            <p:nvPr/>
          </p:nvSpPr>
          <p:spPr>
            <a:xfrm>
              <a:off x="1173950" y="3740025"/>
              <a:ext cx="47350" cy="47050"/>
            </a:xfrm>
            <a:custGeom>
              <a:avLst/>
              <a:gdLst/>
              <a:ahLst/>
              <a:cxnLst/>
              <a:rect l="l" t="t" r="r" b="b"/>
              <a:pathLst>
                <a:path w="1894" h="1882" extrusionOk="0">
                  <a:moveTo>
                    <a:pt x="941" y="0"/>
                  </a:moveTo>
                  <a:cubicBezTo>
                    <a:pt x="429" y="0"/>
                    <a:pt x="0" y="417"/>
                    <a:pt x="0" y="941"/>
                  </a:cubicBezTo>
                  <a:cubicBezTo>
                    <a:pt x="0" y="1465"/>
                    <a:pt x="429" y="1882"/>
                    <a:pt x="941" y="1882"/>
                  </a:cubicBezTo>
                  <a:cubicBezTo>
                    <a:pt x="1465" y="1882"/>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13"/>
            <p:cNvSpPr/>
            <p:nvPr/>
          </p:nvSpPr>
          <p:spPr>
            <a:xfrm>
              <a:off x="6771675" y="1259950"/>
              <a:ext cx="47050" cy="47075"/>
            </a:xfrm>
            <a:custGeom>
              <a:avLst/>
              <a:gdLst/>
              <a:ahLst/>
              <a:cxnLst/>
              <a:rect l="l" t="t" r="r" b="b"/>
              <a:pathLst>
                <a:path w="1882" h="1883" extrusionOk="0">
                  <a:moveTo>
                    <a:pt x="941" y="1"/>
                  </a:moveTo>
                  <a:cubicBezTo>
                    <a:pt x="429" y="1"/>
                    <a:pt x="0" y="418"/>
                    <a:pt x="0" y="941"/>
                  </a:cubicBezTo>
                  <a:cubicBezTo>
                    <a:pt x="0" y="1465"/>
                    <a:pt x="429"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13"/>
            <p:cNvSpPr/>
            <p:nvPr/>
          </p:nvSpPr>
          <p:spPr>
            <a:xfrm>
              <a:off x="13349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13"/>
            <p:cNvSpPr/>
            <p:nvPr/>
          </p:nvSpPr>
          <p:spPr>
            <a:xfrm>
              <a:off x="6932700"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13"/>
            <p:cNvSpPr/>
            <p:nvPr/>
          </p:nvSpPr>
          <p:spPr>
            <a:xfrm>
              <a:off x="1496000" y="3740025"/>
              <a:ext cx="47050" cy="47050"/>
            </a:xfrm>
            <a:custGeom>
              <a:avLst/>
              <a:gdLst/>
              <a:ahLst/>
              <a:cxnLst/>
              <a:rect l="l" t="t" r="r" b="b"/>
              <a:pathLst>
                <a:path w="1882"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13"/>
            <p:cNvSpPr/>
            <p:nvPr/>
          </p:nvSpPr>
          <p:spPr>
            <a:xfrm>
              <a:off x="7093425" y="1259950"/>
              <a:ext cx="47075" cy="47075"/>
            </a:xfrm>
            <a:custGeom>
              <a:avLst/>
              <a:gdLst/>
              <a:ahLst/>
              <a:cxnLst/>
              <a:rect l="l" t="t" r="r" b="b"/>
              <a:pathLst>
                <a:path w="1883" h="1883" extrusionOk="0">
                  <a:moveTo>
                    <a:pt x="941" y="1"/>
                  </a:moveTo>
                  <a:cubicBezTo>
                    <a:pt x="429" y="1"/>
                    <a:pt x="1" y="418"/>
                    <a:pt x="1" y="941"/>
                  </a:cubicBezTo>
                  <a:cubicBezTo>
                    <a:pt x="1" y="1465"/>
                    <a:pt x="429" y="1882"/>
                    <a:pt x="941" y="1882"/>
                  </a:cubicBezTo>
                  <a:cubicBezTo>
                    <a:pt x="1465" y="1882"/>
                    <a:pt x="1882" y="1465"/>
                    <a:pt x="1882" y="941"/>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13"/>
            <p:cNvSpPr/>
            <p:nvPr/>
          </p:nvSpPr>
          <p:spPr>
            <a:xfrm>
              <a:off x="1627275" y="3740025"/>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13"/>
            <p:cNvSpPr/>
            <p:nvPr/>
          </p:nvSpPr>
          <p:spPr>
            <a:xfrm>
              <a:off x="72247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13"/>
            <p:cNvSpPr/>
            <p:nvPr/>
          </p:nvSpPr>
          <p:spPr>
            <a:xfrm>
              <a:off x="1013200" y="3901050"/>
              <a:ext cx="47075" cy="47050"/>
            </a:xfrm>
            <a:custGeom>
              <a:avLst/>
              <a:gdLst/>
              <a:ahLst/>
              <a:cxnLst/>
              <a:rect l="l" t="t" r="r" b="b"/>
              <a:pathLst>
                <a:path w="1883"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13"/>
            <p:cNvSpPr/>
            <p:nvPr/>
          </p:nvSpPr>
          <p:spPr>
            <a:xfrm>
              <a:off x="6610625" y="1421000"/>
              <a:ext cx="47350" cy="47050"/>
            </a:xfrm>
            <a:custGeom>
              <a:avLst/>
              <a:gdLst/>
              <a:ahLst/>
              <a:cxnLst/>
              <a:rect l="l" t="t" r="r" b="b"/>
              <a:pathLst>
                <a:path w="1894" h="1882" extrusionOk="0">
                  <a:moveTo>
                    <a:pt x="953" y="0"/>
                  </a:moveTo>
                  <a:cubicBezTo>
                    <a:pt x="430" y="0"/>
                    <a:pt x="1" y="417"/>
                    <a:pt x="1" y="941"/>
                  </a:cubicBezTo>
                  <a:cubicBezTo>
                    <a:pt x="1" y="1453"/>
                    <a:pt x="430"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13"/>
            <p:cNvSpPr/>
            <p:nvPr/>
          </p:nvSpPr>
          <p:spPr>
            <a:xfrm>
              <a:off x="1173950" y="3901050"/>
              <a:ext cx="47350" cy="47050"/>
            </a:xfrm>
            <a:custGeom>
              <a:avLst/>
              <a:gdLst/>
              <a:ahLst/>
              <a:cxnLst/>
              <a:rect l="l" t="t" r="r" b="b"/>
              <a:pathLst>
                <a:path w="1894" h="1882" extrusionOk="0">
                  <a:moveTo>
                    <a:pt x="941" y="1"/>
                  </a:moveTo>
                  <a:cubicBezTo>
                    <a:pt x="429" y="1"/>
                    <a:pt x="0" y="417"/>
                    <a:pt x="0" y="941"/>
                  </a:cubicBezTo>
                  <a:cubicBezTo>
                    <a:pt x="0" y="1453"/>
                    <a:pt x="429" y="1882"/>
                    <a:pt x="941" y="1882"/>
                  </a:cubicBezTo>
                  <a:cubicBezTo>
                    <a:pt x="1465" y="1882"/>
                    <a:pt x="1893" y="1453"/>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13"/>
            <p:cNvSpPr/>
            <p:nvPr/>
          </p:nvSpPr>
          <p:spPr>
            <a:xfrm>
              <a:off x="6771675" y="1421000"/>
              <a:ext cx="47050" cy="47050"/>
            </a:xfrm>
            <a:custGeom>
              <a:avLst/>
              <a:gdLst/>
              <a:ahLst/>
              <a:cxnLst/>
              <a:rect l="l" t="t" r="r" b="b"/>
              <a:pathLst>
                <a:path w="1882" h="1882" extrusionOk="0">
                  <a:moveTo>
                    <a:pt x="941" y="0"/>
                  </a:moveTo>
                  <a:cubicBezTo>
                    <a:pt x="429" y="0"/>
                    <a:pt x="0" y="417"/>
                    <a:pt x="0" y="941"/>
                  </a:cubicBezTo>
                  <a:cubicBezTo>
                    <a:pt x="0" y="1453"/>
                    <a:pt x="429"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13"/>
            <p:cNvSpPr/>
            <p:nvPr/>
          </p:nvSpPr>
          <p:spPr>
            <a:xfrm>
              <a:off x="13349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13"/>
            <p:cNvSpPr/>
            <p:nvPr/>
          </p:nvSpPr>
          <p:spPr>
            <a:xfrm>
              <a:off x="6932700"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13"/>
            <p:cNvSpPr/>
            <p:nvPr/>
          </p:nvSpPr>
          <p:spPr>
            <a:xfrm>
              <a:off x="1496000" y="3901050"/>
              <a:ext cx="47050" cy="47050"/>
            </a:xfrm>
            <a:custGeom>
              <a:avLst/>
              <a:gdLst/>
              <a:ahLst/>
              <a:cxnLst/>
              <a:rect l="l" t="t" r="r" b="b"/>
              <a:pathLst>
                <a:path w="1882"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13"/>
            <p:cNvSpPr/>
            <p:nvPr/>
          </p:nvSpPr>
          <p:spPr>
            <a:xfrm>
              <a:off x="7093425" y="1421000"/>
              <a:ext cx="47075" cy="47050"/>
            </a:xfrm>
            <a:custGeom>
              <a:avLst/>
              <a:gdLst/>
              <a:ahLst/>
              <a:cxnLst/>
              <a:rect l="l" t="t" r="r" b="b"/>
              <a:pathLst>
                <a:path w="1883" h="1882" extrusionOk="0">
                  <a:moveTo>
                    <a:pt x="941" y="0"/>
                  </a:moveTo>
                  <a:cubicBezTo>
                    <a:pt x="429" y="0"/>
                    <a:pt x="1" y="417"/>
                    <a:pt x="1" y="941"/>
                  </a:cubicBezTo>
                  <a:cubicBezTo>
                    <a:pt x="1" y="1453"/>
                    <a:pt x="429" y="1881"/>
                    <a:pt x="941" y="1881"/>
                  </a:cubicBezTo>
                  <a:cubicBezTo>
                    <a:pt x="1465" y="1881"/>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13"/>
            <p:cNvSpPr/>
            <p:nvPr/>
          </p:nvSpPr>
          <p:spPr>
            <a:xfrm>
              <a:off x="1627275" y="39010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13"/>
            <p:cNvSpPr/>
            <p:nvPr/>
          </p:nvSpPr>
          <p:spPr>
            <a:xfrm>
              <a:off x="72247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13"/>
            <p:cNvSpPr/>
            <p:nvPr/>
          </p:nvSpPr>
          <p:spPr>
            <a:xfrm>
              <a:off x="1013200" y="4061800"/>
              <a:ext cx="47075" cy="47350"/>
            </a:xfrm>
            <a:custGeom>
              <a:avLst/>
              <a:gdLst/>
              <a:ahLst/>
              <a:cxnLst/>
              <a:rect l="l" t="t" r="r" b="b"/>
              <a:pathLst>
                <a:path w="1883"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13"/>
            <p:cNvSpPr/>
            <p:nvPr/>
          </p:nvSpPr>
          <p:spPr>
            <a:xfrm>
              <a:off x="6610625" y="1582025"/>
              <a:ext cx="47350" cy="47050"/>
            </a:xfrm>
            <a:custGeom>
              <a:avLst/>
              <a:gdLst/>
              <a:ahLst/>
              <a:cxnLst/>
              <a:rect l="l" t="t" r="r" b="b"/>
              <a:pathLst>
                <a:path w="1894" h="1882" extrusionOk="0">
                  <a:moveTo>
                    <a:pt x="953" y="0"/>
                  </a:moveTo>
                  <a:cubicBezTo>
                    <a:pt x="430" y="0"/>
                    <a:pt x="1" y="417"/>
                    <a:pt x="1" y="941"/>
                  </a:cubicBezTo>
                  <a:cubicBezTo>
                    <a:pt x="1" y="1453"/>
                    <a:pt x="430"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13"/>
            <p:cNvSpPr/>
            <p:nvPr/>
          </p:nvSpPr>
          <p:spPr>
            <a:xfrm>
              <a:off x="1173950" y="4061800"/>
              <a:ext cx="47350" cy="47350"/>
            </a:xfrm>
            <a:custGeom>
              <a:avLst/>
              <a:gdLst/>
              <a:ahLst/>
              <a:cxnLst/>
              <a:rect l="l" t="t" r="r" b="b"/>
              <a:pathLst>
                <a:path w="1894" h="1894" extrusionOk="0">
                  <a:moveTo>
                    <a:pt x="941" y="0"/>
                  </a:moveTo>
                  <a:cubicBezTo>
                    <a:pt x="429" y="0"/>
                    <a:pt x="0" y="429"/>
                    <a:pt x="0" y="941"/>
                  </a:cubicBezTo>
                  <a:cubicBezTo>
                    <a:pt x="0" y="1464"/>
                    <a:pt x="429" y="1893"/>
                    <a:pt x="941" y="1893"/>
                  </a:cubicBezTo>
                  <a:cubicBezTo>
                    <a:pt x="1465" y="1893"/>
                    <a:pt x="1893" y="1464"/>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13"/>
            <p:cNvSpPr/>
            <p:nvPr/>
          </p:nvSpPr>
          <p:spPr>
            <a:xfrm>
              <a:off x="6771675" y="1582025"/>
              <a:ext cx="47050" cy="47050"/>
            </a:xfrm>
            <a:custGeom>
              <a:avLst/>
              <a:gdLst/>
              <a:ahLst/>
              <a:cxnLst/>
              <a:rect l="l" t="t" r="r" b="b"/>
              <a:pathLst>
                <a:path w="1882" h="1882" extrusionOk="0">
                  <a:moveTo>
                    <a:pt x="941" y="0"/>
                  </a:moveTo>
                  <a:cubicBezTo>
                    <a:pt x="429" y="0"/>
                    <a:pt x="0" y="417"/>
                    <a:pt x="0" y="941"/>
                  </a:cubicBezTo>
                  <a:cubicBezTo>
                    <a:pt x="0" y="1453"/>
                    <a:pt x="429"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13"/>
            <p:cNvSpPr/>
            <p:nvPr/>
          </p:nvSpPr>
          <p:spPr>
            <a:xfrm>
              <a:off x="13349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13"/>
            <p:cNvSpPr/>
            <p:nvPr/>
          </p:nvSpPr>
          <p:spPr>
            <a:xfrm>
              <a:off x="6932700"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13"/>
            <p:cNvSpPr/>
            <p:nvPr/>
          </p:nvSpPr>
          <p:spPr>
            <a:xfrm>
              <a:off x="1496000" y="4061800"/>
              <a:ext cx="47050" cy="47350"/>
            </a:xfrm>
            <a:custGeom>
              <a:avLst/>
              <a:gdLst/>
              <a:ahLst/>
              <a:cxnLst/>
              <a:rect l="l" t="t" r="r" b="b"/>
              <a:pathLst>
                <a:path w="1882"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13"/>
            <p:cNvSpPr/>
            <p:nvPr/>
          </p:nvSpPr>
          <p:spPr>
            <a:xfrm>
              <a:off x="7093425" y="1582025"/>
              <a:ext cx="47075" cy="47050"/>
            </a:xfrm>
            <a:custGeom>
              <a:avLst/>
              <a:gdLst/>
              <a:ahLst/>
              <a:cxnLst/>
              <a:rect l="l" t="t" r="r" b="b"/>
              <a:pathLst>
                <a:path w="1883" h="1882" extrusionOk="0">
                  <a:moveTo>
                    <a:pt x="941" y="0"/>
                  </a:moveTo>
                  <a:cubicBezTo>
                    <a:pt x="429" y="0"/>
                    <a:pt x="1" y="417"/>
                    <a:pt x="1" y="941"/>
                  </a:cubicBezTo>
                  <a:cubicBezTo>
                    <a:pt x="1" y="1453"/>
                    <a:pt x="429" y="1882"/>
                    <a:pt x="941" y="1882"/>
                  </a:cubicBezTo>
                  <a:cubicBezTo>
                    <a:pt x="1465" y="1882"/>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13"/>
            <p:cNvSpPr/>
            <p:nvPr/>
          </p:nvSpPr>
          <p:spPr>
            <a:xfrm>
              <a:off x="1627275" y="4061800"/>
              <a:ext cx="47050" cy="47350"/>
            </a:xfrm>
            <a:custGeom>
              <a:avLst/>
              <a:gdLst/>
              <a:ahLst/>
              <a:cxnLst/>
              <a:rect l="l" t="t" r="r" b="b"/>
              <a:pathLst>
                <a:path w="1882" h="1894" extrusionOk="0">
                  <a:moveTo>
                    <a:pt x="941" y="0"/>
                  </a:moveTo>
                  <a:cubicBezTo>
                    <a:pt x="417" y="0"/>
                    <a:pt x="0" y="429"/>
                    <a:pt x="0" y="941"/>
                  </a:cubicBezTo>
                  <a:cubicBezTo>
                    <a:pt x="0"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13"/>
            <p:cNvSpPr/>
            <p:nvPr/>
          </p:nvSpPr>
          <p:spPr>
            <a:xfrm>
              <a:off x="72247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13"/>
            <p:cNvSpPr/>
            <p:nvPr/>
          </p:nvSpPr>
          <p:spPr>
            <a:xfrm>
              <a:off x="1013200" y="4223125"/>
              <a:ext cx="47075" cy="47350"/>
            </a:xfrm>
            <a:custGeom>
              <a:avLst/>
              <a:gdLst/>
              <a:ahLst/>
              <a:cxnLst/>
              <a:rect l="l" t="t" r="r" b="b"/>
              <a:pathLst>
                <a:path w="1883"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13"/>
            <p:cNvSpPr/>
            <p:nvPr/>
          </p:nvSpPr>
          <p:spPr>
            <a:xfrm>
              <a:off x="6610625" y="1743350"/>
              <a:ext cx="47350" cy="47050"/>
            </a:xfrm>
            <a:custGeom>
              <a:avLst/>
              <a:gdLst/>
              <a:ahLst/>
              <a:cxnLst/>
              <a:rect l="l" t="t" r="r" b="b"/>
              <a:pathLst>
                <a:path w="1894" h="1882" extrusionOk="0">
                  <a:moveTo>
                    <a:pt x="953" y="1"/>
                  </a:moveTo>
                  <a:cubicBezTo>
                    <a:pt x="430" y="1"/>
                    <a:pt x="1" y="417"/>
                    <a:pt x="1" y="941"/>
                  </a:cubicBezTo>
                  <a:cubicBezTo>
                    <a:pt x="1" y="1453"/>
                    <a:pt x="430"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13"/>
            <p:cNvSpPr/>
            <p:nvPr/>
          </p:nvSpPr>
          <p:spPr>
            <a:xfrm>
              <a:off x="1173950" y="4223125"/>
              <a:ext cx="47350" cy="47350"/>
            </a:xfrm>
            <a:custGeom>
              <a:avLst/>
              <a:gdLst/>
              <a:ahLst/>
              <a:cxnLst/>
              <a:rect l="l" t="t" r="r" b="b"/>
              <a:pathLst>
                <a:path w="1894" h="1894" extrusionOk="0">
                  <a:moveTo>
                    <a:pt x="941" y="0"/>
                  </a:moveTo>
                  <a:cubicBezTo>
                    <a:pt x="429" y="0"/>
                    <a:pt x="0" y="429"/>
                    <a:pt x="0" y="953"/>
                  </a:cubicBezTo>
                  <a:cubicBezTo>
                    <a:pt x="0" y="1465"/>
                    <a:pt x="429" y="1893"/>
                    <a:pt x="941" y="1893"/>
                  </a:cubicBezTo>
                  <a:cubicBezTo>
                    <a:pt x="1465" y="1893"/>
                    <a:pt x="1893" y="1465"/>
                    <a:pt x="1893" y="953"/>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13"/>
            <p:cNvSpPr/>
            <p:nvPr/>
          </p:nvSpPr>
          <p:spPr>
            <a:xfrm>
              <a:off x="6771675" y="17433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13"/>
            <p:cNvSpPr/>
            <p:nvPr/>
          </p:nvSpPr>
          <p:spPr>
            <a:xfrm>
              <a:off x="13349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13"/>
            <p:cNvSpPr/>
            <p:nvPr/>
          </p:nvSpPr>
          <p:spPr>
            <a:xfrm>
              <a:off x="6932700"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13"/>
            <p:cNvSpPr/>
            <p:nvPr/>
          </p:nvSpPr>
          <p:spPr>
            <a:xfrm>
              <a:off x="1496000" y="4223125"/>
              <a:ext cx="47050" cy="47350"/>
            </a:xfrm>
            <a:custGeom>
              <a:avLst/>
              <a:gdLst/>
              <a:ahLst/>
              <a:cxnLst/>
              <a:rect l="l" t="t" r="r" b="b"/>
              <a:pathLst>
                <a:path w="1882"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13"/>
            <p:cNvSpPr/>
            <p:nvPr/>
          </p:nvSpPr>
          <p:spPr>
            <a:xfrm>
              <a:off x="7093425" y="1743350"/>
              <a:ext cx="47075" cy="47050"/>
            </a:xfrm>
            <a:custGeom>
              <a:avLst/>
              <a:gdLst/>
              <a:ahLst/>
              <a:cxnLst/>
              <a:rect l="l" t="t" r="r" b="b"/>
              <a:pathLst>
                <a:path w="1883" h="1882" extrusionOk="0">
                  <a:moveTo>
                    <a:pt x="941" y="1"/>
                  </a:moveTo>
                  <a:cubicBezTo>
                    <a:pt x="429" y="1"/>
                    <a:pt x="1" y="417"/>
                    <a:pt x="1" y="941"/>
                  </a:cubicBezTo>
                  <a:cubicBezTo>
                    <a:pt x="1"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13"/>
            <p:cNvSpPr/>
            <p:nvPr/>
          </p:nvSpPr>
          <p:spPr>
            <a:xfrm>
              <a:off x="1627275" y="4223125"/>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13"/>
            <p:cNvSpPr/>
            <p:nvPr/>
          </p:nvSpPr>
          <p:spPr>
            <a:xfrm>
              <a:off x="72247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13"/>
            <p:cNvSpPr/>
            <p:nvPr/>
          </p:nvSpPr>
          <p:spPr>
            <a:xfrm>
              <a:off x="1013200" y="4384150"/>
              <a:ext cx="47075" cy="47050"/>
            </a:xfrm>
            <a:custGeom>
              <a:avLst/>
              <a:gdLst/>
              <a:ahLst/>
              <a:cxnLst/>
              <a:rect l="l" t="t" r="r" b="b"/>
              <a:pathLst>
                <a:path w="1883"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13"/>
            <p:cNvSpPr/>
            <p:nvPr/>
          </p:nvSpPr>
          <p:spPr>
            <a:xfrm>
              <a:off x="6610625" y="1904075"/>
              <a:ext cx="47350" cy="47375"/>
            </a:xfrm>
            <a:custGeom>
              <a:avLst/>
              <a:gdLst/>
              <a:ahLst/>
              <a:cxnLst/>
              <a:rect l="l" t="t" r="r" b="b"/>
              <a:pathLst>
                <a:path w="1894" h="1895" extrusionOk="0">
                  <a:moveTo>
                    <a:pt x="953" y="1"/>
                  </a:moveTo>
                  <a:cubicBezTo>
                    <a:pt x="430" y="1"/>
                    <a:pt x="1" y="430"/>
                    <a:pt x="1" y="953"/>
                  </a:cubicBezTo>
                  <a:cubicBezTo>
                    <a:pt x="1" y="1465"/>
                    <a:pt x="430"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13"/>
            <p:cNvSpPr/>
            <p:nvPr/>
          </p:nvSpPr>
          <p:spPr>
            <a:xfrm>
              <a:off x="1173950" y="4384150"/>
              <a:ext cx="47350" cy="47050"/>
            </a:xfrm>
            <a:custGeom>
              <a:avLst/>
              <a:gdLst/>
              <a:ahLst/>
              <a:cxnLst/>
              <a:rect l="l" t="t" r="r" b="b"/>
              <a:pathLst>
                <a:path w="1894" h="1882" extrusionOk="0">
                  <a:moveTo>
                    <a:pt x="941" y="0"/>
                  </a:moveTo>
                  <a:cubicBezTo>
                    <a:pt x="429" y="0"/>
                    <a:pt x="0" y="429"/>
                    <a:pt x="0" y="941"/>
                  </a:cubicBezTo>
                  <a:cubicBezTo>
                    <a:pt x="0" y="1465"/>
                    <a:pt x="429" y="1882"/>
                    <a:pt x="941" y="1882"/>
                  </a:cubicBezTo>
                  <a:cubicBezTo>
                    <a:pt x="1465" y="1882"/>
                    <a:pt x="1893" y="1465"/>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13"/>
            <p:cNvSpPr/>
            <p:nvPr/>
          </p:nvSpPr>
          <p:spPr>
            <a:xfrm>
              <a:off x="6771675" y="1904075"/>
              <a:ext cx="47050" cy="47375"/>
            </a:xfrm>
            <a:custGeom>
              <a:avLst/>
              <a:gdLst/>
              <a:ahLst/>
              <a:cxnLst/>
              <a:rect l="l" t="t" r="r" b="b"/>
              <a:pathLst>
                <a:path w="1882" h="1895" extrusionOk="0">
                  <a:moveTo>
                    <a:pt x="941" y="1"/>
                  </a:moveTo>
                  <a:cubicBezTo>
                    <a:pt x="429" y="1"/>
                    <a:pt x="0" y="430"/>
                    <a:pt x="0" y="953"/>
                  </a:cubicBezTo>
                  <a:cubicBezTo>
                    <a:pt x="0" y="1465"/>
                    <a:pt x="429"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13"/>
            <p:cNvSpPr/>
            <p:nvPr/>
          </p:nvSpPr>
          <p:spPr>
            <a:xfrm>
              <a:off x="13349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13"/>
            <p:cNvSpPr/>
            <p:nvPr/>
          </p:nvSpPr>
          <p:spPr>
            <a:xfrm>
              <a:off x="6932700"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13"/>
            <p:cNvSpPr/>
            <p:nvPr/>
          </p:nvSpPr>
          <p:spPr>
            <a:xfrm>
              <a:off x="1496000" y="4384150"/>
              <a:ext cx="47050" cy="47050"/>
            </a:xfrm>
            <a:custGeom>
              <a:avLst/>
              <a:gdLst/>
              <a:ahLst/>
              <a:cxnLst/>
              <a:rect l="l" t="t" r="r" b="b"/>
              <a:pathLst>
                <a:path w="1882"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13"/>
            <p:cNvSpPr/>
            <p:nvPr/>
          </p:nvSpPr>
          <p:spPr>
            <a:xfrm>
              <a:off x="7093425" y="1904075"/>
              <a:ext cx="47075" cy="47375"/>
            </a:xfrm>
            <a:custGeom>
              <a:avLst/>
              <a:gdLst/>
              <a:ahLst/>
              <a:cxnLst/>
              <a:rect l="l" t="t" r="r" b="b"/>
              <a:pathLst>
                <a:path w="1883" h="1895" extrusionOk="0">
                  <a:moveTo>
                    <a:pt x="941" y="1"/>
                  </a:moveTo>
                  <a:cubicBezTo>
                    <a:pt x="429" y="1"/>
                    <a:pt x="1" y="430"/>
                    <a:pt x="1" y="953"/>
                  </a:cubicBezTo>
                  <a:cubicBezTo>
                    <a:pt x="1" y="1465"/>
                    <a:pt x="429" y="1894"/>
                    <a:pt x="941" y="1894"/>
                  </a:cubicBezTo>
                  <a:cubicBezTo>
                    <a:pt x="1465" y="1894"/>
                    <a:pt x="1882" y="1465"/>
                    <a:pt x="1882" y="953"/>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13"/>
            <p:cNvSpPr/>
            <p:nvPr/>
          </p:nvSpPr>
          <p:spPr>
            <a:xfrm>
              <a:off x="1627275" y="4384150"/>
              <a:ext cx="47050" cy="47050"/>
            </a:xfrm>
            <a:custGeom>
              <a:avLst/>
              <a:gdLst/>
              <a:ahLst/>
              <a:cxnLst/>
              <a:rect l="l" t="t" r="r" b="b"/>
              <a:pathLst>
                <a:path w="1882" h="1882" extrusionOk="0">
                  <a:moveTo>
                    <a:pt x="941" y="0"/>
                  </a:moveTo>
                  <a:cubicBezTo>
                    <a:pt x="417" y="0"/>
                    <a:pt x="0" y="429"/>
                    <a:pt x="0" y="941"/>
                  </a:cubicBezTo>
                  <a:cubicBezTo>
                    <a:pt x="0"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13"/>
            <p:cNvSpPr/>
            <p:nvPr/>
          </p:nvSpPr>
          <p:spPr>
            <a:xfrm>
              <a:off x="72247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13"/>
            <p:cNvSpPr/>
            <p:nvPr/>
          </p:nvSpPr>
          <p:spPr>
            <a:xfrm>
              <a:off x="1013200" y="4545175"/>
              <a:ext cx="47075" cy="47050"/>
            </a:xfrm>
            <a:custGeom>
              <a:avLst/>
              <a:gdLst/>
              <a:ahLst/>
              <a:cxnLst/>
              <a:rect l="l" t="t" r="r" b="b"/>
              <a:pathLst>
                <a:path w="1883"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13"/>
            <p:cNvSpPr/>
            <p:nvPr/>
          </p:nvSpPr>
          <p:spPr>
            <a:xfrm>
              <a:off x="6610625" y="2065125"/>
              <a:ext cx="47350" cy="47050"/>
            </a:xfrm>
            <a:custGeom>
              <a:avLst/>
              <a:gdLst/>
              <a:ahLst/>
              <a:cxnLst/>
              <a:rect l="l" t="t" r="r" b="b"/>
              <a:pathLst>
                <a:path w="1894" h="1882" extrusionOk="0">
                  <a:moveTo>
                    <a:pt x="953" y="0"/>
                  </a:moveTo>
                  <a:cubicBezTo>
                    <a:pt x="430" y="0"/>
                    <a:pt x="1" y="429"/>
                    <a:pt x="1" y="941"/>
                  </a:cubicBezTo>
                  <a:cubicBezTo>
                    <a:pt x="1" y="1465"/>
                    <a:pt x="430"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13"/>
            <p:cNvSpPr/>
            <p:nvPr/>
          </p:nvSpPr>
          <p:spPr>
            <a:xfrm>
              <a:off x="1173950" y="4545175"/>
              <a:ext cx="47350" cy="47050"/>
            </a:xfrm>
            <a:custGeom>
              <a:avLst/>
              <a:gdLst/>
              <a:ahLst/>
              <a:cxnLst/>
              <a:rect l="l" t="t" r="r" b="b"/>
              <a:pathLst>
                <a:path w="1894" h="1882" extrusionOk="0">
                  <a:moveTo>
                    <a:pt x="941" y="1"/>
                  </a:moveTo>
                  <a:cubicBezTo>
                    <a:pt x="429" y="1"/>
                    <a:pt x="0" y="417"/>
                    <a:pt x="0" y="941"/>
                  </a:cubicBezTo>
                  <a:cubicBezTo>
                    <a:pt x="0" y="1465"/>
                    <a:pt x="429" y="1882"/>
                    <a:pt x="941" y="1882"/>
                  </a:cubicBezTo>
                  <a:cubicBezTo>
                    <a:pt x="1465" y="1882"/>
                    <a:pt x="1893" y="1465"/>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13"/>
            <p:cNvSpPr/>
            <p:nvPr/>
          </p:nvSpPr>
          <p:spPr>
            <a:xfrm>
              <a:off x="6771675" y="2065125"/>
              <a:ext cx="47050" cy="47050"/>
            </a:xfrm>
            <a:custGeom>
              <a:avLst/>
              <a:gdLst/>
              <a:ahLst/>
              <a:cxnLst/>
              <a:rect l="l" t="t" r="r" b="b"/>
              <a:pathLst>
                <a:path w="1882" h="1882" extrusionOk="0">
                  <a:moveTo>
                    <a:pt x="941" y="0"/>
                  </a:moveTo>
                  <a:cubicBezTo>
                    <a:pt x="429" y="0"/>
                    <a:pt x="0" y="429"/>
                    <a:pt x="0" y="941"/>
                  </a:cubicBezTo>
                  <a:cubicBezTo>
                    <a:pt x="0" y="1465"/>
                    <a:pt x="429"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13"/>
            <p:cNvSpPr/>
            <p:nvPr/>
          </p:nvSpPr>
          <p:spPr>
            <a:xfrm>
              <a:off x="13349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13"/>
            <p:cNvSpPr/>
            <p:nvPr/>
          </p:nvSpPr>
          <p:spPr>
            <a:xfrm>
              <a:off x="6932700"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13"/>
            <p:cNvSpPr/>
            <p:nvPr/>
          </p:nvSpPr>
          <p:spPr>
            <a:xfrm>
              <a:off x="1496000" y="4545175"/>
              <a:ext cx="47050" cy="47050"/>
            </a:xfrm>
            <a:custGeom>
              <a:avLst/>
              <a:gdLst/>
              <a:ahLst/>
              <a:cxnLst/>
              <a:rect l="l" t="t" r="r" b="b"/>
              <a:pathLst>
                <a:path w="1882"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13"/>
            <p:cNvSpPr/>
            <p:nvPr/>
          </p:nvSpPr>
          <p:spPr>
            <a:xfrm>
              <a:off x="7093425" y="2065125"/>
              <a:ext cx="47075" cy="47050"/>
            </a:xfrm>
            <a:custGeom>
              <a:avLst/>
              <a:gdLst/>
              <a:ahLst/>
              <a:cxnLst/>
              <a:rect l="l" t="t" r="r" b="b"/>
              <a:pathLst>
                <a:path w="1883" h="1882" extrusionOk="0">
                  <a:moveTo>
                    <a:pt x="941" y="0"/>
                  </a:moveTo>
                  <a:cubicBezTo>
                    <a:pt x="429" y="0"/>
                    <a:pt x="1" y="429"/>
                    <a:pt x="1" y="941"/>
                  </a:cubicBezTo>
                  <a:cubicBezTo>
                    <a:pt x="1" y="1465"/>
                    <a:pt x="429" y="1881"/>
                    <a:pt x="941" y="1881"/>
                  </a:cubicBezTo>
                  <a:cubicBezTo>
                    <a:pt x="1465" y="1881"/>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13"/>
            <p:cNvSpPr/>
            <p:nvPr/>
          </p:nvSpPr>
          <p:spPr>
            <a:xfrm>
              <a:off x="1627275" y="4545175"/>
              <a:ext cx="47050" cy="47050"/>
            </a:xfrm>
            <a:custGeom>
              <a:avLst/>
              <a:gdLst/>
              <a:ahLst/>
              <a:cxnLst/>
              <a:rect l="l" t="t" r="r" b="b"/>
              <a:pathLst>
                <a:path w="1882" h="1882" extrusionOk="0">
                  <a:moveTo>
                    <a:pt x="941" y="1"/>
                  </a:moveTo>
                  <a:cubicBezTo>
                    <a:pt x="417" y="1"/>
                    <a:pt x="0" y="417"/>
                    <a:pt x="0" y="941"/>
                  </a:cubicBezTo>
                  <a:cubicBezTo>
                    <a:pt x="0"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13"/>
            <p:cNvSpPr/>
            <p:nvPr/>
          </p:nvSpPr>
          <p:spPr>
            <a:xfrm>
              <a:off x="72247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13"/>
            <p:cNvSpPr/>
            <p:nvPr/>
          </p:nvSpPr>
          <p:spPr>
            <a:xfrm>
              <a:off x="1013200" y="4706200"/>
              <a:ext cx="47075" cy="47075"/>
            </a:xfrm>
            <a:custGeom>
              <a:avLst/>
              <a:gdLst/>
              <a:ahLst/>
              <a:cxnLst/>
              <a:rect l="l" t="t" r="r" b="b"/>
              <a:pathLst>
                <a:path w="1883"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13"/>
            <p:cNvSpPr/>
            <p:nvPr/>
          </p:nvSpPr>
          <p:spPr>
            <a:xfrm>
              <a:off x="6610625" y="2226150"/>
              <a:ext cx="47350" cy="47050"/>
            </a:xfrm>
            <a:custGeom>
              <a:avLst/>
              <a:gdLst/>
              <a:ahLst/>
              <a:cxnLst/>
              <a:rect l="l" t="t" r="r" b="b"/>
              <a:pathLst>
                <a:path w="1894" h="1882" extrusionOk="0">
                  <a:moveTo>
                    <a:pt x="953" y="0"/>
                  </a:moveTo>
                  <a:cubicBezTo>
                    <a:pt x="430" y="0"/>
                    <a:pt x="1" y="417"/>
                    <a:pt x="1" y="941"/>
                  </a:cubicBezTo>
                  <a:cubicBezTo>
                    <a:pt x="1" y="1465"/>
                    <a:pt x="430"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13"/>
            <p:cNvSpPr/>
            <p:nvPr/>
          </p:nvSpPr>
          <p:spPr>
            <a:xfrm>
              <a:off x="1173950" y="4706200"/>
              <a:ext cx="47350" cy="47075"/>
            </a:xfrm>
            <a:custGeom>
              <a:avLst/>
              <a:gdLst/>
              <a:ahLst/>
              <a:cxnLst/>
              <a:rect l="l" t="t" r="r" b="b"/>
              <a:pathLst>
                <a:path w="1894" h="1883" extrusionOk="0">
                  <a:moveTo>
                    <a:pt x="941" y="1"/>
                  </a:moveTo>
                  <a:cubicBezTo>
                    <a:pt x="429" y="1"/>
                    <a:pt x="0" y="418"/>
                    <a:pt x="0" y="942"/>
                  </a:cubicBezTo>
                  <a:cubicBezTo>
                    <a:pt x="0" y="1465"/>
                    <a:pt x="429" y="1882"/>
                    <a:pt x="941" y="1882"/>
                  </a:cubicBezTo>
                  <a:cubicBezTo>
                    <a:pt x="1465" y="1882"/>
                    <a:pt x="1893" y="1465"/>
                    <a:pt x="1893" y="942"/>
                  </a:cubicBezTo>
                  <a:cubicBezTo>
                    <a:pt x="1893"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13"/>
            <p:cNvSpPr/>
            <p:nvPr/>
          </p:nvSpPr>
          <p:spPr>
            <a:xfrm>
              <a:off x="6771675" y="2226150"/>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13"/>
            <p:cNvSpPr/>
            <p:nvPr/>
          </p:nvSpPr>
          <p:spPr>
            <a:xfrm>
              <a:off x="13349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13"/>
            <p:cNvSpPr/>
            <p:nvPr/>
          </p:nvSpPr>
          <p:spPr>
            <a:xfrm>
              <a:off x="6932700"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13"/>
            <p:cNvSpPr/>
            <p:nvPr/>
          </p:nvSpPr>
          <p:spPr>
            <a:xfrm>
              <a:off x="1496000" y="4706200"/>
              <a:ext cx="47050" cy="47075"/>
            </a:xfrm>
            <a:custGeom>
              <a:avLst/>
              <a:gdLst/>
              <a:ahLst/>
              <a:cxnLst/>
              <a:rect l="l" t="t" r="r" b="b"/>
              <a:pathLst>
                <a:path w="1882"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13"/>
            <p:cNvSpPr/>
            <p:nvPr/>
          </p:nvSpPr>
          <p:spPr>
            <a:xfrm>
              <a:off x="7093425" y="2226150"/>
              <a:ext cx="47075" cy="47050"/>
            </a:xfrm>
            <a:custGeom>
              <a:avLst/>
              <a:gdLst/>
              <a:ahLst/>
              <a:cxnLst/>
              <a:rect l="l" t="t" r="r" b="b"/>
              <a:pathLst>
                <a:path w="1883" h="1882" extrusionOk="0">
                  <a:moveTo>
                    <a:pt x="941" y="0"/>
                  </a:moveTo>
                  <a:cubicBezTo>
                    <a:pt x="429" y="0"/>
                    <a:pt x="1" y="417"/>
                    <a:pt x="1" y="941"/>
                  </a:cubicBezTo>
                  <a:cubicBezTo>
                    <a:pt x="1"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13"/>
            <p:cNvSpPr/>
            <p:nvPr/>
          </p:nvSpPr>
          <p:spPr>
            <a:xfrm>
              <a:off x="1627275" y="4706200"/>
              <a:ext cx="47050" cy="47075"/>
            </a:xfrm>
            <a:custGeom>
              <a:avLst/>
              <a:gdLst/>
              <a:ahLst/>
              <a:cxnLst/>
              <a:rect l="l" t="t" r="r" b="b"/>
              <a:pathLst>
                <a:path w="1882" h="1883" extrusionOk="0">
                  <a:moveTo>
                    <a:pt x="941" y="1"/>
                  </a:moveTo>
                  <a:cubicBezTo>
                    <a:pt x="417" y="1"/>
                    <a:pt x="0" y="418"/>
                    <a:pt x="0" y="942"/>
                  </a:cubicBezTo>
                  <a:cubicBezTo>
                    <a:pt x="0"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13"/>
            <p:cNvSpPr/>
            <p:nvPr/>
          </p:nvSpPr>
          <p:spPr>
            <a:xfrm>
              <a:off x="72247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13"/>
            <p:cNvSpPr/>
            <p:nvPr/>
          </p:nvSpPr>
          <p:spPr>
            <a:xfrm>
              <a:off x="3693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13"/>
            <p:cNvSpPr/>
            <p:nvPr/>
          </p:nvSpPr>
          <p:spPr>
            <a:xfrm>
              <a:off x="5967100" y="937900"/>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13"/>
            <p:cNvSpPr/>
            <p:nvPr/>
          </p:nvSpPr>
          <p:spPr>
            <a:xfrm>
              <a:off x="530125" y="3417950"/>
              <a:ext cx="47350" cy="47075"/>
            </a:xfrm>
            <a:custGeom>
              <a:avLst/>
              <a:gdLst/>
              <a:ahLst/>
              <a:cxnLst/>
              <a:rect l="l" t="t" r="r" b="b"/>
              <a:pathLst>
                <a:path w="1894" h="1883" extrusionOk="0">
                  <a:moveTo>
                    <a:pt x="953" y="1"/>
                  </a:moveTo>
                  <a:cubicBezTo>
                    <a:pt x="429" y="1"/>
                    <a:pt x="0" y="430"/>
                    <a:pt x="0" y="941"/>
                  </a:cubicBezTo>
                  <a:cubicBezTo>
                    <a:pt x="0" y="1465"/>
                    <a:pt x="429" y="1882"/>
                    <a:pt x="953" y="1882"/>
                  </a:cubicBezTo>
                  <a:cubicBezTo>
                    <a:pt x="1465" y="1882"/>
                    <a:pt x="1893" y="1465"/>
                    <a:pt x="1893" y="941"/>
                  </a:cubicBezTo>
                  <a:cubicBezTo>
                    <a:pt x="1893"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13"/>
            <p:cNvSpPr/>
            <p:nvPr/>
          </p:nvSpPr>
          <p:spPr>
            <a:xfrm>
              <a:off x="6127825" y="937900"/>
              <a:ext cx="47075" cy="47350"/>
            </a:xfrm>
            <a:custGeom>
              <a:avLst/>
              <a:gdLst/>
              <a:ahLst/>
              <a:cxnLst/>
              <a:rect l="l" t="t" r="r" b="b"/>
              <a:pathLst>
                <a:path w="1883" h="1894" extrusionOk="0">
                  <a:moveTo>
                    <a:pt x="942" y="0"/>
                  </a:moveTo>
                  <a:cubicBezTo>
                    <a:pt x="430" y="0"/>
                    <a:pt x="1" y="429"/>
                    <a:pt x="1" y="953"/>
                  </a:cubicBezTo>
                  <a:cubicBezTo>
                    <a:pt x="1" y="1465"/>
                    <a:pt x="430" y="1893"/>
                    <a:pt x="942" y="1893"/>
                  </a:cubicBezTo>
                  <a:cubicBezTo>
                    <a:pt x="1465" y="1893"/>
                    <a:pt x="1882" y="1465"/>
                    <a:pt x="1882" y="953"/>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13"/>
            <p:cNvSpPr/>
            <p:nvPr/>
          </p:nvSpPr>
          <p:spPr>
            <a:xfrm>
              <a:off x="691150" y="3417950"/>
              <a:ext cx="47050" cy="47075"/>
            </a:xfrm>
            <a:custGeom>
              <a:avLst/>
              <a:gdLst/>
              <a:ahLst/>
              <a:cxnLst/>
              <a:rect l="l" t="t" r="r" b="b"/>
              <a:pathLst>
                <a:path w="1882" h="1883" extrusionOk="0">
                  <a:moveTo>
                    <a:pt x="941" y="1"/>
                  </a:moveTo>
                  <a:cubicBezTo>
                    <a:pt x="429" y="1"/>
                    <a:pt x="0" y="430"/>
                    <a:pt x="0" y="941"/>
                  </a:cubicBezTo>
                  <a:cubicBezTo>
                    <a:pt x="0" y="1465"/>
                    <a:pt x="429"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13"/>
            <p:cNvSpPr/>
            <p:nvPr/>
          </p:nvSpPr>
          <p:spPr>
            <a:xfrm>
              <a:off x="6288875"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13"/>
            <p:cNvSpPr/>
            <p:nvPr/>
          </p:nvSpPr>
          <p:spPr>
            <a:xfrm>
              <a:off x="8521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13"/>
            <p:cNvSpPr/>
            <p:nvPr/>
          </p:nvSpPr>
          <p:spPr>
            <a:xfrm>
              <a:off x="64496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13"/>
            <p:cNvSpPr/>
            <p:nvPr/>
          </p:nvSpPr>
          <p:spPr>
            <a:xfrm>
              <a:off x="3693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13"/>
            <p:cNvSpPr/>
            <p:nvPr/>
          </p:nvSpPr>
          <p:spPr>
            <a:xfrm>
              <a:off x="5967100" y="1098925"/>
              <a:ext cx="47050" cy="47050"/>
            </a:xfrm>
            <a:custGeom>
              <a:avLst/>
              <a:gdLst/>
              <a:ahLst/>
              <a:cxnLst/>
              <a:rect l="l" t="t" r="r" b="b"/>
              <a:pathLst>
                <a:path w="1882" h="1882" extrusionOk="0">
                  <a:moveTo>
                    <a:pt x="941" y="1"/>
                  </a:moveTo>
                  <a:cubicBezTo>
                    <a:pt x="417" y="1"/>
                    <a:pt x="1" y="429"/>
                    <a:pt x="1" y="941"/>
                  </a:cubicBezTo>
                  <a:cubicBezTo>
                    <a:pt x="1"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13"/>
            <p:cNvSpPr/>
            <p:nvPr/>
          </p:nvSpPr>
          <p:spPr>
            <a:xfrm>
              <a:off x="530125" y="3579000"/>
              <a:ext cx="47350" cy="47050"/>
            </a:xfrm>
            <a:custGeom>
              <a:avLst/>
              <a:gdLst/>
              <a:ahLst/>
              <a:cxnLst/>
              <a:rect l="l" t="t" r="r" b="b"/>
              <a:pathLst>
                <a:path w="1894" h="1882" extrusionOk="0">
                  <a:moveTo>
                    <a:pt x="953" y="0"/>
                  </a:moveTo>
                  <a:cubicBezTo>
                    <a:pt x="429" y="0"/>
                    <a:pt x="0" y="417"/>
                    <a:pt x="0" y="941"/>
                  </a:cubicBezTo>
                  <a:cubicBezTo>
                    <a:pt x="0" y="1465"/>
                    <a:pt x="429" y="1881"/>
                    <a:pt x="953" y="1881"/>
                  </a:cubicBezTo>
                  <a:cubicBezTo>
                    <a:pt x="1465" y="1881"/>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13"/>
            <p:cNvSpPr/>
            <p:nvPr/>
          </p:nvSpPr>
          <p:spPr>
            <a:xfrm>
              <a:off x="6127825" y="1098925"/>
              <a:ext cx="47075" cy="47050"/>
            </a:xfrm>
            <a:custGeom>
              <a:avLst/>
              <a:gdLst/>
              <a:ahLst/>
              <a:cxnLst/>
              <a:rect l="l" t="t" r="r" b="b"/>
              <a:pathLst>
                <a:path w="1883" h="1882" extrusionOk="0">
                  <a:moveTo>
                    <a:pt x="942" y="1"/>
                  </a:moveTo>
                  <a:cubicBezTo>
                    <a:pt x="430" y="1"/>
                    <a:pt x="1" y="429"/>
                    <a:pt x="1" y="941"/>
                  </a:cubicBezTo>
                  <a:cubicBezTo>
                    <a:pt x="1" y="1465"/>
                    <a:pt x="430" y="1882"/>
                    <a:pt x="942" y="1882"/>
                  </a:cubicBezTo>
                  <a:cubicBezTo>
                    <a:pt x="1465" y="1882"/>
                    <a:pt x="1882" y="1465"/>
                    <a:pt x="1882" y="941"/>
                  </a:cubicBezTo>
                  <a:cubicBezTo>
                    <a:pt x="1882" y="429"/>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13"/>
            <p:cNvSpPr/>
            <p:nvPr/>
          </p:nvSpPr>
          <p:spPr>
            <a:xfrm>
              <a:off x="691150" y="3579000"/>
              <a:ext cx="47050" cy="47050"/>
            </a:xfrm>
            <a:custGeom>
              <a:avLst/>
              <a:gdLst/>
              <a:ahLst/>
              <a:cxnLst/>
              <a:rect l="l" t="t" r="r" b="b"/>
              <a:pathLst>
                <a:path w="1882" h="1882" extrusionOk="0">
                  <a:moveTo>
                    <a:pt x="941" y="0"/>
                  </a:moveTo>
                  <a:cubicBezTo>
                    <a:pt x="429" y="0"/>
                    <a:pt x="0" y="417"/>
                    <a:pt x="0" y="941"/>
                  </a:cubicBezTo>
                  <a:cubicBezTo>
                    <a:pt x="0" y="1465"/>
                    <a:pt x="429"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13"/>
            <p:cNvSpPr/>
            <p:nvPr/>
          </p:nvSpPr>
          <p:spPr>
            <a:xfrm>
              <a:off x="6288875"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13"/>
            <p:cNvSpPr/>
            <p:nvPr/>
          </p:nvSpPr>
          <p:spPr>
            <a:xfrm>
              <a:off x="8521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13"/>
            <p:cNvSpPr/>
            <p:nvPr/>
          </p:nvSpPr>
          <p:spPr>
            <a:xfrm>
              <a:off x="64496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13"/>
            <p:cNvSpPr/>
            <p:nvPr/>
          </p:nvSpPr>
          <p:spPr>
            <a:xfrm>
              <a:off x="3693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13"/>
            <p:cNvSpPr/>
            <p:nvPr/>
          </p:nvSpPr>
          <p:spPr>
            <a:xfrm>
              <a:off x="5967100" y="1259950"/>
              <a:ext cx="47050" cy="47075"/>
            </a:xfrm>
            <a:custGeom>
              <a:avLst/>
              <a:gdLst/>
              <a:ahLst/>
              <a:cxnLst/>
              <a:rect l="l" t="t" r="r" b="b"/>
              <a:pathLst>
                <a:path w="1882" h="1883" extrusionOk="0">
                  <a:moveTo>
                    <a:pt x="941" y="1"/>
                  </a:moveTo>
                  <a:cubicBezTo>
                    <a:pt x="417" y="1"/>
                    <a:pt x="1" y="418"/>
                    <a:pt x="1" y="941"/>
                  </a:cubicBezTo>
                  <a:cubicBezTo>
                    <a:pt x="1"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13"/>
            <p:cNvSpPr/>
            <p:nvPr/>
          </p:nvSpPr>
          <p:spPr>
            <a:xfrm>
              <a:off x="530125" y="3740025"/>
              <a:ext cx="47350" cy="47050"/>
            </a:xfrm>
            <a:custGeom>
              <a:avLst/>
              <a:gdLst/>
              <a:ahLst/>
              <a:cxnLst/>
              <a:rect l="l" t="t" r="r" b="b"/>
              <a:pathLst>
                <a:path w="1894" h="1882" extrusionOk="0">
                  <a:moveTo>
                    <a:pt x="953" y="0"/>
                  </a:moveTo>
                  <a:cubicBezTo>
                    <a:pt x="429" y="0"/>
                    <a:pt x="0" y="417"/>
                    <a:pt x="0" y="941"/>
                  </a:cubicBezTo>
                  <a:cubicBezTo>
                    <a:pt x="0" y="1465"/>
                    <a:pt x="429" y="1882"/>
                    <a:pt x="953" y="1882"/>
                  </a:cubicBezTo>
                  <a:cubicBezTo>
                    <a:pt x="1465" y="1882"/>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13"/>
            <p:cNvSpPr/>
            <p:nvPr/>
          </p:nvSpPr>
          <p:spPr>
            <a:xfrm>
              <a:off x="6127825" y="1259950"/>
              <a:ext cx="47075" cy="47075"/>
            </a:xfrm>
            <a:custGeom>
              <a:avLst/>
              <a:gdLst/>
              <a:ahLst/>
              <a:cxnLst/>
              <a:rect l="l" t="t" r="r" b="b"/>
              <a:pathLst>
                <a:path w="1883" h="1883" extrusionOk="0">
                  <a:moveTo>
                    <a:pt x="942" y="1"/>
                  </a:moveTo>
                  <a:cubicBezTo>
                    <a:pt x="430" y="1"/>
                    <a:pt x="1" y="418"/>
                    <a:pt x="1" y="941"/>
                  </a:cubicBezTo>
                  <a:cubicBezTo>
                    <a:pt x="1" y="1465"/>
                    <a:pt x="430" y="1882"/>
                    <a:pt x="942" y="1882"/>
                  </a:cubicBezTo>
                  <a:cubicBezTo>
                    <a:pt x="1465" y="1882"/>
                    <a:pt x="1882" y="1465"/>
                    <a:pt x="1882" y="941"/>
                  </a:cubicBezTo>
                  <a:cubicBezTo>
                    <a:pt x="1882" y="418"/>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13"/>
            <p:cNvSpPr/>
            <p:nvPr/>
          </p:nvSpPr>
          <p:spPr>
            <a:xfrm>
              <a:off x="691150" y="3740025"/>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13"/>
            <p:cNvSpPr/>
            <p:nvPr/>
          </p:nvSpPr>
          <p:spPr>
            <a:xfrm>
              <a:off x="6288875"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13"/>
            <p:cNvSpPr/>
            <p:nvPr/>
          </p:nvSpPr>
          <p:spPr>
            <a:xfrm>
              <a:off x="8521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13"/>
            <p:cNvSpPr/>
            <p:nvPr/>
          </p:nvSpPr>
          <p:spPr>
            <a:xfrm>
              <a:off x="64496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13"/>
            <p:cNvSpPr/>
            <p:nvPr/>
          </p:nvSpPr>
          <p:spPr>
            <a:xfrm>
              <a:off x="3693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13"/>
            <p:cNvSpPr/>
            <p:nvPr/>
          </p:nvSpPr>
          <p:spPr>
            <a:xfrm>
              <a:off x="5967100" y="1421000"/>
              <a:ext cx="47050" cy="47050"/>
            </a:xfrm>
            <a:custGeom>
              <a:avLst/>
              <a:gdLst/>
              <a:ahLst/>
              <a:cxnLst/>
              <a:rect l="l" t="t" r="r" b="b"/>
              <a:pathLst>
                <a:path w="1882" h="1882" extrusionOk="0">
                  <a:moveTo>
                    <a:pt x="941" y="0"/>
                  </a:moveTo>
                  <a:cubicBezTo>
                    <a:pt x="417" y="0"/>
                    <a:pt x="1" y="417"/>
                    <a:pt x="1" y="941"/>
                  </a:cubicBezTo>
                  <a:cubicBezTo>
                    <a:pt x="1"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13"/>
            <p:cNvSpPr/>
            <p:nvPr/>
          </p:nvSpPr>
          <p:spPr>
            <a:xfrm>
              <a:off x="530125" y="3901050"/>
              <a:ext cx="47350" cy="47050"/>
            </a:xfrm>
            <a:custGeom>
              <a:avLst/>
              <a:gdLst/>
              <a:ahLst/>
              <a:cxnLst/>
              <a:rect l="l" t="t" r="r" b="b"/>
              <a:pathLst>
                <a:path w="1894" h="1882" extrusionOk="0">
                  <a:moveTo>
                    <a:pt x="953" y="1"/>
                  </a:moveTo>
                  <a:cubicBezTo>
                    <a:pt x="429" y="1"/>
                    <a:pt x="0" y="417"/>
                    <a:pt x="0" y="941"/>
                  </a:cubicBezTo>
                  <a:cubicBezTo>
                    <a:pt x="0" y="1453"/>
                    <a:pt x="429" y="1882"/>
                    <a:pt x="953" y="1882"/>
                  </a:cubicBezTo>
                  <a:cubicBezTo>
                    <a:pt x="1465" y="1882"/>
                    <a:pt x="1893" y="1453"/>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13"/>
            <p:cNvSpPr/>
            <p:nvPr/>
          </p:nvSpPr>
          <p:spPr>
            <a:xfrm>
              <a:off x="6127825" y="1421000"/>
              <a:ext cx="47075" cy="47050"/>
            </a:xfrm>
            <a:custGeom>
              <a:avLst/>
              <a:gdLst/>
              <a:ahLst/>
              <a:cxnLst/>
              <a:rect l="l" t="t" r="r" b="b"/>
              <a:pathLst>
                <a:path w="1883" h="1882" extrusionOk="0">
                  <a:moveTo>
                    <a:pt x="942" y="0"/>
                  </a:moveTo>
                  <a:cubicBezTo>
                    <a:pt x="430" y="0"/>
                    <a:pt x="1" y="417"/>
                    <a:pt x="1" y="941"/>
                  </a:cubicBezTo>
                  <a:cubicBezTo>
                    <a:pt x="1" y="1453"/>
                    <a:pt x="430" y="1881"/>
                    <a:pt x="942" y="1881"/>
                  </a:cubicBezTo>
                  <a:cubicBezTo>
                    <a:pt x="1465" y="1881"/>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13"/>
            <p:cNvSpPr/>
            <p:nvPr/>
          </p:nvSpPr>
          <p:spPr>
            <a:xfrm>
              <a:off x="691150" y="39010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13"/>
            <p:cNvSpPr/>
            <p:nvPr/>
          </p:nvSpPr>
          <p:spPr>
            <a:xfrm>
              <a:off x="6288875"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13"/>
            <p:cNvSpPr/>
            <p:nvPr/>
          </p:nvSpPr>
          <p:spPr>
            <a:xfrm>
              <a:off x="8521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13"/>
            <p:cNvSpPr/>
            <p:nvPr/>
          </p:nvSpPr>
          <p:spPr>
            <a:xfrm>
              <a:off x="64496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13"/>
            <p:cNvSpPr/>
            <p:nvPr/>
          </p:nvSpPr>
          <p:spPr>
            <a:xfrm>
              <a:off x="3693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13"/>
            <p:cNvSpPr/>
            <p:nvPr/>
          </p:nvSpPr>
          <p:spPr>
            <a:xfrm>
              <a:off x="5967100" y="1582025"/>
              <a:ext cx="47050" cy="47050"/>
            </a:xfrm>
            <a:custGeom>
              <a:avLst/>
              <a:gdLst/>
              <a:ahLst/>
              <a:cxnLst/>
              <a:rect l="l" t="t" r="r" b="b"/>
              <a:pathLst>
                <a:path w="1882" h="1882" extrusionOk="0">
                  <a:moveTo>
                    <a:pt x="941" y="0"/>
                  </a:moveTo>
                  <a:cubicBezTo>
                    <a:pt x="417" y="0"/>
                    <a:pt x="1" y="417"/>
                    <a:pt x="1" y="941"/>
                  </a:cubicBezTo>
                  <a:cubicBezTo>
                    <a:pt x="1"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13"/>
            <p:cNvSpPr/>
            <p:nvPr/>
          </p:nvSpPr>
          <p:spPr>
            <a:xfrm>
              <a:off x="530125" y="4061800"/>
              <a:ext cx="47350" cy="47350"/>
            </a:xfrm>
            <a:custGeom>
              <a:avLst/>
              <a:gdLst/>
              <a:ahLst/>
              <a:cxnLst/>
              <a:rect l="l" t="t" r="r" b="b"/>
              <a:pathLst>
                <a:path w="1894" h="1894" extrusionOk="0">
                  <a:moveTo>
                    <a:pt x="953" y="0"/>
                  </a:moveTo>
                  <a:cubicBezTo>
                    <a:pt x="429" y="0"/>
                    <a:pt x="0" y="429"/>
                    <a:pt x="0" y="941"/>
                  </a:cubicBezTo>
                  <a:cubicBezTo>
                    <a:pt x="0" y="1464"/>
                    <a:pt x="429" y="1893"/>
                    <a:pt x="953" y="1893"/>
                  </a:cubicBezTo>
                  <a:cubicBezTo>
                    <a:pt x="1465" y="1893"/>
                    <a:pt x="1893" y="1464"/>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13"/>
            <p:cNvSpPr/>
            <p:nvPr/>
          </p:nvSpPr>
          <p:spPr>
            <a:xfrm>
              <a:off x="6127825" y="1582025"/>
              <a:ext cx="47075" cy="47050"/>
            </a:xfrm>
            <a:custGeom>
              <a:avLst/>
              <a:gdLst/>
              <a:ahLst/>
              <a:cxnLst/>
              <a:rect l="l" t="t" r="r" b="b"/>
              <a:pathLst>
                <a:path w="1883" h="1882" extrusionOk="0">
                  <a:moveTo>
                    <a:pt x="942" y="0"/>
                  </a:moveTo>
                  <a:cubicBezTo>
                    <a:pt x="430" y="0"/>
                    <a:pt x="1" y="417"/>
                    <a:pt x="1" y="941"/>
                  </a:cubicBezTo>
                  <a:cubicBezTo>
                    <a:pt x="1" y="1453"/>
                    <a:pt x="430" y="1882"/>
                    <a:pt x="942" y="1882"/>
                  </a:cubicBezTo>
                  <a:cubicBezTo>
                    <a:pt x="1465" y="1882"/>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13"/>
            <p:cNvSpPr/>
            <p:nvPr/>
          </p:nvSpPr>
          <p:spPr>
            <a:xfrm>
              <a:off x="691150" y="4061800"/>
              <a:ext cx="47050" cy="47350"/>
            </a:xfrm>
            <a:custGeom>
              <a:avLst/>
              <a:gdLst/>
              <a:ahLst/>
              <a:cxnLst/>
              <a:rect l="l" t="t" r="r" b="b"/>
              <a:pathLst>
                <a:path w="1882" h="1894" extrusionOk="0">
                  <a:moveTo>
                    <a:pt x="941" y="0"/>
                  </a:moveTo>
                  <a:cubicBezTo>
                    <a:pt x="429" y="0"/>
                    <a:pt x="0" y="429"/>
                    <a:pt x="0" y="941"/>
                  </a:cubicBezTo>
                  <a:cubicBezTo>
                    <a:pt x="0" y="1464"/>
                    <a:pt x="429"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13"/>
            <p:cNvSpPr/>
            <p:nvPr/>
          </p:nvSpPr>
          <p:spPr>
            <a:xfrm>
              <a:off x="6288875"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13"/>
            <p:cNvSpPr/>
            <p:nvPr/>
          </p:nvSpPr>
          <p:spPr>
            <a:xfrm>
              <a:off x="8521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13"/>
            <p:cNvSpPr/>
            <p:nvPr/>
          </p:nvSpPr>
          <p:spPr>
            <a:xfrm>
              <a:off x="64496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13"/>
            <p:cNvSpPr/>
            <p:nvPr/>
          </p:nvSpPr>
          <p:spPr>
            <a:xfrm>
              <a:off x="3693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13"/>
            <p:cNvSpPr/>
            <p:nvPr/>
          </p:nvSpPr>
          <p:spPr>
            <a:xfrm>
              <a:off x="5967100" y="17433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13"/>
            <p:cNvSpPr/>
            <p:nvPr/>
          </p:nvSpPr>
          <p:spPr>
            <a:xfrm>
              <a:off x="530125" y="4223125"/>
              <a:ext cx="47350" cy="47350"/>
            </a:xfrm>
            <a:custGeom>
              <a:avLst/>
              <a:gdLst/>
              <a:ahLst/>
              <a:cxnLst/>
              <a:rect l="l" t="t" r="r" b="b"/>
              <a:pathLst>
                <a:path w="1894" h="1894" extrusionOk="0">
                  <a:moveTo>
                    <a:pt x="953" y="0"/>
                  </a:moveTo>
                  <a:cubicBezTo>
                    <a:pt x="429" y="0"/>
                    <a:pt x="0" y="429"/>
                    <a:pt x="0" y="953"/>
                  </a:cubicBezTo>
                  <a:cubicBezTo>
                    <a:pt x="0" y="1465"/>
                    <a:pt x="429" y="1893"/>
                    <a:pt x="953" y="1893"/>
                  </a:cubicBezTo>
                  <a:cubicBezTo>
                    <a:pt x="1465" y="1893"/>
                    <a:pt x="1893" y="1465"/>
                    <a:pt x="1893" y="953"/>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13"/>
            <p:cNvSpPr/>
            <p:nvPr/>
          </p:nvSpPr>
          <p:spPr>
            <a:xfrm>
              <a:off x="6127825" y="1743350"/>
              <a:ext cx="47075" cy="47050"/>
            </a:xfrm>
            <a:custGeom>
              <a:avLst/>
              <a:gdLst/>
              <a:ahLst/>
              <a:cxnLst/>
              <a:rect l="l" t="t" r="r" b="b"/>
              <a:pathLst>
                <a:path w="1883" h="1882" extrusionOk="0">
                  <a:moveTo>
                    <a:pt x="942" y="1"/>
                  </a:moveTo>
                  <a:cubicBezTo>
                    <a:pt x="430" y="1"/>
                    <a:pt x="1" y="417"/>
                    <a:pt x="1" y="941"/>
                  </a:cubicBezTo>
                  <a:cubicBezTo>
                    <a:pt x="1" y="1453"/>
                    <a:pt x="430" y="1882"/>
                    <a:pt x="942" y="1882"/>
                  </a:cubicBezTo>
                  <a:cubicBezTo>
                    <a:pt x="1465" y="1882"/>
                    <a:pt x="1882" y="1453"/>
                    <a:pt x="1882" y="941"/>
                  </a:cubicBezTo>
                  <a:cubicBezTo>
                    <a:pt x="1882" y="417"/>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13"/>
            <p:cNvSpPr/>
            <p:nvPr/>
          </p:nvSpPr>
          <p:spPr>
            <a:xfrm>
              <a:off x="691150" y="4223125"/>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13"/>
            <p:cNvSpPr/>
            <p:nvPr/>
          </p:nvSpPr>
          <p:spPr>
            <a:xfrm>
              <a:off x="6288875"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13"/>
            <p:cNvSpPr/>
            <p:nvPr/>
          </p:nvSpPr>
          <p:spPr>
            <a:xfrm>
              <a:off x="8521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13"/>
            <p:cNvSpPr/>
            <p:nvPr/>
          </p:nvSpPr>
          <p:spPr>
            <a:xfrm>
              <a:off x="64496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13"/>
            <p:cNvSpPr/>
            <p:nvPr/>
          </p:nvSpPr>
          <p:spPr>
            <a:xfrm>
              <a:off x="3693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13"/>
            <p:cNvSpPr/>
            <p:nvPr/>
          </p:nvSpPr>
          <p:spPr>
            <a:xfrm>
              <a:off x="5967100" y="1904075"/>
              <a:ext cx="47050" cy="47375"/>
            </a:xfrm>
            <a:custGeom>
              <a:avLst/>
              <a:gdLst/>
              <a:ahLst/>
              <a:cxnLst/>
              <a:rect l="l" t="t" r="r" b="b"/>
              <a:pathLst>
                <a:path w="1882" h="1895" extrusionOk="0">
                  <a:moveTo>
                    <a:pt x="941" y="1"/>
                  </a:moveTo>
                  <a:cubicBezTo>
                    <a:pt x="417" y="1"/>
                    <a:pt x="1" y="430"/>
                    <a:pt x="1" y="953"/>
                  </a:cubicBezTo>
                  <a:cubicBezTo>
                    <a:pt x="1"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13"/>
            <p:cNvSpPr/>
            <p:nvPr/>
          </p:nvSpPr>
          <p:spPr>
            <a:xfrm>
              <a:off x="530125" y="4384150"/>
              <a:ext cx="47350" cy="47050"/>
            </a:xfrm>
            <a:custGeom>
              <a:avLst/>
              <a:gdLst/>
              <a:ahLst/>
              <a:cxnLst/>
              <a:rect l="l" t="t" r="r" b="b"/>
              <a:pathLst>
                <a:path w="1894" h="1882" extrusionOk="0">
                  <a:moveTo>
                    <a:pt x="953" y="0"/>
                  </a:moveTo>
                  <a:cubicBezTo>
                    <a:pt x="429" y="0"/>
                    <a:pt x="0" y="429"/>
                    <a:pt x="0" y="941"/>
                  </a:cubicBezTo>
                  <a:cubicBezTo>
                    <a:pt x="0" y="1465"/>
                    <a:pt x="429" y="1882"/>
                    <a:pt x="953" y="1882"/>
                  </a:cubicBezTo>
                  <a:cubicBezTo>
                    <a:pt x="1465" y="1882"/>
                    <a:pt x="1893" y="1465"/>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13"/>
            <p:cNvSpPr/>
            <p:nvPr/>
          </p:nvSpPr>
          <p:spPr>
            <a:xfrm>
              <a:off x="6127825" y="1904075"/>
              <a:ext cx="47075" cy="47375"/>
            </a:xfrm>
            <a:custGeom>
              <a:avLst/>
              <a:gdLst/>
              <a:ahLst/>
              <a:cxnLst/>
              <a:rect l="l" t="t" r="r" b="b"/>
              <a:pathLst>
                <a:path w="1883" h="1895" extrusionOk="0">
                  <a:moveTo>
                    <a:pt x="942" y="1"/>
                  </a:moveTo>
                  <a:cubicBezTo>
                    <a:pt x="430" y="1"/>
                    <a:pt x="1" y="430"/>
                    <a:pt x="1" y="953"/>
                  </a:cubicBezTo>
                  <a:cubicBezTo>
                    <a:pt x="1" y="1465"/>
                    <a:pt x="430" y="1894"/>
                    <a:pt x="942" y="1894"/>
                  </a:cubicBezTo>
                  <a:cubicBezTo>
                    <a:pt x="1465" y="1894"/>
                    <a:pt x="1882" y="1465"/>
                    <a:pt x="1882" y="953"/>
                  </a:cubicBezTo>
                  <a:cubicBezTo>
                    <a:pt x="1882" y="430"/>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13"/>
            <p:cNvSpPr/>
            <p:nvPr/>
          </p:nvSpPr>
          <p:spPr>
            <a:xfrm>
              <a:off x="691150" y="4384150"/>
              <a:ext cx="47050" cy="47050"/>
            </a:xfrm>
            <a:custGeom>
              <a:avLst/>
              <a:gdLst/>
              <a:ahLst/>
              <a:cxnLst/>
              <a:rect l="l" t="t" r="r" b="b"/>
              <a:pathLst>
                <a:path w="1882" h="1882" extrusionOk="0">
                  <a:moveTo>
                    <a:pt x="941" y="0"/>
                  </a:moveTo>
                  <a:cubicBezTo>
                    <a:pt x="429" y="0"/>
                    <a:pt x="0" y="429"/>
                    <a:pt x="0" y="941"/>
                  </a:cubicBezTo>
                  <a:cubicBezTo>
                    <a:pt x="0" y="1465"/>
                    <a:pt x="429"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13"/>
            <p:cNvSpPr/>
            <p:nvPr/>
          </p:nvSpPr>
          <p:spPr>
            <a:xfrm>
              <a:off x="6288875"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13"/>
            <p:cNvSpPr/>
            <p:nvPr/>
          </p:nvSpPr>
          <p:spPr>
            <a:xfrm>
              <a:off x="8521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13"/>
            <p:cNvSpPr/>
            <p:nvPr/>
          </p:nvSpPr>
          <p:spPr>
            <a:xfrm>
              <a:off x="64496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13"/>
            <p:cNvSpPr/>
            <p:nvPr/>
          </p:nvSpPr>
          <p:spPr>
            <a:xfrm>
              <a:off x="3693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13"/>
            <p:cNvSpPr/>
            <p:nvPr/>
          </p:nvSpPr>
          <p:spPr>
            <a:xfrm>
              <a:off x="5967100" y="2065125"/>
              <a:ext cx="47050" cy="47050"/>
            </a:xfrm>
            <a:custGeom>
              <a:avLst/>
              <a:gdLst/>
              <a:ahLst/>
              <a:cxnLst/>
              <a:rect l="l" t="t" r="r" b="b"/>
              <a:pathLst>
                <a:path w="1882" h="1882" extrusionOk="0">
                  <a:moveTo>
                    <a:pt x="941" y="0"/>
                  </a:moveTo>
                  <a:cubicBezTo>
                    <a:pt x="417" y="0"/>
                    <a:pt x="1" y="429"/>
                    <a:pt x="1" y="941"/>
                  </a:cubicBezTo>
                  <a:cubicBezTo>
                    <a:pt x="1"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13"/>
            <p:cNvSpPr/>
            <p:nvPr/>
          </p:nvSpPr>
          <p:spPr>
            <a:xfrm>
              <a:off x="530125" y="4545175"/>
              <a:ext cx="47350" cy="47050"/>
            </a:xfrm>
            <a:custGeom>
              <a:avLst/>
              <a:gdLst/>
              <a:ahLst/>
              <a:cxnLst/>
              <a:rect l="l" t="t" r="r" b="b"/>
              <a:pathLst>
                <a:path w="1894" h="1882" extrusionOk="0">
                  <a:moveTo>
                    <a:pt x="953" y="1"/>
                  </a:moveTo>
                  <a:cubicBezTo>
                    <a:pt x="429" y="1"/>
                    <a:pt x="0" y="417"/>
                    <a:pt x="0" y="941"/>
                  </a:cubicBezTo>
                  <a:cubicBezTo>
                    <a:pt x="0" y="1465"/>
                    <a:pt x="429" y="1882"/>
                    <a:pt x="953" y="1882"/>
                  </a:cubicBezTo>
                  <a:cubicBezTo>
                    <a:pt x="1465" y="1882"/>
                    <a:pt x="1893" y="1465"/>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13"/>
            <p:cNvSpPr/>
            <p:nvPr/>
          </p:nvSpPr>
          <p:spPr>
            <a:xfrm>
              <a:off x="6127825" y="2065125"/>
              <a:ext cx="47075" cy="47050"/>
            </a:xfrm>
            <a:custGeom>
              <a:avLst/>
              <a:gdLst/>
              <a:ahLst/>
              <a:cxnLst/>
              <a:rect l="l" t="t" r="r" b="b"/>
              <a:pathLst>
                <a:path w="1883" h="1882" extrusionOk="0">
                  <a:moveTo>
                    <a:pt x="942" y="0"/>
                  </a:moveTo>
                  <a:cubicBezTo>
                    <a:pt x="430" y="0"/>
                    <a:pt x="1" y="429"/>
                    <a:pt x="1" y="941"/>
                  </a:cubicBezTo>
                  <a:cubicBezTo>
                    <a:pt x="1" y="1465"/>
                    <a:pt x="430" y="1881"/>
                    <a:pt x="942" y="1881"/>
                  </a:cubicBezTo>
                  <a:cubicBezTo>
                    <a:pt x="1465" y="1881"/>
                    <a:pt x="1882" y="1465"/>
                    <a:pt x="1882" y="941"/>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13"/>
            <p:cNvSpPr/>
            <p:nvPr/>
          </p:nvSpPr>
          <p:spPr>
            <a:xfrm>
              <a:off x="691150" y="4545175"/>
              <a:ext cx="47050" cy="47050"/>
            </a:xfrm>
            <a:custGeom>
              <a:avLst/>
              <a:gdLst/>
              <a:ahLst/>
              <a:cxnLst/>
              <a:rect l="l" t="t" r="r" b="b"/>
              <a:pathLst>
                <a:path w="1882" h="1882" extrusionOk="0">
                  <a:moveTo>
                    <a:pt x="941" y="1"/>
                  </a:moveTo>
                  <a:cubicBezTo>
                    <a:pt x="429" y="1"/>
                    <a:pt x="0" y="417"/>
                    <a:pt x="0" y="941"/>
                  </a:cubicBezTo>
                  <a:cubicBezTo>
                    <a:pt x="0" y="1465"/>
                    <a:pt x="429"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13"/>
            <p:cNvSpPr/>
            <p:nvPr/>
          </p:nvSpPr>
          <p:spPr>
            <a:xfrm>
              <a:off x="6288875"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13"/>
            <p:cNvSpPr/>
            <p:nvPr/>
          </p:nvSpPr>
          <p:spPr>
            <a:xfrm>
              <a:off x="8521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13"/>
            <p:cNvSpPr/>
            <p:nvPr/>
          </p:nvSpPr>
          <p:spPr>
            <a:xfrm>
              <a:off x="64496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13"/>
            <p:cNvSpPr/>
            <p:nvPr/>
          </p:nvSpPr>
          <p:spPr>
            <a:xfrm>
              <a:off x="3693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13"/>
            <p:cNvSpPr/>
            <p:nvPr/>
          </p:nvSpPr>
          <p:spPr>
            <a:xfrm>
              <a:off x="5967100" y="2226150"/>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13"/>
            <p:cNvSpPr/>
            <p:nvPr/>
          </p:nvSpPr>
          <p:spPr>
            <a:xfrm>
              <a:off x="530125" y="4706200"/>
              <a:ext cx="47350" cy="47075"/>
            </a:xfrm>
            <a:custGeom>
              <a:avLst/>
              <a:gdLst/>
              <a:ahLst/>
              <a:cxnLst/>
              <a:rect l="l" t="t" r="r" b="b"/>
              <a:pathLst>
                <a:path w="1894" h="1883" extrusionOk="0">
                  <a:moveTo>
                    <a:pt x="953" y="1"/>
                  </a:moveTo>
                  <a:cubicBezTo>
                    <a:pt x="429" y="1"/>
                    <a:pt x="0" y="418"/>
                    <a:pt x="0" y="942"/>
                  </a:cubicBezTo>
                  <a:cubicBezTo>
                    <a:pt x="0" y="1465"/>
                    <a:pt x="429" y="1882"/>
                    <a:pt x="953" y="1882"/>
                  </a:cubicBezTo>
                  <a:cubicBezTo>
                    <a:pt x="1465" y="1882"/>
                    <a:pt x="1893" y="1465"/>
                    <a:pt x="1893" y="942"/>
                  </a:cubicBezTo>
                  <a:cubicBezTo>
                    <a:pt x="1893"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13"/>
            <p:cNvSpPr/>
            <p:nvPr/>
          </p:nvSpPr>
          <p:spPr>
            <a:xfrm>
              <a:off x="6127825" y="2226150"/>
              <a:ext cx="47075" cy="47050"/>
            </a:xfrm>
            <a:custGeom>
              <a:avLst/>
              <a:gdLst/>
              <a:ahLst/>
              <a:cxnLst/>
              <a:rect l="l" t="t" r="r" b="b"/>
              <a:pathLst>
                <a:path w="1883" h="1882" extrusionOk="0">
                  <a:moveTo>
                    <a:pt x="942" y="0"/>
                  </a:moveTo>
                  <a:cubicBezTo>
                    <a:pt x="430" y="0"/>
                    <a:pt x="1" y="417"/>
                    <a:pt x="1" y="941"/>
                  </a:cubicBezTo>
                  <a:cubicBezTo>
                    <a:pt x="1" y="1465"/>
                    <a:pt x="430" y="1882"/>
                    <a:pt x="942" y="1882"/>
                  </a:cubicBezTo>
                  <a:cubicBezTo>
                    <a:pt x="1465" y="1882"/>
                    <a:pt x="1882" y="1465"/>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13"/>
            <p:cNvSpPr/>
            <p:nvPr/>
          </p:nvSpPr>
          <p:spPr>
            <a:xfrm>
              <a:off x="691150" y="4706200"/>
              <a:ext cx="47050" cy="47075"/>
            </a:xfrm>
            <a:custGeom>
              <a:avLst/>
              <a:gdLst/>
              <a:ahLst/>
              <a:cxnLst/>
              <a:rect l="l" t="t" r="r" b="b"/>
              <a:pathLst>
                <a:path w="1882" h="1883" extrusionOk="0">
                  <a:moveTo>
                    <a:pt x="941" y="1"/>
                  </a:moveTo>
                  <a:cubicBezTo>
                    <a:pt x="429" y="1"/>
                    <a:pt x="0" y="418"/>
                    <a:pt x="0" y="942"/>
                  </a:cubicBezTo>
                  <a:cubicBezTo>
                    <a:pt x="0" y="1465"/>
                    <a:pt x="429"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13"/>
            <p:cNvSpPr/>
            <p:nvPr/>
          </p:nvSpPr>
          <p:spPr>
            <a:xfrm>
              <a:off x="6288875"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13"/>
            <p:cNvSpPr/>
            <p:nvPr/>
          </p:nvSpPr>
          <p:spPr>
            <a:xfrm>
              <a:off x="8521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13"/>
            <p:cNvSpPr/>
            <p:nvPr/>
          </p:nvSpPr>
          <p:spPr>
            <a:xfrm>
              <a:off x="64496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13"/>
            <p:cNvSpPr/>
            <p:nvPr/>
          </p:nvSpPr>
          <p:spPr>
            <a:xfrm>
              <a:off x="1264125" y="4274625"/>
              <a:ext cx="1469850" cy="562275"/>
            </a:xfrm>
            <a:custGeom>
              <a:avLst/>
              <a:gdLst/>
              <a:ahLst/>
              <a:cxnLst/>
              <a:rect l="l" t="t" r="r" b="b"/>
              <a:pathLst>
                <a:path w="58794" h="22491" extrusionOk="0">
                  <a:moveTo>
                    <a:pt x="29370" y="1"/>
                  </a:moveTo>
                  <a:cubicBezTo>
                    <a:pt x="23509" y="1"/>
                    <a:pt x="17585" y="1690"/>
                    <a:pt x="12360" y="5215"/>
                  </a:cubicBezTo>
                  <a:cubicBezTo>
                    <a:pt x="6049" y="9477"/>
                    <a:pt x="1846" y="15680"/>
                    <a:pt x="1" y="22491"/>
                  </a:cubicBezTo>
                  <a:lnTo>
                    <a:pt x="58794" y="22491"/>
                  </a:lnTo>
                  <a:cubicBezTo>
                    <a:pt x="57949" y="19336"/>
                    <a:pt x="56567" y="16276"/>
                    <a:pt x="54639" y="13418"/>
                  </a:cubicBezTo>
                  <a:cubicBezTo>
                    <a:pt x="48750" y="4701"/>
                    <a:pt x="39148" y="1"/>
                    <a:pt x="2937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13"/>
            <p:cNvSpPr/>
            <p:nvPr/>
          </p:nvSpPr>
          <p:spPr>
            <a:xfrm>
              <a:off x="2915825" y="4539025"/>
              <a:ext cx="370600" cy="297875"/>
            </a:xfrm>
            <a:custGeom>
              <a:avLst/>
              <a:gdLst/>
              <a:ahLst/>
              <a:cxnLst/>
              <a:rect l="l" t="t" r="r" b="b"/>
              <a:pathLst>
                <a:path w="14824" h="11915" extrusionOk="0">
                  <a:moveTo>
                    <a:pt x="7407" y="1"/>
                  </a:moveTo>
                  <a:cubicBezTo>
                    <a:pt x="6152" y="1"/>
                    <a:pt x="4883" y="362"/>
                    <a:pt x="3763" y="1116"/>
                  </a:cubicBezTo>
                  <a:cubicBezTo>
                    <a:pt x="775" y="3128"/>
                    <a:pt x="1" y="7176"/>
                    <a:pt x="2013" y="10165"/>
                  </a:cubicBezTo>
                  <a:cubicBezTo>
                    <a:pt x="2489" y="10867"/>
                    <a:pt x="3084" y="11462"/>
                    <a:pt x="3763" y="11915"/>
                  </a:cubicBezTo>
                  <a:lnTo>
                    <a:pt x="11050" y="11915"/>
                  </a:lnTo>
                  <a:cubicBezTo>
                    <a:pt x="14038" y="9903"/>
                    <a:pt x="14824" y="5855"/>
                    <a:pt x="12812" y="2866"/>
                  </a:cubicBezTo>
                  <a:cubicBezTo>
                    <a:pt x="11554" y="1005"/>
                    <a:pt x="9500" y="1"/>
                    <a:pt x="7407"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13"/>
            <p:cNvSpPr/>
            <p:nvPr/>
          </p:nvSpPr>
          <p:spPr>
            <a:xfrm>
              <a:off x="4848225" y="818550"/>
              <a:ext cx="1461200" cy="547075"/>
            </a:xfrm>
            <a:custGeom>
              <a:avLst/>
              <a:gdLst/>
              <a:ahLst/>
              <a:cxnLst/>
              <a:rect l="l" t="t" r="r" b="b"/>
              <a:pathLst>
                <a:path w="58448" h="21883" extrusionOk="0">
                  <a:moveTo>
                    <a:pt x="0" y="0"/>
                  </a:moveTo>
                  <a:cubicBezTo>
                    <a:pt x="857" y="2941"/>
                    <a:pt x="2179" y="5798"/>
                    <a:pt x="3989" y="8465"/>
                  </a:cubicBezTo>
                  <a:cubicBezTo>
                    <a:pt x="9869" y="17182"/>
                    <a:pt x="19474" y="21883"/>
                    <a:pt x="29254" y="21883"/>
                  </a:cubicBezTo>
                  <a:cubicBezTo>
                    <a:pt x="35117" y="21883"/>
                    <a:pt x="41042" y="20194"/>
                    <a:pt x="46268" y="16669"/>
                  </a:cubicBezTo>
                  <a:cubicBezTo>
                    <a:pt x="52388" y="12537"/>
                    <a:pt x="56519" y="6572"/>
                    <a:pt x="5844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13"/>
            <p:cNvSpPr/>
            <p:nvPr/>
          </p:nvSpPr>
          <p:spPr>
            <a:xfrm>
              <a:off x="238125" y="818550"/>
              <a:ext cx="1820775" cy="1101325"/>
            </a:xfrm>
            <a:custGeom>
              <a:avLst/>
              <a:gdLst/>
              <a:ahLst/>
              <a:cxnLst/>
              <a:rect l="l" t="t" r="r" b="b"/>
              <a:pathLst>
                <a:path w="72831" h="44053" extrusionOk="0">
                  <a:moveTo>
                    <a:pt x="71854" y="0"/>
                  </a:moveTo>
                  <a:cubicBezTo>
                    <a:pt x="71854" y="23765"/>
                    <a:pt x="52530" y="43089"/>
                    <a:pt x="28766" y="43089"/>
                  </a:cubicBezTo>
                  <a:cubicBezTo>
                    <a:pt x="17717" y="43089"/>
                    <a:pt x="7632" y="38909"/>
                    <a:pt x="0" y="32052"/>
                  </a:cubicBezTo>
                  <a:lnTo>
                    <a:pt x="0" y="33337"/>
                  </a:lnTo>
                  <a:cubicBezTo>
                    <a:pt x="7727" y="40017"/>
                    <a:pt x="17788" y="44053"/>
                    <a:pt x="28766" y="44053"/>
                  </a:cubicBezTo>
                  <a:cubicBezTo>
                    <a:pt x="53066" y="44053"/>
                    <a:pt x="72831" y="24301"/>
                    <a:pt x="728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13"/>
            <p:cNvSpPr/>
            <p:nvPr/>
          </p:nvSpPr>
          <p:spPr>
            <a:xfrm>
              <a:off x="238125" y="818550"/>
              <a:ext cx="1661225" cy="942100"/>
            </a:xfrm>
            <a:custGeom>
              <a:avLst/>
              <a:gdLst/>
              <a:ahLst/>
              <a:cxnLst/>
              <a:rect l="l" t="t" r="r" b="b"/>
              <a:pathLst>
                <a:path w="66449" h="37684" extrusionOk="0">
                  <a:moveTo>
                    <a:pt x="65484" y="0"/>
                  </a:moveTo>
                  <a:cubicBezTo>
                    <a:pt x="65484" y="20241"/>
                    <a:pt x="49018" y="36719"/>
                    <a:pt x="28766" y="36719"/>
                  </a:cubicBezTo>
                  <a:cubicBezTo>
                    <a:pt x="17121" y="36719"/>
                    <a:pt x="6727" y="31266"/>
                    <a:pt x="0" y="22777"/>
                  </a:cubicBezTo>
                  <a:lnTo>
                    <a:pt x="0" y="24312"/>
                  </a:lnTo>
                  <a:cubicBezTo>
                    <a:pt x="6918" y="32480"/>
                    <a:pt x="17252" y="37683"/>
                    <a:pt x="28766" y="37683"/>
                  </a:cubicBezTo>
                  <a:cubicBezTo>
                    <a:pt x="49542" y="37683"/>
                    <a:pt x="66449" y="20776"/>
                    <a:pt x="664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13"/>
            <p:cNvSpPr/>
            <p:nvPr/>
          </p:nvSpPr>
          <p:spPr>
            <a:xfrm>
              <a:off x="238125" y="818550"/>
              <a:ext cx="1501700" cy="782550"/>
            </a:xfrm>
            <a:custGeom>
              <a:avLst/>
              <a:gdLst/>
              <a:ahLst/>
              <a:cxnLst/>
              <a:rect l="l" t="t" r="r" b="b"/>
              <a:pathLst>
                <a:path w="60068" h="31302" extrusionOk="0">
                  <a:moveTo>
                    <a:pt x="59103" y="0"/>
                  </a:moveTo>
                  <a:cubicBezTo>
                    <a:pt x="59103" y="16728"/>
                    <a:pt x="45494" y="30337"/>
                    <a:pt x="28766" y="30337"/>
                  </a:cubicBezTo>
                  <a:cubicBezTo>
                    <a:pt x="15407" y="30337"/>
                    <a:pt x="4036" y="21645"/>
                    <a:pt x="0" y="9632"/>
                  </a:cubicBezTo>
                  <a:lnTo>
                    <a:pt x="0" y="12335"/>
                  </a:lnTo>
                  <a:cubicBezTo>
                    <a:pt x="4798" y="23479"/>
                    <a:pt x="15883" y="31301"/>
                    <a:pt x="28766" y="31301"/>
                  </a:cubicBezTo>
                  <a:cubicBezTo>
                    <a:pt x="46030" y="31301"/>
                    <a:pt x="60067" y="17264"/>
                    <a:pt x="6006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13"/>
            <p:cNvSpPr/>
            <p:nvPr/>
          </p:nvSpPr>
          <p:spPr>
            <a:xfrm>
              <a:off x="334250" y="818550"/>
              <a:ext cx="1246025" cy="623000"/>
            </a:xfrm>
            <a:custGeom>
              <a:avLst/>
              <a:gdLst/>
              <a:ahLst/>
              <a:cxnLst/>
              <a:rect l="l" t="t" r="r" b="b"/>
              <a:pathLst>
                <a:path w="49841" h="24920" extrusionOk="0">
                  <a:moveTo>
                    <a:pt x="1" y="0"/>
                  </a:moveTo>
                  <a:cubicBezTo>
                    <a:pt x="1" y="13740"/>
                    <a:pt x="11181" y="24920"/>
                    <a:pt x="24921" y="24920"/>
                  </a:cubicBezTo>
                  <a:cubicBezTo>
                    <a:pt x="38672" y="24920"/>
                    <a:pt x="49840" y="13740"/>
                    <a:pt x="49840" y="0"/>
                  </a:cubicBezTo>
                  <a:lnTo>
                    <a:pt x="48876" y="0"/>
                  </a:lnTo>
                  <a:cubicBezTo>
                    <a:pt x="48876" y="13216"/>
                    <a:pt x="38136" y="23955"/>
                    <a:pt x="24921" y="23955"/>
                  </a:cubicBezTo>
                  <a:cubicBezTo>
                    <a:pt x="11716" y="23955"/>
                    <a:pt x="965" y="13216"/>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13"/>
            <p:cNvSpPr/>
            <p:nvPr/>
          </p:nvSpPr>
          <p:spPr>
            <a:xfrm>
              <a:off x="493800" y="818550"/>
              <a:ext cx="927225" cy="463750"/>
            </a:xfrm>
            <a:custGeom>
              <a:avLst/>
              <a:gdLst/>
              <a:ahLst/>
              <a:cxnLst/>
              <a:rect l="l" t="t" r="r" b="b"/>
              <a:pathLst>
                <a:path w="37089" h="18550" extrusionOk="0">
                  <a:moveTo>
                    <a:pt x="0" y="0"/>
                  </a:moveTo>
                  <a:cubicBezTo>
                    <a:pt x="0" y="10227"/>
                    <a:pt x="8311" y="18550"/>
                    <a:pt x="18539" y="18550"/>
                  </a:cubicBezTo>
                  <a:cubicBezTo>
                    <a:pt x="28766" y="18550"/>
                    <a:pt x="37088" y="10227"/>
                    <a:pt x="37088" y="0"/>
                  </a:cubicBezTo>
                  <a:lnTo>
                    <a:pt x="36124" y="0"/>
                  </a:lnTo>
                  <a:cubicBezTo>
                    <a:pt x="36124" y="9692"/>
                    <a:pt x="28230" y="17574"/>
                    <a:pt x="18539" y="17574"/>
                  </a:cubicBezTo>
                  <a:cubicBezTo>
                    <a:pt x="8847" y="17574"/>
                    <a:pt x="965" y="9692"/>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13"/>
            <p:cNvSpPr/>
            <p:nvPr/>
          </p:nvSpPr>
          <p:spPr>
            <a:xfrm>
              <a:off x="653050" y="818550"/>
              <a:ext cx="608425" cy="304225"/>
            </a:xfrm>
            <a:custGeom>
              <a:avLst/>
              <a:gdLst/>
              <a:ahLst/>
              <a:cxnLst/>
              <a:rect l="l" t="t" r="r" b="b"/>
              <a:pathLst>
                <a:path w="24337" h="12169" extrusionOk="0">
                  <a:moveTo>
                    <a:pt x="0" y="0"/>
                  </a:moveTo>
                  <a:cubicBezTo>
                    <a:pt x="0" y="6703"/>
                    <a:pt x="5465" y="12168"/>
                    <a:pt x="12169" y="12168"/>
                  </a:cubicBezTo>
                  <a:cubicBezTo>
                    <a:pt x="18884" y="12168"/>
                    <a:pt x="24337" y="6703"/>
                    <a:pt x="24337" y="0"/>
                  </a:cubicBezTo>
                  <a:lnTo>
                    <a:pt x="23372" y="0"/>
                  </a:lnTo>
                  <a:cubicBezTo>
                    <a:pt x="23372" y="6179"/>
                    <a:pt x="18348" y="11204"/>
                    <a:pt x="12169" y="11204"/>
                  </a:cubicBezTo>
                  <a:cubicBezTo>
                    <a:pt x="6001" y="11204"/>
                    <a:pt x="977" y="6179"/>
                    <a:pt x="9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13"/>
            <p:cNvSpPr/>
            <p:nvPr/>
          </p:nvSpPr>
          <p:spPr>
            <a:xfrm>
              <a:off x="812600" y="818550"/>
              <a:ext cx="289325" cy="144675"/>
            </a:xfrm>
            <a:custGeom>
              <a:avLst/>
              <a:gdLst/>
              <a:ahLst/>
              <a:cxnLst/>
              <a:rect l="l" t="t" r="r" b="b"/>
              <a:pathLst>
                <a:path w="11573" h="5787" extrusionOk="0">
                  <a:moveTo>
                    <a:pt x="0" y="0"/>
                  </a:moveTo>
                  <a:cubicBezTo>
                    <a:pt x="0" y="3191"/>
                    <a:pt x="2596" y="5786"/>
                    <a:pt x="5787" y="5786"/>
                  </a:cubicBezTo>
                  <a:cubicBezTo>
                    <a:pt x="8977" y="5786"/>
                    <a:pt x="11573" y="3191"/>
                    <a:pt x="11573" y="0"/>
                  </a:cubicBezTo>
                  <a:lnTo>
                    <a:pt x="10609" y="0"/>
                  </a:lnTo>
                  <a:cubicBezTo>
                    <a:pt x="10609" y="2655"/>
                    <a:pt x="8454" y="4822"/>
                    <a:pt x="5787" y="4822"/>
                  </a:cubicBezTo>
                  <a:cubicBezTo>
                    <a:pt x="3131" y="4822"/>
                    <a:pt x="964" y="2655"/>
                    <a:pt x="964"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CUSTOM_4">
    <p:spTree>
      <p:nvGrpSpPr>
        <p:cNvPr id="1" name="Shape 1629"/>
        <p:cNvGrpSpPr/>
        <p:nvPr/>
      </p:nvGrpSpPr>
      <p:grpSpPr>
        <a:xfrm>
          <a:off x="0" y="0"/>
          <a:ext cx="0" cy="0"/>
          <a:chOff x="0" y="0"/>
          <a:chExt cx="0" cy="0"/>
        </a:xfrm>
      </p:grpSpPr>
      <p:grpSp>
        <p:nvGrpSpPr>
          <p:cNvPr id="1630" name="Google Shape;1630;p14"/>
          <p:cNvGrpSpPr/>
          <p:nvPr/>
        </p:nvGrpSpPr>
        <p:grpSpPr>
          <a:xfrm>
            <a:off x="-2" y="11"/>
            <a:ext cx="9149177" cy="5202237"/>
            <a:chOff x="238125" y="829675"/>
            <a:chExt cx="7141100" cy="4050325"/>
          </a:xfrm>
        </p:grpSpPr>
        <p:sp>
          <p:nvSpPr>
            <p:cNvPr id="1631" name="Google Shape;1631;p14"/>
            <p:cNvSpPr/>
            <p:nvPr/>
          </p:nvSpPr>
          <p:spPr>
            <a:xfrm>
              <a:off x="1160825" y="9196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14"/>
            <p:cNvSpPr/>
            <p:nvPr/>
          </p:nvSpPr>
          <p:spPr>
            <a:xfrm>
              <a:off x="136877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14"/>
            <p:cNvSpPr/>
            <p:nvPr/>
          </p:nvSpPr>
          <p:spPr>
            <a:xfrm>
              <a:off x="157672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14"/>
            <p:cNvSpPr/>
            <p:nvPr/>
          </p:nvSpPr>
          <p:spPr>
            <a:xfrm>
              <a:off x="178467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14"/>
            <p:cNvSpPr/>
            <p:nvPr/>
          </p:nvSpPr>
          <p:spPr>
            <a:xfrm>
              <a:off x="1954300" y="9196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14"/>
            <p:cNvSpPr/>
            <p:nvPr/>
          </p:nvSpPr>
          <p:spPr>
            <a:xfrm>
              <a:off x="1160825" y="112762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14"/>
            <p:cNvSpPr/>
            <p:nvPr/>
          </p:nvSpPr>
          <p:spPr>
            <a:xfrm>
              <a:off x="136877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14"/>
            <p:cNvSpPr/>
            <p:nvPr/>
          </p:nvSpPr>
          <p:spPr>
            <a:xfrm>
              <a:off x="157672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14"/>
            <p:cNvSpPr/>
            <p:nvPr/>
          </p:nvSpPr>
          <p:spPr>
            <a:xfrm>
              <a:off x="178467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14"/>
            <p:cNvSpPr/>
            <p:nvPr/>
          </p:nvSpPr>
          <p:spPr>
            <a:xfrm>
              <a:off x="1954300" y="112762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14"/>
            <p:cNvSpPr/>
            <p:nvPr/>
          </p:nvSpPr>
          <p:spPr>
            <a:xfrm>
              <a:off x="1160825" y="133557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14"/>
            <p:cNvSpPr/>
            <p:nvPr/>
          </p:nvSpPr>
          <p:spPr>
            <a:xfrm>
              <a:off x="136877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14"/>
            <p:cNvSpPr/>
            <p:nvPr/>
          </p:nvSpPr>
          <p:spPr>
            <a:xfrm>
              <a:off x="157672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14"/>
            <p:cNvSpPr/>
            <p:nvPr/>
          </p:nvSpPr>
          <p:spPr>
            <a:xfrm>
              <a:off x="178467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14"/>
            <p:cNvSpPr/>
            <p:nvPr/>
          </p:nvSpPr>
          <p:spPr>
            <a:xfrm>
              <a:off x="1954300" y="133557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14"/>
            <p:cNvSpPr/>
            <p:nvPr/>
          </p:nvSpPr>
          <p:spPr>
            <a:xfrm>
              <a:off x="1160825" y="1543825"/>
              <a:ext cx="60925" cy="60625"/>
            </a:xfrm>
            <a:custGeom>
              <a:avLst/>
              <a:gdLst/>
              <a:ahLst/>
              <a:cxnLst/>
              <a:rect l="l" t="t" r="r" b="b"/>
              <a:pathLst>
                <a:path w="2437" h="2425" extrusionOk="0">
                  <a:moveTo>
                    <a:pt x="1224" y="1"/>
                  </a:moveTo>
                  <a:cubicBezTo>
                    <a:pt x="547" y="1"/>
                    <a:pt x="1" y="535"/>
                    <a:pt x="1" y="1213"/>
                  </a:cubicBezTo>
                  <a:cubicBezTo>
                    <a:pt x="1" y="1878"/>
                    <a:pt x="547" y="2425"/>
                    <a:pt x="1224" y="2425"/>
                  </a:cubicBezTo>
                  <a:cubicBezTo>
                    <a:pt x="1890" y="2425"/>
                    <a:pt x="2437" y="1878"/>
                    <a:pt x="2437" y="1213"/>
                  </a:cubicBezTo>
                  <a:cubicBezTo>
                    <a:pt x="2437" y="535"/>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14"/>
            <p:cNvSpPr/>
            <p:nvPr/>
          </p:nvSpPr>
          <p:spPr>
            <a:xfrm>
              <a:off x="136877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14"/>
            <p:cNvSpPr/>
            <p:nvPr/>
          </p:nvSpPr>
          <p:spPr>
            <a:xfrm>
              <a:off x="157672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14"/>
            <p:cNvSpPr/>
            <p:nvPr/>
          </p:nvSpPr>
          <p:spPr>
            <a:xfrm>
              <a:off x="178467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14"/>
            <p:cNvSpPr/>
            <p:nvPr/>
          </p:nvSpPr>
          <p:spPr>
            <a:xfrm>
              <a:off x="1954300" y="1543825"/>
              <a:ext cx="60925" cy="60625"/>
            </a:xfrm>
            <a:custGeom>
              <a:avLst/>
              <a:gdLst/>
              <a:ahLst/>
              <a:cxnLst/>
              <a:rect l="l" t="t" r="r" b="b"/>
              <a:pathLst>
                <a:path w="2437" h="2425" extrusionOk="0">
                  <a:moveTo>
                    <a:pt x="1225" y="1"/>
                  </a:moveTo>
                  <a:cubicBezTo>
                    <a:pt x="548" y="1"/>
                    <a:pt x="1" y="535"/>
                    <a:pt x="1" y="1213"/>
                  </a:cubicBezTo>
                  <a:cubicBezTo>
                    <a:pt x="1" y="1878"/>
                    <a:pt x="548"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14"/>
            <p:cNvSpPr/>
            <p:nvPr/>
          </p:nvSpPr>
          <p:spPr>
            <a:xfrm>
              <a:off x="1160825" y="17517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14"/>
            <p:cNvSpPr/>
            <p:nvPr/>
          </p:nvSpPr>
          <p:spPr>
            <a:xfrm>
              <a:off x="136877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14"/>
            <p:cNvSpPr/>
            <p:nvPr/>
          </p:nvSpPr>
          <p:spPr>
            <a:xfrm>
              <a:off x="157672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14"/>
            <p:cNvSpPr/>
            <p:nvPr/>
          </p:nvSpPr>
          <p:spPr>
            <a:xfrm>
              <a:off x="178467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14"/>
            <p:cNvSpPr/>
            <p:nvPr/>
          </p:nvSpPr>
          <p:spPr>
            <a:xfrm>
              <a:off x="1954300" y="17517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14"/>
            <p:cNvSpPr/>
            <p:nvPr/>
          </p:nvSpPr>
          <p:spPr>
            <a:xfrm>
              <a:off x="1160825" y="196032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14"/>
            <p:cNvSpPr/>
            <p:nvPr/>
          </p:nvSpPr>
          <p:spPr>
            <a:xfrm>
              <a:off x="136877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14"/>
            <p:cNvSpPr/>
            <p:nvPr/>
          </p:nvSpPr>
          <p:spPr>
            <a:xfrm>
              <a:off x="157672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14"/>
            <p:cNvSpPr/>
            <p:nvPr/>
          </p:nvSpPr>
          <p:spPr>
            <a:xfrm>
              <a:off x="178467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14"/>
            <p:cNvSpPr/>
            <p:nvPr/>
          </p:nvSpPr>
          <p:spPr>
            <a:xfrm>
              <a:off x="1954300" y="196032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14"/>
            <p:cNvSpPr/>
            <p:nvPr/>
          </p:nvSpPr>
          <p:spPr>
            <a:xfrm>
              <a:off x="1160825" y="21682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14"/>
            <p:cNvSpPr/>
            <p:nvPr/>
          </p:nvSpPr>
          <p:spPr>
            <a:xfrm>
              <a:off x="136877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14"/>
            <p:cNvSpPr/>
            <p:nvPr/>
          </p:nvSpPr>
          <p:spPr>
            <a:xfrm>
              <a:off x="157672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14"/>
            <p:cNvSpPr/>
            <p:nvPr/>
          </p:nvSpPr>
          <p:spPr>
            <a:xfrm>
              <a:off x="178467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14"/>
            <p:cNvSpPr/>
            <p:nvPr/>
          </p:nvSpPr>
          <p:spPr>
            <a:xfrm>
              <a:off x="1954300" y="21682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14"/>
            <p:cNvSpPr/>
            <p:nvPr/>
          </p:nvSpPr>
          <p:spPr>
            <a:xfrm>
              <a:off x="1160825" y="237622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14"/>
            <p:cNvSpPr/>
            <p:nvPr/>
          </p:nvSpPr>
          <p:spPr>
            <a:xfrm>
              <a:off x="136877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14"/>
            <p:cNvSpPr/>
            <p:nvPr/>
          </p:nvSpPr>
          <p:spPr>
            <a:xfrm>
              <a:off x="157672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14"/>
            <p:cNvSpPr/>
            <p:nvPr/>
          </p:nvSpPr>
          <p:spPr>
            <a:xfrm>
              <a:off x="178467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14"/>
            <p:cNvSpPr/>
            <p:nvPr/>
          </p:nvSpPr>
          <p:spPr>
            <a:xfrm>
              <a:off x="1954300" y="237622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14"/>
            <p:cNvSpPr/>
            <p:nvPr/>
          </p:nvSpPr>
          <p:spPr>
            <a:xfrm>
              <a:off x="1160825" y="258417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14"/>
            <p:cNvSpPr/>
            <p:nvPr/>
          </p:nvSpPr>
          <p:spPr>
            <a:xfrm>
              <a:off x="136877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14"/>
            <p:cNvSpPr/>
            <p:nvPr/>
          </p:nvSpPr>
          <p:spPr>
            <a:xfrm>
              <a:off x="157672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14"/>
            <p:cNvSpPr/>
            <p:nvPr/>
          </p:nvSpPr>
          <p:spPr>
            <a:xfrm>
              <a:off x="178467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14"/>
            <p:cNvSpPr/>
            <p:nvPr/>
          </p:nvSpPr>
          <p:spPr>
            <a:xfrm>
              <a:off x="1954300" y="258417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14"/>
            <p:cNvSpPr/>
            <p:nvPr/>
          </p:nvSpPr>
          <p:spPr>
            <a:xfrm>
              <a:off x="32902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14"/>
            <p:cNvSpPr/>
            <p:nvPr/>
          </p:nvSpPr>
          <p:spPr>
            <a:xfrm>
              <a:off x="53697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14"/>
            <p:cNvSpPr/>
            <p:nvPr/>
          </p:nvSpPr>
          <p:spPr>
            <a:xfrm>
              <a:off x="74492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14"/>
            <p:cNvSpPr/>
            <p:nvPr/>
          </p:nvSpPr>
          <p:spPr>
            <a:xfrm>
              <a:off x="952875" y="9196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14"/>
            <p:cNvSpPr/>
            <p:nvPr/>
          </p:nvSpPr>
          <p:spPr>
            <a:xfrm>
              <a:off x="32902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14"/>
            <p:cNvSpPr/>
            <p:nvPr/>
          </p:nvSpPr>
          <p:spPr>
            <a:xfrm>
              <a:off x="53697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14"/>
            <p:cNvSpPr/>
            <p:nvPr/>
          </p:nvSpPr>
          <p:spPr>
            <a:xfrm>
              <a:off x="74492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14"/>
            <p:cNvSpPr/>
            <p:nvPr/>
          </p:nvSpPr>
          <p:spPr>
            <a:xfrm>
              <a:off x="952875" y="112762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14"/>
            <p:cNvSpPr/>
            <p:nvPr/>
          </p:nvSpPr>
          <p:spPr>
            <a:xfrm>
              <a:off x="32902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14"/>
            <p:cNvSpPr/>
            <p:nvPr/>
          </p:nvSpPr>
          <p:spPr>
            <a:xfrm>
              <a:off x="53697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14"/>
            <p:cNvSpPr/>
            <p:nvPr/>
          </p:nvSpPr>
          <p:spPr>
            <a:xfrm>
              <a:off x="74492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14"/>
            <p:cNvSpPr/>
            <p:nvPr/>
          </p:nvSpPr>
          <p:spPr>
            <a:xfrm>
              <a:off x="952875" y="133557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14"/>
            <p:cNvSpPr/>
            <p:nvPr/>
          </p:nvSpPr>
          <p:spPr>
            <a:xfrm>
              <a:off x="32902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14"/>
            <p:cNvSpPr/>
            <p:nvPr/>
          </p:nvSpPr>
          <p:spPr>
            <a:xfrm>
              <a:off x="53697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14"/>
            <p:cNvSpPr/>
            <p:nvPr/>
          </p:nvSpPr>
          <p:spPr>
            <a:xfrm>
              <a:off x="74492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14"/>
            <p:cNvSpPr/>
            <p:nvPr/>
          </p:nvSpPr>
          <p:spPr>
            <a:xfrm>
              <a:off x="952875" y="1543825"/>
              <a:ext cx="60925" cy="60625"/>
            </a:xfrm>
            <a:custGeom>
              <a:avLst/>
              <a:gdLst/>
              <a:ahLst/>
              <a:cxnLst/>
              <a:rect l="l" t="t" r="r" b="b"/>
              <a:pathLst>
                <a:path w="2437" h="2425" extrusionOk="0">
                  <a:moveTo>
                    <a:pt x="1213" y="1"/>
                  </a:moveTo>
                  <a:cubicBezTo>
                    <a:pt x="547" y="1"/>
                    <a:pt x="0" y="535"/>
                    <a:pt x="0" y="1213"/>
                  </a:cubicBezTo>
                  <a:cubicBezTo>
                    <a:pt x="0" y="1878"/>
                    <a:pt x="547" y="2425"/>
                    <a:pt x="1213" y="2425"/>
                  </a:cubicBezTo>
                  <a:cubicBezTo>
                    <a:pt x="1890" y="2425"/>
                    <a:pt x="2436" y="1878"/>
                    <a:pt x="2436" y="1213"/>
                  </a:cubicBezTo>
                  <a:cubicBezTo>
                    <a:pt x="2436" y="535"/>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14"/>
            <p:cNvSpPr/>
            <p:nvPr/>
          </p:nvSpPr>
          <p:spPr>
            <a:xfrm>
              <a:off x="32902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14"/>
            <p:cNvSpPr/>
            <p:nvPr/>
          </p:nvSpPr>
          <p:spPr>
            <a:xfrm>
              <a:off x="53697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14"/>
            <p:cNvSpPr/>
            <p:nvPr/>
          </p:nvSpPr>
          <p:spPr>
            <a:xfrm>
              <a:off x="74492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14"/>
            <p:cNvSpPr/>
            <p:nvPr/>
          </p:nvSpPr>
          <p:spPr>
            <a:xfrm>
              <a:off x="952875" y="17517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14"/>
            <p:cNvSpPr/>
            <p:nvPr/>
          </p:nvSpPr>
          <p:spPr>
            <a:xfrm>
              <a:off x="32902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14"/>
            <p:cNvSpPr/>
            <p:nvPr/>
          </p:nvSpPr>
          <p:spPr>
            <a:xfrm>
              <a:off x="53697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14"/>
            <p:cNvSpPr/>
            <p:nvPr/>
          </p:nvSpPr>
          <p:spPr>
            <a:xfrm>
              <a:off x="74492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14"/>
            <p:cNvSpPr/>
            <p:nvPr/>
          </p:nvSpPr>
          <p:spPr>
            <a:xfrm>
              <a:off x="952875" y="196032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14"/>
            <p:cNvSpPr/>
            <p:nvPr/>
          </p:nvSpPr>
          <p:spPr>
            <a:xfrm>
              <a:off x="32902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14"/>
            <p:cNvSpPr/>
            <p:nvPr/>
          </p:nvSpPr>
          <p:spPr>
            <a:xfrm>
              <a:off x="53697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14"/>
            <p:cNvSpPr/>
            <p:nvPr/>
          </p:nvSpPr>
          <p:spPr>
            <a:xfrm>
              <a:off x="74492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14"/>
            <p:cNvSpPr/>
            <p:nvPr/>
          </p:nvSpPr>
          <p:spPr>
            <a:xfrm>
              <a:off x="952875" y="21682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14"/>
            <p:cNvSpPr/>
            <p:nvPr/>
          </p:nvSpPr>
          <p:spPr>
            <a:xfrm>
              <a:off x="32902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14"/>
            <p:cNvSpPr/>
            <p:nvPr/>
          </p:nvSpPr>
          <p:spPr>
            <a:xfrm>
              <a:off x="53697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14"/>
            <p:cNvSpPr/>
            <p:nvPr/>
          </p:nvSpPr>
          <p:spPr>
            <a:xfrm>
              <a:off x="74492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14"/>
            <p:cNvSpPr/>
            <p:nvPr/>
          </p:nvSpPr>
          <p:spPr>
            <a:xfrm>
              <a:off x="952875" y="237622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14"/>
            <p:cNvSpPr/>
            <p:nvPr/>
          </p:nvSpPr>
          <p:spPr>
            <a:xfrm>
              <a:off x="32902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14"/>
            <p:cNvSpPr/>
            <p:nvPr/>
          </p:nvSpPr>
          <p:spPr>
            <a:xfrm>
              <a:off x="53697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14"/>
            <p:cNvSpPr/>
            <p:nvPr/>
          </p:nvSpPr>
          <p:spPr>
            <a:xfrm>
              <a:off x="74492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14"/>
            <p:cNvSpPr/>
            <p:nvPr/>
          </p:nvSpPr>
          <p:spPr>
            <a:xfrm>
              <a:off x="952875" y="258417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14"/>
            <p:cNvSpPr/>
            <p:nvPr/>
          </p:nvSpPr>
          <p:spPr>
            <a:xfrm>
              <a:off x="6855150" y="1831350"/>
              <a:ext cx="347900" cy="305800"/>
            </a:xfrm>
            <a:custGeom>
              <a:avLst/>
              <a:gdLst/>
              <a:ahLst/>
              <a:cxnLst/>
              <a:rect l="l" t="t" r="r" b="b"/>
              <a:pathLst>
                <a:path w="13916" h="12232" extrusionOk="0">
                  <a:moveTo>
                    <a:pt x="6961" y="2175"/>
                  </a:moveTo>
                  <a:cubicBezTo>
                    <a:pt x="8225" y="2175"/>
                    <a:pt x="9467" y="2784"/>
                    <a:pt x="10232" y="3912"/>
                  </a:cubicBezTo>
                  <a:cubicBezTo>
                    <a:pt x="11444" y="5718"/>
                    <a:pt x="10968" y="8166"/>
                    <a:pt x="9162" y="9390"/>
                  </a:cubicBezTo>
                  <a:cubicBezTo>
                    <a:pt x="8487" y="9843"/>
                    <a:pt x="7722" y="10060"/>
                    <a:pt x="6964" y="10060"/>
                  </a:cubicBezTo>
                  <a:cubicBezTo>
                    <a:pt x="5697" y="10060"/>
                    <a:pt x="4451" y="9451"/>
                    <a:pt x="3684" y="8320"/>
                  </a:cubicBezTo>
                  <a:cubicBezTo>
                    <a:pt x="2472" y="6526"/>
                    <a:pt x="2947" y="4066"/>
                    <a:pt x="4754" y="2854"/>
                  </a:cubicBezTo>
                  <a:cubicBezTo>
                    <a:pt x="5432" y="2395"/>
                    <a:pt x="6200" y="2175"/>
                    <a:pt x="6961" y="2175"/>
                  </a:cubicBezTo>
                  <a:close/>
                  <a:moveTo>
                    <a:pt x="6949" y="1"/>
                  </a:moveTo>
                  <a:cubicBezTo>
                    <a:pt x="5771" y="1"/>
                    <a:pt x="4580" y="340"/>
                    <a:pt x="3530" y="1048"/>
                  </a:cubicBezTo>
                  <a:cubicBezTo>
                    <a:pt x="737" y="2937"/>
                    <a:pt x="0" y="6740"/>
                    <a:pt x="1890" y="9544"/>
                  </a:cubicBezTo>
                  <a:cubicBezTo>
                    <a:pt x="3071" y="11290"/>
                    <a:pt x="4999" y="12232"/>
                    <a:pt x="6961" y="12232"/>
                  </a:cubicBezTo>
                  <a:cubicBezTo>
                    <a:pt x="8138" y="12232"/>
                    <a:pt x="9327" y="11893"/>
                    <a:pt x="10374" y="11184"/>
                  </a:cubicBezTo>
                  <a:cubicBezTo>
                    <a:pt x="13179" y="9295"/>
                    <a:pt x="13915" y="5492"/>
                    <a:pt x="12026" y="2700"/>
                  </a:cubicBezTo>
                  <a:cubicBezTo>
                    <a:pt x="10845" y="946"/>
                    <a:pt x="8915" y="1"/>
                    <a:pt x="6949"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14"/>
            <p:cNvSpPr/>
            <p:nvPr/>
          </p:nvSpPr>
          <p:spPr>
            <a:xfrm>
              <a:off x="1802200" y="4450075"/>
              <a:ext cx="347900" cy="306000"/>
            </a:xfrm>
            <a:custGeom>
              <a:avLst/>
              <a:gdLst/>
              <a:ahLst/>
              <a:cxnLst/>
              <a:rect l="l" t="t" r="r" b="b"/>
              <a:pathLst>
                <a:path w="13916" h="12240" extrusionOk="0">
                  <a:moveTo>
                    <a:pt x="6955" y="2174"/>
                  </a:moveTo>
                  <a:cubicBezTo>
                    <a:pt x="8219" y="2174"/>
                    <a:pt x="9463" y="2783"/>
                    <a:pt x="10220" y="3911"/>
                  </a:cubicBezTo>
                  <a:cubicBezTo>
                    <a:pt x="11444" y="5717"/>
                    <a:pt x="10969" y="8165"/>
                    <a:pt x="9163" y="9389"/>
                  </a:cubicBezTo>
                  <a:cubicBezTo>
                    <a:pt x="8485" y="9849"/>
                    <a:pt x="7716" y="10069"/>
                    <a:pt x="6956" y="10069"/>
                  </a:cubicBezTo>
                  <a:cubicBezTo>
                    <a:pt x="5691" y="10069"/>
                    <a:pt x="4449" y="9460"/>
                    <a:pt x="3685" y="8331"/>
                  </a:cubicBezTo>
                  <a:cubicBezTo>
                    <a:pt x="2473" y="6525"/>
                    <a:pt x="2948" y="4065"/>
                    <a:pt x="4754" y="2853"/>
                  </a:cubicBezTo>
                  <a:cubicBezTo>
                    <a:pt x="5428" y="2394"/>
                    <a:pt x="6195" y="2174"/>
                    <a:pt x="6955" y="2174"/>
                  </a:cubicBezTo>
                  <a:close/>
                  <a:moveTo>
                    <a:pt x="6949" y="0"/>
                  </a:moveTo>
                  <a:cubicBezTo>
                    <a:pt x="5772" y="0"/>
                    <a:pt x="4581" y="339"/>
                    <a:pt x="3530" y="1047"/>
                  </a:cubicBezTo>
                  <a:cubicBezTo>
                    <a:pt x="738" y="2937"/>
                    <a:pt x="1" y="6739"/>
                    <a:pt x="1890" y="9543"/>
                  </a:cubicBezTo>
                  <a:cubicBezTo>
                    <a:pt x="3070" y="11295"/>
                    <a:pt x="4996" y="12239"/>
                    <a:pt x="6955" y="12239"/>
                  </a:cubicBezTo>
                  <a:cubicBezTo>
                    <a:pt x="8134" y="12239"/>
                    <a:pt x="9326" y="11897"/>
                    <a:pt x="10375" y="11183"/>
                  </a:cubicBezTo>
                  <a:cubicBezTo>
                    <a:pt x="13179" y="9294"/>
                    <a:pt x="13916" y="5503"/>
                    <a:pt x="12026" y="2699"/>
                  </a:cubicBezTo>
                  <a:cubicBezTo>
                    <a:pt x="10845" y="945"/>
                    <a:pt x="8915" y="0"/>
                    <a:pt x="69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14"/>
            <p:cNvSpPr/>
            <p:nvPr/>
          </p:nvSpPr>
          <p:spPr>
            <a:xfrm>
              <a:off x="6663250" y="1716425"/>
              <a:ext cx="163700" cy="163725"/>
            </a:xfrm>
            <a:custGeom>
              <a:avLst/>
              <a:gdLst/>
              <a:ahLst/>
              <a:cxnLst/>
              <a:rect l="l" t="t" r="r" b="b"/>
              <a:pathLst>
                <a:path w="6548" h="6549" extrusionOk="0">
                  <a:moveTo>
                    <a:pt x="3268" y="1"/>
                  </a:moveTo>
                  <a:cubicBezTo>
                    <a:pt x="1462" y="1"/>
                    <a:pt x="0" y="1474"/>
                    <a:pt x="0" y="3280"/>
                  </a:cubicBezTo>
                  <a:cubicBezTo>
                    <a:pt x="0" y="5087"/>
                    <a:pt x="1462" y="6548"/>
                    <a:pt x="3268" y="6548"/>
                  </a:cubicBezTo>
                  <a:cubicBezTo>
                    <a:pt x="5074" y="6548"/>
                    <a:pt x="6548" y="5087"/>
                    <a:pt x="6548" y="3280"/>
                  </a:cubicBezTo>
                  <a:cubicBezTo>
                    <a:pt x="6548" y="1474"/>
                    <a:pt x="5074" y="1"/>
                    <a:pt x="3268"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14"/>
            <p:cNvSpPr/>
            <p:nvPr/>
          </p:nvSpPr>
          <p:spPr>
            <a:xfrm>
              <a:off x="1976000" y="4198175"/>
              <a:ext cx="143800" cy="143525"/>
            </a:xfrm>
            <a:custGeom>
              <a:avLst/>
              <a:gdLst/>
              <a:ahLst/>
              <a:cxnLst/>
              <a:rect l="l" t="t" r="r" b="b"/>
              <a:pathLst>
                <a:path w="5752" h="5741" extrusionOk="0">
                  <a:moveTo>
                    <a:pt x="2876" y="1"/>
                  </a:moveTo>
                  <a:cubicBezTo>
                    <a:pt x="1284" y="1"/>
                    <a:pt x="0" y="1284"/>
                    <a:pt x="0" y="2865"/>
                  </a:cubicBezTo>
                  <a:cubicBezTo>
                    <a:pt x="0" y="4457"/>
                    <a:pt x="1284" y="5740"/>
                    <a:pt x="2876" y="5740"/>
                  </a:cubicBezTo>
                  <a:cubicBezTo>
                    <a:pt x="4468" y="5740"/>
                    <a:pt x="5752" y="4457"/>
                    <a:pt x="5752" y="2865"/>
                  </a:cubicBezTo>
                  <a:cubicBezTo>
                    <a:pt x="5752" y="1284"/>
                    <a:pt x="4468" y="1"/>
                    <a:pt x="2876"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14"/>
            <p:cNvSpPr/>
            <p:nvPr/>
          </p:nvSpPr>
          <p:spPr>
            <a:xfrm>
              <a:off x="3721900" y="4286125"/>
              <a:ext cx="59150" cy="59125"/>
            </a:xfrm>
            <a:custGeom>
              <a:avLst/>
              <a:gdLst/>
              <a:ahLst/>
              <a:cxnLst/>
              <a:rect l="l" t="t" r="r" b="b"/>
              <a:pathLst>
                <a:path w="2366" h="2365" extrusionOk="0">
                  <a:moveTo>
                    <a:pt x="1189" y="0"/>
                  </a:moveTo>
                  <a:cubicBezTo>
                    <a:pt x="535" y="0"/>
                    <a:pt x="1" y="535"/>
                    <a:pt x="1" y="1188"/>
                  </a:cubicBezTo>
                  <a:cubicBezTo>
                    <a:pt x="1" y="1842"/>
                    <a:pt x="535" y="2365"/>
                    <a:pt x="1189" y="2365"/>
                  </a:cubicBezTo>
                  <a:cubicBezTo>
                    <a:pt x="1843" y="2365"/>
                    <a:pt x="2365" y="1842"/>
                    <a:pt x="2365" y="1188"/>
                  </a:cubicBezTo>
                  <a:cubicBezTo>
                    <a:pt x="2365"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14"/>
            <p:cNvSpPr/>
            <p:nvPr/>
          </p:nvSpPr>
          <p:spPr>
            <a:xfrm>
              <a:off x="3886775" y="4286125"/>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14"/>
            <p:cNvSpPr/>
            <p:nvPr/>
          </p:nvSpPr>
          <p:spPr>
            <a:xfrm>
              <a:off x="3557325" y="4451300"/>
              <a:ext cx="59150" cy="58825"/>
            </a:xfrm>
            <a:custGeom>
              <a:avLst/>
              <a:gdLst/>
              <a:ahLst/>
              <a:cxnLst/>
              <a:rect l="l" t="t" r="r" b="b"/>
              <a:pathLst>
                <a:path w="2366" h="2353" extrusionOk="0">
                  <a:moveTo>
                    <a:pt x="1177" y="0"/>
                  </a:moveTo>
                  <a:cubicBezTo>
                    <a:pt x="535" y="0"/>
                    <a:pt x="1" y="523"/>
                    <a:pt x="1" y="1176"/>
                  </a:cubicBezTo>
                  <a:cubicBezTo>
                    <a:pt x="1" y="1830"/>
                    <a:pt x="535" y="2353"/>
                    <a:pt x="1177" y="2353"/>
                  </a:cubicBezTo>
                  <a:cubicBezTo>
                    <a:pt x="1831" y="2353"/>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14"/>
            <p:cNvSpPr/>
            <p:nvPr/>
          </p:nvSpPr>
          <p:spPr>
            <a:xfrm>
              <a:off x="3721900" y="4451300"/>
              <a:ext cx="59150" cy="58825"/>
            </a:xfrm>
            <a:custGeom>
              <a:avLst/>
              <a:gdLst/>
              <a:ahLst/>
              <a:cxnLst/>
              <a:rect l="l" t="t" r="r" b="b"/>
              <a:pathLst>
                <a:path w="2366" h="2353" extrusionOk="0">
                  <a:moveTo>
                    <a:pt x="1189" y="0"/>
                  </a:moveTo>
                  <a:cubicBezTo>
                    <a:pt x="535" y="0"/>
                    <a:pt x="1" y="523"/>
                    <a:pt x="1" y="1176"/>
                  </a:cubicBezTo>
                  <a:cubicBezTo>
                    <a:pt x="1" y="1830"/>
                    <a:pt x="535" y="2353"/>
                    <a:pt x="1189" y="2353"/>
                  </a:cubicBezTo>
                  <a:cubicBezTo>
                    <a:pt x="1843" y="2353"/>
                    <a:pt x="2365" y="1830"/>
                    <a:pt x="2365" y="1176"/>
                  </a:cubicBezTo>
                  <a:cubicBezTo>
                    <a:pt x="2365"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14"/>
            <p:cNvSpPr/>
            <p:nvPr/>
          </p:nvSpPr>
          <p:spPr>
            <a:xfrm>
              <a:off x="3886775" y="4451300"/>
              <a:ext cx="59150" cy="58825"/>
            </a:xfrm>
            <a:custGeom>
              <a:avLst/>
              <a:gdLst/>
              <a:ahLst/>
              <a:cxnLst/>
              <a:rect l="l" t="t" r="r" b="b"/>
              <a:pathLst>
                <a:path w="2366" h="2353" extrusionOk="0">
                  <a:moveTo>
                    <a:pt x="1177" y="0"/>
                  </a:moveTo>
                  <a:cubicBezTo>
                    <a:pt x="524" y="0"/>
                    <a:pt x="1" y="523"/>
                    <a:pt x="1" y="1176"/>
                  </a:cubicBezTo>
                  <a:cubicBezTo>
                    <a:pt x="1" y="1830"/>
                    <a:pt x="524" y="2353"/>
                    <a:pt x="1177" y="2353"/>
                  </a:cubicBezTo>
                  <a:cubicBezTo>
                    <a:pt x="1831" y="2353"/>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14"/>
            <p:cNvSpPr/>
            <p:nvPr/>
          </p:nvSpPr>
          <p:spPr>
            <a:xfrm>
              <a:off x="4051350" y="4451300"/>
              <a:ext cx="59150" cy="58825"/>
            </a:xfrm>
            <a:custGeom>
              <a:avLst/>
              <a:gdLst/>
              <a:ahLst/>
              <a:cxnLst/>
              <a:rect l="l" t="t" r="r" b="b"/>
              <a:pathLst>
                <a:path w="2366" h="2353" extrusionOk="0">
                  <a:moveTo>
                    <a:pt x="1189" y="0"/>
                  </a:moveTo>
                  <a:cubicBezTo>
                    <a:pt x="536" y="0"/>
                    <a:pt x="1" y="523"/>
                    <a:pt x="1" y="1176"/>
                  </a:cubicBezTo>
                  <a:cubicBezTo>
                    <a:pt x="1" y="1830"/>
                    <a:pt x="536" y="2353"/>
                    <a:pt x="1189" y="2353"/>
                  </a:cubicBezTo>
                  <a:cubicBezTo>
                    <a:pt x="1843" y="2353"/>
                    <a:pt x="2366" y="1830"/>
                    <a:pt x="2366" y="1176"/>
                  </a:cubicBezTo>
                  <a:cubicBezTo>
                    <a:pt x="2366"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14"/>
            <p:cNvSpPr/>
            <p:nvPr/>
          </p:nvSpPr>
          <p:spPr>
            <a:xfrm>
              <a:off x="3227875" y="4616175"/>
              <a:ext cx="59150" cy="59125"/>
            </a:xfrm>
            <a:custGeom>
              <a:avLst/>
              <a:gdLst/>
              <a:ahLst/>
              <a:cxnLst/>
              <a:rect l="l" t="t" r="r" b="b"/>
              <a:pathLst>
                <a:path w="2366" h="2365" extrusionOk="0">
                  <a:moveTo>
                    <a:pt x="1189" y="0"/>
                  </a:moveTo>
                  <a:cubicBezTo>
                    <a:pt x="535" y="0"/>
                    <a:pt x="0" y="523"/>
                    <a:pt x="0" y="1176"/>
                  </a:cubicBezTo>
                  <a:cubicBezTo>
                    <a:pt x="0" y="1830"/>
                    <a:pt x="535" y="2365"/>
                    <a:pt x="1189" y="2365"/>
                  </a:cubicBezTo>
                  <a:cubicBezTo>
                    <a:pt x="1842" y="2365"/>
                    <a:pt x="2365" y="1830"/>
                    <a:pt x="2365" y="1176"/>
                  </a:cubicBezTo>
                  <a:cubicBezTo>
                    <a:pt x="2365" y="523"/>
                    <a:pt x="1842"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14"/>
            <p:cNvSpPr/>
            <p:nvPr/>
          </p:nvSpPr>
          <p:spPr>
            <a:xfrm>
              <a:off x="3392750" y="4616175"/>
              <a:ext cx="58850" cy="59125"/>
            </a:xfrm>
            <a:custGeom>
              <a:avLst/>
              <a:gdLst/>
              <a:ahLst/>
              <a:cxnLst/>
              <a:rect l="l" t="t" r="r" b="b"/>
              <a:pathLst>
                <a:path w="2354" h="2365" extrusionOk="0">
                  <a:moveTo>
                    <a:pt x="1177" y="0"/>
                  </a:moveTo>
                  <a:cubicBezTo>
                    <a:pt x="523" y="0"/>
                    <a:pt x="0" y="523"/>
                    <a:pt x="0" y="1176"/>
                  </a:cubicBezTo>
                  <a:cubicBezTo>
                    <a:pt x="0" y="1830"/>
                    <a:pt x="523" y="2365"/>
                    <a:pt x="1177" y="2365"/>
                  </a:cubicBezTo>
                  <a:cubicBezTo>
                    <a:pt x="1830" y="2365"/>
                    <a:pt x="2353" y="1830"/>
                    <a:pt x="2353" y="1176"/>
                  </a:cubicBezTo>
                  <a:cubicBezTo>
                    <a:pt x="2353" y="523"/>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14"/>
            <p:cNvSpPr/>
            <p:nvPr/>
          </p:nvSpPr>
          <p:spPr>
            <a:xfrm>
              <a:off x="3557325" y="4616175"/>
              <a:ext cx="59150" cy="59125"/>
            </a:xfrm>
            <a:custGeom>
              <a:avLst/>
              <a:gdLst/>
              <a:ahLst/>
              <a:cxnLst/>
              <a:rect l="l" t="t" r="r" b="b"/>
              <a:pathLst>
                <a:path w="2366" h="2365" extrusionOk="0">
                  <a:moveTo>
                    <a:pt x="1177" y="0"/>
                  </a:moveTo>
                  <a:cubicBezTo>
                    <a:pt x="535" y="0"/>
                    <a:pt x="1" y="523"/>
                    <a:pt x="1" y="1176"/>
                  </a:cubicBezTo>
                  <a:cubicBezTo>
                    <a:pt x="1" y="1830"/>
                    <a:pt x="535" y="2365"/>
                    <a:pt x="1177" y="2365"/>
                  </a:cubicBezTo>
                  <a:cubicBezTo>
                    <a:pt x="1831" y="2365"/>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14"/>
            <p:cNvSpPr/>
            <p:nvPr/>
          </p:nvSpPr>
          <p:spPr>
            <a:xfrm>
              <a:off x="3721900" y="4616175"/>
              <a:ext cx="59150" cy="59125"/>
            </a:xfrm>
            <a:custGeom>
              <a:avLst/>
              <a:gdLst/>
              <a:ahLst/>
              <a:cxnLst/>
              <a:rect l="l" t="t" r="r" b="b"/>
              <a:pathLst>
                <a:path w="2366" h="2365" extrusionOk="0">
                  <a:moveTo>
                    <a:pt x="1189" y="0"/>
                  </a:moveTo>
                  <a:cubicBezTo>
                    <a:pt x="535" y="0"/>
                    <a:pt x="1" y="523"/>
                    <a:pt x="1" y="1176"/>
                  </a:cubicBezTo>
                  <a:cubicBezTo>
                    <a:pt x="1" y="1830"/>
                    <a:pt x="535" y="2365"/>
                    <a:pt x="1189" y="2365"/>
                  </a:cubicBezTo>
                  <a:cubicBezTo>
                    <a:pt x="1843" y="2365"/>
                    <a:pt x="2365" y="1830"/>
                    <a:pt x="2365" y="1176"/>
                  </a:cubicBezTo>
                  <a:cubicBezTo>
                    <a:pt x="2365"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14"/>
            <p:cNvSpPr/>
            <p:nvPr/>
          </p:nvSpPr>
          <p:spPr>
            <a:xfrm>
              <a:off x="3886775" y="4616175"/>
              <a:ext cx="59150" cy="59125"/>
            </a:xfrm>
            <a:custGeom>
              <a:avLst/>
              <a:gdLst/>
              <a:ahLst/>
              <a:cxnLst/>
              <a:rect l="l" t="t" r="r" b="b"/>
              <a:pathLst>
                <a:path w="2366" h="2365" extrusionOk="0">
                  <a:moveTo>
                    <a:pt x="1177" y="0"/>
                  </a:moveTo>
                  <a:cubicBezTo>
                    <a:pt x="524" y="0"/>
                    <a:pt x="1" y="523"/>
                    <a:pt x="1" y="1176"/>
                  </a:cubicBezTo>
                  <a:cubicBezTo>
                    <a:pt x="1" y="1830"/>
                    <a:pt x="524" y="2365"/>
                    <a:pt x="1177" y="2365"/>
                  </a:cubicBezTo>
                  <a:cubicBezTo>
                    <a:pt x="1831" y="2365"/>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14"/>
            <p:cNvSpPr/>
            <p:nvPr/>
          </p:nvSpPr>
          <p:spPr>
            <a:xfrm>
              <a:off x="4051350" y="4616175"/>
              <a:ext cx="59150" cy="59125"/>
            </a:xfrm>
            <a:custGeom>
              <a:avLst/>
              <a:gdLst/>
              <a:ahLst/>
              <a:cxnLst/>
              <a:rect l="l" t="t" r="r" b="b"/>
              <a:pathLst>
                <a:path w="2366" h="2365" extrusionOk="0">
                  <a:moveTo>
                    <a:pt x="1189" y="0"/>
                  </a:moveTo>
                  <a:cubicBezTo>
                    <a:pt x="536" y="0"/>
                    <a:pt x="1" y="523"/>
                    <a:pt x="1" y="1176"/>
                  </a:cubicBezTo>
                  <a:cubicBezTo>
                    <a:pt x="1" y="1830"/>
                    <a:pt x="536" y="2365"/>
                    <a:pt x="1189" y="2365"/>
                  </a:cubicBezTo>
                  <a:cubicBezTo>
                    <a:pt x="1843" y="2365"/>
                    <a:pt x="2366" y="1830"/>
                    <a:pt x="2366" y="1176"/>
                  </a:cubicBezTo>
                  <a:cubicBezTo>
                    <a:pt x="2366"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14"/>
            <p:cNvSpPr/>
            <p:nvPr/>
          </p:nvSpPr>
          <p:spPr>
            <a:xfrm>
              <a:off x="4216225" y="4616175"/>
              <a:ext cx="59150" cy="59125"/>
            </a:xfrm>
            <a:custGeom>
              <a:avLst/>
              <a:gdLst/>
              <a:ahLst/>
              <a:cxnLst/>
              <a:rect l="l" t="t" r="r" b="b"/>
              <a:pathLst>
                <a:path w="2366" h="2365" extrusionOk="0">
                  <a:moveTo>
                    <a:pt x="1177" y="0"/>
                  </a:moveTo>
                  <a:cubicBezTo>
                    <a:pt x="524" y="0"/>
                    <a:pt x="1" y="523"/>
                    <a:pt x="1" y="1176"/>
                  </a:cubicBezTo>
                  <a:cubicBezTo>
                    <a:pt x="1" y="1830"/>
                    <a:pt x="524" y="2365"/>
                    <a:pt x="1177" y="2365"/>
                  </a:cubicBezTo>
                  <a:cubicBezTo>
                    <a:pt x="1831" y="2365"/>
                    <a:pt x="2366" y="1830"/>
                    <a:pt x="2366" y="1176"/>
                  </a:cubicBezTo>
                  <a:cubicBezTo>
                    <a:pt x="2366"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14"/>
            <p:cNvSpPr/>
            <p:nvPr/>
          </p:nvSpPr>
          <p:spPr>
            <a:xfrm>
              <a:off x="4380825" y="4616175"/>
              <a:ext cx="59125" cy="59125"/>
            </a:xfrm>
            <a:custGeom>
              <a:avLst/>
              <a:gdLst/>
              <a:ahLst/>
              <a:cxnLst/>
              <a:rect l="l" t="t" r="r" b="b"/>
              <a:pathLst>
                <a:path w="2365" h="2365" extrusionOk="0">
                  <a:moveTo>
                    <a:pt x="1188" y="0"/>
                  </a:moveTo>
                  <a:cubicBezTo>
                    <a:pt x="535" y="0"/>
                    <a:pt x="0" y="523"/>
                    <a:pt x="0" y="1176"/>
                  </a:cubicBezTo>
                  <a:cubicBezTo>
                    <a:pt x="0" y="1830"/>
                    <a:pt x="535" y="2365"/>
                    <a:pt x="1188" y="2365"/>
                  </a:cubicBezTo>
                  <a:cubicBezTo>
                    <a:pt x="1830" y="2365"/>
                    <a:pt x="2365" y="1830"/>
                    <a:pt x="2365" y="1176"/>
                  </a:cubicBezTo>
                  <a:cubicBezTo>
                    <a:pt x="2365" y="523"/>
                    <a:pt x="1830" y="0"/>
                    <a:pt x="118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14"/>
            <p:cNvSpPr/>
            <p:nvPr/>
          </p:nvSpPr>
          <p:spPr>
            <a:xfrm>
              <a:off x="3063300" y="4781050"/>
              <a:ext cx="59125" cy="59125"/>
            </a:xfrm>
            <a:custGeom>
              <a:avLst/>
              <a:gdLst/>
              <a:ahLst/>
              <a:cxnLst/>
              <a:rect l="l" t="t" r="r" b="b"/>
              <a:pathLst>
                <a:path w="2365" h="2365" extrusionOk="0">
                  <a:moveTo>
                    <a:pt x="1177" y="0"/>
                  </a:moveTo>
                  <a:cubicBezTo>
                    <a:pt x="523" y="0"/>
                    <a:pt x="0" y="535"/>
                    <a:pt x="0" y="1188"/>
                  </a:cubicBezTo>
                  <a:cubicBezTo>
                    <a:pt x="0" y="1842"/>
                    <a:pt x="523" y="2365"/>
                    <a:pt x="1177" y="2365"/>
                  </a:cubicBezTo>
                  <a:cubicBezTo>
                    <a:pt x="1830" y="2365"/>
                    <a:pt x="2365" y="1842"/>
                    <a:pt x="2365" y="1188"/>
                  </a:cubicBezTo>
                  <a:cubicBezTo>
                    <a:pt x="2365"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14"/>
            <p:cNvSpPr/>
            <p:nvPr/>
          </p:nvSpPr>
          <p:spPr>
            <a:xfrm>
              <a:off x="3227875" y="4781050"/>
              <a:ext cx="59150" cy="59125"/>
            </a:xfrm>
            <a:custGeom>
              <a:avLst/>
              <a:gdLst/>
              <a:ahLst/>
              <a:cxnLst/>
              <a:rect l="l" t="t" r="r" b="b"/>
              <a:pathLst>
                <a:path w="2366" h="2365" extrusionOk="0">
                  <a:moveTo>
                    <a:pt x="1189" y="0"/>
                  </a:moveTo>
                  <a:cubicBezTo>
                    <a:pt x="535" y="0"/>
                    <a:pt x="0" y="535"/>
                    <a:pt x="0" y="1188"/>
                  </a:cubicBezTo>
                  <a:cubicBezTo>
                    <a:pt x="0" y="1842"/>
                    <a:pt x="535" y="2365"/>
                    <a:pt x="1189" y="2365"/>
                  </a:cubicBezTo>
                  <a:cubicBezTo>
                    <a:pt x="1842" y="2365"/>
                    <a:pt x="2365" y="1842"/>
                    <a:pt x="2365" y="1188"/>
                  </a:cubicBezTo>
                  <a:cubicBezTo>
                    <a:pt x="2365" y="535"/>
                    <a:pt x="1842"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14"/>
            <p:cNvSpPr/>
            <p:nvPr/>
          </p:nvSpPr>
          <p:spPr>
            <a:xfrm>
              <a:off x="3392750" y="4781050"/>
              <a:ext cx="58850" cy="59125"/>
            </a:xfrm>
            <a:custGeom>
              <a:avLst/>
              <a:gdLst/>
              <a:ahLst/>
              <a:cxnLst/>
              <a:rect l="l" t="t" r="r" b="b"/>
              <a:pathLst>
                <a:path w="2354" h="2365" extrusionOk="0">
                  <a:moveTo>
                    <a:pt x="1177" y="0"/>
                  </a:moveTo>
                  <a:cubicBezTo>
                    <a:pt x="523" y="0"/>
                    <a:pt x="0" y="535"/>
                    <a:pt x="0" y="1188"/>
                  </a:cubicBezTo>
                  <a:cubicBezTo>
                    <a:pt x="0" y="1842"/>
                    <a:pt x="523" y="2365"/>
                    <a:pt x="1177" y="2365"/>
                  </a:cubicBezTo>
                  <a:cubicBezTo>
                    <a:pt x="1830" y="2365"/>
                    <a:pt x="2353" y="1842"/>
                    <a:pt x="2353" y="1188"/>
                  </a:cubicBezTo>
                  <a:cubicBezTo>
                    <a:pt x="2353"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14"/>
            <p:cNvSpPr/>
            <p:nvPr/>
          </p:nvSpPr>
          <p:spPr>
            <a:xfrm>
              <a:off x="3557325" y="4781050"/>
              <a:ext cx="59150" cy="59125"/>
            </a:xfrm>
            <a:custGeom>
              <a:avLst/>
              <a:gdLst/>
              <a:ahLst/>
              <a:cxnLst/>
              <a:rect l="l" t="t" r="r" b="b"/>
              <a:pathLst>
                <a:path w="2366" h="2365" extrusionOk="0">
                  <a:moveTo>
                    <a:pt x="1177" y="0"/>
                  </a:moveTo>
                  <a:cubicBezTo>
                    <a:pt x="535" y="0"/>
                    <a:pt x="1" y="535"/>
                    <a:pt x="1" y="1188"/>
                  </a:cubicBezTo>
                  <a:cubicBezTo>
                    <a:pt x="1" y="1842"/>
                    <a:pt x="535"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14"/>
            <p:cNvSpPr/>
            <p:nvPr/>
          </p:nvSpPr>
          <p:spPr>
            <a:xfrm>
              <a:off x="3721900" y="4781050"/>
              <a:ext cx="59150" cy="59125"/>
            </a:xfrm>
            <a:custGeom>
              <a:avLst/>
              <a:gdLst/>
              <a:ahLst/>
              <a:cxnLst/>
              <a:rect l="l" t="t" r="r" b="b"/>
              <a:pathLst>
                <a:path w="2366" h="2365" extrusionOk="0">
                  <a:moveTo>
                    <a:pt x="1189" y="0"/>
                  </a:moveTo>
                  <a:cubicBezTo>
                    <a:pt x="535" y="0"/>
                    <a:pt x="1" y="535"/>
                    <a:pt x="1" y="1188"/>
                  </a:cubicBezTo>
                  <a:cubicBezTo>
                    <a:pt x="1" y="1842"/>
                    <a:pt x="535" y="2365"/>
                    <a:pt x="1189" y="2365"/>
                  </a:cubicBezTo>
                  <a:cubicBezTo>
                    <a:pt x="1843" y="2365"/>
                    <a:pt x="2365" y="1842"/>
                    <a:pt x="2365" y="1188"/>
                  </a:cubicBezTo>
                  <a:cubicBezTo>
                    <a:pt x="2365"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14"/>
            <p:cNvSpPr/>
            <p:nvPr/>
          </p:nvSpPr>
          <p:spPr>
            <a:xfrm>
              <a:off x="3886775" y="4781050"/>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14"/>
            <p:cNvSpPr/>
            <p:nvPr/>
          </p:nvSpPr>
          <p:spPr>
            <a:xfrm>
              <a:off x="4051350" y="4781050"/>
              <a:ext cx="59150" cy="59125"/>
            </a:xfrm>
            <a:custGeom>
              <a:avLst/>
              <a:gdLst/>
              <a:ahLst/>
              <a:cxnLst/>
              <a:rect l="l" t="t" r="r" b="b"/>
              <a:pathLst>
                <a:path w="2366" h="2365" extrusionOk="0">
                  <a:moveTo>
                    <a:pt x="1189" y="0"/>
                  </a:moveTo>
                  <a:cubicBezTo>
                    <a:pt x="536" y="0"/>
                    <a:pt x="1" y="535"/>
                    <a:pt x="1" y="1188"/>
                  </a:cubicBezTo>
                  <a:cubicBezTo>
                    <a:pt x="1" y="1842"/>
                    <a:pt x="536" y="2365"/>
                    <a:pt x="1189" y="2365"/>
                  </a:cubicBezTo>
                  <a:cubicBezTo>
                    <a:pt x="1843" y="2365"/>
                    <a:pt x="2366" y="1842"/>
                    <a:pt x="2366" y="1188"/>
                  </a:cubicBezTo>
                  <a:cubicBezTo>
                    <a:pt x="2366"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14"/>
            <p:cNvSpPr/>
            <p:nvPr/>
          </p:nvSpPr>
          <p:spPr>
            <a:xfrm>
              <a:off x="4216225" y="4781050"/>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6" y="1842"/>
                    <a:pt x="2366" y="1188"/>
                  </a:cubicBezTo>
                  <a:cubicBezTo>
                    <a:pt x="2366"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14"/>
            <p:cNvSpPr/>
            <p:nvPr/>
          </p:nvSpPr>
          <p:spPr>
            <a:xfrm>
              <a:off x="4380825" y="4781050"/>
              <a:ext cx="59125" cy="59125"/>
            </a:xfrm>
            <a:custGeom>
              <a:avLst/>
              <a:gdLst/>
              <a:ahLst/>
              <a:cxnLst/>
              <a:rect l="l" t="t" r="r" b="b"/>
              <a:pathLst>
                <a:path w="2365" h="2365" extrusionOk="0">
                  <a:moveTo>
                    <a:pt x="1188" y="0"/>
                  </a:moveTo>
                  <a:cubicBezTo>
                    <a:pt x="535" y="0"/>
                    <a:pt x="0" y="535"/>
                    <a:pt x="0" y="1188"/>
                  </a:cubicBezTo>
                  <a:cubicBezTo>
                    <a:pt x="0" y="1842"/>
                    <a:pt x="535" y="2365"/>
                    <a:pt x="1188" y="2365"/>
                  </a:cubicBezTo>
                  <a:cubicBezTo>
                    <a:pt x="1830" y="2365"/>
                    <a:pt x="2365" y="1842"/>
                    <a:pt x="2365" y="1188"/>
                  </a:cubicBezTo>
                  <a:cubicBezTo>
                    <a:pt x="2365" y="535"/>
                    <a:pt x="1830" y="0"/>
                    <a:pt x="118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14"/>
            <p:cNvSpPr/>
            <p:nvPr/>
          </p:nvSpPr>
          <p:spPr>
            <a:xfrm>
              <a:off x="4545700" y="4781050"/>
              <a:ext cx="58850" cy="59125"/>
            </a:xfrm>
            <a:custGeom>
              <a:avLst/>
              <a:gdLst/>
              <a:ahLst/>
              <a:cxnLst/>
              <a:rect l="l" t="t" r="r" b="b"/>
              <a:pathLst>
                <a:path w="2354" h="2365" extrusionOk="0">
                  <a:moveTo>
                    <a:pt x="1177" y="0"/>
                  </a:moveTo>
                  <a:cubicBezTo>
                    <a:pt x="523" y="0"/>
                    <a:pt x="0" y="535"/>
                    <a:pt x="0" y="1188"/>
                  </a:cubicBezTo>
                  <a:cubicBezTo>
                    <a:pt x="0" y="1842"/>
                    <a:pt x="523" y="2365"/>
                    <a:pt x="1177" y="2365"/>
                  </a:cubicBezTo>
                  <a:cubicBezTo>
                    <a:pt x="1830" y="2365"/>
                    <a:pt x="2353" y="1842"/>
                    <a:pt x="2353" y="1188"/>
                  </a:cubicBezTo>
                  <a:cubicBezTo>
                    <a:pt x="2353"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14"/>
            <p:cNvSpPr/>
            <p:nvPr/>
          </p:nvSpPr>
          <p:spPr>
            <a:xfrm>
              <a:off x="238125" y="3757625"/>
              <a:ext cx="1120575" cy="1122375"/>
            </a:xfrm>
            <a:custGeom>
              <a:avLst/>
              <a:gdLst/>
              <a:ahLst/>
              <a:cxnLst/>
              <a:rect l="l" t="t" r="r" b="b"/>
              <a:pathLst>
                <a:path w="44823" h="44895" extrusionOk="0">
                  <a:moveTo>
                    <a:pt x="0" y="0"/>
                  </a:moveTo>
                  <a:lnTo>
                    <a:pt x="0" y="1094"/>
                  </a:lnTo>
                  <a:lnTo>
                    <a:pt x="131" y="1094"/>
                  </a:lnTo>
                  <a:cubicBezTo>
                    <a:pt x="24170" y="1094"/>
                    <a:pt x="43741" y="20653"/>
                    <a:pt x="43741" y="44704"/>
                  </a:cubicBezTo>
                  <a:cubicBezTo>
                    <a:pt x="43741" y="44763"/>
                    <a:pt x="43741" y="44835"/>
                    <a:pt x="43741" y="44894"/>
                  </a:cubicBezTo>
                  <a:lnTo>
                    <a:pt x="44823" y="44894"/>
                  </a:lnTo>
                  <a:cubicBezTo>
                    <a:pt x="44823" y="44835"/>
                    <a:pt x="44823" y="44763"/>
                    <a:pt x="44823" y="44704"/>
                  </a:cubicBezTo>
                  <a:cubicBezTo>
                    <a:pt x="44823" y="20059"/>
                    <a:pt x="24776"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14"/>
            <p:cNvSpPr/>
            <p:nvPr/>
          </p:nvSpPr>
          <p:spPr>
            <a:xfrm>
              <a:off x="238125" y="3919225"/>
              <a:ext cx="958975" cy="960775"/>
            </a:xfrm>
            <a:custGeom>
              <a:avLst/>
              <a:gdLst/>
              <a:ahLst/>
              <a:cxnLst/>
              <a:rect l="l" t="t" r="r" b="b"/>
              <a:pathLst>
                <a:path w="38359" h="38431" extrusionOk="0">
                  <a:moveTo>
                    <a:pt x="0" y="1"/>
                  </a:moveTo>
                  <a:lnTo>
                    <a:pt x="0" y="1094"/>
                  </a:lnTo>
                  <a:lnTo>
                    <a:pt x="131" y="1094"/>
                  </a:lnTo>
                  <a:cubicBezTo>
                    <a:pt x="20617" y="1094"/>
                    <a:pt x="37277" y="17754"/>
                    <a:pt x="37277" y="38240"/>
                  </a:cubicBezTo>
                  <a:cubicBezTo>
                    <a:pt x="37277" y="38299"/>
                    <a:pt x="37277" y="38371"/>
                    <a:pt x="37277" y="38430"/>
                  </a:cubicBezTo>
                  <a:lnTo>
                    <a:pt x="38358" y="38430"/>
                  </a:lnTo>
                  <a:cubicBezTo>
                    <a:pt x="38358" y="38371"/>
                    <a:pt x="38358" y="38299"/>
                    <a:pt x="38358" y="38240"/>
                  </a:cubicBezTo>
                  <a:cubicBezTo>
                    <a:pt x="38358" y="17160"/>
                    <a:pt x="21211"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14"/>
            <p:cNvSpPr/>
            <p:nvPr/>
          </p:nvSpPr>
          <p:spPr>
            <a:xfrm>
              <a:off x="238125" y="4080825"/>
              <a:ext cx="797350" cy="799175"/>
            </a:xfrm>
            <a:custGeom>
              <a:avLst/>
              <a:gdLst/>
              <a:ahLst/>
              <a:cxnLst/>
              <a:rect l="l" t="t" r="r" b="b"/>
              <a:pathLst>
                <a:path w="31894" h="31967" extrusionOk="0">
                  <a:moveTo>
                    <a:pt x="0" y="1"/>
                  </a:moveTo>
                  <a:lnTo>
                    <a:pt x="0" y="1094"/>
                  </a:lnTo>
                  <a:cubicBezTo>
                    <a:pt x="48" y="1094"/>
                    <a:pt x="83" y="1082"/>
                    <a:pt x="131" y="1082"/>
                  </a:cubicBezTo>
                  <a:cubicBezTo>
                    <a:pt x="17052" y="1082"/>
                    <a:pt x="30813" y="14855"/>
                    <a:pt x="30813" y="31776"/>
                  </a:cubicBezTo>
                  <a:cubicBezTo>
                    <a:pt x="30813" y="31835"/>
                    <a:pt x="30813" y="31907"/>
                    <a:pt x="30813" y="31966"/>
                  </a:cubicBezTo>
                  <a:lnTo>
                    <a:pt x="31894" y="31966"/>
                  </a:lnTo>
                  <a:cubicBezTo>
                    <a:pt x="31894" y="31907"/>
                    <a:pt x="31894" y="31835"/>
                    <a:pt x="31894" y="31776"/>
                  </a:cubicBezTo>
                  <a:cubicBezTo>
                    <a:pt x="31894" y="14261"/>
                    <a:pt x="17646"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14"/>
            <p:cNvSpPr/>
            <p:nvPr/>
          </p:nvSpPr>
          <p:spPr>
            <a:xfrm>
              <a:off x="238125" y="4242450"/>
              <a:ext cx="636050" cy="637550"/>
            </a:xfrm>
            <a:custGeom>
              <a:avLst/>
              <a:gdLst/>
              <a:ahLst/>
              <a:cxnLst/>
              <a:rect l="l" t="t" r="r" b="b"/>
              <a:pathLst>
                <a:path w="25442" h="25502" extrusionOk="0">
                  <a:moveTo>
                    <a:pt x="0" y="0"/>
                  </a:moveTo>
                  <a:lnTo>
                    <a:pt x="0" y="1094"/>
                  </a:lnTo>
                  <a:cubicBezTo>
                    <a:pt x="48" y="1094"/>
                    <a:pt x="83" y="1082"/>
                    <a:pt x="131" y="1082"/>
                  </a:cubicBezTo>
                  <a:cubicBezTo>
                    <a:pt x="13487" y="1082"/>
                    <a:pt x="24348" y="11955"/>
                    <a:pt x="24348" y="25311"/>
                  </a:cubicBezTo>
                  <a:cubicBezTo>
                    <a:pt x="24348" y="25370"/>
                    <a:pt x="24348" y="25442"/>
                    <a:pt x="24348" y="25501"/>
                  </a:cubicBezTo>
                  <a:lnTo>
                    <a:pt x="25430" y="25501"/>
                  </a:lnTo>
                  <a:cubicBezTo>
                    <a:pt x="25430" y="25442"/>
                    <a:pt x="25441" y="25370"/>
                    <a:pt x="25441" y="25311"/>
                  </a:cubicBezTo>
                  <a:cubicBezTo>
                    <a:pt x="25441" y="11349"/>
                    <a:pt x="14081"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14"/>
            <p:cNvSpPr/>
            <p:nvPr/>
          </p:nvSpPr>
          <p:spPr>
            <a:xfrm>
              <a:off x="238125" y="4404050"/>
              <a:ext cx="474450" cy="475950"/>
            </a:xfrm>
            <a:custGeom>
              <a:avLst/>
              <a:gdLst/>
              <a:ahLst/>
              <a:cxnLst/>
              <a:rect l="l" t="t" r="r" b="b"/>
              <a:pathLst>
                <a:path w="18978" h="19038" extrusionOk="0">
                  <a:moveTo>
                    <a:pt x="0" y="1"/>
                  </a:moveTo>
                  <a:lnTo>
                    <a:pt x="0" y="1094"/>
                  </a:lnTo>
                  <a:cubicBezTo>
                    <a:pt x="48" y="1094"/>
                    <a:pt x="83" y="1082"/>
                    <a:pt x="131" y="1082"/>
                  </a:cubicBezTo>
                  <a:cubicBezTo>
                    <a:pt x="9922" y="1082"/>
                    <a:pt x="17884" y="9055"/>
                    <a:pt x="17884" y="18847"/>
                  </a:cubicBezTo>
                  <a:cubicBezTo>
                    <a:pt x="17884" y="18906"/>
                    <a:pt x="17884" y="18978"/>
                    <a:pt x="17884" y="19037"/>
                  </a:cubicBezTo>
                  <a:lnTo>
                    <a:pt x="18965" y="19037"/>
                  </a:lnTo>
                  <a:cubicBezTo>
                    <a:pt x="18965" y="18978"/>
                    <a:pt x="18977" y="18906"/>
                    <a:pt x="18977" y="18847"/>
                  </a:cubicBezTo>
                  <a:cubicBezTo>
                    <a:pt x="18977" y="8449"/>
                    <a:pt x="10516"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14"/>
            <p:cNvSpPr/>
            <p:nvPr/>
          </p:nvSpPr>
          <p:spPr>
            <a:xfrm>
              <a:off x="238125" y="4565650"/>
              <a:ext cx="312825" cy="314350"/>
            </a:xfrm>
            <a:custGeom>
              <a:avLst/>
              <a:gdLst/>
              <a:ahLst/>
              <a:cxnLst/>
              <a:rect l="l" t="t" r="r" b="b"/>
              <a:pathLst>
                <a:path w="12513" h="12574" extrusionOk="0">
                  <a:moveTo>
                    <a:pt x="0" y="1"/>
                  </a:moveTo>
                  <a:lnTo>
                    <a:pt x="0" y="1082"/>
                  </a:lnTo>
                  <a:lnTo>
                    <a:pt x="131" y="1082"/>
                  </a:lnTo>
                  <a:cubicBezTo>
                    <a:pt x="6357" y="1082"/>
                    <a:pt x="11420" y="6156"/>
                    <a:pt x="11420" y="12383"/>
                  </a:cubicBezTo>
                  <a:cubicBezTo>
                    <a:pt x="11420" y="12442"/>
                    <a:pt x="11420" y="12514"/>
                    <a:pt x="11420" y="12573"/>
                  </a:cubicBezTo>
                  <a:lnTo>
                    <a:pt x="12501" y="12573"/>
                  </a:lnTo>
                  <a:cubicBezTo>
                    <a:pt x="12501" y="12514"/>
                    <a:pt x="12513" y="12442"/>
                    <a:pt x="12513" y="12383"/>
                  </a:cubicBezTo>
                  <a:cubicBezTo>
                    <a:pt x="12513" y="5550"/>
                    <a:pt x="6952"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14"/>
            <p:cNvSpPr/>
            <p:nvPr/>
          </p:nvSpPr>
          <p:spPr>
            <a:xfrm>
              <a:off x="238125" y="4727275"/>
              <a:ext cx="151225" cy="152725"/>
            </a:xfrm>
            <a:custGeom>
              <a:avLst/>
              <a:gdLst/>
              <a:ahLst/>
              <a:cxnLst/>
              <a:rect l="l" t="t" r="r" b="b"/>
              <a:pathLst>
                <a:path w="6049" h="6109" extrusionOk="0">
                  <a:moveTo>
                    <a:pt x="0" y="0"/>
                  </a:moveTo>
                  <a:lnTo>
                    <a:pt x="0" y="1094"/>
                  </a:lnTo>
                  <a:cubicBezTo>
                    <a:pt x="48" y="1094"/>
                    <a:pt x="83" y="1082"/>
                    <a:pt x="131" y="1082"/>
                  </a:cubicBezTo>
                  <a:cubicBezTo>
                    <a:pt x="2793" y="1082"/>
                    <a:pt x="4955" y="3256"/>
                    <a:pt x="4955" y="5918"/>
                  </a:cubicBezTo>
                  <a:cubicBezTo>
                    <a:pt x="4955" y="5977"/>
                    <a:pt x="4955" y="6049"/>
                    <a:pt x="4943" y="6108"/>
                  </a:cubicBezTo>
                  <a:lnTo>
                    <a:pt x="6037" y="6108"/>
                  </a:lnTo>
                  <a:cubicBezTo>
                    <a:pt x="6037" y="6049"/>
                    <a:pt x="6048" y="5977"/>
                    <a:pt x="6048" y="5918"/>
                  </a:cubicBezTo>
                  <a:cubicBezTo>
                    <a:pt x="6048" y="2650"/>
                    <a:pt x="3387"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14"/>
            <p:cNvSpPr/>
            <p:nvPr/>
          </p:nvSpPr>
          <p:spPr>
            <a:xfrm>
              <a:off x="5046275" y="3685425"/>
              <a:ext cx="2332950" cy="1154750"/>
            </a:xfrm>
            <a:custGeom>
              <a:avLst/>
              <a:gdLst/>
              <a:ahLst/>
              <a:cxnLst/>
              <a:rect l="l" t="t" r="r" b="b"/>
              <a:pathLst>
                <a:path w="93318" h="46190" extrusionOk="0">
                  <a:moveTo>
                    <a:pt x="47663" y="1"/>
                  </a:moveTo>
                  <a:cubicBezTo>
                    <a:pt x="21865" y="1"/>
                    <a:pt x="796" y="20582"/>
                    <a:pt x="0" y="46190"/>
                  </a:cubicBezTo>
                  <a:lnTo>
                    <a:pt x="1058" y="46190"/>
                  </a:lnTo>
                  <a:cubicBezTo>
                    <a:pt x="1842" y="21164"/>
                    <a:pt x="22447" y="1046"/>
                    <a:pt x="47663" y="1046"/>
                  </a:cubicBezTo>
                  <a:cubicBezTo>
                    <a:pt x="70110" y="1046"/>
                    <a:pt x="88897" y="16982"/>
                    <a:pt x="93317" y="38133"/>
                  </a:cubicBezTo>
                  <a:lnTo>
                    <a:pt x="93317" y="33903"/>
                  </a:lnTo>
                  <a:cubicBezTo>
                    <a:pt x="87387" y="14308"/>
                    <a:pt x="69159" y="1"/>
                    <a:pt x="4766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14"/>
            <p:cNvSpPr/>
            <p:nvPr/>
          </p:nvSpPr>
          <p:spPr>
            <a:xfrm>
              <a:off x="5219150" y="3858025"/>
              <a:ext cx="2037375" cy="982150"/>
            </a:xfrm>
            <a:custGeom>
              <a:avLst/>
              <a:gdLst/>
              <a:ahLst/>
              <a:cxnLst/>
              <a:rect l="l" t="t" r="r" b="b"/>
              <a:pathLst>
                <a:path w="81495" h="39286" extrusionOk="0">
                  <a:moveTo>
                    <a:pt x="40748" y="1"/>
                  </a:moveTo>
                  <a:cubicBezTo>
                    <a:pt x="18764" y="1"/>
                    <a:pt x="785" y="17492"/>
                    <a:pt x="1" y="39286"/>
                  </a:cubicBezTo>
                  <a:lnTo>
                    <a:pt x="1047" y="39286"/>
                  </a:lnTo>
                  <a:cubicBezTo>
                    <a:pt x="1831" y="18063"/>
                    <a:pt x="19335" y="1046"/>
                    <a:pt x="40748" y="1046"/>
                  </a:cubicBezTo>
                  <a:cubicBezTo>
                    <a:pt x="62161" y="1046"/>
                    <a:pt x="79664" y="18063"/>
                    <a:pt x="80449" y="39286"/>
                  </a:cubicBezTo>
                  <a:lnTo>
                    <a:pt x="81494" y="39286"/>
                  </a:lnTo>
                  <a:cubicBezTo>
                    <a:pt x="80710" y="17492"/>
                    <a:pt x="62731" y="1"/>
                    <a:pt x="40748"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14"/>
            <p:cNvSpPr/>
            <p:nvPr/>
          </p:nvSpPr>
          <p:spPr>
            <a:xfrm>
              <a:off x="5391750" y="4030625"/>
              <a:ext cx="1692175" cy="809550"/>
            </a:xfrm>
            <a:custGeom>
              <a:avLst/>
              <a:gdLst/>
              <a:ahLst/>
              <a:cxnLst/>
              <a:rect l="l" t="t" r="r" b="b"/>
              <a:pathLst>
                <a:path w="67687" h="32382" extrusionOk="0">
                  <a:moveTo>
                    <a:pt x="33844" y="1"/>
                  </a:moveTo>
                  <a:cubicBezTo>
                    <a:pt x="15663" y="1"/>
                    <a:pt x="785" y="14391"/>
                    <a:pt x="1" y="32382"/>
                  </a:cubicBezTo>
                  <a:lnTo>
                    <a:pt x="1047" y="32382"/>
                  </a:lnTo>
                  <a:cubicBezTo>
                    <a:pt x="1831" y="14973"/>
                    <a:pt x="16233" y="1046"/>
                    <a:pt x="33844" y="1046"/>
                  </a:cubicBezTo>
                  <a:cubicBezTo>
                    <a:pt x="51442" y="1046"/>
                    <a:pt x="65856" y="14973"/>
                    <a:pt x="66641" y="32382"/>
                  </a:cubicBezTo>
                  <a:lnTo>
                    <a:pt x="67686" y="32382"/>
                  </a:lnTo>
                  <a:cubicBezTo>
                    <a:pt x="66902" y="14391"/>
                    <a:pt x="52025" y="1"/>
                    <a:pt x="3384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14"/>
            <p:cNvSpPr/>
            <p:nvPr/>
          </p:nvSpPr>
          <p:spPr>
            <a:xfrm>
              <a:off x="5564350" y="4202925"/>
              <a:ext cx="1346675" cy="637250"/>
            </a:xfrm>
            <a:custGeom>
              <a:avLst/>
              <a:gdLst/>
              <a:ahLst/>
              <a:cxnLst/>
              <a:rect l="l" t="t" r="r" b="b"/>
              <a:pathLst>
                <a:path w="53867" h="25490" extrusionOk="0">
                  <a:moveTo>
                    <a:pt x="26940" y="1"/>
                  </a:moveTo>
                  <a:cubicBezTo>
                    <a:pt x="12561" y="1"/>
                    <a:pt x="785" y="11302"/>
                    <a:pt x="1" y="25490"/>
                  </a:cubicBezTo>
                  <a:lnTo>
                    <a:pt x="1059" y="25490"/>
                  </a:lnTo>
                  <a:cubicBezTo>
                    <a:pt x="1831" y="11884"/>
                    <a:pt x="13144" y="1047"/>
                    <a:pt x="26940" y="1047"/>
                  </a:cubicBezTo>
                  <a:cubicBezTo>
                    <a:pt x="40736" y="1047"/>
                    <a:pt x="52048" y="11884"/>
                    <a:pt x="52821" y="25490"/>
                  </a:cubicBezTo>
                  <a:lnTo>
                    <a:pt x="53866" y="25490"/>
                  </a:lnTo>
                  <a:cubicBezTo>
                    <a:pt x="53094" y="11302"/>
                    <a:pt x="41306" y="1"/>
                    <a:pt x="2694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14"/>
            <p:cNvSpPr/>
            <p:nvPr/>
          </p:nvSpPr>
          <p:spPr>
            <a:xfrm>
              <a:off x="5737550" y="4375525"/>
              <a:ext cx="1000575" cy="464650"/>
            </a:xfrm>
            <a:custGeom>
              <a:avLst/>
              <a:gdLst/>
              <a:ahLst/>
              <a:cxnLst/>
              <a:rect l="l" t="t" r="r" b="b"/>
              <a:pathLst>
                <a:path w="40023" h="18586" extrusionOk="0">
                  <a:moveTo>
                    <a:pt x="20012" y="1"/>
                  </a:moveTo>
                  <a:cubicBezTo>
                    <a:pt x="9448" y="1"/>
                    <a:pt x="761" y="8212"/>
                    <a:pt x="1" y="18586"/>
                  </a:cubicBezTo>
                  <a:lnTo>
                    <a:pt x="1046" y="18586"/>
                  </a:lnTo>
                  <a:cubicBezTo>
                    <a:pt x="1807" y="8794"/>
                    <a:pt x="10018" y="1047"/>
                    <a:pt x="20012" y="1047"/>
                  </a:cubicBezTo>
                  <a:cubicBezTo>
                    <a:pt x="29993" y="1047"/>
                    <a:pt x="38216" y="8794"/>
                    <a:pt x="38977" y="18586"/>
                  </a:cubicBezTo>
                  <a:lnTo>
                    <a:pt x="40023" y="18586"/>
                  </a:lnTo>
                  <a:cubicBezTo>
                    <a:pt x="39262" y="8212"/>
                    <a:pt x="30576" y="1"/>
                    <a:pt x="200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14"/>
            <p:cNvSpPr/>
            <p:nvPr/>
          </p:nvSpPr>
          <p:spPr>
            <a:xfrm>
              <a:off x="5910750" y="4548125"/>
              <a:ext cx="654175" cy="292050"/>
            </a:xfrm>
            <a:custGeom>
              <a:avLst/>
              <a:gdLst/>
              <a:ahLst/>
              <a:cxnLst/>
              <a:rect l="l" t="t" r="r" b="b"/>
              <a:pathLst>
                <a:path w="26167" h="11682" extrusionOk="0">
                  <a:moveTo>
                    <a:pt x="13084" y="1"/>
                  </a:moveTo>
                  <a:cubicBezTo>
                    <a:pt x="6322" y="1"/>
                    <a:pt x="737" y="5122"/>
                    <a:pt x="0" y="11682"/>
                  </a:cubicBezTo>
                  <a:lnTo>
                    <a:pt x="1058" y="11682"/>
                  </a:lnTo>
                  <a:cubicBezTo>
                    <a:pt x="1783" y="5693"/>
                    <a:pt x="6905" y="1047"/>
                    <a:pt x="13084" y="1047"/>
                  </a:cubicBezTo>
                  <a:cubicBezTo>
                    <a:pt x="19263" y="1047"/>
                    <a:pt x="24384" y="5693"/>
                    <a:pt x="25109" y="11682"/>
                  </a:cubicBezTo>
                  <a:lnTo>
                    <a:pt x="26167" y="11682"/>
                  </a:lnTo>
                  <a:cubicBezTo>
                    <a:pt x="25430" y="5122"/>
                    <a:pt x="19845" y="1"/>
                    <a:pt x="1308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14"/>
            <p:cNvSpPr/>
            <p:nvPr/>
          </p:nvSpPr>
          <p:spPr>
            <a:xfrm>
              <a:off x="6085725" y="4720725"/>
              <a:ext cx="304225" cy="119450"/>
            </a:xfrm>
            <a:custGeom>
              <a:avLst/>
              <a:gdLst/>
              <a:ahLst/>
              <a:cxnLst/>
              <a:rect l="l" t="t" r="r" b="b"/>
              <a:pathLst>
                <a:path w="12169" h="4778" extrusionOk="0">
                  <a:moveTo>
                    <a:pt x="6085" y="1"/>
                  </a:moveTo>
                  <a:cubicBezTo>
                    <a:pt x="3138" y="1"/>
                    <a:pt x="666" y="2033"/>
                    <a:pt x="1" y="4778"/>
                  </a:cubicBezTo>
                  <a:lnTo>
                    <a:pt x="1082" y="4778"/>
                  </a:lnTo>
                  <a:cubicBezTo>
                    <a:pt x="1724" y="2615"/>
                    <a:pt x="3720" y="1047"/>
                    <a:pt x="6085" y="1047"/>
                  </a:cubicBezTo>
                  <a:cubicBezTo>
                    <a:pt x="8449" y="1047"/>
                    <a:pt x="10446" y="2615"/>
                    <a:pt x="11087" y="4778"/>
                  </a:cubicBezTo>
                  <a:lnTo>
                    <a:pt x="12169" y="4778"/>
                  </a:lnTo>
                  <a:cubicBezTo>
                    <a:pt x="11503" y="2033"/>
                    <a:pt x="9020" y="1"/>
                    <a:pt x="608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14"/>
            <p:cNvSpPr/>
            <p:nvPr/>
          </p:nvSpPr>
          <p:spPr>
            <a:xfrm>
              <a:off x="6452900" y="829675"/>
              <a:ext cx="926325" cy="895075"/>
            </a:xfrm>
            <a:custGeom>
              <a:avLst/>
              <a:gdLst/>
              <a:ahLst/>
              <a:cxnLst/>
              <a:rect l="l" t="t" r="r" b="b"/>
              <a:pathLst>
                <a:path w="37053" h="35803" extrusionOk="0">
                  <a:moveTo>
                    <a:pt x="3720" y="0"/>
                  </a:moveTo>
                  <a:cubicBezTo>
                    <a:pt x="1" y="7736"/>
                    <a:pt x="369" y="17183"/>
                    <a:pt x="5515" y="24812"/>
                  </a:cubicBezTo>
                  <a:cubicBezTo>
                    <a:pt x="10339" y="31950"/>
                    <a:pt x="18208" y="35802"/>
                    <a:pt x="26221" y="35802"/>
                  </a:cubicBezTo>
                  <a:cubicBezTo>
                    <a:pt x="29894" y="35802"/>
                    <a:pt x="33598" y="34993"/>
                    <a:pt x="37052" y="33320"/>
                  </a:cubicBezTo>
                  <a:lnTo>
                    <a:pt x="3705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Table">
  <p:cSld name="CUSTOM">
    <p:spTree>
      <p:nvGrpSpPr>
        <p:cNvPr id="1" name="Shape 1755"/>
        <p:cNvGrpSpPr/>
        <p:nvPr/>
      </p:nvGrpSpPr>
      <p:grpSpPr>
        <a:xfrm>
          <a:off x="0" y="0"/>
          <a:ext cx="0" cy="0"/>
          <a:chOff x="0" y="0"/>
          <a:chExt cx="0" cy="0"/>
        </a:xfrm>
      </p:grpSpPr>
      <p:grpSp>
        <p:nvGrpSpPr>
          <p:cNvPr id="1756" name="Google Shape;1756;p15"/>
          <p:cNvGrpSpPr/>
          <p:nvPr/>
        </p:nvGrpSpPr>
        <p:grpSpPr>
          <a:xfrm>
            <a:off x="-2" y="11"/>
            <a:ext cx="9149177" cy="5202237"/>
            <a:chOff x="238125" y="829675"/>
            <a:chExt cx="7141100" cy="4050325"/>
          </a:xfrm>
        </p:grpSpPr>
        <p:sp>
          <p:nvSpPr>
            <p:cNvPr id="1757" name="Google Shape;1757;p15"/>
            <p:cNvSpPr/>
            <p:nvPr/>
          </p:nvSpPr>
          <p:spPr>
            <a:xfrm>
              <a:off x="1160825" y="9196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15"/>
            <p:cNvSpPr/>
            <p:nvPr/>
          </p:nvSpPr>
          <p:spPr>
            <a:xfrm>
              <a:off x="136877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15"/>
            <p:cNvSpPr/>
            <p:nvPr/>
          </p:nvSpPr>
          <p:spPr>
            <a:xfrm>
              <a:off x="157672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15"/>
            <p:cNvSpPr/>
            <p:nvPr/>
          </p:nvSpPr>
          <p:spPr>
            <a:xfrm>
              <a:off x="1784675" y="9196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15"/>
            <p:cNvSpPr/>
            <p:nvPr/>
          </p:nvSpPr>
          <p:spPr>
            <a:xfrm>
              <a:off x="1954300" y="9196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15"/>
            <p:cNvSpPr/>
            <p:nvPr/>
          </p:nvSpPr>
          <p:spPr>
            <a:xfrm>
              <a:off x="1160825" y="112762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15"/>
            <p:cNvSpPr/>
            <p:nvPr/>
          </p:nvSpPr>
          <p:spPr>
            <a:xfrm>
              <a:off x="136877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15"/>
            <p:cNvSpPr/>
            <p:nvPr/>
          </p:nvSpPr>
          <p:spPr>
            <a:xfrm>
              <a:off x="157672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15"/>
            <p:cNvSpPr/>
            <p:nvPr/>
          </p:nvSpPr>
          <p:spPr>
            <a:xfrm>
              <a:off x="1784675" y="11276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15"/>
            <p:cNvSpPr/>
            <p:nvPr/>
          </p:nvSpPr>
          <p:spPr>
            <a:xfrm>
              <a:off x="1954300" y="112762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15"/>
            <p:cNvSpPr/>
            <p:nvPr/>
          </p:nvSpPr>
          <p:spPr>
            <a:xfrm>
              <a:off x="1160825" y="133557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15"/>
            <p:cNvSpPr/>
            <p:nvPr/>
          </p:nvSpPr>
          <p:spPr>
            <a:xfrm>
              <a:off x="136877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15"/>
            <p:cNvSpPr/>
            <p:nvPr/>
          </p:nvSpPr>
          <p:spPr>
            <a:xfrm>
              <a:off x="157672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15"/>
            <p:cNvSpPr/>
            <p:nvPr/>
          </p:nvSpPr>
          <p:spPr>
            <a:xfrm>
              <a:off x="1784675" y="13355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15"/>
            <p:cNvSpPr/>
            <p:nvPr/>
          </p:nvSpPr>
          <p:spPr>
            <a:xfrm>
              <a:off x="1954300" y="133557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15"/>
            <p:cNvSpPr/>
            <p:nvPr/>
          </p:nvSpPr>
          <p:spPr>
            <a:xfrm>
              <a:off x="1160825" y="1543825"/>
              <a:ext cx="60925" cy="60625"/>
            </a:xfrm>
            <a:custGeom>
              <a:avLst/>
              <a:gdLst/>
              <a:ahLst/>
              <a:cxnLst/>
              <a:rect l="l" t="t" r="r" b="b"/>
              <a:pathLst>
                <a:path w="2437" h="2425" extrusionOk="0">
                  <a:moveTo>
                    <a:pt x="1224" y="1"/>
                  </a:moveTo>
                  <a:cubicBezTo>
                    <a:pt x="547" y="1"/>
                    <a:pt x="1" y="535"/>
                    <a:pt x="1" y="1213"/>
                  </a:cubicBezTo>
                  <a:cubicBezTo>
                    <a:pt x="1" y="1878"/>
                    <a:pt x="547" y="2425"/>
                    <a:pt x="1224" y="2425"/>
                  </a:cubicBezTo>
                  <a:cubicBezTo>
                    <a:pt x="1890" y="2425"/>
                    <a:pt x="2437" y="1878"/>
                    <a:pt x="2437" y="1213"/>
                  </a:cubicBezTo>
                  <a:cubicBezTo>
                    <a:pt x="2437" y="535"/>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15"/>
            <p:cNvSpPr/>
            <p:nvPr/>
          </p:nvSpPr>
          <p:spPr>
            <a:xfrm>
              <a:off x="136877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15"/>
            <p:cNvSpPr/>
            <p:nvPr/>
          </p:nvSpPr>
          <p:spPr>
            <a:xfrm>
              <a:off x="157672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15"/>
            <p:cNvSpPr/>
            <p:nvPr/>
          </p:nvSpPr>
          <p:spPr>
            <a:xfrm>
              <a:off x="1784675" y="1543825"/>
              <a:ext cx="60925" cy="60625"/>
            </a:xfrm>
            <a:custGeom>
              <a:avLst/>
              <a:gdLst/>
              <a:ahLst/>
              <a:cxnLst/>
              <a:rect l="l" t="t" r="r" b="b"/>
              <a:pathLst>
                <a:path w="2437" h="2425" extrusionOk="0">
                  <a:moveTo>
                    <a:pt x="1225" y="1"/>
                  </a:moveTo>
                  <a:cubicBezTo>
                    <a:pt x="547" y="1"/>
                    <a:pt x="1" y="535"/>
                    <a:pt x="1" y="1213"/>
                  </a:cubicBezTo>
                  <a:cubicBezTo>
                    <a:pt x="1" y="1878"/>
                    <a:pt x="547"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15"/>
            <p:cNvSpPr/>
            <p:nvPr/>
          </p:nvSpPr>
          <p:spPr>
            <a:xfrm>
              <a:off x="1954300" y="1543825"/>
              <a:ext cx="60925" cy="60625"/>
            </a:xfrm>
            <a:custGeom>
              <a:avLst/>
              <a:gdLst/>
              <a:ahLst/>
              <a:cxnLst/>
              <a:rect l="l" t="t" r="r" b="b"/>
              <a:pathLst>
                <a:path w="2437" h="2425" extrusionOk="0">
                  <a:moveTo>
                    <a:pt x="1225" y="1"/>
                  </a:moveTo>
                  <a:cubicBezTo>
                    <a:pt x="548" y="1"/>
                    <a:pt x="1" y="535"/>
                    <a:pt x="1" y="1213"/>
                  </a:cubicBezTo>
                  <a:cubicBezTo>
                    <a:pt x="1" y="1878"/>
                    <a:pt x="548" y="2425"/>
                    <a:pt x="1225" y="2425"/>
                  </a:cubicBezTo>
                  <a:cubicBezTo>
                    <a:pt x="1890" y="2425"/>
                    <a:pt x="2437" y="1878"/>
                    <a:pt x="2437" y="1213"/>
                  </a:cubicBezTo>
                  <a:cubicBezTo>
                    <a:pt x="2437" y="535"/>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15"/>
            <p:cNvSpPr/>
            <p:nvPr/>
          </p:nvSpPr>
          <p:spPr>
            <a:xfrm>
              <a:off x="1160825" y="17517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15"/>
            <p:cNvSpPr/>
            <p:nvPr/>
          </p:nvSpPr>
          <p:spPr>
            <a:xfrm>
              <a:off x="136877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15"/>
            <p:cNvSpPr/>
            <p:nvPr/>
          </p:nvSpPr>
          <p:spPr>
            <a:xfrm>
              <a:off x="157672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15"/>
            <p:cNvSpPr/>
            <p:nvPr/>
          </p:nvSpPr>
          <p:spPr>
            <a:xfrm>
              <a:off x="1784675" y="17517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15"/>
            <p:cNvSpPr/>
            <p:nvPr/>
          </p:nvSpPr>
          <p:spPr>
            <a:xfrm>
              <a:off x="1954300" y="17517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15"/>
            <p:cNvSpPr/>
            <p:nvPr/>
          </p:nvSpPr>
          <p:spPr>
            <a:xfrm>
              <a:off x="1160825" y="196032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15"/>
            <p:cNvSpPr/>
            <p:nvPr/>
          </p:nvSpPr>
          <p:spPr>
            <a:xfrm>
              <a:off x="136877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15"/>
            <p:cNvSpPr/>
            <p:nvPr/>
          </p:nvSpPr>
          <p:spPr>
            <a:xfrm>
              <a:off x="157672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15"/>
            <p:cNvSpPr/>
            <p:nvPr/>
          </p:nvSpPr>
          <p:spPr>
            <a:xfrm>
              <a:off x="1784675" y="196032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15"/>
            <p:cNvSpPr/>
            <p:nvPr/>
          </p:nvSpPr>
          <p:spPr>
            <a:xfrm>
              <a:off x="1954300" y="196032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15"/>
            <p:cNvSpPr/>
            <p:nvPr/>
          </p:nvSpPr>
          <p:spPr>
            <a:xfrm>
              <a:off x="1160825" y="2168275"/>
              <a:ext cx="60925" cy="60925"/>
            </a:xfrm>
            <a:custGeom>
              <a:avLst/>
              <a:gdLst/>
              <a:ahLst/>
              <a:cxnLst/>
              <a:rect l="l" t="t" r="r" b="b"/>
              <a:pathLst>
                <a:path w="2437" h="2437" extrusionOk="0">
                  <a:moveTo>
                    <a:pt x="1224" y="1"/>
                  </a:moveTo>
                  <a:cubicBezTo>
                    <a:pt x="547" y="1"/>
                    <a:pt x="1" y="547"/>
                    <a:pt x="1" y="1213"/>
                  </a:cubicBezTo>
                  <a:cubicBezTo>
                    <a:pt x="1" y="1890"/>
                    <a:pt x="547" y="2437"/>
                    <a:pt x="1224" y="2437"/>
                  </a:cubicBezTo>
                  <a:cubicBezTo>
                    <a:pt x="1890" y="2437"/>
                    <a:pt x="2437" y="1890"/>
                    <a:pt x="2437" y="1213"/>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15"/>
            <p:cNvSpPr/>
            <p:nvPr/>
          </p:nvSpPr>
          <p:spPr>
            <a:xfrm>
              <a:off x="136877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15"/>
            <p:cNvSpPr/>
            <p:nvPr/>
          </p:nvSpPr>
          <p:spPr>
            <a:xfrm>
              <a:off x="157672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15"/>
            <p:cNvSpPr/>
            <p:nvPr/>
          </p:nvSpPr>
          <p:spPr>
            <a:xfrm>
              <a:off x="1784675" y="2168275"/>
              <a:ext cx="60925" cy="60925"/>
            </a:xfrm>
            <a:custGeom>
              <a:avLst/>
              <a:gdLst/>
              <a:ahLst/>
              <a:cxnLst/>
              <a:rect l="l" t="t" r="r" b="b"/>
              <a:pathLst>
                <a:path w="2437" h="2437" extrusionOk="0">
                  <a:moveTo>
                    <a:pt x="1225" y="1"/>
                  </a:moveTo>
                  <a:cubicBezTo>
                    <a:pt x="547" y="1"/>
                    <a:pt x="1" y="547"/>
                    <a:pt x="1" y="1213"/>
                  </a:cubicBezTo>
                  <a:cubicBezTo>
                    <a:pt x="1" y="1890"/>
                    <a:pt x="547"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15"/>
            <p:cNvSpPr/>
            <p:nvPr/>
          </p:nvSpPr>
          <p:spPr>
            <a:xfrm>
              <a:off x="1954300" y="2168275"/>
              <a:ext cx="60925" cy="60925"/>
            </a:xfrm>
            <a:custGeom>
              <a:avLst/>
              <a:gdLst/>
              <a:ahLst/>
              <a:cxnLst/>
              <a:rect l="l" t="t" r="r" b="b"/>
              <a:pathLst>
                <a:path w="2437" h="2437" extrusionOk="0">
                  <a:moveTo>
                    <a:pt x="1225" y="1"/>
                  </a:moveTo>
                  <a:cubicBezTo>
                    <a:pt x="548" y="1"/>
                    <a:pt x="1" y="547"/>
                    <a:pt x="1" y="1213"/>
                  </a:cubicBezTo>
                  <a:cubicBezTo>
                    <a:pt x="1" y="1890"/>
                    <a:pt x="548" y="2437"/>
                    <a:pt x="1225" y="2437"/>
                  </a:cubicBezTo>
                  <a:cubicBezTo>
                    <a:pt x="1890" y="2437"/>
                    <a:pt x="2437" y="1890"/>
                    <a:pt x="2437" y="1213"/>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15"/>
            <p:cNvSpPr/>
            <p:nvPr/>
          </p:nvSpPr>
          <p:spPr>
            <a:xfrm>
              <a:off x="1160825" y="237622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15"/>
            <p:cNvSpPr/>
            <p:nvPr/>
          </p:nvSpPr>
          <p:spPr>
            <a:xfrm>
              <a:off x="136877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15"/>
            <p:cNvSpPr/>
            <p:nvPr/>
          </p:nvSpPr>
          <p:spPr>
            <a:xfrm>
              <a:off x="157672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15"/>
            <p:cNvSpPr/>
            <p:nvPr/>
          </p:nvSpPr>
          <p:spPr>
            <a:xfrm>
              <a:off x="1784675" y="237622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15"/>
            <p:cNvSpPr/>
            <p:nvPr/>
          </p:nvSpPr>
          <p:spPr>
            <a:xfrm>
              <a:off x="1954300" y="237622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15"/>
            <p:cNvSpPr/>
            <p:nvPr/>
          </p:nvSpPr>
          <p:spPr>
            <a:xfrm>
              <a:off x="1160825" y="2584175"/>
              <a:ext cx="60925" cy="60925"/>
            </a:xfrm>
            <a:custGeom>
              <a:avLst/>
              <a:gdLst/>
              <a:ahLst/>
              <a:cxnLst/>
              <a:rect l="l" t="t" r="r" b="b"/>
              <a:pathLst>
                <a:path w="2437" h="2437" extrusionOk="0">
                  <a:moveTo>
                    <a:pt x="1224" y="1"/>
                  </a:moveTo>
                  <a:cubicBezTo>
                    <a:pt x="547" y="1"/>
                    <a:pt x="1" y="547"/>
                    <a:pt x="1" y="1225"/>
                  </a:cubicBezTo>
                  <a:cubicBezTo>
                    <a:pt x="1" y="1890"/>
                    <a:pt x="547" y="2437"/>
                    <a:pt x="1224" y="2437"/>
                  </a:cubicBezTo>
                  <a:cubicBezTo>
                    <a:pt x="1890" y="2437"/>
                    <a:pt x="2437" y="1890"/>
                    <a:pt x="2437" y="1225"/>
                  </a:cubicBezTo>
                  <a:cubicBezTo>
                    <a:pt x="2437" y="547"/>
                    <a:pt x="1890" y="1"/>
                    <a:pt x="122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15"/>
            <p:cNvSpPr/>
            <p:nvPr/>
          </p:nvSpPr>
          <p:spPr>
            <a:xfrm>
              <a:off x="136877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15"/>
            <p:cNvSpPr/>
            <p:nvPr/>
          </p:nvSpPr>
          <p:spPr>
            <a:xfrm>
              <a:off x="157672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15"/>
            <p:cNvSpPr/>
            <p:nvPr/>
          </p:nvSpPr>
          <p:spPr>
            <a:xfrm>
              <a:off x="1784675" y="2584175"/>
              <a:ext cx="60925" cy="60925"/>
            </a:xfrm>
            <a:custGeom>
              <a:avLst/>
              <a:gdLst/>
              <a:ahLst/>
              <a:cxnLst/>
              <a:rect l="l" t="t" r="r" b="b"/>
              <a:pathLst>
                <a:path w="2437" h="2437" extrusionOk="0">
                  <a:moveTo>
                    <a:pt x="1225" y="1"/>
                  </a:moveTo>
                  <a:cubicBezTo>
                    <a:pt x="547" y="1"/>
                    <a:pt x="1" y="547"/>
                    <a:pt x="1" y="1225"/>
                  </a:cubicBezTo>
                  <a:cubicBezTo>
                    <a:pt x="1" y="1890"/>
                    <a:pt x="547"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15"/>
            <p:cNvSpPr/>
            <p:nvPr/>
          </p:nvSpPr>
          <p:spPr>
            <a:xfrm>
              <a:off x="1954300" y="2584175"/>
              <a:ext cx="60925" cy="60925"/>
            </a:xfrm>
            <a:custGeom>
              <a:avLst/>
              <a:gdLst/>
              <a:ahLst/>
              <a:cxnLst/>
              <a:rect l="l" t="t" r="r" b="b"/>
              <a:pathLst>
                <a:path w="2437" h="2437" extrusionOk="0">
                  <a:moveTo>
                    <a:pt x="1225" y="1"/>
                  </a:moveTo>
                  <a:cubicBezTo>
                    <a:pt x="548" y="1"/>
                    <a:pt x="1" y="547"/>
                    <a:pt x="1" y="1225"/>
                  </a:cubicBezTo>
                  <a:cubicBezTo>
                    <a:pt x="1" y="1890"/>
                    <a:pt x="548" y="2437"/>
                    <a:pt x="1225" y="2437"/>
                  </a:cubicBezTo>
                  <a:cubicBezTo>
                    <a:pt x="1890" y="2437"/>
                    <a:pt x="2437" y="1890"/>
                    <a:pt x="2437" y="1225"/>
                  </a:cubicBezTo>
                  <a:cubicBezTo>
                    <a:pt x="2437" y="547"/>
                    <a:pt x="1890" y="1"/>
                    <a:pt x="122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15"/>
            <p:cNvSpPr/>
            <p:nvPr/>
          </p:nvSpPr>
          <p:spPr>
            <a:xfrm>
              <a:off x="32902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15"/>
            <p:cNvSpPr/>
            <p:nvPr/>
          </p:nvSpPr>
          <p:spPr>
            <a:xfrm>
              <a:off x="53697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15"/>
            <p:cNvSpPr/>
            <p:nvPr/>
          </p:nvSpPr>
          <p:spPr>
            <a:xfrm>
              <a:off x="744925" y="9196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15"/>
            <p:cNvSpPr/>
            <p:nvPr/>
          </p:nvSpPr>
          <p:spPr>
            <a:xfrm>
              <a:off x="952875" y="9196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15"/>
            <p:cNvSpPr/>
            <p:nvPr/>
          </p:nvSpPr>
          <p:spPr>
            <a:xfrm>
              <a:off x="32902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15"/>
            <p:cNvSpPr/>
            <p:nvPr/>
          </p:nvSpPr>
          <p:spPr>
            <a:xfrm>
              <a:off x="53697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15"/>
            <p:cNvSpPr/>
            <p:nvPr/>
          </p:nvSpPr>
          <p:spPr>
            <a:xfrm>
              <a:off x="744925" y="11276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15"/>
            <p:cNvSpPr/>
            <p:nvPr/>
          </p:nvSpPr>
          <p:spPr>
            <a:xfrm>
              <a:off x="952875" y="112762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15"/>
            <p:cNvSpPr/>
            <p:nvPr/>
          </p:nvSpPr>
          <p:spPr>
            <a:xfrm>
              <a:off x="32902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15"/>
            <p:cNvSpPr/>
            <p:nvPr/>
          </p:nvSpPr>
          <p:spPr>
            <a:xfrm>
              <a:off x="53697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15"/>
            <p:cNvSpPr/>
            <p:nvPr/>
          </p:nvSpPr>
          <p:spPr>
            <a:xfrm>
              <a:off x="744925" y="13355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15"/>
            <p:cNvSpPr/>
            <p:nvPr/>
          </p:nvSpPr>
          <p:spPr>
            <a:xfrm>
              <a:off x="952875" y="133557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15"/>
            <p:cNvSpPr/>
            <p:nvPr/>
          </p:nvSpPr>
          <p:spPr>
            <a:xfrm>
              <a:off x="32902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15"/>
            <p:cNvSpPr/>
            <p:nvPr/>
          </p:nvSpPr>
          <p:spPr>
            <a:xfrm>
              <a:off x="53697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15"/>
            <p:cNvSpPr/>
            <p:nvPr/>
          </p:nvSpPr>
          <p:spPr>
            <a:xfrm>
              <a:off x="744925" y="1543825"/>
              <a:ext cx="60925" cy="60625"/>
            </a:xfrm>
            <a:custGeom>
              <a:avLst/>
              <a:gdLst/>
              <a:ahLst/>
              <a:cxnLst/>
              <a:rect l="l" t="t" r="r" b="b"/>
              <a:pathLst>
                <a:path w="2437" h="2425" extrusionOk="0">
                  <a:moveTo>
                    <a:pt x="1212" y="1"/>
                  </a:moveTo>
                  <a:cubicBezTo>
                    <a:pt x="547" y="1"/>
                    <a:pt x="0" y="535"/>
                    <a:pt x="0" y="1213"/>
                  </a:cubicBezTo>
                  <a:cubicBezTo>
                    <a:pt x="0" y="1878"/>
                    <a:pt x="547" y="2425"/>
                    <a:pt x="1212" y="2425"/>
                  </a:cubicBezTo>
                  <a:cubicBezTo>
                    <a:pt x="1890" y="2425"/>
                    <a:pt x="2436" y="1878"/>
                    <a:pt x="2436" y="1213"/>
                  </a:cubicBezTo>
                  <a:cubicBezTo>
                    <a:pt x="2436" y="535"/>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15"/>
            <p:cNvSpPr/>
            <p:nvPr/>
          </p:nvSpPr>
          <p:spPr>
            <a:xfrm>
              <a:off x="952875" y="1543825"/>
              <a:ext cx="60925" cy="60625"/>
            </a:xfrm>
            <a:custGeom>
              <a:avLst/>
              <a:gdLst/>
              <a:ahLst/>
              <a:cxnLst/>
              <a:rect l="l" t="t" r="r" b="b"/>
              <a:pathLst>
                <a:path w="2437" h="2425" extrusionOk="0">
                  <a:moveTo>
                    <a:pt x="1213" y="1"/>
                  </a:moveTo>
                  <a:cubicBezTo>
                    <a:pt x="547" y="1"/>
                    <a:pt x="0" y="535"/>
                    <a:pt x="0" y="1213"/>
                  </a:cubicBezTo>
                  <a:cubicBezTo>
                    <a:pt x="0" y="1878"/>
                    <a:pt x="547" y="2425"/>
                    <a:pt x="1213" y="2425"/>
                  </a:cubicBezTo>
                  <a:cubicBezTo>
                    <a:pt x="1890" y="2425"/>
                    <a:pt x="2436" y="1878"/>
                    <a:pt x="2436" y="1213"/>
                  </a:cubicBezTo>
                  <a:cubicBezTo>
                    <a:pt x="2436" y="535"/>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15"/>
            <p:cNvSpPr/>
            <p:nvPr/>
          </p:nvSpPr>
          <p:spPr>
            <a:xfrm>
              <a:off x="32902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15"/>
            <p:cNvSpPr/>
            <p:nvPr/>
          </p:nvSpPr>
          <p:spPr>
            <a:xfrm>
              <a:off x="53697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15"/>
            <p:cNvSpPr/>
            <p:nvPr/>
          </p:nvSpPr>
          <p:spPr>
            <a:xfrm>
              <a:off x="744925" y="17517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15"/>
            <p:cNvSpPr/>
            <p:nvPr/>
          </p:nvSpPr>
          <p:spPr>
            <a:xfrm>
              <a:off x="952875" y="17517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15"/>
            <p:cNvSpPr/>
            <p:nvPr/>
          </p:nvSpPr>
          <p:spPr>
            <a:xfrm>
              <a:off x="32902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15"/>
            <p:cNvSpPr/>
            <p:nvPr/>
          </p:nvSpPr>
          <p:spPr>
            <a:xfrm>
              <a:off x="53697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15"/>
            <p:cNvSpPr/>
            <p:nvPr/>
          </p:nvSpPr>
          <p:spPr>
            <a:xfrm>
              <a:off x="744925" y="196032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15"/>
            <p:cNvSpPr/>
            <p:nvPr/>
          </p:nvSpPr>
          <p:spPr>
            <a:xfrm>
              <a:off x="952875" y="196032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15"/>
            <p:cNvSpPr/>
            <p:nvPr/>
          </p:nvSpPr>
          <p:spPr>
            <a:xfrm>
              <a:off x="32902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15"/>
            <p:cNvSpPr/>
            <p:nvPr/>
          </p:nvSpPr>
          <p:spPr>
            <a:xfrm>
              <a:off x="53697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15"/>
            <p:cNvSpPr/>
            <p:nvPr/>
          </p:nvSpPr>
          <p:spPr>
            <a:xfrm>
              <a:off x="744925" y="2168275"/>
              <a:ext cx="60925" cy="60925"/>
            </a:xfrm>
            <a:custGeom>
              <a:avLst/>
              <a:gdLst/>
              <a:ahLst/>
              <a:cxnLst/>
              <a:rect l="l" t="t" r="r" b="b"/>
              <a:pathLst>
                <a:path w="2437" h="2437" extrusionOk="0">
                  <a:moveTo>
                    <a:pt x="1212" y="1"/>
                  </a:moveTo>
                  <a:cubicBezTo>
                    <a:pt x="547" y="1"/>
                    <a:pt x="0" y="547"/>
                    <a:pt x="0" y="1213"/>
                  </a:cubicBezTo>
                  <a:cubicBezTo>
                    <a:pt x="0" y="1890"/>
                    <a:pt x="547" y="2437"/>
                    <a:pt x="1212" y="2437"/>
                  </a:cubicBezTo>
                  <a:cubicBezTo>
                    <a:pt x="1890" y="2437"/>
                    <a:pt x="2436" y="1890"/>
                    <a:pt x="2436" y="1213"/>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15"/>
            <p:cNvSpPr/>
            <p:nvPr/>
          </p:nvSpPr>
          <p:spPr>
            <a:xfrm>
              <a:off x="952875" y="2168275"/>
              <a:ext cx="60925" cy="60925"/>
            </a:xfrm>
            <a:custGeom>
              <a:avLst/>
              <a:gdLst/>
              <a:ahLst/>
              <a:cxnLst/>
              <a:rect l="l" t="t" r="r" b="b"/>
              <a:pathLst>
                <a:path w="2437" h="2437" extrusionOk="0">
                  <a:moveTo>
                    <a:pt x="1213" y="1"/>
                  </a:moveTo>
                  <a:cubicBezTo>
                    <a:pt x="547" y="1"/>
                    <a:pt x="0" y="547"/>
                    <a:pt x="0" y="1213"/>
                  </a:cubicBezTo>
                  <a:cubicBezTo>
                    <a:pt x="0" y="1890"/>
                    <a:pt x="547" y="2437"/>
                    <a:pt x="1213" y="2437"/>
                  </a:cubicBezTo>
                  <a:cubicBezTo>
                    <a:pt x="1890" y="2437"/>
                    <a:pt x="2436" y="1890"/>
                    <a:pt x="2436" y="1213"/>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15"/>
            <p:cNvSpPr/>
            <p:nvPr/>
          </p:nvSpPr>
          <p:spPr>
            <a:xfrm>
              <a:off x="32902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15"/>
            <p:cNvSpPr/>
            <p:nvPr/>
          </p:nvSpPr>
          <p:spPr>
            <a:xfrm>
              <a:off x="53697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15"/>
            <p:cNvSpPr/>
            <p:nvPr/>
          </p:nvSpPr>
          <p:spPr>
            <a:xfrm>
              <a:off x="744925" y="237622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15"/>
            <p:cNvSpPr/>
            <p:nvPr/>
          </p:nvSpPr>
          <p:spPr>
            <a:xfrm>
              <a:off x="952875" y="237622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15"/>
            <p:cNvSpPr/>
            <p:nvPr/>
          </p:nvSpPr>
          <p:spPr>
            <a:xfrm>
              <a:off x="32902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15"/>
            <p:cNvSpPr/>
            <p:nvPr/>
          </p:nvSpPr>
          <p:spPr>
            <a:xfrm>
              <a:off x="53697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15"/>
            <p:cNvSpPr/>
            <p:nvPr/>
          </p:nvSpPr>
          <p:spPr>
            <a:xfrm>
              <a:off x="744925" y="2584175"/>
              <a:ext cx="60925" cy="60925"/>
            </a:xfrm>
            <a:custGeom>
              <a:avLst/>
              <a:gdLst/>
              <a:ahLst/>
              <a:cxnLst/>
              <a:rect l="l" t="t" r="r" b="b"/>
              <a:pathLst>
                <a:path w="2437" h="2437" extrusionOk="0">
                  <a:moveTo>
                    <a:pt x="1212" y="1"/>
                  </a:moveTo>
                  <a:cubicBezTo>
                    <a:pt x="547" y="1"/>
                    <a:pt x="0" y="547"/>
                    <a:pt x="0" y="1225"/>
                  </a:cubicBezTo>
                  <a:cubicBezTo>
                    <a:pt x="0" y="1890"/>
                    <a:pt x="547" y="2437"/>
                    <a:pt x="1212" y="2437"/>
                  </a:cubicBezTo>
                  <a:cubicBezTo>
                    <a:pt x="1890" y="2437"/>
                    <a:pt x="2436" y="1890"/>
                    <a:pt x="2436" y="1225"/>
                  </a:cubicBezTo>
                  <a:cubicBezTo>
                    <a:pt x="2436" y="547"/>
                    <a:pt x="1890" y="1"/>
                    <a:pt x="12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15"/>
            <p:cNvSpPr/>
            <p:nvPr/>
          </p:nvSpPr>
          <p:spPr>
            <a:xfrm>
              <a:off x="952875" y="2584175"/>
              <a:ext cx="60925" cy="60925"/>
            </a:xfrm>
            <a:custGeom>
              <a:avLst/>
              <a:gdLst/>
              <a:ahLst/>
              <a:cxnLst/>
              <a:rect l="l" t="t" r="r" b="b"/>
              <a:pathLst>
                <a:path w="2437" h="2437" extrusionOk="0">
                  <a:moveTo>
                    <a:pt x="1213" y="1"/>
                  </a:moveTo>
                  <a:cubicBezTo>
                    <a:pt x="547" y="1"/>
                    <a:pt x="0" y="547"/>
                    <a:pt x="0" y="1225"/>
                  </a:cubicBezTo>
                  <a:cubicBezTo>
                    <a:pt x="0" y="1890"/>
                    <a:pt x="547" y="2437"/>
                    <a:pt x="1213" y="2437"/>
                  </a:cubicBezTo>
                  <a:cubicBezTo>
                    <a:pt x="1890" y="2437"/>
                    <a:pt x="2436" y="1890"/>
                    <a:pt x="2436" y="1225"/>
                  </a:cubicBezTo>
                  <a:cubicBezTo>
                    <a:pt x="2436" y="547"/>
                    <a:pt x="1890" y="1"/>
                    <a:pt x="121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15"/>
            <p:cNvSpPr/>
            <p:nvPr/>
          </p:nvSpPr>
          <p:spPr>
            <a:xfrm>
              <a:off x="6855150" y="1831350"/>
              <a:ext cx="347900" cy="305800"/>
            </a:xfrm>
            <a:custGeom>
              <a:avLst/>
              <a:gdLst/>
              <a:ahLst/>
              <a:cxnLst/>
              <a:rect l="l" t="t" r="r" b="b"/>
              <a:pathLst>
                <a:path w="13916" h="12232" extrusionOk="0">
                  <a:moveTo>
                    <a:pt x="6961" y="2175"/>
                  </a:moveTo>
                  <a:cubicBezTo>
                    <a:pt x="8225" y="2175"/>
                    <a:pt x="9467" y="2784"/>
                    <a:pt x="10232" y="3912"/>
                  </a:cubicBezTo>
                  <a:cubicBezTo>
                    <a:pt x="11444" y="5718"/>
                    <a:pt x="10968" y="8166"/>
                    <a:pt x="9162" y="9390"/>
                  </a:cubicBezTo>
                  <a:cubicBezTo>
                    <a:pt x="8487" y="9843"/>
                    <a:pt x="7722" y="10060"/>
                    <a:pt x="6964" y="10060"/>
                  </a:cubicBezTo>
                  <a:cubicBezTo>
                    <a:pt x="5697" y="10060"/>
                    <a:pt x="4451" y="9451"/>
                    <a:pt x="3684" y="8320"/>
                  </a:cubicBezTo>
                  <a:cubicBezTo>
                    <a:pt x="2472" y="6526"/>
                    <a:pt x="2947" y="4066"/>
                    <a:pt x="4754" y="2854"/>
                  </a:cubicBezTo>
                  <a:cubicBezTo>
                    <a:pt x="5432" y="2395"/>
                    <a:pt x="6200" y="2175"/>
                    <a:pt x="6961" y="2175"/>
                  </a:cubicBezTo>
                  <a:close/>
                  <a:moveTo>
                    <a:pt x="6949" y="1"/>
                  </a:moveTo>
                  <a:cubicBezTo>
                    <a:pt x="5771" y="1"/>
                    <a:pt x="4580" y="340"/>
                    <a:pt x="3530" y="1048"/>
                  </a:cubicBezTo>
                  <a:cubicBezTo>
                    <a:pt x="737" y="2937"/>
                    <a:pt x="0" y="6740"/>
                    <a:pt x="1890" y="9544"/>
                  </a:cubicBezTo>
                  <a:cubicBezTo>
                    <a:pt x="3071" y="11290"/>
                    <a:pt x="4999" y="12232"/>
                    <a:pt x="6961" y="12232"/>
                  </a:cubicBezTo>
                  <a:cubicBezTo>
                    <a:pt x="8138" y="12232"/>
                    <a:pt x="9327" y="11893"/>
                    <a:pt x="10374" y="11184"/>
                  </a:cubicBezTo>
                  <a:cubicBezTo>
                    <a:pt x="13179" y="9295"/>
                    <a:pt x="13915" y="5492"/>
                    <a:pt x="12026" y="2700"/>
                  </a:cubicBezTo>
                  <a:cubicBezTo>
                    <a:pt x="10845" y="946"/>
                    <a:pt x="8915" y="1"/>
                    <a:pt x="6949"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15"/>
            <p:cNvSpPr/>
            <p:nvPr/>
          </p:nvSpPr>
          <p:spPr>
            <a:xfrm>
              <a:off x="1802200" y="4450075"/>
              <a:ext cx="347900" cy="306000"/>
            </a:xfrm>
            <a:custGeom>
              <a:avLst/>
              <a:gdLst/>
              <a:ahLst/>
              <a:cxnLst/>
              <a:rect l="l" t="t" r="r" b="b"/>
              <a:pathLst>
                <a:path w="13916" h="12240" extrusionOk="0">
                  <a:moveTo>
                    <a:pt x="6955" y="2174"/>
                  </a:moveTo>
                  <a:cubicBezTo>
                    <a:pt x="8219" y="2174"/>
                    <a:pt x="9463" y="2783"/>
                    <a:pt x="10220" y="3911"/>
                  </a:cubicBezTo>
                  <a:cubicBezTo>
                    <a:pt x="11444" y="5717"/>
                    <a:pt x="10969" y="8165"/>
                    <a:pt x="9163" y="9389"/>
                  </a:cubicBezTo>
                  <a:cubicBezTo>
                    <a:pt x="8485" y="9849"/>
                    <a:pt x="7716" y="10069"/>
                    <a:pt x="6956" y="10069"/>
                  </a:cubicBezTo>
                  <a:cubicBezTo>
                    <a:pt x="5691" y="10069"/>
                    <a:pt x="4449" y="9460"/>
                    <a:pt x="3685" y="8331"/>
                  </a:cubicBezTo>
                  <a:cubicBezTo>
                    <a:pt x="2473" y="6525"/>
                    <a:pt x="2948" y="4065"/>
                    <a:pt x="4754" y="2853"/>
                  </a:cubicBezTo>
                  <a:cubicBezTo>
                    <a:pt x="5428" y="2394"/>
                    <a:pt x="6195" y="2174"/>
                    <a:pt x="6955" y="2174"/>
                  </a:cubicBezTo>
                  <a:close/>
                  <a:moveTo>
                    <a:pt x="6949" y="0"/>
                  </a:moveTo>
                  <a:cubicBezTo>
                    <a:pt x="5772" y="0"/>
                    <a:pt x="4581" y="339"/>
                    <a:pt x="3530" y="1047"/>
                  </a:cubicBezTo>
                  <a:cubicBezTo>
                    <a:pt x="738" y="2937"/>
                    <a:pt x="1" y="6739"/>
                    <a:pt x="1890" y="9543"/>
                  </a:cubicBezTo>
                  <a:cubicBezTo>
                    <a:pt x="3070" y="11295"/>
                    <a:pt x="4996" y="12239"/>
                    <a:pt x="6955" y="12239"/>
                  </a:cubicBezTo>
                  <a:cubicBezTo>
                    <a:pt x="8134" y="12239"/>
                    <a:pt x="9326" y="11897"/>
                    <a:pt x="10375" y="11183"/>
                  </a:cubicBezTo>
                  <a:cubicBezTo>
                    <a:pt x="13179" y="9294"/>
                    <a:pt x="13916" y="5503"/>
                    <a:pt x="12026" y="2699"/>
                  </a:cubicBezTo>
                  <a:cubicBezTo>
                    <a:pt x="10845" y="945"/>
                    <a:pt x="8915" y="0"/>
                    <a:pt x="69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15"/>
            <p:cNvSpPr/>
            <p:nvPr/>
          </p:nvSpPr>
          <p:spPr>
            <a:xfrm>
              <a:off x="6663250" y="1716425"/>
              <a:ext cx="163700" cy="163725"/>
            </a:xfrm>
            <a:custGeom>
              <a:avLst/>
              <a:gdLst/>
              <a:ahLst/>
              <a:cxnLst/>
              <a:rect l="l" t="t" r="r" b="b"/>
              <a:pathLst>
                <a:path w="6548" h="6549" extrusionOk="0">
                  <a:moveTo>
                    <a:pt x="3268" y="1"/>
                  </a:moveTo>
                  <a:cubicBezTo>
                    <a:pt x="1462" y="1"/>
                    <a:pt x="0" y="1474"/>
                    <a:pt x="0" y="3280"/>
                  </a:cubicBezTo>
                  <a:cubicBezTo>
                    <a:pt x="0" y="5087"/>
                    <a:pt x="1462" y="6548"/>
                    <a:pt x="3268" y="6548"/>
                  </a:cubicBezTo>
                  <a:cubicBezTo>
                    <a:pt x="5074" y="6548"/>
                    <a:pt x="6548" y="5087"/>
                    <a:pt x="6548" y="3280"/>
                  </a:cubicBezTo>
                  <a:cubicBezTo>
                    <a:pt x="6548" y="1474"/>
                    <a:pt x="5074" y="1"/>
                    <a:pt x="3268"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15"/>
            <p:cNvSpPr/>
            <p:nvPr/>
          </p:nvSpPr>
          <p:spPr>
            <a:xfrm>
              <a:off x="1976000" y="4198175"/>
              <a:ext cx="143800" cy="143525"/>
            </a:xfrm>
            <a:custGeom>
              <a:avLst/>
              <a:gdLst/>
              <a:ahLst/>
              <a:cxnLst/>
              <a:rect l="l" t="t" r="r" b="b"/>
              <a:pathLst>
                <a:path w="5752" h="5741" extrusionOk="0">
                  <a:moveTo>
                    <a:pt x="2876" y="1"/>
                  </a:moveTo>
                  <a:cubicBezTo>
                    <a:pt x="1284" y="1"/>
                    <a:pt x="0" y="1284"/>
                    <a:pt x="0" y="2865"/>
                  </a:cubicBezTo>
                  <a:cubicBezTo>
                    <a:pt x="0" y="4457"/>
                    <a:pt x="1284" y="5740"/>
                    <a:pt x="2876" y="5740"/>
                  </a:cubicBezTo>
                  <a:cubicBezTo>
                    <a:pt x="4468" y="5740"/>
                    <a:pt x="5752" y="4457"/>
                    <a:pt x="5752" y="2865"/>
                  </a:cubicBezTo>
                  <a:cubicBezTo>
                    <a:pt x="5752" y="1284"/>
                    <a:pt x="4468" y="1"/>
                    <a:pt x="2876"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15"/>
            <p:cNvSpPr/>
            <p:nvPr/>
          </p:nvSpPr>
          <p:spPr>
            <a:xfrm>
              <a:off x="3721900" y="4286125"/>
              <a:ext cx="59150" cy="59125"/>
            </a:xfrm>
            <a:custGeom>
              <a:avLst/>
              <a:gdLst/>
              <a:ahLst/>
              <a:cxnLst/>
              <a:rect l="l" t="t" r="r" b="b"/>
              <a:pathLst>
                <a:path w="2366" h="2365" extrusionOk="0">
                  <a:moveTo>
                    <a:pt x="1189" y="0"/>
                  </a:moveTo>
                  <a:cubicBezTo>
                    <a:pt x="535" y="0"/>
                    <a:pt x="1" y="535"/>
                    <a:pt x="1" y="1188"/>
                  </a:cubicBezTo>
                  <a:cubicBezTo>
                    <a:pt x="1" y="1842"/>
                    <a:pt x="535" y="2365"/>
                    <a:pt x="1189" y="2365"/>
                  </a:cubicBezTo>
                  <a:cubicBezTo>
                    <a:pt x="1843" y="2365"/>
                    <a:pt x="2365" y="1842"/>
                    <a:pt x="2365" y="1188"/>
                  </a:cubicBezTo>
                  <a:cubicBezTo>
                    <a:pt x="2365"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15"/>
            <p:cNvSpPr/>
            <p:nvPr/>
          </p:nvSpPr>
          <p:spPr>
            <a:xfrm>
              <a:off x="3886775" y="4286125"/>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15"/>
            <p:cNvSpPr/>
            <p:nvPr/>
          </p:nvSpPr>
          <p:spPr>
            <a:xfrm>
              <a:off x="3557325" y="4451300"/>
              <a:ext cx="59150" cy="58825"/>
            </a:xfrm>
            <a:custGeom>
              <a:avLst/>
              <a:gdLst/>
              <a:ahLst/>
              <a:cxnLst/>
              <a:rect l="l" t="t" r="r" b="b"/>
              <a:pathLst>
                <a:path w="2366" h="2353" extrusionOk="0">
                  <a:moveTo>
                    <a:pt x="1177" y="0"/>
                  </a:moveTo>
                  <a:cubicBezTo>
                    <a:pt x="535" y="0"/>
                    <a:pt x="1" y="523"/>
                    <a:pt x="1" y="1176"/>
                  </a:cubicBezTo>
                  <a:cubicBezTo>
                    <a:pt x="1" y="1830"/>
                    <a:pt x="535" y="2353"/>
                    <a:pt x="1177" y="2353"/>
                  </a:cubicBezTo>
                  <a:cubicBezTo>
                    <a:pt x="1831" y="2353"/>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15"/>
            <p:cNvSpPr/>
            <p:nvPr/>
          </p:nvSpPr>
          <p:spPr>
            <a:xfrm>
              <a:off x="3721900" y="4451300"/>
              <a:ext cx="59150" cy="58825"/>
            </a:xfrm>
            <a:custGeom>
              <a:avLst/>
              <a:gdLst/>
              <a:ahLst/>
              <a:cxnLst/>
              <a:rect l="l" t="t" r="r" b="b"/>
              <a:pathLst>
                <a:path w="2366" h="2353" extrusionOk="0">
                  <a:moveTo>
                    <a:pt x="1189" y="0"/>
                  </a:moveTo>
                  <a:cubicBezTo>
                    <a:pt x="535" y="0"/>
                    <a:pt x="1" y="523"/>
                    <a:pt x="1" y="1176"/>
                  </a:cubicBezTo>
                  <a:cubicBezTo>
                    <a:pt x="1" y="1830"/>
                    <a:pt x="535" y="2353"/>
                    <a:pt x="1189" y="2353"/>
                  </a:cubicBezTo>
                  <a:cubicBezTo>
                    <a:pt x="1843" y="2353"/>
                    <a:pt x="2365" y="1830"/>
                    <a:pt x="2365" y="1176"/>
                  </a:cubicBezTo>
                  <a:cubicBezTo>
                    <a:pt x="2365"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15"/>
            <p:cNvSpPr/>
            <p:nvPr/>
          </p:nvSpPr>
          <p:spPr>
            <a:xfrm>
              <a:off x="3886775" y="4451300"/>
              <a:ext cx="59150" cy="58825"/>
            </a:xfrm>
            <a:custGeom>
              <a:avLst/>
              <a:gdLst/>
              <a:ahLst/>
              <a:cxnLst/>
              <a:rect l="l" t="t" r="r" b="b"/>
              <a:pathLst>
                <a:path w="2366" h="2353" extrusionOk="0">
                  <a:moveTo>
                    <a:pt x="1177" y="0"/>
                  </a:moveTo>
                  <a:cubicBezTo>
                    <a:pt x="524" y="0"/>
                    <a:pt x="1" y="523"/>
                    <a:pt x="1" y="1176"/>
                  </a:cubicBezTo>
                  <a:cubicBezTo>
                    <a:pt x="1" y="1830"/>
                    <a:pt x="524" y="2353"/>
                    <a:pt x="1177" y="2353"/>
                  </a:cubicBezTo>
                  <a:cubicBezTo>
                    <a:pt x="1831" y="2353"/>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15"/>
            <p:cNvSpPr/>
            <p:nvPr/>
          </p:nvSpPr>
          <p:spPr>
            <a:xfrm>
              <a:off x="4051350" y="4451300"/>
              <a:ext cx="59150" cy="58825"/>
            </a:xfrm>
            <a:custGeom>
              <a:avLst/>
              <a:gdLst/>
              <a:ahLst/>
              <a:cxnLst/>
              <a:rect l="l" t="t" r="r" b="b"/>
              <a:pathLst>
                <a:path w="2366" h="2353" extrusionOk="0">
                  <a:moveTo>
                    <a:pt x="1189" y="0"/>
                  </a:moveTo>
                  <a:cubicBezTo>
                    <a:pt x="536" y="0"/>
                    <a:pt x="1" y="523"/>
                    <a:pt x="1" y="1176"/>
                  </a:cubicBezTo>
                  <a:cubicBezTo>
                    <a:pt x="1" y="1830"/>
                    <a:pt x="536" y="2353"/>
                    <a:pt x="1189" y="2353"/>
                  </a:cubicBezTo>
                  <a:cubicBezTo>
                    <a:pt x="1843" y="2353"/>
                    <a:pt x="2366" y="1830"/>
                    <a:pt x="2366" y="1176"/>
                  </a:cubicBezTo>
                  <a:cubicBezTo>
                    <a:pt x="2366"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15"/>
            <p:cNvSpPr/>
            <p:nvPr/>
          </p:nvSpPr>
          <p:spPr>
            <a:xfrm>
              <a:off x="3227875" y="4616175"/>
              <a:ext cx="59150" cy="59125"/>
            </a:xfrm>
            <a:custGeom>
              <a:avLst/>
              <a:gdLst/>
              <a:ahLst/>
              <a:cxnLst/>
              <a:rect l="l" t="t" r="r" b="b"/>
              <a:pathLst>
                <a:path w="2366" h="2365" extrusionOk="0">
                  <a:moveTo>
                    <a:pt x="1189" y="0"/>
                  </a:moveTo>
                  <a:cubicBezTo>
                    <a:pt x="535" y="0"/>
                    <a:pt x="0" y="523"/>
                    <a:pt x="0" y="1176"/>
                  </a:cubicBezTo>
                  <a:cubicBezTo>
                    <a:pt x="0" y="1830"/>
                    <a:pt x="535" y="2365"/>
                    <a:pt x="1189" y="2365"/>
                  </a:cubicBezTo>
                  <a:cubicBezTo>
                    <a:pt x="1842" y="2365"/>
                    <a:pt x="2365" y="1830"/>
                    <a:pt x="2365" y="1176"/>
                  </a:cubicBezTo>
                  <a:cubicBezTo>
                    <a:pt x="2365" y="523"/>
                    <a:pt x="1842"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15"/>
            <p:cNvSpPr/>
            <p:nvPr/>
          </p:nvSpPr>
          <p:spPr>
            <a:xfrm>
              <a:off x="3392750" y="4616175"/>
              <a:ext cx="58850" cy="59125"/>
            </a:xfrm>
            <a:custGeom>
              <a:avLst/>
              <a:gdLst/>
              <a:ahLst/>
              <a:cxnLst/>
              <a:rect l="l" t="t" r="r" b="b"/>
              <a:pathLst>
                <a:path w="2354" h="2365" extrusionOk="0">
                  <a:moveTo>
                    <a:pt x="1177" y="0"/>
                  </a:moveTo>
                  <a:cubicBezTo>
                    <a:pt x="523" y="0"/>
                    <a:pt x="0" y="523"/>
                    <a:pt x="0" y="1176"/>
                  </a:cubicBezTo>
                  <a:cubicBezTo>
                    <a:pt x="0" y="1830"/>
                    <a:pt x="523" y="2365"/>
                    <a:pt x="1177" y="2365"/>
                  </a:cubicBezTo>
                  <a:cubicBezTo>
                    <a:pt x="1830" y="2365"/>
                    <a:pt x="2353" y="1830"/>
                    <a:pt x="2353" y="1176"/>
                  </a:cubicBezTo>
                  <a:cubicBezTo>
                    <a:pt x="2353" y="523"/>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15"/>
            <p:cNvSpPr/>
            <p:nvPr/>
          </p:nvSpPr>
          <p:spPr>
            <a:xfrm>
              <a:off x="3557325" y="4616175"/>
              <a:ext cx="59150" cy="59125"/>
            </a:xfrm>
            <a:custGeom>
              <a:avLst/>
              <a:gdLst/>
              <a:ahLst/>
              <a:cxnLst/>
              <a:rect l="l" t="t" r="r" b="b"/>
              <a:pathLst>
                <a:path w="2366" h="2365" extrusionOk="0">
                  <a:moveTo>
                    <a:pt x="1177" y="0"/>
                  </a:moveTo>
                  <a:cubicBezTo>
                    <a:pt x="535" y="0"/>
                    <a:pt x="1" y="523"/>
                    <a:pt x="1" y="1176"/>
                  </a:cubicBezTo>
                  <a:cubicBezTo>
                    <a:pt x="1" y="1830"/>
                    <a:pt x="535" y="2365"/>
                    <a:pt x="1177" y="2365"/>
                  </a:cubicBezTo>
                  <a:cubicBezTo>
                    <a:pt x="1831" y="2365"/>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15"/>
            <p:cNvSpPr/>
            <p:nvPr/>
          </p:nvSpPr>
          <p:spPr>
            <a:xfrm>
              <a:off x="3721900" y="4616175"/>
              <a:ext cx="59150" cy="59125"/>
            </a:xfrm>
            <a:custGeom>
              <a:avLst/>
              <a:gdLst/>
              <a:ahLst/>
              <a:cxnLst/>
              <a:rect l="l" t="t" r="r" b="b"/>
              <a:pathLst>
                <a:path w="2366" h="2365" extrusionOk="0">
                  <a:moveTo>
                    <a:pt x="1189" y="0"/>
                  </a:moveTo>
                  <a:cubicBezTo>
                    <a:pt x="535" y="0"/>
                    <a:pt x="1" y="523"/>
                    <a:pt x="1" y="1176"/>
                  </a:cubicBezTo>
                  <a:cubicBezTo>
                    <a:pt x="1" y="1830"/>
                    <a:pt x="535" y="2365"/>
                    <a:pt x="1189" y="2365"/>
                  </a:cubicBezTo>
                  <a:cubicBezTo>
                    <a:pt x="1843" y="2365"/>
                    <a:pt x="2365" y="1830"/>
                    <a:pt x="2365" y="1176"/>
                  </a:cubicBezTo>
                  <a:cubicBezTo>
                    <a:pt x="2365"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15"/>
            <p:cNvSpPr/>
            <p:nvPr/>
          </p:nvSpPr>
          <p:spPr>
            <a:xfrm>
              <a:off x="3886775" y="4616175"/>
              <a:ext cx="59150" cy="59125"/>
            </a:xfrm>
            <a:custGeom>
              <a:avLst/>
              <a:gdLst/>
              <a:ahLst/>
              <a:cxnLst/>
              <a:rect l="l" t="t" r="r" b="b"/>
              <a:pathLst>
                <a:path w="2366" h="2365" extrusionOk="0">
                  <a:moveTo>
                    <a:pt x="1177" y="0"/>
                  </a:moveTo>
                  <a:cubicBezTo>
                    <a:pt x="524" y="0"/>
                    <a:pt x="1" y="523"/>
                    <a:pt x="1" y="1176"/>
                  </a:cubicBezTo>
                  <a:cubicBezTo>
                    <a:pt x="1" y="1830"/>
                    <a:pt x="524" y="2365"/>
                    <a:pt x="1177" y="2365"/>
                  </a:cubicBezTo>
                  <a:cubicBezTo>
                    <a:pt x="1831" y="2365"/>
                    <a:pt x="2365" y="1830"/>
                    <a:pt x="2365" y="1176"/>
                  </a:cubicBezTo>
                  <a:cubicBezTo>
                    <a:pt x="2365"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15"/>
            <p:cNvSpPr/>
            <p:nvPr/>
          </p:nvSpPr>
          <p:spPr>
            <a:xfrm>
              <a:off x="4051350" y="4616175"/>
              <a:ext cx="59150" cy="59125"/>
            </a:xfrm>
            <a:custGeom>
              <a:avLst/>
              <a:gdLst/>
              <a:ahLst/>
              <a:cxnLst/>
              <a:rect l="l" t="t" r="r" b="b"/>
              <a:pathLst>
                <a:path w="2366" h="2365" extrusionOk="0">
                  <a:moveTo>
                    <a:pt x="1189" y="0"/>
                  </a:moveTo>
                  <a:cubicBezTo>
                    <a:pt x="536" y="0"/>
                    <a:pt x="1" y="523"/>
                    <a:pt x="1" y="1176"/>
                  </a:cubicBezTo>
                  <a:cubicBezTo>
                    <a:pt x="1" y="1830"/>
                    <a:pt x="536" y="2365"/>
                    <a:pt x="1189" y="2365"/>
                  </a:cubicBezTo>
                  <a:cubicBezTo>
                    <a:pt x="1843" y="2365"/>
                    <a:pt x="2366" y="1830"/>
                    <a:pt x="2366" y="1176"/>
                  </a:cubicBezTo>
                  <a:cubicBezTo>
                    <a:pt x="2366" y="523"/>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15"/>
            <p:cNvSpPr/>
            <p:nvPr/>
          </p:nvSpPr>
          <p:spPr>
            <a:xfrm>
              <a:off x="4216225" y="4616175"/>
              <a:ext cx="59150" cy="59125"/>
            </a:xfrm>
            <a:custGeom>
              <a:avLst/>
              <a:gdLst/>
              <a:ahLst/>
              <a:cxnLst/>
              <a:rect l="l" t="t" r="r" b="b"/>
              <a:pathLst>
                <a:path w="2366" h="2365" extrusionOk="0">
                  <a:moveTo>
                    <a:pt x="1177" y="0"/>
                  </a:moveTo>
                  <a:cubicBezTo>
                    <a:pt x="524" y="0"/>
                    <a:pt x="1" y="523"/>
                    <a:pt x="1" y="1176"/>
                  </a:cubicBezTo>
                  <a:cubicBezTo>
                    <a:pt x="1" y="1830"/>
                    <a:pt x="524" y="2365"/>
                    <a:pt x="1177" y="2365"/>
                  </a:cubicBezTo>
                  <a:cubicBezTo>
                    <a:pt x="1831" y="2365"/>
                    <a:pt x="2366" y="1830"/>
                    <a:pt x="2366" y="1176"/>
                  </a:cubicBezTo>
                  <a:cubicBezTo>
                    <a:pt x="2366" y="523"/>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15"/>
            <p:cNvSpPr/>
            <p:nvPr/>
          </p:nvSpPr>
          <p:spPr>
            <a:xfrm>
              <a:off x="4380825" y="4616175"/>
              <a:ext cx="59125" cy="59125"/>
            </a:xfrm>
            <a:custGeom>
              <a:avLst/>
              <a:gdLst/>
              <a:ahLst/>
              <a:cxnLst/>
              <a:rect l="l" t="t" r="r" b="b"/>
              <a:pathLst>
                <a:path w="2365" h="2365" extrusionOk="0">
                  <a:moveTo>
                    <a:pt x="1188" y="0"/>
                  </a:moveTo>
                  <a:cubicBezTo>
                    <a:pt x="535" y="0"/>
                    <a:pt x="0" y="523"/>
                    <a:pt x="0" y="1176"/>
                  </a:cubicBezTo>
                  <a:cubicBezTo>
                    <a:pt x="0" y="1830"/>
                    <a:pt x="535" y="2365"/>
                    <a:pt x="1188" y="2365"/>
                  </a:cubicBezTo>
                  <a:cubicBezTo>
                    <a:pt x="1830" y="2365"/>
                    <a:pt x="2365" y="1830"/>
                    <a:pt x="2365" y="1176"/>
                  </a:cubicBezTo>
                  <a:cubicBezTo>
                    <a:pt x="2365" y="523"/>
                    <a:pt x="1830" y="0"/>
                    <a:pt x="118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15"/>
            <p:cNvSpPr/>
            <p:nvPr/>
          </p:nvSpPr>
          <p:spPr>
            <a:xfrm>
              <a:off x="3063300" y="4781050"/>
              <a:ext cx="59125" cy="59125"/>
            </a:xfrm>
            <a:custGeom>
              <a:avLst/>
              <a:gdLst/>
              <a:ahLst/>
              <a:cxnLst/>
              <a:rect l="l" t="t" r="r" b="b"/>
              <a:pathLst>
                <a:path w="2365" h="2365" extrusionOk="0">
                  <a:moveTo>
                    <a:pt x="1177" y="0"/>
                  </a:moveTo>
                  <a:cubicBezTo>
                    <a:pt x="523" y="0"/>
                    <a:pt x="0" y="535"/>
                    <a:pt x="0" y="1188"/>
                  </a:cubicBezTo>
                  <a:cubicBezTo>
                    <a:pt x="0" y="1842"/>
                    <a:pt x="523" y="2365"/>
                    <a:pt x="1177" y="2365"/>
                  </a:cubicBezTo>
                  <a:cubicBezTo>
                    <a:pt x="1830" y="2365"/>
                    <a:pt x="2365" y="1842"/>
                    <a:pt x="2365" y="1188"/>
                  </a:cubicBezTo>
                  <a:cubicBezTo>
                    <a:pt x="2365"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15"/>
            <p:cNvSpPr/>
            <p:nvPr/>
          </p:nvSpPr>
          <p:spPr>
            <a:xfrm>
              <a:off x="3227875" y="4781050"/>
              <a:ext cx="59150" cy="59125"/>
            </a:xfrm>
            <a:custGeom>
              <a:avLst/>
              <a:gdLst/>
              <a:ahLst/>
              <a:cxnLst/>
              <a:rect l="l" t="t" r="r" b="b"/>
              <a:pathLst>
                <a:path w="2366" h="2365" extrusionOk="0">
                  <a:moveTo>
                    <a:pt x="1189" y="0"/>
                  </a:moveTo>
                  <a:cubicBezTo>
                    <a:pt x="535" y="0"/>
                    <a:pt x="0" y="535"/>
                    <a:pt x="0" y="1188"/>
                  </a:cubicBezTo>
                  <a:cubicBezTo>
                    <a:pt x="0" y="1842"/>
                    <a:pt x="535" y="2365"/>
                    <a:pt x="1189" y="2365"/>
                  </a:cubicBezTo>
                  <a:cubicBezTo>
                    <a:pt x="1842" y="2365"/>
                    <a:pt x="2365" y="1842"/>
                    <a:pt x="2365" y="1188"/>
                  </a:cubicBezTo>
                  <a:cubicBezTo>
                    <a:pt x="2365" y="535"/>
                    <a:pt x="1842"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15"/>
            <p:cNvSpPr/>
            <p:nvPr/>
          </p:nvSpPr>
          <p:spPr>
            <a:xfrm>
              <a:off x="3392750" y="4781050"/>
              <a:ext cx="58850" cy="59125"/>
            </a:xfrm>
            <a:custGeom>
              <a:avLst/>
              <a:gdLst/>
              <a:ahLst/>
              <a:cxnLst/>
              <a:rect l="l" t="t" r="r" b="b"/>
              <a:pathLst>
                <a:path w="2354" h="2365" extrusionOk="0">
                  <a:moveTo>
                    <a:pt x="1177" y="0"/>
                  </a:moveTo>
                  <a:cubicBezTo>
                    <a:pt x="523" y="0"/>
                    <a:pt x="0" y="535"/>
                    <a:pt x="0" y="1188"/>
                  </a:cubicBezTo>
                  <a:cubicBezTo>
                    <a:pt x="0" y="1842"/>
                    <a:pt x="523" y="2365"/>
                    <a:pt x="1177" y="2365"/>
                  </a:cubicBezTo>
                  <a:cubicBezTo>
                    <a:pt x="1830" y="2365"/>
                    <a:pt x="2353" y="1842"/>
                    <a:pt x="2353" y="1188"/>
                  </a:cubicBezTo>
                  <a:cubicBezTo>
                    <a:pt x="2353"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15"/>
            <p:cNvSpPr/>
            <p:nvPr/>
          </p:nvSpPr>
          <p:spPr>
            <a:xfrm>
              <a:off x="3557325" y="4781050"/>
              <a:ext cx="59150" cy="59125"/>
            </a:xfrm>
            <a:custGeom>
              <a:avLst/>
              <a:gdLst/>
              <a:ahLst/>
              <a:cxnLst/>
              <a:rect l="l" t="t" r="r" b="b"/>
              <a:pathLst>
                <a:path w="2366" h="2365" extrusionOk="0">
                  <a:moveTo>
                    <a:pt x="1177" y="0"/>
                  </a:moveTo>
                  <a:cubicBezTo>
                    <a:pt x="535" y="0"/>
                    <a:pt x="1" y="535"/>
                    <a:pt x="1" y="1188"/>
                  </a:cubicBezTo>
                  <a:cubicBezTo>
                    <a:pt x="1" y="1842"/>
                    <a:pt x="535"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15"/>
            <p:cNvSpPr/>
            <p:nvPr/>
          </p:nvSpPr>
          <p:spPr>
            <a:xfrm>
              <a:off x="3721900" y="4781050"/>
              <a:ext cx="59150" cy="59125"/>
            </a:xfrm>
            <a:custGeom>
              <a:avLst/>
              <a:gdLst/>
              <a:ahLst/>
              <a:cxnLst/>
              <a:rect l="l" t="t" r="r" b="b"/>
              <a:pathLst>
                <a:path w="2366" h="2365" extrusionOk="0">
                  <a:moveTo>
                    <a:pt x="1189" y="0"/>
                  </a:moveTo>
                  <a:cubicBezTo>
                    <a:pt x="535" y="0"/>
                    <a:pt x="1" y="535"/>
                    <a:pt x="1" y="1188"/>
                  </a:cubicBezTo>
                  <a:cubicBezTo>
                    <a:pt x="1" y="1842"/>
                    <a:pt x="535" y="2365"/>
                    <a:pt x="1189" y="2365"/>
                  </a:cubicBezTo>
                  <a:cubicBezTo>
                    <a:pt x="1843" y="2365"/>
                    <a:pt x="2365" y="1842"/>
                    <a:pt x="2365" y="1188"/>
                  </a:cubicBezTo>
                  <a:cubicBezTo>
                    <a:pt x="2365"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15"/>
            <p:cNvSpPr/>
            <p:nvPr/>
          </p:nvSpPr>
          <p:spPr>
            <a:xfrm>
              <a:off x="3886775" y="4781050"/>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5" y="1842"/>
                    <a:pt x="2365" y="1188"/>
                  </a:cubicBezTo>
                  <a:cubicBezTo>
                    <a:pt x="2365"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15"/>
            <p:cNvSpPr/>
            <p:nvPr/>
          </p:nvSpPr>
          <p:spPr>
            <a:xfrm>
              <a:off x="4051350" y="4781050"/>
              <a:ext cx="59150" cy="59125"/>
            </a:xfrm>
            <a:custGeom>
              <a:avLst/>
              <a:gdLst/>
              <a:ahLst/>
              <a:cxnLst/>
              <a:rect l="l" t="t" r="r" b="b"/>
              <a:pathLst>
                <a:path w="2366" h="2365" extrusionOk="0">
                  <a:moveTo>
                    <a:pt x="1189" y="0"/>
                  </a:moveTo>
                  <a:cubicBezTo>
                    <a:pt x="536" y="0"/>
                    <a:pt x="1" y="535"/>
                    <a:pt x="1" y="1188"/>
                  </a:cubicBezTo>
                  <a:cubicBezTo>
                    <a:pt x="1" y="1842"/>
                    <a:pt x="536" y="2365"/>
                    <a:pt x="1189" y="2365"/>
                  </a:cubicBezTo>
                  <a:cubicBezTo>
                    <a:pt x="1843" y="2365"/>
                    <a:pt x="2366" y="1842"/>
                    <a:pt x="2366" y="1188"/>
                  </a:cubicBezTo>
                  <a:cubicBezTo>
                    <a:pt x="2366" y="535"/>
                    <a:pt x="1843" y="0"/>
                    <a:pt x="118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15"/>
            <p:cNvSpPr/>
            <p:nvPr/>
          </p:nvSpPr>
          <p:spPr>
            <a:xfrm>
              <a:off x="4216225" y="4781050"/>
              <a:ext cx="59150" cy="59125"/>
            </a:xfrm>
            <a:custGeom>
              <a:avLst/>
              <a:gdLst/>
              <a:ahLst/>
              <a:cxnLst/>
              <a:rect l="l" t="t" r="r" b="b"/>
              <a:pathLst>
                <a:path w="2366" h="2365" extrusionOk="0">
                  <a:moveTo>
                    <a:pt x="1177" y="0"/>
                  </a:moveTo>
                  <a:cubicBezTo>
                    <a:pt x="524" y="0"/>
                    <a:pt x="1" y="535"/>
                    <a:pt x="1" y="1188"/>
                  </a:cubicBezTo>
                  <a:cubicBezTo>
                    <a:pt x="1" y="1842"/>
                    <a:pt x="524" y="2365"/>
                    <a:pt x="1177" y="2365"/>
                  </a:cubicBezTo>
                  <a:cubicBezTo>
                    <a:pt x="1831" y="2365"/>
                    <a:pt x="2366" y="1842"/>
                    <a:pt x="2366" y="1188"/>
                  </a:cubicBezTo>
                  <a:cubicBezTo>
                    <a:pt x="2366" y="535"/>
                    <a:pt x="1831"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15"/>
            <p:cNvSpPr/>
            <p:nvPr/>
          </p:nvSpPr>
          <p:spPr>
            <a:xfrm>
              <a:off x="4380825" y="4781050"/>
              <a:ext cx="59125" cy="59125"/>
            </a:xfrm>
            <a:custGeom>
              <a:avLst/>
              <a:gdLst/>
              <a:ahLst/>
              <a:cxnLst/>
              <a:rect l="l" t="t" r="r" b="b"/>
              <a:pathLst>
                <a:path w="2365" h="2365" extrusionOk="0">
                  <a:moveTo>
                    <a:pt x="1188" y="0"/>
                  </a:moveTo>
                  <a:cubicBezTo>
                    <a:pt x="535" y="0"/>
                    <a:pt x="0" y="535"/>
                    <a:pt x="0" y="1188"/>
                  </a:cubicBezTo>
                  <a:cubicBezTo>
                    <a:pt x="0" y="1842"/>
                    <a:pt x="535" y="2365"/>
                    <a:pt x="1188" y="2365"/>
                  </a:cubicBezTo>
                  <a:cubicBezTo>
                    <a:pt x="1830" y="2365"/>
                    <a:pt x="2365" y="1842"/>
                    <a:pt x="2365" y="1188"/>
                  </a:cubicBezTo>
                  <a:cubicBezTo>
                    <a:pt x="2365" y="535"/>
                    <a:pt x="1830" y="0"/>
                    <a:pt x="118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15"/>
            <p:cNvSpPr/>
            <p:nvPr/>
          </p:nvSpPr>
          <p:spPr>
            <a:xfrm>
              <a:off x="4545700" y="4781050"/>
              <a:ext cx="58850" cy="59125"/>
            </a:xfrm>
            <a:custGeom>
              <a:avLst/>
              <a:gdLst/>
              <a:ahLst/>
              <a:cxnLst/>
              <a:rect l="l" t="t" r="r" b="b"/>
              <a:pathLst>
                <a:path w="2354" h="2365" extrusionOk="0">
                  <a:moveTo>
                    <a:pt x="1177" y="0"/>
                  </a:moveTo>
                  <a:cubicBezTo>
                    <a:pt x="523" y="0"/>
                    <a:pt x="0" y="535"/>
                    <a:pt x="0" y="1188"/>
                  </a:cubicBezTo>
                  <a:cubicBezTo>
                    <a:pt x="0" y="1842"/>
                    <a:pt x="523" y="2365"/>
                    <a:pt x="1177" y="2365"/>
                  </a:cubicBezTo>
                  <a:cubicBezTo>
                    <a:pt x="1830" y="2365"/>
                    <a:pt x="2353" y="1842"/>
                    <a:pt x="2353" y="1188"/>
                  </a:cubicBezTo>
                  <a:cubicBezTo>
                    <a:pt x="2353" y="535"/>
                    <a:pt x="1830" y="0"/>
                    <a:pt x="11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15"/>
            <p:cNvSpPr/>
            <p:nvPr/>
          </p:nvSpPr>
          <p:spPr>
            <a:xfrm>
              <a:off x="238125" y="3757625"/>
              <a:ext cx="1120575" cy="1122375"/>
            </a:xfrm>
            <a:custGeom>
              <a:avLst/>
              <a:gdLst/>
              <a:ahLst/>
              <a:cxnLst/>
              <a:rect l="l" t="t" r="r" b="b"/>
              <a:pathLst>
                <a:path w="44823" h="44895" extrusionOk="0">
                  <a:moveTo>
                    <a:pt x="0" y="0"/>
                  </a:moveTo>
                  <a:lnTo>
                    <a:pt x="0" y="1094"/>
                  </a:lnTo>
                  <a:lnTo>
                    <a:pt x="131" y="1094"/>
                  </a:lnTo>
                  <a:cubicBezTo>
                    <a:pt x="24170" y="1094"/>
                    <a:pt x="43741" y="20653"/>
                    <a:pt x="43741" y="44704"/>
                  </a:cubicBezTo>
                  <a:cubicBezTo>
                    <a:pt x="43741" y="44763"/>
                    <a:pt x="43741" y="44835"/>
                    <a:pt x="43741" y="44894"/>
                  </a:cubicBezTo>
                  <a:lnTo>
                    <a:pt x="44823" y="44894"/>
                  </a:lnTo>
                  <a:cubicBezTo>
                    <a:pt x="44823" y="44835"/>
                    <a:pt x="44823" y="44763"/>
                    <a:pt x="44823" y="44704"/>
                  </a:cubicBezTo>
                  <a:cubicBezTo>
                    <a:pt x="44823" y="20059"/>
                    <a:pt x="24776"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15"/>
            <p:cNvSpPr/>
            <p:nvPr/>
          </p:nvSpPr>
          <p:spPr>
            <a:xfrm>
              <a:off x="238125" y="3919225"/>
              <a:ext cx="958975" cy="960775"/>
            </a:xfrm>
            <a:custGeom>
              <a:avLst/>
              <a:gdLst/>
              <a:ahLst/>
              <a:cxnLst/>
              <a:rect l="l" t="t" r="r" b="b"/>
              <a:pathLst>
                <a:path w="38359" h="38431" extrusionOk="0">
                  <a:moveTo>
                    <a:pt x="0" y="1"/>
                  </a:moveTo>
                  <a:lnTo>
                    <a:pt x="0" y="1094"/>
                  </a:lnTo>
                  <a:lnTo>
                    <a:pt x="131" y="1094"/>
                  </a:lnTo>
                  <a:cubicBezTo>
                    <a:pt x="20617" y="1094"/>
                    <a:pt x="37277" y="17754"/>
                    <a:pt x="37277" y="38240"/>
                  </a:cubicBezTo>
                  <a:cubicBezTo>
                    <a:pt x="37277" y="38299"/>
                    <a:pt x="37277" y="38371"/>
                    <a:pt x="37277" y="38430"/>
                  </a:cubicBezTo>
                  <a:lnTo>
                    <a:pt x="38358" y="38430"/>
                  </a:lnTo>
                  <a:cubicBezTo>
                    <a:pt x="38358" y="38371"/>
                    <a:pt x="38358" y="38299"/>
                    <a:pt x="38358" y="38240"/>
                  </a:cubicBezTo>
                  <a:cubicBezTo>
                    <a:pt x="38358" y="17160"/>
                    <a:pt x="21211"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15"/>
            <p:cNvSpPr/>
            <p:nvPr/>
          </p:nvSpPr>
          <p:spPr>
            <a:xfrm>
              <a:off x="238125" y="4080825"/>
              <a:ext cx="797350" cy="799175"/>
            </a:xfrm>
            <a:custGeom>
              <a:avLst/>
              <a:gdLst/>
              <a:ahLst/>
              <a:cxnLst/>
              <a:rect l="l" t="t" r="r" b="b"/>
              <a:pathLst>
                <a:path w="31894" h="31967" extrusionOk="0">
                  <a:moveTo>
                    <a:pt x="0" y="1"/>
                  </a:moveTo>
                  <a:lnTo>
                    <a:pt x="0" y="1094"/>
                  </a:lnTo>
                  <a:cubicBezTo>
                    <a:pt x="48" y="1094"/>
                    <a:pt x="83" y="1082"/>
                    <a:pt x="131" y="1082"/>
                  </a:cubicBezTo>
                  <a:cubicBezTo>
                    <a:pt x="17052" y="1082"/>
                    <a:pt x="30813" y="14855"/>
                    <a:pt x="30813" y="31776"/>
                  </a:cubicBezTo>
                  <a:cubicBezTo>
                    <a:pt x="30813" y="31835"/>
                    <a:pt x="30813" y="31907"/>
                    <a:pt x="30813" y="31966"/>
                  </a:cubicBezTo>
                  <a:lnTo>
                    <a:pt x="31894" y="31966"/>
                  </a:lnTo>
                  <a:cubicBezTo>
                    <a:pt x="31894" y="31907"/>
                    <a:pt x="31894" y="31835"/>
                    <a:pt x="31894" y="31776"/>
                  </a:cubicBezTo>
                  <a:cubicBezTo>
                    <a:pt x="31894" y="14261"/>
                    <a:pt x="17646"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15"/>
            <p:cNvSpPr/>
            <p:nvPr/>
          </p:nvSpPr>
          <p:spPr>
            <a:xfrm>
              <a:off x="238125" y="4242450"/>
              <a:ext cx="636050" cy="637550"/>
            </a:xfrm>
            <a:custGeom>
              <a:avLst/>
              <a:gdLst/>
              <a:ahLst/>
              <a:cxnLst/>
              <a:rect l="l" t="t" r="r" b="b"/>
              <a:pathLst>
                <a:path w="25442" h="25502" extrusionOk="0">
                  <a:moveTo>
                    <a:pt x="0" y="0"/>
                  </a:moveTo>
                  <a:lnTo>
                    <a:pt x="0" y="1094"/>
                  </a:lnTo>
                  <a:cubicBezTo>
                    <a:pt x="48" y="1094"/>
                    <a:pt x="83" y="1082"/>
                    <a:pt x="131" y="1082"/>
                  </a:cubicBezTo>
                  <a:cubicBezTo>
                    <a:pt x="13487" y="1082"/>
                    <a:pt x="24348" y="11955"/>
                    <a:pt x="24348" y="25311"/>
                  </a:cubicBezTo>
                  <a:cubicBezTo>
                    <a:pt x="24348" y="25370"/>
                    <a:pt x="24348" y="25442"/>
                    <a:pt x="24348" y="25501"/>
                  </a:cubicBezTo>
                  <a:lnTo>
                    <a:pt x="25430" y="25501"/>
                  </a:lnTo>
                  <a:cubicBezTo>
                    <a:pt x="25430" y="25442"/>
                    <a:pt x="25441" y="25370"/>
                    <a:pt x="25441" y="25311"/>
                  </a:cubicBezTo>
                  <a:cubicBezTo>
                    <a:pt x="25441" y="11349"/>
                    <a:pt x="14081"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15"/>
            <p:cNvSpPr/>
            <p:nvPr/>
          </p:nvSpPr>
          <p:spPr>
            <a:xfrm>
              <a:off x="238125" y="4404050"/>
              <a:ext cx="474450" cy="475950"/>
            </a:xfrm>
            <a:custGeom>
              <a:avLst/>
              <a:gdLst/>
              <a:ahLst/>
              <a:cxnLst/>
              <a:rect l="l" t="t" r="r" b="b"/>
              <a:pathLst>
                <a:path w="18978" h="19038" extrusionOk="0">
                  <a:moveTo>
                    <a:pt x="0" y="1"/>
                  </a:moveTo>
                  <a:lnTo>
                    <a:pt x="0" y="1094"/>
                  </a:lnTo>
                  <a:cubicBezTo>
                    <a:pt x="48" y="1094"/>
                    <a:pt x="83" y="1082"/>
                    <a:pt x="131" y="1082"/>
                  </a:cubicBezTo>
                  <a:cubicBezTo>
                    <a:pt x="9922" y="1082"/>
                    <a:pt x="17884" y="9055"/>
                    <a:pt x="17884" y="18847"/>
                  </a:cubicBezTo>
                  <a:cubicBezTo>
                    <a:pt x="17884" y="18906"/>
                    <a:pt x="17884" y="18978"/>
                    <a:pt x="17884" y="19037"/>
                  </a:cubicBezTo>
                  <a:lnTo>
                    <a:pt x="18965" y="19037"/>
                  </a:lnTo>
                  <a:cubicBezTo>
                    <a:pt x="18965" y="18978"/>
                    <a:pt x="18977" y="18906"/>
                    <a:pt x="18977" y="18847"/>
                  </a:cubicBezTo>
                  <a:cubicBezTo>
                    <a:pt x="18977" y="8449"/>
                    <a:pt x="10516"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15"/>
            <p:cNvSpPr/>
            <p:nvPr/>
          </p:nvSpPr>
          <p:spPr>
            <a:xfrm>
              <a:off x="238125" y="4565650"/>
              <a:ext cx="312825" cy="314350"/>
            </a:xfrm>
            <a:custGeom>
              <a:avLst/>
              <a:gdLst/>
              <a:ahLst/>
              <a:cxnLst/>
              <a:rect l="l" t="t" r="r" b="b"/>
              <a:pathLst>
                <a:path w="12513" h="12574" extrusionOk="0">
                  <a:moveTo>
                    <a:pt x="0" y="1"/>
                  </a:moveTo>
                  <a:lnTo>
                    <a:pt x="0" y="1082"/>
                  </a:lnTo>
                  <a:lnTo>
                    <a:pt x="131" y="1082"/>
                  </a:lnTo>
                  <a:cubicBezTo>
                    <a:pt x="6357" y="1082"/>
                    <a:pt x="11420" y="6156"/>
                    <a:pt x="11420" y="12383"/>
                  </a:cubicBezTo>
                  <a:cubicBezTo>
                    <a:pt x="11420" y="12442"/>
                    <a:pt x="11420" y="12514"/>
                    <a:pt x="11420" y="12573"/>
                  </a:cubicBezTo>
                  <a:lnTo>
                    <a:pt x="12501" y="12573"/>
                  </a:lnTo>
                  <a:cubicBezTo>
                    <a:pt x="12501" y="12514"/>
                    <a:pt x="12513" y="12442"/>
                    <a:pt x="12513" y="12383"/>
                  </a:cubicBezTo>
                  <a:cubicBezTo>
                    <a:pt x="12513" y="5550"/>
                    <a:pt x="6952" y="1"/>
                    <a:pt x="13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15"/>
            <p:cNvSpPr/>
            <p:nvPr/>
          </p:nvSpPr>
          <p:spPr>
            <a:xfrm>
              <a:off x="238125" y="4727275"/>
              <a:ext cx="151225" cy="152725"/>
            </a:xfrm>
            <a:custGeom>
              <a:avLst/>
              <a:gdLst/>
              <a:ahLst/>
              <a:cxnLst/>
              <a:rect l="l" t="t" r="r" b="b"/>
              <a:pathLst>
                <a:path w="6049" h="6109" extrusionOk="0">
                  <a:moveTo>
                    <a:pt x="0" y="0"/>
                  </a:moveTo>
                  <a:lnTo>
                    <a:pt x="0" y="1094"/>
                  </a:lnTo>
                  <a:cubicBezTo>
                    <a:pt x="48" y="1094"/>
                    <a:pt x="83" y="1082"/>
                    <a:pt x="131" y="1082"/>
                  </a:cubicBezTo>
                  <a:cubicBezTo>
                    <a:pt x="2793" y="1082"/>
                    <a:pt x="4955" y="3256"/>
                    <a:pt x="4955" y="5918"/>
                  </a:cubicBezTo>
                  <a:cubicBezTo>
                    <a:pt x="4955" y="5977"/>
                    <a:pt x="4955" y="6049"/>
                    <a:pt x="4943" y="6108"/>
                  </a:cubicBezTo>
                  <a:lnTo>
                    <a:pt x="6037" y="6108"/>
                  </a:lnTo>
                  <a:cubicBezTo>
                    <a:pt x="6037" y="6049"/>
                    <a:pt x="6048" y="5977"/>
                    <a:pt x="6048" y="5918"/>
                  </a:cubicBezTo>
                  <a:cubicBezTo>
                    <a:pt x="6048" y="2650"/>
                    <a:pt x="3387" y="0"/>
                    <a:pt x="1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15"/>
            <p:cNvSpPr/>
            <p:nvPr/>
          </p:nvSpPr>
          <p:spPr>
            <a:xfrm>
              <a:off x="5046275" y="3685425"/>
              <a:ext cx="2332950" cy="1154750"/>
            </a:xfrm>
            <a:custGeom>
              <a:avLst/>
              <a:gdLst/>
              <a:ahLst/>
              <a:cxnLst/>
              <a:rect l="l" t="t" r="r" b="b"/>
              <a:pathLst>
                <a:path w="93318" h="46190" extrusionOk="0">
                  <a:moveTo>
                    <a:pt x="47663" y="1"/>
                  </a:moveTo>
                  <a:cubicBezTo>
                    <a:pt x="21865" y="1"/>
                    <a:pt x="796" y="20582"/>
                    <a:pt x="0" y="46190"/>
                  </a:cubicBezTo>
                  <a:lnTo>
                    <a:pt x="1058" y="46190"/>
                  </a:lnTo>
                  <a:cubicBezTo>
                    <a:pt x="1842" y="21164"/>
                    <a:pt x="22447" y="1046"/>
                    <a:pt x="47663" y="1046"/>
                  </a:cubicBezTo>
                  <a:cubicBezTo>
                    <a:pt x="70110" y="1046"/>
                    <a:pt x="88897" y="16982"/>
                    <a:pt x="93317" y="38133"/>
                  </a:cubicBezTo>
                  <a:lnTo>
                    <a:pt x="93317" y="33903"/>
                  </a:lnTo>
                  <a:cubicBezTo>
                    <a:pt x="87387" y="14308"/>
                    <a:pt x="69159" y="1"/>
                    <a:pt x="4766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15"/>
            <p:cNvSpPr/>
            <p:nvPr/>
          </p:nvSpPr>
          <p:spPr>
            <a:xfrm>
              <a:off x="5219150" y="3858025"/>
              <a:ext cx="2037375" cy="982150"/>
            </a:xfrm>
            <a:custGeom>
              <a:avLst/>
              <a:gdLst/>
              <a:ahLst/>
              <a:cxnLst/>
              <a:rect l="l" t="t" r="r" b="b"/>
              <a:pathLst>
                <a:path w="81495" h="39286" extrusionOk="0">
                  <a:moveTo>
                    <a:pt x="40748" y="1"/>
                  </a:moveTo>
                  <a:cubicBezTo>
                    <a:pt x="18764" y="1"/>
                    <a:pt x="785" y="17492"/>
                    <a:pt x="1" y="39286"/>
                  </a:cubicBezTo>
                  <a:lnTo>
                    <a:pt x="1047" y="39286"/>
                  </a:lnTo>
                  <a:cubicBezTo>
                    <a:pt x="1831" y="18063"/>
                    <a:pt x="19335" y="1046"/>
                    <a:pt x="40748" y="1046"/>
                  </a:cubicBezTo>
                  <a:cubicBezTo>
                    <a:pt x="62161" y="1046"/>
                    <a:pt x="79664" y="18063"/>
                    <a:pt x="80449" y="39286"/>
                  </a:cubicBezTo>
                  <a:lnTo>
                    <a:pt x="81494" y="39286"/>
                  </a:lnTo>
                  <a:cubicBezTo>
                    <a:pt x="80710" y="17492"/>
                    <a:pt x="62731" y="1"/>
                    <a:pt x="40748"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15"/>
            <p:cNvSpPr/>
            <p:nvPr/>
          </p:nvSpPr>
          <p:spPr>
            <a:xfrm>
              <a:off x="5391750" y="4030625"/>
              <a:ext cx="1692175" cy="809550"/>
            </a:xfrm>
            <a:custGeom>
              <a:avLst/>
              <a:gdLst/>
              <a:ahLst/>
              <a:cxnLst/>
              <a:rect l="l" t="t" r="r" b="b"/>
              <a:pathLst>
                <a:path w="67687" h="32382" extrusionOk="0">
                  <a:moveTo>
                    <a:pt x="33844" y="1"/>
                  </a:moveTo>
                  <a:cubicBezTo>
                    <a:pt x="15663" y="1"/>
                    <a:pt x="785" y="14391"/>
                    <a:pt x="1" y="32382"/>
                  </a:cubicBezTo>
                  <a:lnTo>
                    <a:pt x="1047" y="32382"/>
                  </a:lnTo>
                  <a:cubicBezTo>
                    <a:pt x="1831" y="14973"/>
                    <a:pt x="16233" y="1046"/>
                    <a:pt x="33844" y="1046"/>
                  </a:cubicBezTo>
                  <a:cubicBezTo>
                    <a:pt x="51442" y="1046"/>
                    <a:pt x="65856" y="14973"/>
                    <a:pt x="66641" y="32382"/>
                  </a:cubicBezTo>
                  <a:lnTo>
                    <a:pt x="67686" y="32382"/>
                  </a:lnTo>
                  <a:cubicBezTo>
                    <a:pt x="66902" y="14391"/>
                    <a:pt x="52025" y="1"/>
                    <a:pt x="3384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15"/>
            <p:cNvSpPr/>
            <p:nvPr/>
          </p:nvSpPr>
          <p:spPr>
            <a:xfrm>
              <a:off x="5564350" y="4202925"/>
              <a:ext cx="1346675" cy="637250"/>
            </a:xfrm>
            <a:custGeom>
              <a:avLst/>
              <a:gdLst/>
              <a:ahLst/>
              <a:cxnLst/>
              <a:rect l="l" t="t" r="r" b="b"/>
              <a:pathLst>
                <a:path w="53867" h="25490" extrusionOk="0">
                  <a:moveTo>
                    <a:pt x="26940" y="1"/>
                  </a:moveTo>
                  <a:cubicBezTo>
                    <a:pt x="12561" y="1"/>
                    <a:pt x="785" y="11302"/>
                    <a:pt x="1" y="25490"/>
                  </a:cubicBezTo>
                  <a:lnTo>
                    <a:pt x="1059" y="25490"/>
                  </a:lnTo>
                  <a:cubicBezTo>
                    <a:pt x="1831" y="11884"/>
                    <a:pt x="13144" y="1047"/>
                    <a:pt x="26940" y="1047"/>
                  </a:cubicBezTo>
                  <a:cubicBezTo>
                    <a:pt x="40736" y="1047"/>
                    <a:pt x="52048" y="11884"/>
                    <a:pt x="52821" y="25490"/>
                  </a:cubicBezTo>
                  <a:lnTo>
                    <a:pt x="53866" y="25490"/>
                  </a:lnTo>
                  <a:cubicBezTo>
                    <a:pt x="53094" y="11302"/>
                    <a:pt x="41306" y="1"/>
                    <a:pt x="2694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15"/>
            <p:cNvSpPr/>
            <p:nvPr/>
          </p:nvSpPr>
          <p:spPr>
            <a:xfrm>
              <a:off x="5737550" y="4375525"/>
              <a:ext cx="1000575" cy="464650"/>
            </a:xfrm>
            <a:custGeom>
              <a:avLst/>
              <a:gdLst/>
              <a:ahLst/>
              <a:cxnLst/>
              <a:rect l="l" t="t" r="r" b="b"/>
              <a:pathLst>
                <a:path w="40023" h="18586" extrusionOk="0">
                  <a:moveTo>
                    <a:pt x="20012" y="1"/>
                  </a:moveTo>
                  <a:cubicBezTo>
                    <a:pt x="9448" y="1"/>
                    <a:pt x="761" y="8212"/>
                    <a:pt x="1" y="18586"/>
                  </a:cubicBezTo>
                  <a:lnTo>
                    <a:pt x="1046" y="18586"/>
                  </a:lnTo>
                  <a:cubicBezTo>
                    <a:pt x="1807" y="8794"/>
                    <a:pt x="10018" y="1047"/>
                    <a:pt x="20012" y="1047"/>
                  </a:cubicBezTo>
                  <a:cubicBezTo>
                    <a:pt x="29993" y="1047"/>
                    <a:pt x="38216" y="8794"/>
                    <a:pt x="38977" y="18586"/>
                  </a:cubicBezTo>
                  <a:lnTo>
                    <a:pt x="40023" y="18586"/>
                  </a:lnTo>
                  <a:cubicBezTo>
                    <a:pt x="39262" y="8212"/>
                    <a:pt x="30576" y="1"/>
                    <a:pt x="2001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15"/>
            <p:cNvSpPr/>
            <p:nvPr/>
          </p:nvSpPr>
          <p:spPr>
            <a:xfrm>
              <a:off x="5910750" y="4548125"/>
              <a:ext cx="654175" cy="292050"/>
            </a:xfrm>
            <a:custGeom>
              <a:avLst/>
              <a:gdLst/>
              <a:ahLst/>
              <a:cxnLst/>
              <a:rect l="l" t="t" r="r" b="b"/>
              <a:pathLst>
                <a:path w="26167" h="11682" extrusionOk="0">
                  <a:moveTo>
                    <a:pt x="13084" y="1"/>
                  </a:moveTo>
                  <a:cubicBezTo>
                    <a:pt x="6322" y="1"/>
                    <a:pt x="737" y="5122"/>
                    <a:pt x="0" y="11682"/>
                  </a:cubicBezTo>
                  <a:lnTo>
                    <a:pt x="1058" y="11682"/>
                  </a:lnTo>
                  <a:cubicBezTo>
                    <a:pt x="1783" y="5693"/>
                    <a:pt x="6905" y="1047"/>
                    <a:pt x="13084" y="1047"/>
                  </a:cubicBezTo>
                  <a:cubicBezTo>
                    <a:pt x="19263" y="1047"/>
                    <a:pt x="24384" y="5693"/>
                    <a:pt x="25109" y="11682"/>
                  </a:cubicBezTo>
                  <a:lnTo>
                    <a:pt x="26167" y="11682"/>
                  </a:lnTo>
                  <a:cubicBezTo>
                    <a:pt x="25430" y="5122"/>
                    <a:pt x="19845" y="1"/>
                    <a:pt x="13084"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15"/>
            <p:cNvSpPr/>
            <p:nvPr/>
          </p:nvSpPr>
          <p:spPr>
            <a:xfrm>
              <a:off x="6085725" y="4720725"/>
              <a:ext cx="304225" cy="119450"/>
            </a:xfrm>
            <a:custGeom>
              <a:avLst/>
              <a:gdLst/>
              <a:ahLst/>
              <a:cxnLst/>
              <a:rect l="l" t="t" r="r" b="b"/>
              <a:pathLst>
                <a:path w="12169" h="4778" extrusionOk="0">
                  <a:moveTo>
                    <a:pt x="6085" y="1"/>
                  </a:moveTo>
                  <a:cubicBezTo>
                    <a:pt x="3138" y="1"/>
                    <a:pt x="666" y="2033"/>
                    <a:pt x="1" y="4778"/>
                  </a:cubicBezTo>
                  <a:lnTo>
                    <a:pt x="1082" y="4778"/>
                  </a:lnTo>
                  <a:cubicBezTo>
                    <a:pt x="1724" y="2615"/>
                    <a:pt x="3720" y="1047"/>
                    <a:pt x="6085" y="1047"/>
                  </a:cubicBezTo>
                  <a:cubicBezTo>
                    <a:pt x="8449" y="1047"/>
                    <a:pt x="10446" y="2615"/>
                    <a:pt x="11087" y="4778"/>
                  </a:cubicBezTo>
                  <a:lnTo>
                    <a:pt x="12169" y="4778"/>
                  </a:lnTo>
                  <a:cubicBezTo>
                    <a:pt x="11503" y="2033"/>
                    <a:pt x="9020" y="1"/>
                    <a:pt x="6085"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15"/>
            <p:cNvSpPr/>
            <p:nvPr/>
          </p:nvSpPr>
          <p:spPr>
            <a:xfrm>
              <a:off x="6452900" y="829675"/>
              <a:ext cx="926325" cy="895075"/>
            </a:xfrm>
            <a:custGeom>
              <a:avLst/>
              <a:gdLst/>
              <a:ahLst/>
              <a:cxnLst/>
              <a:rect l="l" t="t" r="r" b="b"/>
              <a:pathLst>
                <a:path w="37053" h="35803" extrusionOk="0">
                  <a:moveTo>
                    <a:pt x="3720" y="0"/>
                  </a:moveTo>
                  <a:cubicBezTo>
                    <a:pt x="1" y="7736"/>
                    <a:pt x="369" y="17183"/>
                    <a:pt x="5515" y="24812"/>
                  </a:cubicBezTo>
                  <a:cubicBezTo>
                    <a:pt x="10339" y="31950"/>
                    <a:pt x="18208" y="35802"/>
                    <a:pt x="26221" y="35802"/>
                  </a:cubicBezTo>
                  <a:cubicBezTo>
                    <a:pt x="29894" y="35802"/>
                    <a:pt x="33598" y="34993"/>
                    <a:pt x="37052" y="33320"/>
                  </a:cubicBezTo>
                  <a:lnTo>
                    <a:pt x="3705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81" name="Google Shape;1881;p15"/>
          <p:cNvSpPr txBox="1">
            <a:spLocks noGrp="1"/>
          </p:cNvSpPr>
          <p:nvPr>
            <p:ph type="title" hasCustomPrompt="1"/>
          </p:nvPr>
        </p:nvSpPr>
        <p:spPr>
          <a:xfrm>
            <a:off x="719325" y="1419075"/>
            <a:ext cx="660600" cy="391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882" name="Google Shape;1882;p15"/>
          <p:cNvSpPr txBox="1">
            <a:spLocks noGrp="1"/>
          </p:cNvSpPr>
          <p:nvPr>
            <p:ph type="subTitle" idx="1"/>
          </p:nvPr>
        </p:nvSpPr>
        <p:spPr>
          <a:xfrm>
            <a:off x="1408275" y="1320675"/>
            <a:ext cx="1677600" cy="588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2"/>
              </a:buClr>
              <a:buSzPts val="1800"/>
              <a:buFont typeface="Inter-Regular"/>
              <a:buNone/>
              <a:defRPr>
                <a:solidFill>
                  <a:schemeClr val="accent2"/>
                </a:solidFill>
                <a:latin typeface="Inter-Regular"/>
                <a:ea typeface="Inter-Regular"/>
                <a:cs typeface="Inter-Regular"/>
                <a:sym typeface="Inter-Regular"/>
              </a:defRPr>
            </a:lvl1pPr>
            <a:lvl2pPr lvl="1" algn="ctr" rtl="0">
              <a:lnSpc>
                <a:spcPct val="100000"/>
              </a:lnSpc>
              <a:spcBef>
                <a:spcPts val="0"/>
              </a:spcBef>
              <a:spcAft>
                <a:spcPts val="0"/>
              </a:spcAft>
              <a:buClr>
                <a:schemeClr val="accent2"/>
              </a:buClr>
              <a:buSzPts val="2400"/>
              <a:buNone/>
              <a:defRPr sz="2400">
                <a:solidFill>
                  <a:schemeClr val="accent2"/>
                </a:solidFill>
              </a:defRPr>
            </a:lvl2pPr>
            <a:lvl3pPr lvl="2" algn="ctr" rtl="0">
              <a:lnSpc>
                <a:spcPct val="100000"/>
              </a:lnSpc>
              <a:spcBef>
                <a:spcPts val="0"/>
              </a:spcBef>
              <a:spcAft>
                <a:spcPts val="0"/>
              </a:spcAft>
              <a:buClr>
                <a:schemeClr val="accent2"/>
              </a:buClr>
              <a:buSzPts val="2400"/>
              <a:buNone/>
              <a:defRPr sz="2400">
                <a:solidFill>
                  <a:schemeClr val="accent2"/>
                </a:solidFill>
              </a:defRPr>
            </a:lvl3pPr>
            <a:lvl4pPr lvl="3" algn="ctr" rtl="0">
              <a:lnSpc>
                <a:spcPct val="100000"/>
              </a:lnSpc>
              <a:spcBef>
                <a:spcPts val="0"/>
              </a:spcBef>
              <a:spcAft>
                <a:spcPts val="0"/>
              </a:spcAft>
              <a:buClr>
                <a:schemeClr val="accent2"/>
              </a:buClr>
              <a:buSzPts val="2400"/>
              <a:buNone/>
              <a:defRPr sz="2400">
                <a:solidFill>
                  <a:schemeClr val="accent2"/>
                </a:solidFill>
              </a:defRPr>
            </a:lvl4pPr>
            <a:lvl5pPr lvl="4" algn="ctr" rtl="0">
              <a:lnSpc>
                <a:spcPct val="100000"/>
              </a:lnSpc>
              <a:spcBef>
                <a:spcPts val="0"/>
              </a:spcBef>
              <a:spcAft>
                <a:spcPts val="0"/>
              </a:spcAft>
              <a:buClr>
                <a:schemeClr val="accent2"/>
              </a:buClr>
              <a:buSzPts val="2400"/>
              <a:buNone/>
              <a:defRPr sz="2400">
                <a:solidFill>
                  <a:schemeClr val="accent2"/>
                </a:solidFill>
              </a:defRPr>
            </a:lvl5pPr>
            <a:lvl6pPr lvl="5" algn="ctr" rtl="0">
              <a:lnSpc>
                <a:spcPct val="100000"/>
              </a:lnSpc>
              <a:spcBef>
                <a:spcPts val="0"/>
              </a:spcBef>
              <a:spcAft>
                <a:spcPts val="0"/>
              </a:spcAft>
              <a:buClr>
                <a:schemeClr val="accent2"/>
              </a:buClr>
              <a:buSzPts val="2400"/>
              <a:buNone/>
              <a:defRPr sz="2400">
                <a:solidFill>
                  <a:schemeClr val="accent2"/>
                </a:solidFill>
              </a:defRPr>
            </a:lvl6pPr>
            <a:lvl7pPr lvl="6" algn="ctr" rtl="0">
              <a:lnSpc>
                <a:spcPct val="100000"/>
              </a:lnSpc>
              <a:spcBef>
                <a:spcPts val="0"/>
              </a:spcBef>
              <a:spcAft>
                <a:spcPts val="0"/>
              </a:spcAft>
              <a:buClr>
                <a:schemeClr val="accent2"/>
              </a:buClr>
              <a:buSzPts val="2400"/>
              <a:buNone/>
              <a:defRPr sz="2400">
                <a:solidFill>
                  <a:schemeClr val="accent2"/>
                </a:solidFill>
              </a:defRPr>
            </a:lvl7pPr>
            <a:lvl8pPr lvl="7" algn="ctr" rtl="0">
              <a:lnSpc>
                <a:spcPct val="100000"/>
              </a:lnSpc>
              <a:spcBef>
                <a:spcPts val="0"/>
              </a:spcBef>
              <a:spcAft>
                <a:spcPts val="0"/>
              </a:spcAft>
              <a:buClr>
                <a:schemeClr val="accent2"/>
              </a:buClr>
              <a:buSzPts val="2400"/>
              <a:buNone/>
              <a:defRPr sz="2400">
                <a:solidFill>
                  <a:schemeClr val="accent2"/>
                </a:solidFill>
              </a:defRPr>
            </a:lvl8pPr>
            <a:lvl9pPr lvl="8" algn="ctr" rtl="0">
              <a:lnSpc>
                <a:spcPct val="100000"/>
              </a:lnSpc>
              <a:spcBef>
                <a:spcPts val="0"/>
              </a:spcBef>
              <a:spcAft>
                <a:spcPts val="0"/>
              </a:spcAft>
              <a:buClr>
                <a:schemeClr val="accent2"/>
              </a:buClr>
              <a:buSzPts val="2400"/>
              <a:buNone/>
              <a:defRPr sz="2400">
                <a:solidFill>
                  <a:schemeClr val="accent2"/>
                </a:solidFill>
              </a:defRPr>
            </a:lvl9pPr>
          </a:lstStyle>
          <a:p>
            <a:endParaRPr/>
          </a:p>
        </p:txBody>
      </p:sp>
      <p:sp>
        <p:nvSpPr>
          <p:cNvPr id="1883" name="Google Shape;1883;p15"/>
          <p:cNvSpPr txBox="1">
            <a:spLocks noGrp="1"/>
          </p:cNvSpPr>
          <p:nvPr>
            <p:ph type="subTitle" idx="2"/>
          </p:nvPr>
        </p:nvSpPr>
        <p:spPr>
          <a:xfrm>
            <a:off x="1391325" y="2152350"/>
            <a:ext cx="1938000" cy="479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Font typeface="Inter-Regular"/>
              <a:buNone/>
              <a:defRPr sz="1400"/>
            </a:lvl1pPr>
            <a:lvl2pPr lvl="1" algn="ctr" rtl="0">
              <a:lnSpc>
                <a:spcPct val="100000"/>
              </a:lnSpc>
              <a:spcBef>
                <a:spcPts val="0"/>
              </a:spcBef>
              <a:spcAft>
                <a:spcPts val="0"/>
              </a:spcAft>
              <a:buClr>
                <a:schemeClr val="lt2"/>
              </a:buClr>
              <a:buSzPts val="1400"/>
              <a:buNone/>
              <a:defRPr/>
            </a:lvl2pPr>
            <a:lvl3pPr lvl="2" algn="ctr" rtl="0">
              <a:lnSpc>
                <a:spcPct val="100000"/>
              </a:lnSpc>
              <a:spcBef>
                <a:spcPts val="0"/>
              </a:spcBef>
              <a:spcAft>
                <a:spcPts val="0"/>
              </a:spcAft>
              <a:buClr>
                <a:schemeClr val="lt2"/>
              </a:buClr>
              <a:buSzPts val="1400"/>
              <a:buNone/>
              <a:defRPr/>
            </a:lvl3pPr>
            <a:lvl4pPr lvl="3" algn="ctr" rtl="0">
              <a:lnSpc>
                <a:spcPct val="100000"/>
              </a:lnSpc>
              <a:spcBef>
                <a:spcPts val="0"/>
              </a:spcBef>
              <a:spcAft>
                <a:spcPts val="0"/>
              </a:spcAft>
              <a:buClr>
                <a:schemeClr val="lt2"/>
              </a:buClr>
              <a:buSzPts val="1400"/>
              <a:buNone/>
              <a:defRPr/>
            </a:lvl4pPr>
            <a:lvl5pPr lvl="4" algn="ctr" rtl="0">
              <a:lnSpc>
                <a:spcPct val="100000"/>
              </a:lnSpc>
              <a:spcBef>
                <a:spcPts val="0"/>
              </a:spcBef>
              <a:spcAft>
                <a:spcPts val="0"/>
              </a:spcAft>
              <a:buClr>
                <a:schemeClr val="lt2"/>
              </a:buClr>
              <a:buSzPts val="1400"/>
              <a:buNone/>
              <a:defRPr/>
            </a:lvl5pPr>
            <a:lvl6pPr lvl="5" algn="ctr" rtl="0">
              <a:lnSpc>
                <a:spcPct val="100000"/>
              </a:lnSpc>
              <a:spcBef>
                <a:spcPts val="0"/>
              </a:spcBef>
              <a:spcAft>
                <a:spcPts val="0"/>
              </a:spcAft>
              <a:buClr>
                <a:schemeClr val="lt2"/>
              </a:buClr>
              <a:buSzPts val="1400"/>
              <a:buNone/>
              <a:defRPr/>
            </a:lvl6pPr>
            <a:lvl7pPr lvl="6" algn="ctr" rtl="0">
              <a:lnSpc>
                <a:spcPct val="100000"/>
              </a:lnSpc>
              <a:spcBef>
                <a:spcPts val="0"/>
              </a:spcBef>
              <a:spcAft>
                <a:spcPts val="0"/>
              </a:spcAft>
              <a:buClr>
                <a:schemeClr val="lt2"/>
              </a:buClr>
              <a:buSzPts val="1400"/>
              <a:buNone/>
              <a:defRPr/>
            </a:lvl7pPr>
            <a:lvl8pPr lvl="7" algn="ctr" rtl="0">
              <a:lnSpc>
                <a:spcPct val="100000"/>
              </a:lnSpc>
              <a:spcBef>
                <a:spcPts val="0"/>
              </a:spcBef>
              <a:spcAft>
                <a:spcPts val="0"/>
              </a:spcAft>
              <a:buClr>
                <a:schemeClr val="lt2"/>
              </a:buClr>
              <a:buSzPts val="1400"/>
              <a:buNone/>
              <a:defRPr/>
            </a:lvl8pPr>
            <a:lvl9pPr lvl="8" algn="ctr" rtl="0">
              <a:lnSpc>
                <a:spcPct val="100000"/>
              </a:lnSpc>
              <a:spcBef>
                <a:spcPts val="0"/>
              </a:spcBef>
              <a:spcAft>
                <a:spcPts val="0"/>
              </a:spcAft>
              <a:buClr>
                <a:schemeClr val="lt2"/>
              </a:buClr>
              <a:buSzPts val="1400"/>
              <a:buNone/>
              <a:defRPr/>
            </a:lvl9pPr>
          </a:lstStyle>
          <a:p>
            <a:endParaRPr/>
          </a:p>
        </p:txBody>
      </p:sp>
      <p:sp>
        <p:nvSpPr>
          <p:cNvPr id="1884" name="Google Shape;1884;p15"/>
          <p:cNvSpPr txBox="1">
            <a:spLocks noGrp="1"/>
          </p:cNvSpPr>
          <p:nvPr>
            <p:ph type="title" idx="3" hasCustomPrompt="1"/>
          </p:nvPr>
        </p:nvSpPr>
        <p:spPr>
          <a:xfrm>
            <a:off x="3235488" y="1402575"/>
            <a:ext cx="660600" cy="424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885" name="Google Shape;1885;p15"/>
          <p:cNvSpPr txBox="1">
            <a:spLocks noGrp="1"/>
          </p:cNvSpPr>
          <p:nvPr>
            <p:ph type="subTitle" idx="4"/>
          </p:nvPr>
        </p:nvSpPr>
        <p:spPr>
          <a:xfrm>
            <a:off x="3884375" y="1320675"/>
            <a:ext cx="1774500" cy="588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2"/>
              </a:buClr>
              <a:buSzPts val="1800"/>
              <a:buFont typeface="Inter-Regular"/>
              <a:buNone/>
              <a:defRPr>
                <a:solidFill>
                  <a:schemeClr val="accent2"/>
                </a:solidFill>
                <a:latin typeface="Inter-Regular"/>
                <a:ea typeface="Inter-Regular"/>
                <a:cs typeface="Inter-Regular"/>
                <a:sym typeface="Inter-Regular"/>
              </a:defRPr>
            </a:lvl1pPr>
            <a:lvl2pPr lvl="1" algn="ctr" rtl="0">
              <a:lnSpc>
                <a:spcPct val="100000"/>
              </a:lnSpc>
              <a:spcBef>
                <a:spcPts val="0"/>
              </a:spcBef>
              <a:spcAft>
                <a:spcPts val="0"/>
              </a:spcAft>
              <a:buClr>
                <a:schemeClr val="accent2"/>
              </a:buClr>
              <a:buSzPts val="2400"/>
              <a:buNone/>
              <a:defRPr sz="2400">
                <a:solidFill>
                  <a:schemeClr val="accent2"/>
                </a:solidFill>
              </a:defRPr>
            </a:lvl2pPr>
            <a:lvl3pPr lvl="2" algn="ctr" rtl="0">
              <a:lnSpc>
                <a:spcPct val="100000"/>
              </a:lnSpc>
              <a:spcBef>
                <a:spcPts val="0"/>
              </a:spcBef>
              <a:spcAft>
                <a:spcPts val="0"/>
              </a:spcAft>
              <a:buClr>
                <a:schemeClr val="accent2"/>
              </a:buClr>
              <a:buSzPts val="2400"/>
              <a:buNone/>
              <a:defRPr sz="2400">
                <a:solidFill>
                  <a:schemeClr val="accent2"/>
                </a:solidFill>
              </a:defRPr>
            </a:lvl3pPr>
            <a:lvl4pPr lvl="3" algn="ctr" rtl="0">
              <a:lnSpc>
                <a:spcPct val="100000"/>
              </a:lnSpc>
              <a:spcBef>
                <a:spcPts val="0"/>
              </a:spcBef>
              <a:spcAft>
                <a:spcPts val="0"/>
              </a:spcAft>
              <a:buClr>
                <a:schemeClr val="accent2"/>
              </a:buClr>
              <a:buSzPts val="2400"/>
              <a:buNone/>
              <a:defRPr sz="2400">
                <a:solidFill>
                  <a:schemeClr val="accent2"/>
                </a:solidFill>
              </a:defRPr>
            </a:lvl4pPr>
            <a:lvl5pPr lvl="4" algn="ctr" rtl="0">
              <a:lnSpc>
                <a:spcPct val="100000"/>
              </a:lnSpc>
              <a:spcBef>
                <a:spcPts val="0"/>
              </a:spcBef>
              <a:spcAft>
                <a:spcPts val="0"/>
              </a:spcAft>
              <a:buClr>
                <a:schemeClr val="accent2"/>
              </a:buClr>
              <a:buSzPts val="2400"/>
              <a:buNone/>
              <a:defRPr sz="2400">
                <a:solidFill>
                  <a:schemeClr val="accent2"/>
                </a:solidFill>
              </a:defRPr>
            </a:lvl5pPr>
            <a:lvl6pPr lvl="5" algn="ctr" rtl="0">
              <a:lnSpc>
                <a:spcPct val="100000"/>
              </a:lnSpc>
              <a:spcBef>
                <a:spcPts val="0"/>
              </a:spcBef>
              <a:spcAft>
                <a:spcPts val="0"/>
              </a:spcAft>
              <a:buClr>
                <a:schemeClr val="accent2"/>
              </a:buClr>
              <a:buSzPts val="2400"/>
              <a:buNone/>
              <a:defRPr sz="2400">
                <a:solidFill>
                  <a:schemeClr val="accent2"/>
                </a:solidFill>
              </a:defRPr>
            </a:lvl6pPr>
            <a:lvl7pPr lvl="6" algn="ctr" rtl="0">
              <a:lnSpc>
                <a:spcPct val="100000"/>
              </a:lnSpc>
              <a:spcBef>
                <a:spcPts val="0"/>
              </a:spcBef>
              <a:spcAft>
                <a:spcPts val="0"/>
              </a:spcAft>
              <a:buClr>
                <a:schemeClr val="accent2"/>
              </a:buClr>
              <a:buSzPts val="2400"/>
              <a:buNone/>
              <a:defRPr sz="2400">
                <a:solidFill>
                  <a:schemeClr val="accent2"/>
                </a:solidFill>
              </a:defRPr>
            </a:lvl7pPr>
            <a:lvl8pPr lvl="7" algn="ctr" rtl="0">
              <a:lnSpc>
                <a:spcPct val="100000"/>
              </a:lnSpc>
              <a:spcBef>
                <a:spcPts val="0"/>
              </a:spcBef>
              <a:spcAft>
                <a:spcPts val="0"/>
              </a:spcAft>
              <a:buClr>
                <a:schemeClr val="accent2"/>
              </a:buClr>
              <a:buSzPts val="2400"/>
              <a:buNone/>
              <a:defRPr sz="2400">
                <a:solidFill>
                  <a:schemeClr val="accent2"/>
                </a:solidFill>
              </a:defRPr>
            </a:lvl8pPr>
            <a:lvl9pPr lvl="8" algn="ctr" rtl="0">
              <a:lnSpc>
                <a:spcPct val="100000"/>
              </a:lnSpc>
              <a:spcBef>
                <a:spcPts val="0"/>
              </a:spcBef>
              <a:spcAft>
                <a:spcPts val="0"/>
              </a:spcAft>
              <a:buClr>
                <a:schemeClr val="accent2"/>
              </a:buClr>
              <a:buSzPts val="2400"/>
              <a:buNone/>
              <a:defRPr sz="2400">
                <a:solidFill>
                  <a:schemeClr val="accent2"/>
                </a:solidFill>
              </a:defRPr>
            </a:lvl9pPr>
          </a:lstStyle>
          <a:p>
            <a:endParaRPr/>
          </a:p>
        </p:txBody>
      </p:sp>
      <p:sp>
        <p:nvSpPr>
          <p:cNvPr id="1886" name="Google Shape;1886;p15"/>
          <p:cNvSpPr txBox="1">
            <a:spLocks noGrp="1"/>
          </p:cNvSpPr>
          <p:nvPr>
            <p:ph type="subTitle" idx="5"/>
          </p:nvPr>
        </p:nvSpPr>
        <p:spPr>
          <a:xfrm>
            <a:off x="3884363" y="2152338"/>
            <a:ext cx="1938000" cy="472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Font typeface="Inter-Regular"/>
              <a:buNone/>
              <a:defRPr sz="1400"/>
            </a:lvl1pPr>
            <a:lvl2pPr lvl="1" algn="ctr" rtl="0">
              <a:lnSpc>
                <a:spcPct val="100000"/>
              </a:lnSpc>
              <a:spcBef>
                <a:spcPts val="0"/>
              </a:spcBef>
              <a:spcAft>
                <a:spcPts val="0"/>
              </a:spcAft>
              <a:buClr>
                <a:schemeClr val="lt2"/>
              </a:buClr>
              <a:buSzPts val="1400"/>
              <a:buNone/>
              <a:defRPr/>
            </a:lvl2pPr>
            <a:lvl3pPr lvl="2" algn="ctr" rtl="0">
              <a:lnSpc>
                <a:spcPct val="100000"/>
              </a:lnSpc>
              <a:spcBef>
                <a:spcPts val="0"/>
              </a:spcBef>
              <a:spcAft>
                <a:spcPts val="0"/>
              </a:spcAft>
              <a:buClr>
                <a:schemeClr val="lt2"/>
              </a:buClr>
              <a:buSzPts val="1400"/>
              <a:buNone/>
              <a:defRPr/>
            </a:lvl3pPr>
            <a:lvl4pPr lvl="3" algn="ctr" rtl="0">
              <a:lnSpc>
                <a:spcPct val="100000"/>
              </a:lnSpc>
              <a:spcBef>
                <a:spcPts val="0"/>
              </a:spcBef>
              <a:spcAft>
                <a:spcPts val="0"/>
              </a:spcAft>
              <a:buClr>
                <a:schemeClr val="lt2"/>
              </a:buClr>
              <a:buSzPts val="1400"/>
              <a:buNone/>
              <a:defRPr/>
            </a:lvl4pPr>
            <a:lvl5pPr lvl="4" algn="ctr" rtl="0">
              <a:lnSpc>
                <a:spcPct val="100000"/>
              </a:lnSpc>
              <a:spcBef>
                <a:spcPts val="0"/>
              </a:spcBef>
              <a:spcAft>
                <a:spcPts val="0"/>
              </a:spcAft>
              <a:buClr>
                <a:schemeClr val="lt2"/>
              </a:buClr>
              <a:buSzPts val="1400"/>
              <a:buNone/>
              <a:defRPr/>
            </a:lvl5pPr>
            <a:lvl6pPr lvl="5" algn="ctr" rtl="0">
              <a:lnSpc>
                <a:spcPct val="100000"/>
              </a:lnSpc>
              <a:spcBef>
                <a:spcPts val="0"/>
              </a:spcBef>
              <a:spcAft>
                <a:spcPts val="0"/>
              </a:spcAft>
              <a:buClr>
                <a:schemeClr val="lt2"/>
              </a:buClr>
              <a:buSzPts val="1400"/>
              <a:buNone/>
              <a:defRPr/>
            </a:lvl6pPr>
            <a:lvl7pPr lvl="6" algn="ctr" rtl="0">
              <a:lnSpc>
                <a:spcPct val="100000"/>
              </a:lnSpc>
              <a:spcBef>
                <a:spcPts val="0"/>
              </a:spcBef>
              <a:spcAft>
                <a:spcPts val="0"/>
              </a:spcAft>
              <a:buClr>
                <a:schemeClr val="lt2"/>
              </a:buClr>
              <a:buSzPts val="1400"/>
              <a:buNone/>
              <a:defRPr/>
            </a:lvl7pPr>
            <a:lvl8pPr lvl="7" algn="ctr" rtl="0">
              <a:lnSpc>
                <a:spcPct val="100000"/>
              </a:lnSpc>
              <a:spcBef>
                <a:spcPts val="0"/>
              </a:spcBef>
              <a:spcAft>
                <a:spcPts val="0"/>
              </a:spcAft>
              <a:buClr>
                <a:schemeClr val="lt2"/>
              </a:buClr>
              <a:buSzPts val="1400"/>
              <a:buNone/>
              <a:defRPr/>
            </a:lvl8pPr>
            <a:lvl9pPr lvl="8" algn="ctr" rtl="0">
              <a:lnSpc>
                <a:spcPct val="100000"/>
              </a:lnSpc>
              <a:spcBef>
                <a:spcPts val="0"/>
              </a:spcBef>
              <a:spcAft>
                <a:spcPts val="0"/>
              </a:spcAft>
              <a:buClr>
                <a:schemeClr val="lt2"/>
              </a:buClr>
              <a:buSzPts val="1400"/>
              <a:buNone/>
              <a:defRPr/>
            </a:lvl9pPr>
          </a:lstStyle>
          <a:p>
            <a:endParaRPr/>
          </a:p>
        </p:txBody>
      </p:sp>
      <p:sp>
        <p:nvSpPr>
          <p:cNvPr id="1887" name="Google Shape;1887;p15"/>
          <p:cNvSpPr txBox="1">
            <a:spLocks noGrp="1"/>
          </p:cNvSpPr>
          <p:nvPr>
            <p:ph type="title" idx="6" hasCustomPrompt="1"/>
          </p:nvPr>
        </p:nvSpPr>
        <p:spPr>
          <a:xfrm>
            <a:off x="5705476" y="1402575"/>
            <a:ext cx="683400" cy="424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888" name="Google Shape;1888;p15"/>
          <p:cNvSpPr txBox="1">
            <a:spLocks noGrp="1"/>
          </p:cNvSpPr>
          <p:nvPr>
            <p:ph type="subTitle" idx="7"/>
          </p:nvPr>
        </p:nvSpPr>
        <p:spPr>
          <a:xfrm>
            <a:off x="6388875" y="1320675"/>
            <a:ext cx="1774500" cy="588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2"/>
              </a:buClr>
              <a:buSzPts val="1800"/>
              <a:buFont typeface="Inter-Regular"/>
              <a:buNone/>
              <a:defRPr>
                <a:solidFill>
                  <a:schemeClr val="accent2"/>
                </a:solidFill>
                <a:latin typeface="Inter-Regular"/>
                <a:ea typeface="Inter-Regular"/>
                <a:cs typeface="Inter-Regular"/>
                <a:sym typeface="Inter-Regular"/>
              </a:defRPr>
            </a:lvl1pPr>
            <a:lvl2pPr lvl="1" algn="ctr" rtl="0">
              <a:lnSpc>
                <a:spcPct val="100000"/>
              </a:lnSpc>
              <a:spcBef>
                <a:spcPts val="0"/>
              </a:spcBef>
              <a:spcAft>
                <a:spcPts val="0"/>
              </a:spcAft>
              <a:buClr>
                <a:schemeClr val="accent2"/>
              </a:buClr>
              <a:buSzPts val="2400"/>
              <a:buNone/>
              <a:defRPr sz="2400">
                <a:solidFill>
                  <a:schemeClr val="accent2"/>
                </a:solidFill>
              </a:defRPr>
            </a:lvl2pPr>
            <a:lvl3pPr lvl="2" algn="ctr" rtl="0">
              <a:lnSpc>
                <a:spcPct val="100000"/>
              </a:lnSpc>
              <a:spcBef>
                <a:spcPts val="0"/>
              </a:spcBef>
              <a:spcAft>
                <a:spcPts val="0"/>
              </a:spcAft>
              <a:buClr>
                <a:schemeClr val="accent2"/>
              </a:buClr>
              <a:buSzPts val="2400"/>
              <a:buNone/>
              <a:defRPr sz="2400">
                <a:solidFill>
                  <a:schemeClr val="accent2"/>
                </a:solidFill>
              </a:defRPr>
            </a:lvl3pPr>
            <a:lvl4pPr lvl="3" algn="ctr" rtl="0">
              <a:lnSpc>
                <a:spcPct val="100000"/>
              </a:lnSpc>
              <a:spcBef>
                <a:spcPts val="0"/>
              </a:spcBef>
              <a:spcAft>
                <a:spcPts val="0"/>
              </a:spcAft>
              <a:buClr>
                <a:schemeClr val="accent2"/>
              </a:buClr>
              <a:buSzPts val="2400"/>
              <a:buNone/>
              <a:defRPr sz="2400">
                <a:solidFill>
                  <a:schemeClr val="accent2"/>
                </a:solidFill>
              </a:defRPr>
            </a:lvl4pPr>
            <a:lvl5pPr lvl="4" algn="ctr" rtl="0">
              <a:lnSpc>
                <a:spcPct val="100000"/>
              </a:lnSpc>
              <a:spcBef>
                <a:spcPts val="0"/>
              </a:spcBef>
              <a:spcAft>
                <a:spcPts val="0"/>
              </a:spcAft>
              <a:buClr>
                <a:schemeClr val="accent2"/>
              </a:buClr>
              <a:buSzPts val="2400"/>
              <a:buNone/>
              <a:defRPr sz="2400">
                <a:solidFill>
                  <a:schemeClr val="accent2"/>
                </a:solidFill>
              </a:defRPr>
            </a:lvl5pPr>
            <a:lvl6pPr lvl="5" algn="ctr" rtl="0">
              <a:lnSpc>
                <a:spcPct val="100000"/>
              </a:lnSpc>
              <a:spcBef>
                <a:spcPts val="0"/>
              </a:spcBef>
              <a:spcAft>
                <a:spcPts val="0"/>
              </a:spcAft>
              <a:buClr>
                <a:schemeClr val="accent2"/>
              </a:buClr>
              <a:buSzPts val="2400"/>
              <a:buNone/>
              <a:defRPr sz="2400">
                <a:solidFill>
                  <a:schemeClr val="accent2"/>
                </a:solidFill>
              </a:defRPr>
            </a:lvl6pPr>
            <a:lvl7pPr lvl="6" algn="ctr" rtl="0">
              <a:lnSpc>
                <a:spcPct val="100000"/>
              </a:lnSpc>
              <a:spcBef>
                <a:spcPts val="0"/>
              </a:spcBef>
              <a:spcAft>
                <a:spcPts val="0"/>
              </a:spcAft>
              <a:buClr>
                <a:schemeClr val="accent2"/>
              </a:buClr>
              <a:buSzPts val="2400"/>
              <a:buNone/>
              <a:defRPr sz="2400">
                <a:solidFill>
                  <a:schemeClr val="accent2"/>
                </a:solidFill>
              </a:defRPr>
            </a:lvl7pPr>
            <a:lvl8pPr lvl="7" algn="ctr" rtl="0">
              <a:lnSpc>
                <a:spcPct val="100000"/>
              </a:lnSpc>
              <a:spcBef>
                <a:spcPts val="0"/>
              </a:spcBef>
              <a:spcAft>
                <a:spcPts val="0"/>
              </a:spcAft>
              <a:buClr>
                <a:schemeClr val="accent2"/>
              </a:buClr>
              <a:buSzPts val="2400"/>
              <a:buNone/>
              <a:defRPr sz="2400">
                <a:solidFill>
                  <a:schemeClr val="accent2"/>
                </a:solidFill>
              </a:defRPr>
            </a:lvl8pPr>
            <a:lvl9pPr lvl="8" algn="ctr" rtl="0">
              <a:lnSpc>
                <a:spcPct val="100000"/>
              </a:lnSpc>
              <a:spcBef>
                <a:spcPts val="0"/>
              </a:spcBef>
              <a:spcAft>
                <a:spcPts val="0"/>
              </a:spcAft>
              <a:buClr>
                <a:schemeClr val="accent2"/>
              </a:buClr>
              <a:buSzPts val="2400"/>
              <a:buNone/>
              <a:defRPr sz="2400">
                <a:solidFill>
                  <a:schemeClr val="accent2"/>
                </a:solidFill>
              </a:defRPr>
            </a:lvl9pPr>
          </a:lstStyle>
          <a:p>
            <a:endParaRPr/>
          </a:p>
        </p:txBody>
      </p:sp>
      <p:sp>
        <p:nvSpPr>
          <p:cNvPr id="1889" name="Google Shape;1889;p15"/>
          <p:cNvSpPr txBox="1">
            <a:spLocks noGrp="1"/>
          </p:cNvSpPr>
          <p:nvPr>
            <p:ph type="subTitle" idx="8"/>
          </p:nvPr>
        </p:nvSpPr>
        <p:spPr>
          <a:xfrm>
            <a:off x="6388875" y="2152350"/>
            <a:ext cx="1938000" cy="472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Font typeface="Inter-Regular"/>
              <a:buNone/>
              <a:defRPr sz="1400"/>
            </a:lvl1pPr>
            <a:lvl2pPr lvl="1" algn="ctr" rtl="0">
              <a:lnSpc>
                <a:spcPct val="100000"/>
              </a:lnSpc>
              <a:spcBef>
                <a:spcPts val="0"/>
              </a:spcBef>
              <a:spcAft>
                <a:spcPts val="0"/>
              </a:spcAft>
              <a:buClr>
                <a:schemeClr val="lt2"/>
              </a:buClr>
              <a:buSzPts val="1400"/>
              <a:buNone/>
              <a:defRPr/>
            </a:lvl2pPr>
            <a:lvl3pPr lvl="2" algn="ctr" rtl="0">
              <a:lnSpc>
                <a:spcPct val="100000"/>
              </a:lnSpc>
              <a:spcBef>
                <a:spcPts val="0"/>
              </a:spcBef>
              <a:spcAft>
                <a:spcPts val="0"/>
              </a:spcAft>
              <a:buClr>
                <a:schemeClr val="lt2"/>
              </a:buClr>
              <a:buSzPts val="1400"/>
              <a:buNone/>
              <a:defRPr/>
            </a:lvl3pPr>
            <a:lvl4pPr lvl="3" algn="ctr" rtl="0">
              <a:lnSpc>
                <a:spcPct val="100000"/>
              </a:lnSpc>
              <a:spcBef>
                <a:spcPts val="0"/>
              </a:spcBef>
              <a:spcAft>
                <a:spcPts val="0"/>
              </a:spcAft>
              <a:buClr>
                <a:schemeClr val="lt2"/>
              </a:buClr>
              <a:buSzPts val="1400"/>
              <a:buNone/>
              <a:defRPr/>
            </a:lvl4pPr>
            <a:lvl5pPr lvl="4" algn="ctr" rtl="0">
              <a:lnSpc>
                <a:spcPct val="100000"/>
              </a:lnSpc>
              <a:spcBef>
                <a:spcPts val="0"/>
              </a:spcBef>
              <a:spcAft>
                <a:spcPts val="0"/>
              </a:spcAft>
              <a:buClr>
                <a:schemeClr val="lt2"/>
              </a:buClr>
              <a:buSzPts val="1400"/>
              <a:buNone/>
              <a:defRPr/>
            </a:lvl5pPr>
            <a:lvl6pPr lvl="5" algn="ctr" rtl="0">
              <a:lnSpc>
                <a:spcPct val="100000"/>
              </a:lnSpc>
              <a:spcBef>
                <a:spcPts val="0"/>
              </a:spcBef>
              <a:spcAft>
                <a:spcPts val="0"/>
              </a:spcAft>
              <a:buClr>
                <a:schemeClr val="lt2"/>
              </a:buClr>
              <a:buSzPts val="1400"/>
              <a:buNone/>
              <a:defRPr/>
            </a:lvl6pPr>
            <a:lvl7pPr lvl="6" algn="ctr" rtl="0">
              <a:lnSpc>
                <a:spcPct val="100000"/>
              </a:lnSpc>
              <a:spcBef>
                <a:spcPts val="0"/>
              </a:spcBef>
              <a:spcAft>
                <a:spcPts val="0"/>
              </a:spcAft>
              <a:buClr>
                <a:schemeClr val="lt2"/>
              </a:buClr>
              <a:buSzPts val="1400"/>
              <a:buNone/>
              <a:defRPr/>
            </a:lvl7pPr>
            <a:lvl8pPr lvl="7" algn="ctr" rtl="0">
              <a:lnSpc>
                <a:spcPct val="100000"/>
              </a:lnSpc>
              <a:spcBef>
                <a:spcPts val="0"/>
              </a:spcBef>
              <a:spcAft>
                <a:spcPts val="0"/>
              </a:spcAft>
              <a:buClr>
                <a:schemeClr val="lt2"/>
              </a:buClr>
              <a:buSzPts val="1400"/>
              <a:buNone/>
              <a:defRPr/>
            </a:lvl8pPr>
            <a:lvl9pPr lvl="8" algn="ctr" rtl="0">
              <a:lnSpc>
                <a:spcPct val="100000"/>
              </a:lnSpc>
              <a:spcBef>
                <a:spcPts val="0"/>
              </a:spcBef>
              <a:spcAft>
                <a:spcPts val="0"/>
              </a:spcAft>
              <a:buClr>
                <a:schemeClr val="lt2"/>
              </a:buClr>
              <a:buSzPts val="1400"/>
              <a:buNone/>
              <a:defRPr/>
            </a:lvl9pPr>
          </a:lstStyle>
          <a:p>
            <a:endParaRPr/>
          </a:p>
        </p:txBody>
      </p:sp>
      <p:sp>
        <p:nvSpPr>
          <p:cNvPr id="1890" name="Google Shape;1890;p15"/>
          <p:cNvSpPr txBox="1">
            <a:spLocks noGrp="1"/>
          </p:cNvSpPr>
          <p:nvPr>
            <p:ph type="title" idx="9" hasCustomPrompt="1"/>
          </p:nvPr>
        </p:nvSpPr>
        <p:spPr>
          <a:xfrm>
            <a:off x="719325" y="3253475"/>
            <a:ext cx="637500" cy="424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891" name="Google Shape;1891;p15"/>
          <p:cNvSpPr txBox="1">
            <a:spLocks noGrp="1"/>
          </p:cNvSpPr>
          <p:nvPr>
            <p:ph type="subTitle" idx="13"/>
          </p:nvPr>
        </p:nvSpPr>
        <p:spPr>
          <a:xfrm>
            <a:off x="1408900" y="3118025"/>
            <a:ext cx="1774500" cy="68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2"/>
              </a:buClr>
              <a:buSzPts val="1800"/>
              <a:buFont typeface="Inter-Regular"/>
              <a:buNone/>
              <a:defRPr>
                <a:solidFill>
                  <a:schemeClr val="accent2"/>
                </a:solidFill>
                <a:latin typeface="Inter-Regular"/>
                <a:ea typeface="Inter-Regular"/>
                <a:cs typeface="Inter-Regular"/>
                <a:sym typeface="Inter-Regular"/>
              </a:defRPr>
            </a:lvl1pPr>
            <a:lvl2pPr lvl="1" algn="ctr" rtl="0">
              <a:lnSpc>
                <a:spcPct val="100000"/>
              </a:lnSpc>
              <a:spcBef>
                <a:spcPts val="0"/>
              </a:spcBef>
              <a:spcAft>
                <a:spcPts val="0"/>
              </a:spcAft>
              <a:buClr>
                <a:schemeClr val="accent2"/>
              </a:buClr>
              <a:buSzPts val="2400"/>
              <a:buNone/>
              <a:defRPr sz="2400">
                <a:solidFill>
                  <a:schemeClr val="accent2"/>
                </a:solidFill>
              </a:defRPr>
            </a:lvl2pPr>
            <a:lvl3pPr lvl="2" algn="ctr" rtl="0">
              <a:lnSpc>
                <a:spcPct val="100000"/>
              </a:lnSpc>
              <a:spcBef>
                <a:spcPts val="0"/>
              </a:spcBef>
              <a:spcAft>
                <a:spcPts val="0"/>
              </a:spcAft>
              <a:buClr>
                <a:schemeClr val="accent2"/>
              </a:buClr>
              <a:buSzPts val="2400"/>
              <a:buNone/>
              <a:defRPr sz="2400">
                <a:solidFill>
                  <a:schemeClr val="accent2"/>
                </a:solidFill>
              </a:defRPr>
            </a:lvl3pPr>
            <a:lvl4pPr lvl="3" algn="ctr" rtl="0">
              <a:lnSpc>
                <a:spcPct val="100000"/>
              </a:lnSpc>
              <a:spcBef>
                <a:spcPts val="0"/>
              </a:spcBef>
              <a:spcAft>
                <a:spcPts val="0"/>
              </a:spcAft>
              <a:buClr>
                <a:schemeClr val="accent2"/>
              </a:buClr>
              <a:buSzPts val="2400"/>
              <a:buNone/>
              <a:defRPr sz="2400">
                <a:solidFill>
                  <a:schemeClr val="accent2"/>
                </a:solidFill>
              </a:defRPr>
            </a:lvl4pPr>
            <a:lvl5pPr lvl="4" algn="ctr" rtl="0">
              <a:lnSpc>
                <a:spcPct val="100000"/>
              </a:lnSpc>
              <a:spcBef>
                <a:spcPts val="0"/>
              </a:spcBef>
              <a:spcAft>
                <a:spcPts val="0"/>
              </a:spcAft>
              <a:buClr>
                <a:schemeClr val="accent2"/>
              </a:buClr>
              <a:buSzPts val="2400"/>
              <a:buNone/>
              <a:defRPr sz="2400">
                <a:solidFill>
                  <a:schemeClr val="accent2"/>
                </a:solidFill>
              </a:defRPr>
            </a:lvl5pPr>
            <a:lvl6pPr lvl="5" algn="ctr" rtl="0">
              <a:lnSpc>
                <a:spcPct val="100000"/>
              </a:lnSpc>
              <a:spcBef>
                <a:spcPts val="0"/>
              </a:spcBef>
              <a:spcAft>
                <a:spcPts val="0"/>
              </a:spcAft>
              <a:buClr>
                <a:schemeClr val="accent2"/>
              </a:buClr>
              <a:buSzPts val="2400"/>
              <a:buNone/>
              <a:defRPr sz="2400">
                <a:solidFill>
                  <a:schemeClr val="accent2"/>
                </a:solidFill>
              </a:defRPr>
            </a:lvl6pPr>
            <a:lvl7pPr lvl="6" algn="ctr" rtl="0">
              <a:lnSpc>
                <a:spcPct val="100000"/>
              </a:lnSpc>
              <a:spcBef>
                <a:spcPts val="0"/>
              </a:spcBef>
              <a:spcAft>
                <a:spcPts val="0"/>
              </a:spcAft>
              <a:buClr>
                <a:schemeClr val="accent2"/>
              </a:buClr>
              <a:buSzPts val="2400"/>
              <a:buNone/>
              <a:defRPr sz="2400">
                <a:solidFill>
                  <a:schemeClr val="accent2"/>
                </a:solidFill>
              </a:defRPr>
            </a:lvl7pPr>
            <a:lvl8pPr lvl="7" algn="ctr" rtl="0">
              <a:lnSpc>
                <a:spcPct val="100000"/>
              </a:lnSpc>
              <a:spcBef>
                <a:spcPts val="0"/>
              </a:spcBef>
              <a:spcAft>
                <a:spcPts val="0"/>
              </a:spcAft>
              <a:buClr>
                <a:schemeClr val="accent2"/>
              </a:buClr>
              <a:buSzPts val="2400"/>
              <a:buNone/>
              <a:defRPr sz="2400">
                <a:solidFill>
                  <a:schemeClr val="accent2"/>
                </a:solidFill>
              </a:defRPr>
            </a:lvl8pPr>
            <a:lvl9pPr lvl="8" algn="ctr" rtl="0">
              <a:lnSpc>
                <a:spcPct val="100000"/>
              </a:lnSpc>
              <a:spcBef>
                <a:spcPts val="0"/>
              </a:spcBef>
              <a:spcAft>
                <a:spcPts val="0"/>
              </a:spcAft>
              <a:buClr>
                <a:schemeClr val="accent2"/>
              </a:buClr>
              <a:buSzPts val="2400"/>
              <a:buNone/>
              <a:defRPr sz="2400">
                <a:solidFill>
                  <a:schemeClr val="accent2"/>
                </a:solidFill>
              </a:defRPr>
            </a:lvl9pPr>
          </a:lstStyle>
          <a:p>
            <a:endParaRPr/>
          </a:p>
        </p:txBody>
      </p:sp>
      <p:sp>
        <p:nvSpPr>
          <p:cNvPr id="1892" name="Google Shape;1892;p15"/>
          <p:cNvSpPr txBox="1">
            <a:spLocks noGrp="1"/>
          </p:cNvSpPr>
          <p:nvPr>
            <p:ph type="subTitle" idx="14"/>
          </p:nvPr>
        </p:nvSpPr>
        <p:spPr>
          <a:xfrm>
            <a:off x="1379925" y="3992650"/>
            <a:ext cx="1938000" cy="472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Font typeface="Inter-Regular"/>
              <a:buNone/>
              <a:defRPr sz="1400"/>
            </a:lvl1pPr>
            <a:lvl2pPr lvl="1" algn="ctr" rtl="0">
              <a:lnSpc>
                <a:spcPct val="100000"/>
              </a:lnSpc>
              <a:spcBef>
                <a:spcPts val="0"/>
              </a:spcBef>
              <a:spcAft>
                <a:spcPts val="0"/>
              </a:spcAft>
              <a:buClr>
                <a:schemeClr val="lt2"/>
              </a:buClr>
              <a:buSzPts val="1400"/>
              <a:buNone/>
              <a:defRPr/>
            </a:lvl2pPr>
            <a:lvl3pPr lvl="2" algn="ctr" rtl="0">
              <a:lnSpc>
                <a:spcPct val="100000"/>
              </a:lnSpc>
              <a:spcBef>
                <a:spcPts val="0"/>
              </a:spcBef>
              <a:spcAft>
                <a:spcPts val="0"/>
              </a:spcAft>
              <a:buClr>
                <a:schemeClr val="lt2"/>
              </a:buClr>
              <a:buSzPts val="1400"/>
              <a:buNone/>
              <a:defRPr/>
            </a:lvl3pPr>
            <a:lvl4pPr lvl="3" algn="ctr" rtl="0">
              <a:lnSpc>
                <a:spcPct val="100000"/>
              </a:lnSpc>
              <a:spcBef>
                <a:spcPts val="0"/>
              </a:spcBef>
              <a:spcAft>
                <a:spcPts val="0"/>
              </a:spcAft>
              <a:buClr>
                <a:schemeClr val="lt2"/>
              </a:buClr>
              <a:buSzPts val="1400"/>
              <a:buNone/>
              <a:defRPr/>
            </a:lvl4pPr>
            <a:lvl5pPr lvl="4" algn="ctr" rtl="0">
              <a:lnSpc>
                <a:spcPct val="100000"/>
              </a:lnSpc>
              <a:spcBef>
                <a:spcPts val="0"/>
              </a:spcBef>
              <a:spcAft>
                <a:spcPts val="0"/>
              </a:spcAft>
              <a:buClr>
                <a:schemeClr val="lt2"/>
              </a:buClr>
              <a:buSzPts val="1400"/>
              <a:buNone/>
              <a:defRPr/>
            </a:lvl5pPr>
            <a:lvl6pPr lvl="5" algn="ctr" rtl="0">
              <a:lnSpc>
                <a:spcPct val="100000"/>
              </a:lnSpc>
              <a:spcBef>
                <a:spcPts val="0"/>
              </a:spcBef>
              <a:spcAft>
                <a:spcPts val="0"/>
              </a:spcAft>
              <a:buClr>
                <a:schemeClr val="lt2"/>
              </a:buClr>
              <a:buSzPts val="1400"/>
              <a:buNone/>
              <a:defRPr/>
            </a:lvl6pPr>
            <a:lvl7pPr lvl="6" algn="ctr" rtl="0">
              <a:lnSpc>
                <a:spcPct val="100000"/>
              </a:lnSpc>
              <a:spcBef>
                <a:spcPts val="0"/>
              </a:spcBef>
              <a:spcAft>
                <a:spcPts val="0"/>
              </a:spcAft>
              <a:buClr>
                <a:schemeClr val="lt2"/>
              </a:buClr>
              <a:buSzPts val="1400"/>
              <a:buNone/>
              <a:defRPr/>
            </a:lvl7pPr>
            <a:lvl8pPr lvl="7" algn="ctr" rtl="0">
              <a:lnSpc>
                <a:spcPct val="100000"/>
              </a:lnSpc>
              <a:spcBef>
                <a:spcPts val="0"/>
              </a:spcBef>
              <a:spcAft>
                <a:spcPts val="0"/>
              </a:spcAft>
              <a:buClr>
                <a:schemeClr val="lt2"/>
              </a:buClr>
              <a:buSzPts val="1400"/>
              <a:buNone/>
              <a:defRPr/>
            </a:lvl8pPr>
            <a:lvl9pPr lvl="8" algn="ctr" rtl="0">
              <a:lnSpc>
                <a:spcPct val="100000"/>
              </a:lnSpc>
              <a:spcBef>
                <a:spcPts val="0"/>
              </a:spcBef>
              <a:spcAft>
                <a:spcPts val="0"/>
              </a:spcAft>
              <a:buClr>
                <a:schemeClr val="lt2"/>
              </a:buClr>
              <a:buSzPts val="1400"/>
              <a:buNone/>
              <a:defRPr/>
            </a:lvl9pPr>
          </a:lstStyle>
          <a:p>
            <a:endParaRPr/>
          </a:p>
        </p:txBody>
      </p:sp>
      <p:sp>
        <p:nvSpPr>
          <p:cNvPr id="1893" name="Google Shape;1893;p15"/>
          <p:cNvSpPr txBox="1">
            <a:spLocks noGrp="1"/>
          </p:cNvSpPr>
          <p:nvPr>
            <p:ph type="title" idx="15" hasCustomPrompt="1"/>
          </p:nvPr>
        </p:nvSpPr>
        <p:spPr>
          <a:xfrm>
            <a:off x="3235500" y="3253475"/>
            <a:ext cx="637500" cy="424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894" name="Google Shape;1894;p15"/>
          <p:cNvSpPr txBox="1">
            <a:spLocks noGrp="1"/>
          </p:cNvSpPr>
          <p:nvPr>
            <p:ph type="subTitle" idx="16"/>
          </p:nvPr>
        </p:nvSpPr>
        <p:spPr>
          <a:xfrm>
            <a:off x="3884375" y="3118025"/>
            <a:ext cx="1774500" cy="68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2"/>
              </a:buClr>
              <a:buSzPts val="1800"/>
              <a:buFont typeface="Inter-Regular"/>
              <a:buNone/>
              <a:defRPr>
                <a:solidFill>
                  <a:schemeClr val="accent2"/>
                </a:solidFill>
                <a:latin typeface="Inter-Regular"/>
                <a:ea typeface="Inter-Regular"/>
                <a:cs typeface="Inter-Regular"/>
                <a:sym typeface="Inter-Regular"/>
              </a:defRPr>
            </a:lvl1pPr>
            <a:lvl2pPr lvl="1" algn="ctr" rtl="0">
              <a:lnSpc>
                <a:spcPct val="100000"/>
              </a:lnSpc>
              <a:spcBef>
                <a:spcPts val="0"/>
              </a:spcBef>
              <a:spcAft>
                <a:spcPts val="0"/>
              </a:spcAft>
              <a:buClr>
                <a:schemeClr val="accent2"/>
              </a:buClr>
              <a:buSzPts val="2400"/>
              <a:buNone/>
              <a:defRPr sz="2400">
                <a:solidFill>
                  <a:schemeClr val="accent2"/>
                </a:solidFill>
              </a:defRPr>
            </a:lvl2pPr>
            <a:lvl3pPr lvl="2" algn="ctr" rtl="0">
              <a:lnSpc>
                <a:spcPct val="100000"/>
              </a:lnSpc>
              <a:spcBef>
                <a:spcPts val="0"/>
              </a:spcBef>
              <a:spcAft>
                <a:spcPts val="0"/>
              </a:spcAft>
              <a:buClr>
                <a:schemeClr val="accent2"/>
              </a:buClr>
              <a:buSzPts val="2400"/>
              <a:buNone/>
              <a:defRPr sz="2400">
                <a:solidFill>
                  <a:schemeClr val="accent2"/>
                </a:solidFill>
              </a:defRPr>
            </a:lvl3pPr>
            <a:lvl4pPr lvl="3" algn="ctr" rtl="0">
              <a:lnSpc>
                <a:spcPct val="100000"/>
              </a:lnSpc>
              <a:spcBef>
                <a:spcPts val="0"/>
              </a:spcBef>
              <a:spcAft>
                <a:spcPts val="0"/>
              </a:spcAft>
              <a:buClr>
                <a:schemeClr val="accent2"/>
              </a:buClr>
              <a:buSzPts val="2400"/>
              <a:buNone/>
              <a:defRPr sz="2400">
                <a:solidFill>
                  <a:schemeClr val="accent2"/>
                </a:solidFill>
              </a:defRPr>
            </a:lvl4pPr>
            <a:lvl5pPr lvl="4" algn="ctr" rtl="0">
              <a:lnSpc>
                <a:spcPct val="100000"/>
              </a:lnSpc>
              <a:spcBef>
                <a:spcPts val="0"/>
              </a:spcBef>
              <a:spcAft>
                <a:spcPts val="0"/>
              </a:spcAft>
              <a:buClr>
                <a:schemeClr val="accent2"/>
              </a:buClr>
              <a:buSzPts val="2400"/>
              <a:buNone/>
              <a:defRPr sz="2400">
                <a:solidFill>
                  <a:schemeClr val="accent2"/>
                </a:solidFill>
              </a:defRPr>
            </a:lvl5pPr>
            <a:lvl6pPr lvl="5" algn="ctr" rtl="0">
              <a:lnSpc>
                <a:spcPct val="100000"/>
              </a:lnSpc>
              <a:spcBef>
                <a:spcPts val="0"/>
              </a:spcBef>
              <a:spcAft>
                <a:spcPts val="0"/>
              </a:spcAft>
              <a:buClr>
                <a:schemeClr val="accent2"/>
              </a:buClr>
              <a:buSzPts val="2400"/>
              <a:buNone/>
              <a:defRPr sz="2400">
                <a:solidFill>
                  <a:schemeClr val="accent2"/>
                </a:solidFill>
              </a:defRPr>
            </a:lvl6pPr>
            <a:lvl7pPr lvl="6" algn="ctr" rtl="0">
              <a:lnSpc>
                <a:spcPct val="100000"/>
              </a:lnSpc>
              <a:spcBef>
                <a:spcPts val="0"/>
              </a:spcBef>
              <a:spcAft>
                <a:spcPts val="0"/>
              </a:spcAft>
              <a:buClr>
                <a:schemeClr val="accent2"/>
              </a:buClr>
              <a:buSzPts val="2400"/>
              <a:buNone/>
              <a:defRPr sz="2400">
                <a:solidFill>
                  <a:schemeClr val="accent2"/>
                </a:solidFill>
              </a:defRPr>
            </a:lvl7pPr>
            <a:lvl8pPr lvl="7" algn="ctr" rtl="0">
              <a:lnSpc>
                <a:spcPct val="100000"/>
              </a:lnSpc>
              <a:spcBef>
                <a:spcPts val="0"/>
              </a:spcBef>
              <a:spcAft>
                <a:spcPts val="0"/>
              </a:spcAft>
              <a:buClr>
                <a:schemeClr val="accent2"/>
              </a:buClr>
              <a:buSzPts val="2400"/>
              <a:buNone/>
              <a:defRPr sz="2400">
                <a:solidFill>
                  <a:schemeClr val="accent2"/>
                </a:solidFill>
              </a:defRPr>
            </a:lvl8pPr>
            <a:lvl9pPr lvl="8" algn="ctr" rtl="0">
              <a:lnSpc>
                <a:spcPct val="100000"/>
              </a:lnSpc>
              <a:spcBef>
                <a:spcPts val="0"/>
              </a:spcBef>
              <a:spcAft>
                <a:spcPts val="0"/>
              </a:spcAft>
              <a:buClr>
                <a:schemeClr val="accent2"/>
              </a:buClr>
              <a:buSzPts val="2400"/>
              <a:buNone/>
              <a:defRPr sz="2400">
                <a:solidFill>
                  <a:schemeClr val="accent2"/>
                </a:solidFill>
              </a:defRPr>
            </a:lvl9pPr>
          </a:lstStyle>
          <a:p>
            <a:endParaRPr/>
          </a:p>
        </p:txBody>
      </p:sp>
      <p:sp>
        <p:nvSpPr>
          <p:cNvPr id="1895" name="Google Shape;1895;p15"/>
          <p:cNvSpPr txBox="1">
            <a:spLocks noGrp="1"/>
          </p:cNvSpPr>
          <p:nvPr>
            <p:ph type="subTitle" idx="17"/>
          </p:nvPr>
        </p:nvSpPr>
        <p:spPr>
          <a:xfrm>
            <a:off x="3884375" y="3992650"/>
            <a:ext cx="1938000" cy="472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Font typeface="Inter-Regular"/>
              <a:buNone/>
              <a:defRPr sz="1400"/>
            </a:lvl1pPr>
            <a:lvl2pPr lvl="1" algn="ctr" rtl="0">
              <a:lnSpc>
                <a:spcPct val="100000"/>
              </a:lnSpc>
              <a:spcBef>
                <a:spcPts val="0"/>
              </a:spcBef>
              <a:spcAft>
                <a:spcPts val="0"/>
              </a:spcAft>
              <a:buClr>
                <a:schemeClr val="lt2"/>
              </a:buClr>
              <a:buSzPts val="1400"/>
              <a:buNone/>
              <a:defRPr/>
            </a:lvl2pPr>
            <a:lvl3pPr lvl="2" algn="ctr" rtl="0">
              <a:lnSpc>
                <a:spcPct val="100000"/>
              </a:lnSpc>
              <a:spcBef>
                <a:spcPts val="0"/>
              </a:spcBef>
              <a:spcAft>
                <a:spcPts val="0"/>
              </a:spcAft>
              <a:buClr>
                <a:schemeClr val="lt2"/>
              </a:buClr>
              <a:buSzPts val="1400"/>
              <a:buNone/>
              <a:defRPr/>
            </a:lvl3pPr>
            <a:lvl4pPr lvl="3" algn="ctr" rtl="0">
              <a:lnSpc>
                <a:spcPct val="100000"/>
              </a:lnSpc>
              <a:spcBef>
                <a:spcPts val="0"/>
              </a:spcBef>
              <a:spcAft>
                <a:spcPts val="0"/>
              </a:spcAft>
              <a:buClr>
                <a:schemeClr val="lt2"/>
              </a:buClr>
              <a:buSzPts val="1400"/>
              <a:buNone/>
              <a:defRPr/>
            </a:lvl4pPr>
            <a:lvl5pPr lvl="4" algn="ctr" rtl="0">
              <a:lnSpc>
                <a:spcPct val="100000"/>
              </a:lnSpc>
              <a:spcBef>
                <a:spcPts val="0"/>
              </a:spcBef>
              <a:spcAft>
                <a:spcPts val="0"/>
              </a:spcAft>
              <a:buClr>
                <a:schemeClr val="lt2"/>
              </a:buClr>
              <a:buSzPts val="1400"/>
              <a:buNone/>
              <a:defRPr/>
            </a:lvl5pPr>
            <a:lvl6pPr lvl="5" algn="ctr" rtl="0">
              <a:lnSpc>
                <a:spcPct val="100000"/>
              </a:lnSpc>
              <a:spcBef>
                <a:spcPts val="0"/>
              </a:spcBef>
              <a:spcAft>
                <a:spcPts val="0"/>
              </a:spcAft>
              <a:buClr>
                <a:schemeClr val="lt2"/>
              </a:buClr>
              <a:buSzPts val="1400"/>
              <a:buNone/>
              <a:defRPr/>
            </a:lvl6pPr>
            <a:lvl7pPr lvl="6" algn="ctr" rtl="0">
              <a:lnSpc>
                <a:spcPct val="100000"/>
              </a:lnSpc>
              <a:spcBef>
                <a:spcPts val="0"/>
              </a:spcBef>
              <a:spcAft>
                <a:spcPts val="0"/>
              </a:spcAft>
              <a:buClr>
                <a:schemeClr val="lt2"/>
              </a:buClr>
              <a:buSzPts val="1400"/>
              <a:buNone/>
              <a:defRPr/>
            </a:lvl7pPr>
            <a:lvl8pPr lvl="7" algn="ctr" rtl="0">
              <a:lnSpc>
                <a:spcPct val="100000"/>
              </a:lnSpc>
              <a:spcBef>
                <a:spcPts val="0"/>
              </a:spcBef>
              <a:spcAft>
                <a:spcPts val="0"/>
              </a:spcAft>
              <a:buClr>
                <a:schemeClr val="lt2"/>
              </a:buClr>
              <a:buSzPts val="1400"/>
              <a:buNone/>
              <a:defRPr/>
            </a:lvl8pPr>
            <a:lvl9pPr lvl="8" algn="ctr" rtl="0">
              <a:lnSpc>
                <a:spcPct val="100000"/>
              </a:lnSpc>
              <a:spcBef>
                <a:spcPts val="0"/>
              </a:spcBef>
              <a:spcAft>
                <a:spcPts val="0"/>
              </a:spcAft>
              <a:buClr>
                <a:schemeClr val="lt2"/>
              </a:buClr>
              <a:buSzPts val="1400"/>
              <a:buNone/>
              <a:defRPr/>
            </a:lvl9pPr>
          </a:lstStyle>
          <a:p>
            <a:endParaRPr/>
          </a:p>
        </p:txBody>
      </p:sp>
      <p:sp>
        <p:nvSpPr>
          <p:cNvPr id="1896" name="Google Shape;1896;p15"/>
          <p:cNvSpPr txBox="1">
            <a:spLocks noGrp="1"/>
          </p:cNvSpPr>
          <p:nvPr>
            <p:ph type="title" idx="18" hasCustomPrompt="1"/>
          </p:nvPr>
        </p:nvSpPr>
        <p:spPr>
          <a:xfrm>
            <a:off x="5730600" y="3253475"/>
            <a:ext cx="637500" cy="424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897" name="Google Shape;1897;p15"/>
          <p:cNvSpPr txBox="1">
            <a:spLocks noGrp="1"/>
          </p:cNvSpPr>
          <p:nvPr>
            <p:ph type="subTitle" idx="19"/>
          </p:nvPr>
        </p:nvSpPr>
        <p:spPr>
          <a:xfrm>
            <a:off x="6388875" y="3118025"/>
            <a:ext cx="1774500" cy="68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2"/>
              </a:buClr>
              <a:buSzPts val="1800"/>
              <a:buFont typeface="Inter-Regular"/>
              <a:buNone/>
              <a:defRPr>
                <a:solidFill>
                  <a:schemeClr val="accent2"/>
                </a:solidFill>
                <a:latin typeface="Inter-Regular"/>
                <a:ea typeface="Inter-Regular"/>
                <a:cs typeface="Inter-Regular"/>
                <a:sym typeface="Inter-Regular"/>
              </a:defRPr>
            </a:lvl1pPr>
            <a:lvl2pPr lvl="1" algn="ctr" rtl="0">
              <a:lnSpc>
                <a:spcPct val="100000"/>
              </a:lnSpc>
              <a:spcBef>
                <a:spcPts val="0"/>
              </a:spcBef>
              <a:spcAft>
                <a:spcPts val="0"/>
              </a:spcAft>
              <a:buClr>
                <a:schemeClr val="accent2"/>
              </a:buClr>
              <a:buSzPts val="2400"/>
              <a:buNone/>
              <a:defRPr sz="2400">
                <a:solidFill>
                  <a:schemeClr val="accent2"/>
                </a:solidFill>
              </a:defRPr>
            </a:lvl2pPr>
            <a:lvl3pPr lvl="2" algn="ctr" rtl="0">
              <a:lnSpc>
                <a:spcPct val="100000"/>
              </a:lnSpc>
              <a:spcBef>
                <a:spcPts val="0"/>
              </a:spcBef>
              <a:spcAft>
                <a:spcPts val="0"/>
              </a:spcAft>
              <a:buClr>
                <a:schemeClr val="accent2"/>
              </a:buClr>
              <a:buSzPts val="2400"/>
              <a:buNone/>
              <a:defRPr sz="2400">
                <a:solidFill>
                  <a:schemeClr val="accent2"/>
                </a:solidFill>
              </a:defRPr>
            </a:lvl3pPr>
            <a:lvl4pPr lvl="3" algn="ctr" rtl="0">
              <a:lnSpc>
                <a:spcPct val="100000"/>
              </a:lnSpc>
              <a:spcBef>
                <a:spcPts val="0"/>
              </a:spcBef>
              <a:spcAft>
                <a:spcPts val="0"/>
              </a:spcAft>
              <a:buClr>
                <a:schemeClr val="accent2"/>
              </a:buClr>
              <a:buSzPts val="2400"/>
              <a:buNone/>
              <a:defRPr sz="2400">
                <a:solidFill>
                  <a:schemeClr val="accent2"/>
                </a:solidFill>
              </a:defRPr>
            </a:lvl4pPr>
            <a:lvl5pPr lvl="4" algn="ctr" rtl="0">
              <a:lnSpc>
                <a:spcPct val="100000"/>
              </a:lnSpc>
              <a:spcBef>
                <a:spcPts val="0"/>
              </a:spcBef>
              <a:spcAft>
                <a:spcPts val="0"/>
              </a:spcAft>
              <a:buClr>
                <a:schemeClr val="accent2"/>
              </a:buClr>
              <a:buSzPts val="2400"/>
              <a:buNone/>
              <a:defRPr sz="2400">
                <a:solidFill>
                  <a:schemeClr val="accent2"/>
                </a:solidFill>
              </a:defRPr>
            </a:lvl5pPr>
            <a:lvl6pPr lvl="5" algn="ctr" rtl="0">
              <a:lnSpc>
                <a:spcPct val="100000"/>
              </a:lnSpc>
              <a:spcBef>
                <a:spcPts val="0"/>
              </a:spcBef>
              <a:spcAft>
                <a:spcPts val="0"/>
              </a:spcAft>
              <a:buClr>
                <a:schemeClr val="accent2"/>
              </a:buClr>
              <a:buSzPts val="2400"/>
              <a:buNone/>
              <a:defRPr sz="2400">
                <a:solidFill>
                  <a:schemeClr val="accent2"/>
                </a:solidFill>
              </a:defRPr>
            </a:lvl6pPr>
            <a:lvl7pPr lvl="6" algn="ctr" rtl="0">
              <a:lnSpc>
                <a:spcPct val="100000"/>
              </a:lnSpc>
              <a:spcBef>
                <a:spcPts val="0"/>
              </a:spcBef>
              <a:spcAft>
                <a:spcPts val="0"/>
              </a:spcAft>
              <a:buClr>
                <a:schemeClr val="accent2"/>
              </a:buClr>
              <a:buSzPts val="2400"/>
              <a:buNone/>
              <a:defRPr sz="2400">
                <a:solidFill>
                  <a:schemeClr val="accent2"/>
                </a:solidFill>
              </a:defRPr>
            </a:lvl7pPr>
            <a:lvl8pPr lvl="7" algn="ctr" rtl="0">
              <a:lnSpc>
                <a:spcPct val="100000"/>
              </a:lnSpc>
              <a:spcBef>
                <a:spcPts val="0"/>
              </a:spcBef>
              <a:spcAft>
                <a:spcPts val="0"/>
              </a:spcAft>
              <a:buClr>
                <a:schemeClr val="accent2"/>
              </a:buClr>
              <a:buSzPts val="2400"/>
              <a:buNone/>
              <a:defRPr sz="2400">
                <a:solidFill>
                  <a:schemeClr val="accent2"/>
                </a:solidFill>
              </a:defRPr>
            </a:lvl8pPr>
            <a:lvl9pPr lvl="8" algn="ctr" rtl="0">
              <a:lnSpc>
                <a:spcPct val="100000"/>
              </a:lnSpc>
              <a:spcBef>
                <a:spcPts val="0"/>
              </a:spcBef>
              <a:spcAft>
                <a:spcPts val="0"/>
              </a:spcAft>
              <a:buClr>
                <a:schemeClr val="accent2"/>
              </a:buClr>
              <a:buSzPts val="2400"/>
              <a:buNone/>
              <a:defRPr sz="2400">
                <a:solidFill>
                  <a:schemeClr val="accent2"/>
                </a:solidFill>
              </a:defRPr>
            </a:lvl9pPr>
          </a:lstStyle>
          <a:p>
            <a:endParaRPr/>
          </a:p>
        </p:txBody>
      </p:sp>
      <p:sp>
        <p:nvSpPr>
          <p:cNvPr id="1898" name="Google Shape;1898;p15"/>
          <p:cNvSpPr txBox="1">
            <a:spLocks noGrp="1"/>
          </p:cNvSpPr>
          <p:nvPr>
            <p:ph type="subTitle" idx="20"/>
          </p:nvPr>
        </p:nvSpPr>
        <p:spPr>
          <a:xfrm>
            <a:off x="6388875" y="3992650"/>
            <a:ext cx="1938000" cy="472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Font typeface="Inter-Regular"/>
              <a:buNone/>
              <a:defRPr sz="1400"/>
            </a:lvl1pPr>
            <a:lvl2pPr lvl="1" algn="ctr" rtl="0">
              <a:lnSpc>
                <a:spcPct val="100000"/>
              </a:lnSpc>
              <a:spcBef>
                <a:spcPts val="0"/>
              </a:spcBef>
              <a:spcAft>
                <a:spcPts val="0"/>
              </a:spcAft>
              <a:buClr>
                <a:schemeClr val="lt2"/>
              </a:buClr>
              <a:buSzPts val="1400"/>
              <a:buNone/>
              <a:defRPr/>
            </a:lvl2pPr>
            <a:lvl3pPr lvl="2" algn="ctr" rtl="0">
              <a:lnSpc>
                <a:spcPct val="100000"/>
              </a:lnSpc>
              <a:spcBef>
                <a:spcPts val="0"/>
              </a:spcBef>
              <a:spcAft>
                <a:spcPts val="0"/>
              </a:spcAft>
              <a:buClr>
                <a:schemeClr val="lt2"/>
              </a:buClr>
              <a:buSzPts val="1400"/>
              <a:buNone/>
              <a:defRPr/>
            </a:lvl3pPr>
            <a:lvl4pPr lvl="3" algn="ctr" rtl="0">
              <a:lnSpc>
                <a:spcPct val="100000"/>
              </a:lnSpc>
              <a:spcBef>
                <a:spcPts val="0"/>
              </a:spcBef>
              <a:spcAft>
                <a:spcPts val="0"/>
              </a:spcAft>
              <a:buClr>
                <a:schemeClr val="lt2"/>
              </a:buClr>
              <a:buSzPts val="1400"/>
              <a:buNone/>
              <a:defRPr/>
            </a:lvl4pPr>
            <a:lvl5pPr lvl="4" algn="ctr" rtl="0">
              <a:lnSpc>
                <a:spcPct val="100000"/>
              </a:lnSpc>
              <a:spcBef>
                <a:spcPts val="0"/>
              </a:spcBef>
              <a:spcAft>
                <a:spcPts val="0"/>
              </a:spcAft>
              <a:buClr>
                <a:schemeClr val="lt2"/>
              </a:buClr>
              <a:buSzPts val="1400"/>
              <a:buNone/>
              <a:defRPr/>
            </a:lvl5pPr>
            <a:lvl6pPr lvl="5" algn="ctr" rtl="0">
              <a:lnSpc>
                <a:spcPct val="100000"/>
              </a:lnSpc>
              <a:spcBef>
                <a:spcPts val="0"/>
              </a:spcBef>
              <a:spcAft>
                <a:spcPts val="0"/>
              </a:spcAft>
              <a:buClr>
                <a:schemeClr val="lt2"/>
              </a:buClr>
              <a:buSzPts val="1400"/>
              <a:buNone/>
              <a:defRPr/>
            </a:lvl6pPr>
            <a:lvl7pPr lvl="6" algn="ctr" rtl="0">
              <a:lnSpc>
                <a:spcPct val="100000"/>
              </a:lnSpc>
              <a:spcBef>
                <a:spcPts val="0"/>
              </a:spcBef>
              <a:spcAft>
                <a:spcPts val="0"/>
              </a:spcAft>
              <a:buClr>
                <a:schemeClr val="lt2"/>
              </a:buClr>
              <a:buSzPts val="1400"/>
              <a:buNone/>
              <a:defRPr/>
            </a:lvl7pPr>
            <a:lvl8pPr lvl="7" algn="ctr" rtl="0">
              <a:lnSpc>
                <a:spcPct val="100000"/>
              </a:lnSpc>
              <a:spcBef>
                <a:spcPts val="0"/>
              </a:spcBef>
              <a:spcAft>
                <a:spcPts val="0"/>
              </a:spcAft>
              <a:buClr>
                <a:schemeClr val="lt2"/>
              </a:buClr>
              <a:buSzPts val="1400"/>
              <a:buNone/>
              <a:defRPr/>
            </a:lvl8pPr>
            <a:lvl9pPr lvl="8" algn="ctr" rtl="0">
              <a:lnSpc>
                <a:spcPct val="100000"/>
              </a:lnSpc>
              <a:spcBef>
                <a:spcPts val="0"/>
              </a:spcBef>
              <a:spcAft>
                <a:spcPts val="0"/>
              </a:spcAft>
              <a:buClr>
                <a:schemeClr val="lt2"/>
              </a:buClr>
              <a:buSzPts val="1400"/>
              <a:buNone/>
              <a:defRPr/>
            </a:lvl9pPr>
          </a:lstStyle>
          <a:p>
            <a:endParaRPr/>
          </a:p>
        </p:txBody>
      </p:sp>
      <p:sp>
        <p:nvSpPr>
          <p:cNvPr id="1899" name="Google Shape;1899;p15"/>
          <p:cNvSpPr txBox="1">
            <a:spLocks noGrp="1"/>
          </p:cNvSpPr>
          <p:nvPr>
            <p:ph type="title" idx="21"/>
          </p:nvPr>
        </p:nvSpPr>
        <p:spPr>
          <a:xfrm>
            <a:off x="1000125" y="540000"/>
            <a:ext cx="7143600" cy="43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3">
  <p:cSld name="TITLE_AND_BODY_2_1">
    <p:spTree>
      <p:nvGrpSpPr>
        <p:cNvPr id="1" name="Shape 2440"/>
        <p:cNvGrpSpPr/>
        <p:nvPr/>
      </p:nvGrpSpPr>
      <p:grpSpPr>
        <a:xfrm>
          <a:off x="0" y="0"/>
          <a:ext cx="0" cy="0"/>
          <a:chOff x="0" y="0"/>
          <a:chExt cx="0" cy="0"/>
        </a:xfrm>
      </p:grpSpPr>
      <p:grpSp>
        <p:nvGrpSpPr>
          <p:cNvPr id="2441" name="Google Shape;2441;p20"/>
          <p:cNvGrpSpPr/>
          <p:nvPr/>
        </p:nvGrpSpPr>
        <p:grpSpPr>
          <a:xfrm>
            <a:off x="753" y="2593"/>
            <a:ext cx="9144000" cy="5205765"/>
            <a:chOff x="238125" y="818550"/>
            <a:chExt cx="7143750" cy="4074325"/>
          </a:xfrm>
        </p:grpSpPr>
        <p:sp>
          <p:nvSpPr>
            <p:cNvPr id="2442" name="Google Shape;2442;p20"/>
            <p:cNvSpPr/>
            <p:nvPr/>
          </p:nvSpPr>
          <p:spPr>
            <a:xfrm>
              <a:off x="6259100" y="3768300"/>
              <a:ext cx="1122775" cy="1124575"/>
            </a:xfrm>
            <a:custGeom>
              <a:avLst/>
              <a:gdLst/>
              <a:ahLst/>
              <a:cxnLst/>
              <a:rect l="l" t="t" r="r" b="b"/>
              <a:pathLst>
                <a:path w="44911" h="44983" extrusionOk="0">
                  <a:moveTo>
                    <a:pt x="44780" y="0"/>
                  </a:moveTo>
                  <a:cubicBezTo>
                    <a:pt x="20086" y="0"/>
                    <a:pt x="1" y="20098"/>
                    <a:pt x="1" y="44792"/>
                  </a:cubicBezTo>
                  <a:cubicBezTo>
                    <a:pt x="1" y="44851"/>
                    <a:pt x="1" y="44923"/>
                    <a:pt x="1" y="44982"/>
                  </a:cubicBezTo>
                  <a:lnTo>
                    <a:pt x="1084" y="44982"/>
                  </a:lnTo>
                  <a:cubicBezTo>
                    <a:pt x="1084" y="44923"/>
                    <a:pt x="1084" y="44851"/>
                    <a:pt x="1084" y="44792"/>
                  </a:cubicBezTo>
                  <a:cubicBezTo>
                    <a:pt x="1084" y="20693"/>
                    <a:pt x="20694" y="1096"/>
                    <a:pt x="44780" y="1096"/>
                  </a:cubicBezTo>
                  <a:lnTo>
                    <a:pt x="44911" y="1096"/>
                  </a:lnTo>
                  <a:lnTo>
                    <a:pt x="4491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20"/>
            <p:cNvSpPr/>
            <p:nvPr/>
          </p:nvSpPr>
          <p:spPr>
            <a:xfrm>
              <a:off x="6421025" y="3930225"/>
              <a:ext cx="960850" cy="962650"/>
            </a:xfrm>
            <a:custGeom>
              <a:avLst/>
              <a:gdLst/>
              <a:ahLst/>
              <a:cxnLst/>
              <a:rect l="l" t="t" r="r" b="b"/>
              <a:pathLst>
                <a:path w="38434" h="38506" extrusionOk="0">
                  <a:moveTo>
                    <a:pt x="38303" y="0"/>
                  </a:moveTo>
                  <a:cubicBezTo>
                    <a:pt x="17181" y="0"/>
                    <a:pt x="1" y="17193"/>
                    <a:pt x="1" y="38315"/>
                  </a:cubicBezTo>
                  <a:cubicBezTo>
                    <a:pt x="1" y="38374"/>
                    <a:pt x="1" y="38446"/>
                    <a:pt x="1" y="38505"/>
                  </a:cubicBezTo>
                  <a:lnTo>
                    <a:pt x="1084" y="38505"/>
                  </a:lnTo>
                  <a:cubicBezTo>
                    <a:pt x="1084" y="38446"/>
                    <a:pt x="1084" y="38374"/>
                    <a:pt x="1084" y="38315"/>
                  </a:cubicBezTo>
                  <a:cubicBezTo>
                    <a:pt x="1084" y="17788"/>
                    <a:pt x="17777" y="1084"/>
                    <a:pt x="38303" y="1084"/>
                  </a:cubicBezTo>
                  <a:cubicBezTo>
                    <a:pt x="38351" y="1084"/>
                    <a:pt x="38386" y="1096"/>
                    <a:pt x="38434" y="1096"/>
                  </a:cubicBezTo>
                  <a:lnTo>
                    <a:pt x="38434"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20"/>
            <p:cNvSpPr/>
            <p:nvPr/>
          </p:nvSpPr>
          <p:spPr>
            <a:xfrm>
              <a:off x="6582950" y="4092150"/>
              <a:ext cx="798925" cy="800725"/>
            </a:xfrm>
            <a:custGeom>
              <a:avLst/>
              <a:gdLst/>
              <a:ahLst/>
              <a:cxnLst/>
              <a:rect l="l" t="t" r="r" b="b"/>
              <a:pathLst>
                <a:path w="31957" h="32029" extrusionOk="0">
                  <a:moveTo>
                    <a:pt x="31826" y="0"/>
                  </a:moveTo>
                  <a:cubicBezTo>
                    <a:pt x="14276" y="0"/>
                    <a:pt x="1" y="14276"/>
                    <a:pt x="1" y="31838"/>
                  </a:cubicBezTo>
                  <a:cubicBezTo>
                    <a:pt x="1" y="31897"/>
                    <a:pt x="1" y="31969"/>
                    <a:pt x="1" y="32028"/>
                  </a:cubicBezTo>
                  <a:lnTo>
                    <a:pt x="1084" y="32028"/>
                  </a:lnTo>
                  <a:cubicBezTo>
                    <a:pt x="1084" y="31969"/>
                    <a:pt x="1084" y="31897"/>
                    <a:pt x="1084" y="31838"/>
                  </a:cubicBezTo>
                  <a:cubicBezTo>
                    <a:pt x="1084" y="14883"/>
                    <a:pt x="14872" y="1084"/>
                    <a:pt x="31826" y="1084"/>
                  </a:cubicBezTo>
                  <a:cubicBezTo>
                    <a:pt x="31874" y="1084"/>
                    <a:pt x="31909" y="1096"/>
                    <a:pt x="31957" y="1096"/>
                  </a:cubicBezTo>
                  <a:lnTo>
                    <a:pt x="31957"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20"/>
            <p:cNvSpPr/>
            <p:nvPr/>
          </p:nvSpPr>
          <p:spPr>
            <a:xfrm>
              <a:off x="6744575" y="4254075"/>
              <a:ext cx="637300" cy="638800"/>
            </a:xfrm>
            <a:custGeom>
              <a:avLst/>
              <a:gdLst/>
              <a:ahLst/>
              <a:cxnLst/>
              <a:rect l="l" t="t" r="r" b="b"/>
              <a:pathLst>
                <a:path w="25492" h="25552" extrusionOk="0">
                  <a:moveTo>
                    <a:pt x="25361" y="0"/>
                  </a:moveTo>
                  <a:cubicBezTo>
                    <a:pt x="11383" y="0"/>
                    <a:pt x="1" y="11371"/>
                    <a:pt x="1" y="25361"/>
                  </a:cubicBezTo>
                  <a:cubicBezTo>
                    <a:pt x="1" y="25420"/>
                    <a:pt x="13" y="25492"/>
                    <a:pt x="13" y="25551"/>
                  </a:cubicBezTo>
                  <a:lnTo>
                    <a:pt x="1096" y="25551"/>
                  </a:lnTo>
                  <a:cubicBezTo>
                    <a:pt x="1096" y="25492"/>
                    <a:pt x="1096" y="25420"/>
                    <a:pt x="1096" y="25361"/>
                  </a:cubicBezTo>
                  <a:cubicBezTo>
                    <a:pt x="1096" y="11978"/>
                    <a:pt x="11978" y="1084"/>
                    <a:pt x="25361" y="1084"/>
                  </a:cubicBezTo>
                  <a:cubicBezTo>
                    <a:pt x="25409" y="1084"/>
                    <a:pt x="25444" y="1096"/>
                    <a:pt x="25492" y="1096"/>
                  </a:cubicBezTo>
                  <a:lnTo>
                    <a:pt x="2549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20"/>
            <p:cNvSpPr/>
            <p:nvPr/>
          </p:nvSpPr>
          <p:spPr>
            <a:xfrm>
              <a:off x="6906500" y="4416000"/>
              <a:ext cx="475375" cy="476875"/>
            </a:xfrm>
            <a:custGeom>
              <a:avLst/>
              <a:gdLst/>
              <a:ahLst/>
              <a:cxnLst/>
              <a:rect l="l" t="t" r="r" b="b"/>
              <a:pathLst>
                <a:path w="19015" h="19075" extrusionOk="0">
                  <a:moveTo>
                    <a:pt x="18884" y="0"/>
                  </a:moveTo>
                  <a:cubicBezTo>
                    <a:pt x="8478" y="0"/>
                    <a:pt x="1" y="8466"/>
                    <a:pt x="1" y="18884"/>
                  </a:cubicBezTo>
                  <a:cubicBezTo>
                    <a:pt x="1" y="18943"/>
                    <a:pt x="13" y="19015"/>
                    <a:pt x="13" y="19074"/>
                  </a:cubicBezTo>
                  <a:lnTo>
                    <a:pt x="1096" y="19074"/>
                  </a:lnTo>
                  <a:cubicBezTo>
                    <a:pt x="1096" y="19015"/>
                    <a:pt x="1096" y="18943"/>
                    <a:pt x="1096" y="18884"/>
                  </a:cubicBezTo>
                  <a:cubicBezTo>
                    <a:pt x="1096" y="9073"/>
                    <a:pt x="9073" y="1084"/>
                    <a:pt x="18884" y="1084"/>
                  </a:cubicBezTo>
                  <a:lnTo>
                    <a:pt x="19015" y="1084"/>
                  </a:lnTo>
                  <a:lnTo>
                    <a:pt x="19015"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20"/>
            <p:cNvSpPr/>
            <p:nvPr/>
          </p:nvSpPr>
          <p:spPr>
            <a:xfrm>
              <a:off x="7068425" y="4577925"/>
              <a:ext cx="313450" cy="314950"/>
            </a:xfrm>
            <a:custGeom>
              <a:avLst/>
              <a:gdLst/>
              <a:ahLst/>
              <a:cxnLst/>
              <a:rect l="l" t="t" r="r" b="b"/>
              <a:pathLst>
                <a:path w="12538" h="12598" extrusionOk="0">
                  <a:moveTo>
                    <a:pt x="12407" y="0"/>
                  </a:moveTo>
                  <a:cubicBezTo>
                    <a:pt x="5573" y="0"/>
                    <a:pt x="1" y="5561"/>
                    <a:pt x="1" y="12407"/>
                  </a:cubicBezTo>
                  <a:cubicBezTo>
                    <a:pt x="1" y="12466"/>
                    <a:pt x="13" y="12538"/>
                    <a:pt x="13" y="12597"/>
                  </a:cubicBezTo>
                  <a:lnTo>
                    <a:pt x="1096" y="12597"/>
                  </a:lnTo>
                  <a:cubicBezTo>
                    <a:pt x="1096" y="12538"/>
                    <a:pt x="1096" y="12466"/>
                    <a:pt x="1096" y="12407"/>
                  </a:cubicBezTo>
                  <a:cubicBezTo>
                    <a:pt x="1096" y="6168"/>
                    <a:pt x="6168" y="1084"/>
                    <a:pt x="12407" y="1084"/>
                  </a:cubicBezTo>
                  <a:lnTo>
                    <a:pt x="12538" y="1084"/>
                  </a:lnTo>
                  <a:lnTo>
                    <a:pt x="12538"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20"/>
            <p:cNvSpPr/>
            <p:nvPr/>
          </p:nvSpPr>
          <p:spPr>
            <a:xfrm>
              <a:off x="7230350" y="4739850"/>
              <a:ext cx="151525" cy="153025"/>
            </a:xfrm>
            <a:custGeom>
              <a:avLst/>
              <a:gdLst/>
              <a:ahLst/>
              <a:cxnLst/>
              <a:rect l="l" t="t" r="r" b="b"/>
              <a:pathLst>
                <a:path w="6061" h="6121" extrusionOk="0">
                  <a:moveTo>
                    <a:pt x="5930" y="0"/>
                  </a:moveTo>
                  <a:cubicBezTo>
                    <a:pt x="2668" y="0"/>
                    <a:pt x="1" y="2655"/>
                    <a:pt x="1" y="5930"/>
                  </a:cubicBezTo>
                  <a:cubicBezTo>
                    <a:pt x="1" y="5989"/>
                    <a:pt x="13" y="6061"/>
                    <a:pt x="13" y="6120"/>
                  </a:cubicBezTo>
                  <a:lnTo>
                    <a:pt x="1096" y="6120"/>
                  </a:lnTo>
                  <a:cubicBezTo>
                    <a:pt x="1096" y="6061"/>
                    <a:pt x="1096" y="5989"/>
                    <a:pt x="1096" y="5930"/>
                  </a:cubicBezTo>
                  <a:cubicBezTo>
                    <a:pt x="1096" y="3263"/>
                    <a:pt x="3263" y="1084"/>
                    <a:pt x="5930" y="1084"/>
                  </a:cubicBezTo>
                  <a:cubicBezTo>
                    <a:pt x="5978" y="1084"/>
                    <a:pt x="6013" y="1096"/>
                    <a:pt x="6061" y="1096"/>
                  </a:cubicBezTo>
                  <a:lnTo>
                    <a:pt x="606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20"/>
            <p:cNvSpPr/>
            <p:nvPr/>
          </p:nvSpPr>
          <p:spPr>
            <a:xfrm>
              <a:off x="2673250" y="4360650"/>
              <a:ext cx="281900" cy="247625"/>
            </a:xfrm>
            <a:custGeom>
              <a:avLst/>
              <a:gdLst/>
              <a:ahLst/>
              <a:cxnLst/>
              <a:rect l="l" t="t" r="r" b="b"/>
              <a:pathLst>
                <a:path w="11276" h="9905" extrusionOk="0">
                  <a:moveTo>
                    <a:pt x="5640" y="1760"/>
                  </a:moveTo>
                  <a:cubicBezTo>
                    <a:pt x="6663" y="1760"/>
                    <a:pt x="7670" y="2252"/>
                    <a:pt x="8287" y="3167"/>
                  </a:cubicBezTo>
                  <a:cubicBezTo>
                    <a:pt x="9275" y="4631"/>
                    <a:pt x="8894" y="6620"/>
                    <a:pt x="7430" y="7608"/>
                  </a:cubicBezTo>
                  <a:cubicBezTo>
                    <a:pt x="6882" y="7973"/>
                    <a:pt x="6262" y="8148"/>
                    <a:pt x="5648" y="8148"/>
                  </a:cubicBezTo>
                  <a:cubicBezTo>
                    <a:pt x="4619" y="8148"/>
                    <a:pt x="3607" y="7656"/>
                    <a:pt x="2989" y="6739"/>
                  </a:cubicBezTo>
                  <a:cubicBezTo>
                    <a:pt x="2000" y="5274"/>
                    <a:pt x="2393" y="3298"/>
                    <a:pt x="3858" y="2310"/>
                  </a:cubicBezTo>
                  <a:cubicBezTo>
                    <a:pt x="4403" y="1938"/>
                    <a:pt x="5024" y="1760"/>
                    <a:pt x="5640" y="1760"/>
                  </a:cubicBezTo>
                  <a:close/>
                  <a:moveTo>
                    <a:pt x="5632" y="1"/>
                  </a:moveTo>
                  <a:cubicBezTo>
                    <a:pt x="4679" y="1"/>
                    <a:pt x="3717" y="274"/>
                    <a:pt x="2869" y="845"/>
                  </a:cubicBezTo>
                  <a:cubicBezTo>
                    <a:pt x="595" y="2381"/>
                    <a:pt x="0" y="5453"/>
                    <a:pt x="1536" y="7727"/>
                  </a:cubicBezTo>
                  <a:cubicBezTo>
                    <a:pt x="2489" y="9142"/>
                    <a:pt x="4053" y="9905"/>
                    <a:pt x="5644" y="9905"/>
                  </a:cubicBezTo>
                  <a:cubicBezTo>
                    <a:pt x="6596" y="9905"/>
                    <a:pt x="7559" y="9631"/>
                    <a:pt x="8406" y="9060"/>
                  </a:cubicBezTo>
                  <a:cubicBezTo>
                    <a:pt x="10680" y="7525"/>
                    <a:pt x="11275" y="4453"/>
                    <a:pt x="9751" y="2179"/>
                  </a:cubicBezTo>
                  <a:cubicBezTo>
                    <a:pt x="8791" y="764"/>
                    <a:pt x="7224" y="1"/>
                    <a:pt x="563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20"/>
            <p:cNvSpPr/>
            <p:nvPr/>
          </p:nvSpPr>
          <p:spPr>
            <a:xfrm>
              <a:off x="1013200" y="3417950"/>
              <a:ext cx="47075" cy="47075"/>
            </a:xfrm>
            <a:custGeom>
              <a:avLst/>
              <a:gdLst/>
              <a:ahLst/>
              <a:cxnLst/>
              <a:rect l="l" t="t" r="r" b="b"/>
              <a:pathLst>
                <a:path w="1883"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20"/>
            <p:cNvSpPr/>
            <p:nvPr/>
          </p:nvSpPr>
          <p:spPr>
            <a:xfrm>
              <a:off x="6610625" y="937900"/>
              <a:ext cx="47350" cy="47350"/>
            </a:xfrm>
            <a:custGeom>
              <a:avLst/>
              <a:gdLst/>
              <a:ahLst/>
              <a:cxnLst/>
              <a:rect l="l" t="t" r="r" b="b"/>
              <a:pathLst>
                <a:path w="1894" h="1894" extrusionOk="0">
                  <a:moveTo>
                    <a:pt x="953" y="0"/>
                  </a:moveTo>
                  <a:cubicBezTo>
                    <a:pt x="430" y="0"/>
                    <a:pt x="1" y="429"/>
                    <a:pt x="1" y="953"/>
                  </a:cubicBezTo>
                  <a:cubicBezTo>
                    <a:pt x="1" y="1465"/>
                    <a:pt x="430"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20"/>
            <p:cNvSpPr/>
            <p:nvPr/>
          </p:nvSpPr>
          <p:spPr>
            <a:xfrm>
              <a:off x="1173950" y="3417950"/>
              <a:ext cx="47350" cy="47075"/>
            </a:xfrm>
            <a:custGeom>
              <a:avLst/>
              <a:gdLst/>
              <a:ahLst/>
              <a:cxnLst/>
              <a:rect l="l" t="t" r="r" b="b"/>
              <a:pathLst>
                <a:path w="1894" h="1883" extrusionOk="0">
                  <a:moveTo>
                    <a:pt x="941" y="1"/>
                  </a:moveTo>
                  <a:cubicBezTo>
                    <a:pt x="429" y="1"/>
                    <a:pt x="0" y="430"/>
                    <a:pt x="0" y="941"/>
                  </a:cubicBezTo>
                  <a:cubicBezTo>
                    <a:pt x="0" y="1465"/>
                    <a:pt x="429" y="1882"/>
                    <a:pt x="941" y="1882"/>
                  </a:cubicBezTo>
                  <a:cubicBezTo>
                    <a:pt x="1465" y="1882"/>
                    <a:pt x="1893" y="1465"/>
                    <a:pt x="1893" y="941"/>
                  </a:cubicBezTo>
                  <a:cubicBezTo>
                    <a:pt x="1893"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20"/>
            <p:cNvSpPr/>
            <p:nvPr/>
          </p:nvSpPr>
          <p:spPr>
            <a:xfrm>
              <a:off x="6771675" y="937900"/>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20"/>
            <p:cNvSpPr/>
            <p:nvPr/>
          </p:nvSpPr>
          <p:spPr>
            <a:xfrm>
              <a:off x="13349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20"/>
            <p:cNvSpPr/>
            <p:nvPr/>
          </p:nvSpPr>
          <p:spPr>
            <a:xfrm>
              <a:off x="6932700"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20"/>
            <p:cNvSpPr/>
            <p:nvPr/>
          </p:nvSpPr>
          <p:spPr>
            <a:xfrm>
              <a:off x="1496000" y="3417950"/>
              <a:ext cx="47050" cy="47075"/>
            </a:xfrm>
            <a:custGeom>
              <a:avLst/>
              <a:gdLst/>
              <a:ahLst/>
              <a:cxnLst/>
              <a:rect l="l" t="t" r="r" b="b"/>
              <a:pathLst>
                <a:path w="1882"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20"/>
            <p:cNvSpPr/>
            <p:nvPr/>
          </p:nvSpPr>
          <p:spPr>
            <a:xfrm>
              <a:off x="7093425" y="937900"/>
              <a:ext cx="47075" cy="47350"/>
            </a:xfrm>
            <a:custGeom>
              <a:avLst/>
              <a:gdLst/>
              <a:ahLst/>
              <a:cxnLst/>
              <a:rect l="l" t="t" r="r" b="b"/>
              <a:pathLst>
                <a:path w="1883" h="1894" extrusionOk="0">
                  <a:moveTo>
                    <a:pt x="941" y="0"/>
                  </a:moveTo>
                  <a:cubicBezTo>
                    <a:pt x="429" y="0"/>
                    <a:pt x="1" y="429"/>
                    <a:pt x="1" y="953"/>
                  </a:cubicBezTo>
                  <a:cubicBezTo>
                    <a:pt x="1"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20"/>
            <p:cNvSpPr/>
            <p:nvPr/>
          </p:nvSpPr>
          <p:spPr>
            <a:xfrm>
              <a:off x="1627275" y="3417950"/>
              <a:ext cx="47050" cy="47075"/>
            </a:xfrm>
            <a:custGeom>
              <a:avLst/>
              <a:gdLst/>
              <a:ahLst/>
              <a:cxnLst/>
              <a:rect l="l" t="t" r="r" b="b"/>
              <a:pathLst>
                <a:path w="1882" h="1883" extrusionOk="0">
                  <a:moveTo>
                    <a:pt x="941" y="1"/>
                  </a:moveTo>
                  <a:cubicBezTo>
                    <a:pt x="417" y="1"/>
                    <a:pt x="0" y="430"/>
                    <a:pt x="0" y="941"/>
                  </a:cubicBezTo>
                  <a:cubicBezTo>
                    <a:pt x="0"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20"/>
            <p:cNvSpPr/>
            <p:nvPr/>
          </p:nvSpPr>
          <p:spPr>
            <a:xfrm>
              <a:off x="72247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20"/>
            <p:cNvSpPr/>
            <p:nvPr/>
          </p:nvSpPr>
          <p:spPr>
            <a:xfrm>
              <a:off x="1013200" y="3579000"/>
              <a:ext cx="47075" cy="47050"/>
            </a:xfrm>
            <a:custGeom>
              <a:avLst/>
              <a:gdLst/>
              <a:ahLst/>
              <a:cxnLst/>
              <a:rect l="l" t="t" r="r" b="b"/>
              <a:pathLst>
                <a:path w="1883"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20"/>
            <p:cNvSpPr/>
            <p:nvPr/>
          </p:nvSpPr>
          <p:spPr>
            <a:xfrm>
              <a:off x="6610625" y="1098925"/>
              <a:ext cx="47350" cy="47050"/>
            </a:xfrm>
            <a:custGeom>
              <a:avLst/>
              <a:gdLst/>
              <a:ahLst/>
              <a:cxnLst/>
              <a:rect l="l" t="t" r="r" b="b"/>
              <a:pathLst>
                <a:path w="1894" h="1882" extrusionOk="0">
                  <a:moveTo>
                    <a:pt x="953" y="1"/>
                  </a:moveTo>
                  <a:cubicBezTo>
                    <a:pt x="430" y="1"/>
                    <a:pt x="1" y="429"/>
                    <a:pt x="1" y="941"/>
                  </a:cubicBezTo>
                  <a:cubicBezTo>
                    <a:pt x="1" y="1465"/>
                    <a:pt x="430"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20"/>
            <p:cNvSpPr/>
            <p:nvPr/>
          </p:nvSpPr>
          <p:spPr>
            <a:xfrm>
              <a:off x="1173950" y="3579000"/>
              <a:ext cx="47350" cy="47050"/>
            </a:xfrm>
            <a:custGeom>
              <a:avLst/>
              <a:gdLst/>
              <a:ahLst/>
              <a:cxnLst/>
              <a:rect l="l" t="t" r="r" b="b"/>
              <a:pathLst>
                <a:path w="1894" h="1882" extrusionOk="0">
                  <a:moveTo>
                    <a:pt x="941" y="0"/>
                  </a:moveTo>
                  <a:cubicBezTo>
                    <a:pt x="429" y="0"/>
                    <a:pt x="0" y="417"/>
                    <a:pt x="0" y="941"/>
                  </a:cubicBezTo>
                  <a:cubicBezTo>
                    <a:pt x="0" y="1465"/>
                    <a:pt x="429" y="1881"/>
                    <a:pt x="941" y="1881"/>
                  </a:cubicBezTo>
                  <a:cubicBezTo>
                    <a:pt x="1465" y="1881"/>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20"/>
            <p:cNvSpPr/>
            <p:nvPr/>
          </p:nvSpPr>
          <p:spPr>
            <a:xfrm>
              <a:off x="6771675" y="1098925"/>
              <a:ext cx="47050" cy="47050"/>
            </a:xfrm>
            <a:custGeom>
              <a:avLst/>
              <a:gdLst/>
              <a:ahLst/>
              <a:cxnLst/>
              <a:rect l="l" t="t" r="r" b="b"/>
              <a:pathLst>
                <a:path w="1882" h="1882" extrusionOk="0">
                  <a:moveTo>
                    <a:pt x="941" y="1"/>
                  </a:moveTo>
                  <a:cubicBezTo>
                    <a:pt x="429" y="1"/>
                    <a:pt x="0" y="429"/>
                    <a:pt x="0" y="941"/>
                  </a:cubicBezTo>
                  <a:cubicBezTo>
                    <a:pt x="0" y="1465"/>
                    <a:pt x="429"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20"/>
            <p:cNvSpPr/>
            <p:nvPr/>
          </p:nvSpPr>
          <p:spPr>
            <a:xfrm>
              <a:off x="13349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20"/>
            <p:cNvSpPr/>
            <p:nvPr/>
          </p:nvSpPr>
          <p:spPr>
            <a:xfrm>
              <a:off x="6932700"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20"/>
            <p:cNvSpPr/>
            <p:nvPr/>
          </p:nvSpPr>
          <p:spPr>
            <a:xfrm>
              <a:off x="1496000" y="3579000"/>
              <a:ext cx="47050" cy="47050"/>
            </a:xfrm>
            <a:custGeom>
              <a:avLst/>
              <a:gdLst/>
              <a:ahLst/>
              <a:cxnLst/>
              <a:rect l="l" t="t" r="r" b="b"/>
              <a:pathLst>
                <a:path w="1882"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20"/>
            <p:cNvSpPr/>
            <p:nvPr/>
          </p:nvSpPr>
          <p:spPr>
            <a:xfrm>
              <a:off x="7093425" y="1098925"/>
              <a:ext cx="47075" cy="47050"/>
            </a:xfrm>
            <a:custGeom>
              <a:avLst/>
              <a:gdLst/>
              <a:ahLst/>
              <a:cxnLst/>
              <a:rect l="l" t="t" r="r" b="b"/>
              <a:pathLst>
                <a:path w="1883" h="1882" extrusionOk="0">
                  <a:moveTo>
                    <a:pt x="941" y="1"/>
                  </a:moveTo>
                  <a:cubicBezTo>
                    <a:pt x="429" y="1"/>
                    <a:pt x="1" y="429"/>
                    <a:pt x="1" y="941"/>
                  </a:cubicBezTo>
                  <a:cubicBezTo>
                    <a:pt x="1" y="1465"/>
                    <a:pt x="429" y="1882"/>
                    <a:pt x="941" y="1882"/>
                  </a:cubicBezTo>
                  <a:cubicBezTo>
                    <a:pt x="1465" y="1882"/>
                    <a:pt x="1882" y="1465"/>
                    <a:pt x="1882" y="941"/>
                  </a:cubicBezTo>
                  <a:cubicBezTo>
                    <a:pt x="1882"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20"/>
            <p:cNvSpPr/>
            <p:nvPr/>
          </p:nvSpPr>
          <p:spPr>
            <a:xfrm>
              <a:off x="1627275" y="3579000"/>
              <a:ext cx="47050" cy="47050"/>
            </a:xfrm>
            <a:custGeom>
              <a:avLst/>
              <a:gdLst/>
              <a:ahLst/>
              <a:cxnLst/>
              <a:rect l="l" t="t" r="r" b="b"/>
              <a:pathLst>
                <a:path w="1882" h="1882" extrusionOk="0">
                  <a:moveTo>
                    <a:pt x="941" y="0"/>
                  </a:moveTo>
                  <a:cubicBezTo>
                    <a:pt x="417" y="0"/>
                    <a:pt x="0" y="417"/>
                    <a:pt x="0" y="941"/>
                  </a:cubicBezTo>
                  <a:cubicBezTo>
                    <a:pt x="0"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20"/>
            <p:cNvSpPr/>
            <p:nvPr/>
          </p:nvSpPr>
          <p:spPr>
            <a:xfrm>
              <a:off x="72247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20"/>
            <p:cNvSpPr/>
            <p:nvPr/>
          </p:nvSpPr>
          <p:spPr>
            <a:xfrm>
              <a:off x="1013200" y="3740025"/>
              <a:ext cx="47075" cy="47050"/>
            </a:xfrm>
            <a:custGeom>
              <a:avLst/>
              <a:gdLst/>
              <a:ahLst/>
              <a:cxnLst/>
              <a:rect l="l" t="t" r="r" b="b"/>
              <a:pathLst>
                <a:path w="1883"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20"/>
            <p:cNvSpPr/>
            <p:nvPr/>
          </p:nvSpPr>
          <p:spPr>
            <a:xfrm>
              <a:off x="6610625" y="1259950"/>
              <a:ext cx="47350" cy="47075"/>
            </a:xfrm>
            <a:custGeom>
              <a:avLst/>
              <a:gdLst/>
              <a:ahLst/>
              <a:cxnLst/>
              <a:rect l="l" t="t" r="r" b="b"/>
              <a:pathLst>
                <a:path w="1894" h="1883" extrusionOk="0">
                  <a:moveTo>
                    <a:pt x="953" y="1"/>
                  </a:moveTo>
                  <a:cubicBezTo>
                    <a:pt x="430" y="1"/>
                    <a:pt x="1" y="418"/>
                    <a:pt x="1" y="941"/>
                  </a:cubicBezTo>
                  <a:cubicBezTo>
                    <a:pt x="1" y="1465"/>
                    <a:pt x="430"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20"/>
            <p:cNvSpPr/>
            <p:nvPr/>
          </p:nvSpPr>
          <p:spPr>
            <a:xfrm>
              <a:off x="1173950" y="3740025"/>
              <a:ext cx="47350" cy="47050"/>
            </a:xfrm>
            <a:custGeom>
              <a:avLst/>
              <a:gdLst/>
              <a:ahLst/>
              <a:cxnLst/>
              <a:rect l="l" t="t" r="r" b="b"/>
              <a:pathLst>
                <a:path w="1894" h="1882" extrusionOk="0">
                  <a:moveTo>
                    <a:pt x="941" y="0"/>
                  </a:moveTo>
                  <a:cubicBezTo>
                    <a:pt x="429" y="0"/>
                    <a:pt x="0" y="417"/>
                    <a:pt x="0" y="941"/>
                  </a:cubicBezTo>
                  <a:cubicBezTo>
                    <a:pt x="0" y="1465"/>
                    <a:pt x="429" y="1882"/>
                    <a:pt x="941" y="1882"/>
                  </a:cubicBezTo>
                  <a:cubicBezTo>
                    <a:pt x="1465" y="1882"/>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20"/>
            <p:cNvSpPr/>
            <p:nvPr/>
          </p:nvSpPr>
          <p:spPr>
            <a:xfrm>
              <a:off x="6771675" y="1259950"/>
              <a:ext cx="47050" cy="47075"/>
            </a:xfrm>
            <a:custGeom>
              <a:avLst/>
              <a:gdLst/>
              <a:ahLst/>
              <a:cxnLst/>
              <a:rect l="l" t="t" r="r" b="b"/>
              <a:pathLst>
                <a:path w="1882" h="1883" extrusionOk="0">
                  <a:moveTo>
                    <a:pt x="941" y="1"/>
                  </a:moveTo>
                  <a:cubicBezTo>
                    <a:pt x="429" y="1"/>
                    <a:pt x="0" y="418"/>
                    <a:pt x="0" y="941"/>
                  </a:cubicBezTo>
                  <a:cubicBezTo>
                    <a:pt x="0" y="1465"/>
                    <a:pt x="429"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20"/>
            <p:cNvSpPr/>
            <p:nvPr/>
          </p:nvSpPr>
          <p:spPr>
            <a:xfrm>
              <a:off x="13349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20"/>
            <p:cNvSpPr/>
            <p:nvPr/>
          </p:nvSpPr>
          <p:spPr>
            <a:xfrm>
              <a:off x="6932700"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20"/>
            <p:cNvSpPr/>
            <p:nvPr/>
          </p:nvSpPr>
          <p:spPr>
            <a:xfrm>
              <a:off x="1496000" y="3740025"/>
              <a:ext cx="47050" cy="47050"/>
            </a:xfrm>
            <a:custGeom>
              <a:avLst/>
              <a:gdLst/>
              <a:ahLst/>
              <a:cxnLst/>
              <a:rect l="l" t="t" r="r" b="b"/>
              <a:pathLst>
                <a:path w="1882"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20"/>
            <p:cNvSpPr/>
            <p:nvPr/>
          </p:nvSpPr>
          <p:spPr>
            <a:xfrm>
              <a:off x="7093425" y="1259950"/>
              <a:ext cx="47075" cy="47075"/>
            </a:xfrm>
            <a:custGeom>
              <a:avLst/>
              <a:gdLst/>
              <a:ahLst/>
              <a:cxnLst/>
              <a:rect l="l" t="t" r="r" b="b"/>
              <a:pathLst>
                <a:path w="1883" h="1883" extrusionOk="0">
                  <a:moveTo>
                    <a:pt x="941" y="1"/>
                  </a:moveTo>
                  <a:cubicBezTo>
                    <a:pt x="429" y="1"/>
                    <a:pt x="1" y="418"/>
                    <a:pt x="1" y="941"/>
                  </a:cubicBezTo>
                  <a:cubicBezTo>
                    <a:pt x="1" y="1465"/>
                    <a:pt x="429" y="1882"/>
                    <a:pt x="941" y="1882"/>
                  </a:cubicBezTo>
                  <a:cubicBezTo>
                    <a:pt x="1465" y="1882"/>
                    <a:pt x="1882" y="1465"/>
                    <a:pt x="1882" y="941"/>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20"/>
            <p:cNvSpPr/>
            <p:nvPr/>
          </p:nvSpPr>
          <p:spPr>
            <a:xfrm>
              <a:off x="1627275" y="3740025"/>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20"/>
            <p:cNvSpPr/>
            <p:nvPr/>
          </p:nvSpPr>
          <p:spPr>
            <a:xfrm>
              <a:off x="72247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20"/>
            <p:cNvSpPr/>
            <p:nvPr/>
          </p:nvSpPr>
          <p:spPr>
            <a:xfrm>
              <a:off x="1013200" y="3901050"/>
              <a:ext cx="47075" cy="47050"/>
            </a:xfrm>
            <a:custGeom>
              <a:avLst/>
              <a:gdLst/>
              <a:ahLst/>
              <a:cxnLst/>
              <a:rect l="l" t="t" r="r" b="b"/>
              <a:pathLst>
                <a:path w="1883"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20"/>
            <p:cNvSpPr/>
            <p:nvPr/>
          </p:nvSpPr>
          <p:spPr>
            <a:xfrm>
              <a:off x="6610625" y="1421000"/>
              <a:ext cx="47350" cy="47050"/>
            </a:xfrm>
            <a:custGeom>
              <a:avLst/>
              <a:gdLst/>
              <a:ahLst/>
              <a:cxnLst/>
              <a:rect l="l" t="t" r="r" b="b"/>
              <a:pathLst>
                <a:path w="1894" h="1882" extrusionOk="0">
                  <a:moveTo>
                    <a:pt x="953" y="0"/>
                  </a:moveTo>
                  <a:cubicBezTo>
                    <a:pt x="430" y="0"/>
                    <a:pt x="1" y="417"/>
                    <a:pt x="1" y="941"/>
                  </a:cubicBezTo>
                  <a:cubicBezTo>
                    <a:pt x="1" y="1453"/>
                    <a:pt x="430"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20"/>
            <p:cNvSpPr/>
            <p:nvPr/>
          </p:nvSpPr>
          <p:spPr>
            <a:xfrm>
              <a:off x="1173950" y="3901050"/>
              <a:ext cx="47350" cy="47050"/>
            </a:xfrm>
            <a:custGeom>
              <a:avLst/>
              <a:gdLst/>
              <a:ahLst/>
              <a:cxnLst/>
              <a:rect l="l" t="t" r="r" b="b"/>
              <a:pathLst>
                <a:path w="1894" h="1882" extrusionOk="0">
                  <a:moveTo>
                    <a:pt x="941" y="1"/>
                  </a:moveTo>
                  <a:cubicBezTo>
                    <a:pt x="429" y="1"/>
                    <a:pt x="0" y="417"/>
                    <a:pt x="0" y="941"/>
                  </a:cubicBezTo>
                  <a:cubicBezTo>
                    <a:pt x="0" y="1453"/>
                    <a:pt x="429" y="1882"/>
                    <a:pt x="941" y="1882"/>
                  </a:cubicBezTo>
                  <a:cubicBezTo>
                    <a:pt x="1465" y="1882"/>
                    <a:pt x="1893" y="1453"/>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20"/>
            <p:cNvSpPr/>
            <p:nvPr/>
          </p:nvSpPr>
          <p:spPr>
            <a:xfrm>
              <a:off x="6771675" y="1421000"/>
              <a:ext cx="47050" cy="47050"/>
            </a:xfrm>
            <a:custGeom>
              <a:avLst/>
              <a:gdLst/>
              <a:ahLst/>
              <a:cxnLst/>
              <a:rect l="l" t="t" r="r" b="b"/>
              <a:pathLst>
                <a:path w="1882" h="1882" extrusionOk="0">
                  <a:moveTo>
                    <a:pt x="941" y="0"/>
                  </a:moveTo>
                  <a:cubicBezTo>
                    <a:pt x="429" y="0"/>
                    <a:pt x="0" y="417"/>
                    <a:pt x="0" y="941"/>
                  </a:cubicBezTo>
                  <a:cubicBezTo>
                    <a:pt x="0" y="1453"/>
                    <a:pt x="429"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20"/>
            <p:cNvSpPr/>
            <p:nvPr/>
          </p:nvSpPr>
          <p:spPr>
            <a:xfrm>
              <a:off x="13349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20"/>
            <p:cNvSpPr/>
            <p:nvPr/>
          </p:nvSpPr>
          <p:spPr>
            <a:xfrm>
              <a:off x="6932700"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20"/>
            <p:cNvSpPr/>
            <p:nvPr/>
          </p:nvSpPr>
          <p:spPr>
            <a:xfrm>
              <a:off x="1496000" y="3901050"/>
              <a:ext cx="47050" cy="47050"/>
            </a:xfrm>
            <a:custGeom>
              <a:avLst/>
              <a:gdLst/>
              <a:ahLst/>
              <a:cxnLst/>
              <a:rect l="l" t="t" r="r" b="b"/>
              <a:pathLst>
                <a:path w="1882"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20"/>
            <p:cNvSpPr/>
            <p:nvPr/>
          </p:nvSpPr>
          <p:spPr>
            <a:xfrm>
              <a:off x="7093425" y="1421000"/>
              <a:ext cx="47075" cy="47050"/>
            </a:xfrm>
            <a:custGeom>
              <a:avLst/>
              <a:gdLst/>
              <a:ahLst/>
              <a:cxnLst/>
              <a:rect l="l" t="t" r="r" b="b"/>
              <a:pathLst>
                <a:path w="1883" h="1882" extrusionOk="0">
                  <a:moveTo>
                    <a:pt x="941" y="0"/>
                  </a:moveTo>
                  <a:cubicBezTo>
                    <a:pt x="429" y="0"/>
                    <a:pt x="1" y="417"/>
                    <a:pt x="1" y="941"/>
                  </a:cubicBezTo>
                  <a:cubicBezTo>
                    <a:pt x="1" y="1453"/>
                    <a:pt x="429" y="1881"/>
                    <a:pt x="941" y="1881"/>
                  </a:cubicBezTo>
                  <a:cubicBezTo>
                    <a:pt x="1465" y="1881"/>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20"/>
            <p:cNvSpPr/>
            <p:nvPr/>
          </p:nvSpPr>
          <p:spPr>
            <a:xfrm>
              <a:off x="1627275" y="39010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20"/>
            <p:cNvSpPr/>
            <p:nvPr/>
          </p:nvSpPr>
          <p:spPr>
            <a:xfrm>
              <a:off x="72247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20"/>
            <p:cNvSpPr/>
            <p:nvPr/>
          </p:nvSpPr>
          <p:spPr>
            <a:xfrm>
              <a:off x="1013200" y="4061800"/>
              <a:ext cx="47075" cy="47350"/>
            </a:xfrm>
            <a:custGeom>
              <a:avLst/>
              <a:gdLst/>
              <a:ahLst/>
              <a:cxnLst/>
              <a:rect l="l" t="t" r="r" b="b"/>
              <a:pathLst>
                <a:path w="1883"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20"/>
            <p:cNvSpPr/>
            <p:nvPr/>
          </p:nvSpPr>
          <p:spPr>
            <a:xfrm>
              <a:off x="6610625" y="1582025"/>
              <a:ext cx="47350" cy="47050"/>
            </a:xfrm>
            <a:custGeom>
              <a:avLst/>
              <a:gdLst/>
              <a:ahLst/>
              <a:cxnLst/>
              <a:rect l="l" t="t" r="r" b="b"/>
              <a:pathLst>
                <a:path w="1894" h="1882" extrusionOk="0">
                  <a:moveTo>
                    <a:pt x="953" y="0"/>
                  </a:moveTo>
                  <a:cubicBezTo>
                    <a:pt x="430" y="0"/>
                    <a:pt x="1" y="417"/>
                    <a:pt x="1" y="941"/>
                  </a:cubicBezTo>
                  <a:cubicBezTo>
                    <a:pt x="1" y="1453"/>
                    <a:pt x="430"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20"/>
            <p:cNvSpPr/>
            <p:nvPr/>
          </p:nvSpPr>
          <p:spPr>
            <a:xfrm>
              <a:off x="1173950" y="4061800"/>
              <a:ext cx="47350" cy="47350"/>
            </a:xfrm>
            <a:custGeom>
              <a:avLst/>
              <a:gdLst/>
              <a:ahLst/>
              <a:cxnLst/>
              <a:rect l="l" t="t" r="r" b="b"/>
              <a:pathLst>
                <a:path w="1894" h="1894" extrusionOk="0">
                  <a:moveTo>
                    <a:pt x="941" y="0"/>
                  </a:moveTo>
                  <a:cubicBezTo>
                    <a:pt x="429" y="0"/>
                    <a:pt x="0" y="429"/>
                    <a:pt x="0" y="941"/>
                  </a:cubicBezTo>
                  <a:cubicBezTo>
                    <a:pt x="0" y="1464"/>
                    <a:pt x="429" y="1893"/>
                    <a:pt x="941" y="1893"/>
                  </a:cubicBezTo>
                  <a:cubicBezTo>
                    <a:pt x="1465" y="1893"/>
                    <a:pt x="1893" y="1464"/>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20"/>
            <p:cNvSpPr/>
            <p:nvPr/>
          </p:nvSpPr>
          <p:spPr>
            <a:xfrm>
              <a:off x="6771675" y="1582025"/>
              <a:ext cx="47050" cy="47050"/>
            </a:xfrm>
            <a:custGeom>
              <a:avLst/>
              <a:gdLst/>
              <a:ahLst/>
              <a:cxnLst/>
              <a:rect l="l" t="t" r="r" b="b"/>
              <a:pathLst>
                <a:path w="1882" h="1882" extrusionOk="0">
                  <a:moveTo>
                    <a:pt x="941" y="0"/>
                  </a:moveTo>
                  <a:cubicBezTo>
                    <a:pt x="429" y="0"/>
                    <a:pt x="0" y="417"/>
                    <a:pt x="0" y="941"/>
                  </a:cubicBezTo>
                  <a:cubicBezTo>
                    <a:pt x="0" y="1453"/>
                    <a:pt x="429"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20"/>
            <p:cNvSpPr/>
            <p:nvPr/>
          </p:nvSpPr>
          <p:spPr>
            <a:xfrm>
              <a:off x="13349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20"/>
            <p:cNvSpPr/>
            <p:nvPr/>
          </p:nvSpPr>
          <p:spPr>
            <a:xfrm>
              <a:off x="6932700"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20"/>
            <p:cNvSpPr/>
            <p:nvPr/>
          </p:nvSpPr>
          <p:spPr>
            <a:xfrm>
              <a:off x="1496000" y="4061800"/>
              <a:ext cx="47050" cy="47350"/>
            </a:xfrm>
            <a:custGeom>
              <a:avLst/>
              <a:gdLst/>
              <a:ahLst/>
              <a:cxnLst/>
              <a:rect l="l" t="t" r="r" b="b"/>
              <a:pathLst>
                <a:path w="1882"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20"/>
            <p:cNvSpPr/>
            <p:nvPr/>
          </p:nvSpPr>
          <p:spPr>
            <a:xfrm>
              <a:off x="7093425" y="1582025"/>
              <a:ext cx="47075" cy="47050"/>
            </a:xfrm>
            <a:custGeom>
              <a:avLst/>
              <a:gdLst/>
              <a:ahLst/>
              <a:cxnLst/>
              <a:rect l="l" t="t" r="r" b="b"/>
              <a:pathLst>
                <a:path w="1883" h="1882" extrusionOk="0">
                  <a:moveTo>
                    <a:pt x="941" y="0"/>
                  </a:moveTo>
                  <a:cubicBezTo>
                    <a:pt x="429" y="0"/>
                    <a:pt x="1" y="417"/>
                    <a:pt x="1" y="941"/>
                  </a:cubicBezTo>
                  <a:cubicBezTo>
                    <a:pt x="1" y="1453"/>
                    <a:pt x="429" y="1882"/>
                    <a:pt x="941" y="1882"/>
                  </a:cubicBezTo>
                  <a:cubicBezTo>
                    <a:pt x="1465" y="1882"/>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20"/>
            <p:cNvSpPr/>
            <p:nvPr/>
          </p:nvSpPr>
          <p:spPr>
            <a:xfrm>
              <a:off x="1627275" y="4061800"/>
              <a:ext cx="47050" cy="47350"/>
            </a:xfrm>
            <a:custGeom>
              <a:avLst/>
              <a:gdLst/>
              <a:ahLst/>
              <a:cxnLst/>
              <a:rect l="l" t="t" r="r" b="b"/>
              <a:pathLst>
                <a:path w="1882" h="1894" extrusionOk="0">
                  <a:moveTo>
                    <a:pt x="941" y="0"/>
                  </a:moveTo>
                  <a:cubicBezTo>
                    <a:pt x="417" y="0"/>
                    <a:pt x="0" y="429"/>
                    <a:pt x="0" y="941"/>
                  </a:cubicBezTo>
                  <a:cubicBezTo>
                    <a:pt x="0"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20"/>
            <p:cNvSpPr/>
            <p:nvPr/>
          </p:nvSpPr>
          <p:spPr>
            <a:xfrm>
              <a:off x="72247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20"/>
            <p:cNvSpPr/>
            <p:nvPr/>
          </p:nvSpPr>
          <p:spPr>
            <a:xfrm>
              <a:off x="1013200" y="4223125"/>
              <a:ext cx="47075" cy="47350"/>
            </a:xfrm>
            <a:custGeom>
              <a:avLst/>
              <a:gdLst/>
              <a:ahLst/>
              <a:cxnLst/>
              <a:rect l="l" t="t" r="r" b="b"/>
              <a:pathLst>
                <a:path w="1883"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20"/>
            <p:cNvSpPr/>
            <p:nvPr/>
          </p:nvSpPr>
          <p:spPr>
            <a:xfrm>
              <a:off x="6610625" y="1743350"/>
              <a:ext cx="47350" cy="47050"/>
            </a:xfrm>
            <a:custGeom>
              <a:avLst/>
              <a:gdLst/>
              <a:ahLst/>
              <a:cxnLst/>
              <a:rect l="l" t="t" r="r" b="b"/>
              <a:pathLst>
                <a:path w="1894" h="1882" extrusionOk="0">
                  <a:moveTo>
                    <a:pt x="953" y="1"/>
                  </a:moveTo>
                  <a:cubicBezTo>
                    <a:pt x="430" y="1"/>
                    <a:pt x="1" y="417"/>
                    <a:pt x="1" y="941"/>
                  </a:cubicBezTo>
                  <a:cubicBezTo>
                    <a:pt x="1" y="1453"/>
                    <a:pt x="430"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20"/>
            <p:cNvSpPr/>
            <p:nvPr/>
          </p:nvSpPr>
          <p:spPr>
            <a:xfrm>
              <a:off x="1173950" y="4223125"/>
              <a:ext cx="47350" cy="47350"/>
            </a:xfrm>
            <a:custGeom>
              <a:avLst/>
              <a:gdLst/>
              <a:ahLst/>
              <a:cxnLst/>
              <a:rect l="l" t="t" r="r" b="b"/>
              <a:pathLst>
                <a:path w="1894" h="1894" extrusionOk="0">
                  <a:moveTo>
                    <a:pt x="941" y="0"/>
                  </a:moveTo>
                  <a:cubicBezTo>
                    <a:pt x="429" y="0"/>
                    <a:pt x="0" y="429"/>
                    <a:pt x="0" y="953"/>
                  </a:cubicBezTo>
                  <a:cubicBezTo>
                    <a:pt x="0" y="1465"/>
                    <a:pt x="429" y="1893"/>
                    <a:pt x="941" y="1893"/>
                  </a:cubicBezTo>
                  <a:cubicBezTo>
                    <a:pt x="1465" y="1893"/>
                    <a:pt x="1893" y="1465"/>
                    <a:pt x="1893" y="953"/>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20"/>
            <p:cNvSpPr/>
            <p:nvPr/>
          </p:nvSpPr>
          <p:spPr>
            <a:xfrm>
              <a:off x="6771675" y="17433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20"/>
            <p:cNvSpPr/>
            <p:nvPr/>
          </p:nvSpPr>
          <p:spPr>
            <a:xfrm>
              <a:off x="13349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20"/>
            <p:cNvSpPr/>
            <p:nvPr/>
          </p:nvSpPr>
          <p:spPr>
            <a:xfrm>
              <a:off x="6932700"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20"/>
            <p:cNvSpPr/>
            <p:nvPr/>
          </p:nvSpPr>
          <p:spPr>
            <a:xfrm>
              <a:off x="1496000" y="4223125"/>
              <a:ext cx="47050" cy="47350"/>
            </a:xfrm>
            <a:custGeom>
              <a:avLst/>
              <a:gdLst/>
              <a:ahLst/>
              <a:cxnLst/>
              <a:rect l="l" t="t" r="r" b="b"/>
              <a:pathLst>
                <a:path w="1882"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20"/>
            <p:cNvSpPr/>
            <p:nvPr/>
          </p:nvSpPr>
          <p:spPr>
            <a:xfrm>
              <a:off x="7093425" y="1743350"/>
              <a:ext cx="47075" cy="47050"/>
            </a:xfrm>
            <a:custGeom>
              <a:avLst/>
              <a:gdLst/>
              <a:ahLst/>
              <a:cxnLst/>
              <a:rect l="l" t="t" r="r" b="b"/>
              <a:pathLst>
                <a:path w="1883" h="1882" extrusionOk="0">
                  <a:moveTo>
                    <a:pt x="941" y="1"/>
                  </a:moveTo>
                  <a:cubicBezTo>
                    <a:pt x="429" y="1"/>
                    <a:pt x="1" y="417"/>
                    <a:pt x="1" y="941"/>
                  </a:cubicBezTo>
                  <a:cubicBezTo>
                    <a:pt x="1"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20"/>
            <p:cNvSpPr/>
            <p:nvPr/>
          </p:nvSpPr>
          <p:spPr>
            <a:xfrm>
              <a:off x="1627275" y="4223125"/>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20"/>
            <p:cNvSpPr/>
            <p:nvPr/>
          </p:nvSpPr>
          <p:spPr>
            <a:xfrm>
              <a:off x="72247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20"/>
            <p:cNvSpPr/>
            <p:nvPr/>
          </p:nvSpPr>
          <p:spPr>
            <a:xfrm>
              <a:off x="1013200" y="4384150"/>
              <a:ext cx="47075" cy="47050"/>
            </a:xfrm>
            <a:custGeom>
              <a:avLst/>
              <a:gdLst/>
              <a:ahLst/>
              <a:cxnLst/>
              <a:rect l="l" t="t" r="r" b="b"/>
              <a:pathLst>
                <a:path w="1883"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20"/>
            <p:cNvSpPr/>
            <p:nvPr/>
          </p:nvSpPr>
          <p:spPr>
            <a:xfrm>
              <a:off x="6610625" y="1904075"/>
              <a:ext cx="47350" cy="47375"/>
            </a:xfrm>
            <a:custGeom>
              <a:avLst/>
              <a:gdLst/>
              <a:ahLst/>
              <a:cxnLst/>
              <a:rect l="l" t="t" r="r" b="b"/>
              <a:pathLst>
                <a:path w="1894" h="1895" extrusionOk="0">
                  <a:moveTo>
                    <a:pt x="953" y="1"/>
                  </a:moveTo>
                  <a:cubicBezTo>
                    <a:pt x="430" y="1"/>
                    <a:pt x="1" y="430"/>
                    <a:pt x="1" y="953"/>
                  </a:cubicBezTo>
                  <a:cubicBezTo>
                    <a:pt x="1" y="1465"/>
                    <a:pt x="430"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20"/>
            <p:cNvSpPr/>
            <p:nvPr/>
          </p:nvSpPr>
          <p:spPr>
            <a:xfrm>
              <a:off x="1173950" y="4384150"/>
              <a:ext cx="47350" cy="47050"/>
            </a:xfrm>
            <a:custGeom>
              <a:avLst/>
              <a:gdLst/>
              <a:ahLst/>
              <a:cxnLst/>
              <a:rect l="l" t="t" r="r" b="b"/>
              <a:pathLst>
                <a:path w="1894" h="1882" extrusionOk="0">
                  <a:moveTo>
                    <a:pt x="941" y="0"/>
                  </a:moveTo>
                  <a:cubicBezTo>
                    <a:pt x="429" y="0"/>
                    <a:pt x="0" y="429"/>
                    <a:pt x="0" y="941"/>
                  </a:cubicBezTo>
                  <a:cubicBezTo>
                    <a:pt x="0" y="1465"/>
                    <a:pt x="429" y="1882"/>
                    <a:pt x="941" y="1882"/>
                  </a:cubicBezTo>
                  <a:cubicBezTo>
                    <a:pt x="1465" y="1882"/>
                    <a:pt x="1893" y="1465"/>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20"/>
            <p:cNvSpPr/>
            <p:nvPr/>
          </p:nvSpPr>
          <p:spPr>
            <a:xfrm>
              <a:off x="6771675" y="1904075"/>
              <a:ext cx="47050" cy="47375"/>
            </a:xfrm>
            <a:custGeom>
              <a:avLst/>
              <a:gdLst/>
              <a:ahLst/>
              <a:cxnLst/>
              <a:rect l="l" t="t" r="r" b="b"/>
              <a:pathLst>
                <a:path w="1882" h="1895" extrusionOk="0">
                  <a:moveTo>
                    <a:pt x="941" y="1"/>
                  </a:moveTo>
                  <a:cubicBezTo>
                    <a:pt x="429" y="1"/>
                    <a:pt x="0" y="430"/>
                    <a:pt x="0" y="953"/>
                  </a:cubicBezTo>
                  <a:cubicBezTo>
                    <a:pt x="0" y="1465"/>
                    <a:pt x="429"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20"/>
            <p:cNvSpPr/>
            <p:nvPr/>
          </p:nvSpPr>
          <p:spPr>
            <a:xfrm>
              <a:off x="13349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20"/>
            <p:cNvSpPr/>
            <p:nvPr/>
          </p:nvSpPr>
          <p:spPr>
            <a:xfrm>
              <a:off x="6932700"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20"/>
            <p:cNvSpPr/>
            <p:nvPr/>
          </p:nvSpPr>
          <p:spPr>
            <a:xfrm>
              <a:off x="1496000" y="4384150"/>
              <a:ext cx="47050" cy="47050"/>
            </a:xfrm>
            <a:custGeom>
              <a:avLst/>
              <a:gdLst/>
              <a:ahLst/>
              <a:cxnLst/>
              <a:rect l="l" t="t" r="r" b="b"/>
              <a:pathLst>
                <a:path w="1882"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20"/>
            <p:cNvSpPr/>
            <p:nvPr/>
          </p:nvSpPr>
          <p:spPr>
            <a:xfrm>
              <a:off x="7093425" y="1904075"/>
              <a:ext cx="47075" cy="47375"/>
            </a:xfrm>
            <a:custGeom>
              <a:avLst/>
              <a:gdLst/>
              <a:ahLst/>
              <a:cxnLst/>
              <a:rect l="l" t="t" r="r" b="b"/>
              <a:pathLst>
                <a:path w="1883" h="1895" extrusionOk="0">
                  <a:moveTo>
                    <a:pt x="941" y="1"/>
                  </a:moveTo>
                  <a:cubicBezTo>
                    <a:pt x="429" y="1"/>
                    <a:pt x="1" y="430"/>
                    <a:pt x="1" y="953"/>
                  </a:cubicBezTo>
                  <a:cubicBezTo>
                    <a:pt x="1" y="1465"/>
                    <a:pt x="429" y="1894"/>
                    <a:pt x="941" y="1894"/>
                  </a:cubicBezTo>
                  <a:cubicBezTo>
                    <a:pt x="1465" y="1894"/>
                    <a:pt x="1882" y="1465"/>
                    <a:pt x="1882" y="953"/>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20"/>
            <p:cNvSpPr/>
            <p:nvPr/>
          </p:nvSpPr>
          <p:spPr>
            <a:xfrm>
              <a:off x="1627275" y="4384150"/>
              <a:ext cx="47050" cy="47050"/>
            </a:xfrm>
            <a:custGeom>
              <a:avLst/>
              <a:gdLst/>
              <a:ahLst/>
              <a:cxnLst/>
              <a:rect l="l" t="t" r="r" b="b"/>
              <a:pathLst>
                <a:path w="1882" h="1882" extrusionOk="0">
                  <a:moveTo>
                    <a:pt x="941" y="0"/>
                  </a:moveTo>
                  <a:cubicBezTo>
                    <a:pt x="417" y="0"/>
                    <a:pt x="0" y="429"/>
                    <a:pt x="0" y="941"/>
                  </a:cubicBezTo>
                  <a:cubicBezTo>
                    <a:pt x="0"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20"/>
            <p:cNvSpPr/>
            <p:nvPr/>
          </p:nvSpPr>
          <p:spPr>
            <a:xfrm>
              <a:off x="72247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20"/>
            <p:cNvSpPr/>
            <p:nvPr/>
          </p:nvSpPr>
          <p:spPr>
            <a:xfrm>
              <a:off x="1013200" y="4545175"/>
              <a:ext cx="47075" cy="47050"/>
            </a:xfrm>
            <a:custGeom>
              <a:avLst/>
              <a:gdLst/>
              <a:ahLst/>
              <a:cxnLst/>
              <a:rect l="l" t="t" r="r" b="b"/>
              <a:pathLst>
                <a:path w="1883"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20"/>
            <p:cNvSpPr/>
            <p:nvPr/>
          </p:nvSpPr>
          <p:spPr>
            <a:xfrm>
              <a:off x="6610625" y="2065125"/>
              <a:ext cx="47350" cy="47050"/>
            </a:xfrm>
            <a:custGeom>
              <a:avLst/>
              <a:gdLst/>
              <a:ahLst/>
              <a:cxnLst/>
              <a:rect l="l" t="t" r="r" b="b"/>
              <a:pathLst>
                <a:path w="1894" h="1882" extrusionOk="0">
                  <a:moveTo>
                    <a:pt x="953" y="0"/>
                  </a:moveTo>
                  <a:cubicBezTo>
                    <a:pt x="430" y="0"/>
                    <a:pt x="1" y="429"/>
                    <a:pt x="1" y="941"/>
                  </a:cubicBezTo>
                  <a:cubicBezTo>
                    <a:pt x="1" y="1465"/>
                    <a:pt x="430"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20"/>
            <p:cNvSpPr/>
            <p:nvPr/>
          </p:nvSpPr>
          <p:spPr>
            <a:xfrm>
              <a:off x="1173950" y="4545175"/>
              <a:ext cx="47350" cy="47050"/>
            </a:xfrm>
            <a:custGeom>
              <a:avLst/>
              <a:gdLst/>
              <a:ahLst/>
              <a:cxnLst/>
              <a:rect l="l" t="t" r="r" b="b"/>
              <a:pathLst>
                <a:path w="1894" h="1882" extrusionOk="0">
                  <a:moveTo>
                    <a:pt x="941" y="1"/>
                  </a:moveTo>
                  <a:cubicBezTo>
                    <a:pt x="429" y="1"/>
                    <a:pt x="0" y="417"/>
                    <a:pt x="0" y="941"/>
                  </a:cubicBezTo>
                  <a:cubicBezTo>
                    <a:pt x="0" y="1465"/>
                    <a:pt x="429" y="1882"/>
                    <a:pt x="941" y="1882"/>
                  </a:cubicBezTo>
                  <a:cubicBezTo>
                    <a:pt x="1465" y="1882"/>
                    <a:pt x="1893" y="1465"/>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20"/>
            <p:cNvSpPr/>
            <p:nvPr/>
          </p:nvSpPr>
          <p:spPr>
            <a:xfrm>
              <a:off x="6771675" y="2065125"/>
              <a:ext cx="47050" cy="47050"/>
            </a:xfrm>
            <a:custGeom>
              <a:avLst/>
              <a:gdLst/>
              <a:ahLst/>
              <a:cxnLst/>
              <a:rect l="l" t="t" r="r" b="b"/>
              <a:pathLst>
                <a:path w="1882" h="1882" extrusionOk="0">
                  <a:moveTo>
                    <a:pt x="941" y="0"/>
                  </a:moveTo>
                  <a:cubicBezTo>
                    <a:pt x="429" y="0"/>
                    <a:pt x="0" y="429"/>
                    <a:pt x="0" y="941"/>
                  </a:cubicBezTo>
                  <a:cubicBezTo>
                    <a:pt x="0" y="1465"/>
                    <a:pt x="429"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20"/>
            <p:cNvSpPr/>
            <p:nvPr/>
          </p:nvSpPr>
          <p:spPr>
            <a:xfrm>
              <a:off x="13349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20"/>
            <p:cNvSpPr/>
            <p:nvPr/>
          </p:nvSpPr>
          <p:spPr>
            <a:xfrm>
              <a:off x="6932700"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20"/>
            <p:cNvSpPr/>
            <p:nvPr/>
          </p:nvSpPr>
          <p:spPr>
            <a:xfrm>
              <a:off x="1496000" y="4545175"/>
              <a:ext cx="47050" cy="47050"/>
            </a:xfrm>
            <a:custGeom>
              <a:avLst/>
              <a:gdLst/>
              <a:ahLst/>
              <a:cxnLst/>
              <a:rect l="l" t="t" r="r" b="b"/>
              <a:pathLst>
                <a:path w="1882"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20"/>
            <p:cNvSpPr/>
            <p:nvPr/>
          </p:nvSpPr>
          <p:spPr>
            <a:xfrm>
              <a:off x="7093425" y="2065125"/>
              <a:ext cx="47075" cy="47050"/>
            </a:xfrm>
            <a:custGeom>
              <a:avLst/>
              <a:gdLst/>
              <a:ahLst/>
              <a:cxnLst/>
              <a:rect l="l" t="t" r="r" b="b"/>
              <a:pathLst>
                <a:path w="1883" h="1882" extrusionOk="0">
                  <a:moveTo>
                    <a:pt x="941" y="0"/>
                  </a:moveTo>
                  <a:cubicBezTo>
                    <a:pt x="429" y="0"/>
                    <a:pt x="1" y="429"/>
                    <a:pt x="1" y="941"/>
                  </a:cubicBezTo>
                  <a:cubicBezTo>
                    <a:pt x="1" y="1465"/>
                    <a:pt x="429" y="1881"/>
                    <a:pt x="941" y="1881"/>
                  </a:cubicBezTo>
                  <a:cubicBezTo>
                    <a:pt x="1465" y="1881"/>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20"/>
            <p:cNvSpPr/>
            <p:nvPr/>
          </p:nvSpPr>
          <p:spPr>
            <a:xfrm>
              <a:off x="1627275" y="4545175"/>
              <a:ext cx="47050" cy="47050"/>
            </a:xfrm>
            <a:custGeom>
              <a:avLst/>
              <a:gdLst/>
              <a:ahLst/>
              <a:cxnLst/>
              <a:rect l="l" t="t" r="r" b="b"/>
              <a:pathLst>
                <a:path w="1882" h="1882" extrusionOk="0">
                  <a:moveTo>
                    <a:pt x="941" y="1"/>
                  </a:moveTo>
                  <a:cubicBezTo>
                    <a:pt x="417" y="1"/>
                    <a:pt x="0" y="417"/>
                    <a:pt x="0" y="941"/>
                  </a:cubicBezTo>
                  <a:cubicBezTo>
                    <a:pt x="0"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20"/>
            <p:cNvSpPr/>
            <p:nvPr/>
          </p:nvSpPr>
          <p:spPr>
            <a:xfrm>
              <a:off x="72247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20"/>
            <p:cNvSpPr/>
            <p:nvPr/>
          </p:nvSpPr>
          <p:spPr>
            <a:xfrm>
              <a:off x="1013200" y="4706200"/>
              <a:ext cx="47075" cy="47075"/>
            </a:xfrm>
            <a:custGeom>
              <a:avLst/>
              <a:gdLst/>
              <a:ahLst/>
              <a:cxnLst/>
              <a:rect l="l" t="t" r="r" b="b"/>
              <a:pathLst>
                <a:path w="1883"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20"/>
            <p:cNvSpPr/>
            <p:nvPr/>
          </p:nvSpPr>
          <p:spPr>
            <a:xfrm>
              <a:off x="6610625" y="2226150"/>
              <a:ext cx="47350" cy="47050"/>
            </a:xfrm>
            <a:custGeom>
              <a:avLst/>
              <a:gdLst/>
              <a:ahLst/>
              <a:cxnLst/>
              <a:rect l="l" t="t" r="r" b="b"/>
              <a:pathLst>
                <a:path w="1894" h="1882" extrusionOk="0">
                  <a:moveTo>
                    <a:pt x="953" y="0"/>
                  </a:moveTo>
                  <a:cubicBezTo>
                    <a:pt x="430" y="0"/>
                    <a:pt x="1" y="417"/>
                    <a:pt x="1" y="941"/>
                  </a:cubicBezTo>
                  <a:cubicBezTo>
                    <a:pt x="1" y="1465"/>
                    <a:pt x="430"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20"/>
            <p:cNvSpPr/>
            <p:nvPr/>
          </p:nvSpPr>
          <p:spPr>
            <a:xfrm>
              <a:off x="1173950" y="4706200"/>
              <a:ext cx="47350" cy="47075"/>
            </a:xfrm>
            <a:custGeom>
              <a:avLst/>
              <a:gdLst/>
              <a:ahLst/>
              <a:cxnLst/>
              <a:rect l="l" t="t" r="r" b="b"/>
              <a:pathLst>
                <a:path w="1894" h="1883" extrusionOk="0">
                  <a:moveTo>
                    <a:pt x="941" y="1"/>
                  </a:moveTo>
                  <a:cubicBezTo>
                    <a:pt x="429" y="1"/>
                    <a:pt x="0" y="418"/>
                    <a:pt x="0" y="942"/>
                  </a:cubicBezTo>
                  <a:cubicBezTo>
                    <a:pt x="0" y="1465"/>
                    <a:pt x="429" y="1882"/>
                    <a:pt x="941" y="1882"/>
                  </a:cubicBezTo>
                  <a:cubicBezTo>
                    <a:pt x="1465" y="1882"/>
                    <a:pt x="1893" y="1465"/>
                    <a:pt x="1893" y="942"/>
                  </a:cubicBezTo>
                  <a:cubicBezTo>
                    <a:pt x="1893"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20"/>
            <p:cNvSpPr/>
            <p:nvPr/>
          </p:nvSpPr>
          <p:spPr>
            <a:xfrm>
              <a:off x="6771675" y="2226150"/>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20"/>
            <p:cNvSpPr/>
            <p:nvPr/>
          </p:nvSpPr>
          <p:spPr>
            <a:xfrm>
              <a:off x="13349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20"/>
            <p:cNvSpPr/>
            <p:nvPr/>
          </p:nvSpPr>
          <p:spPr>
            <a:xfrm>
              <a:off x="6932700"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20"/>
            <p:cNvSpPr/>
            <p:nvPr/>
          </p:nvSpPr>
          <p:spPr>
            <a:xfrm>
              <a:off x="1496000" y="4706200"/>
              <a:ext cx="47050" cy="47075"/>
            </a:xfrm>
            <a:custGeom>
              <a:avLst/>
              <a:gdLst/>
              <a:ahLst/>
              <a:cxnLst/>
              <a:rect l="l" t="t" r="r" b="b"/>
              <a:pathLst>
                <a:path w="1882"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20"/>
            <p:cNvSpPr/>
            <p:nvPr/>
          </p:nvSpPr>
          <p:spPr>
            <a:xfrm>
              <a:off x="7093425" y="2226150"/>
              <a:ext cx="47075" cy="47050"/>
            </a:xfrm>
            <a:custGeom>
              <a:avLst/>
              <a:gdLst/>
              <a:ahLst/>
              <a:cxnLst/>
              <a:rect l="l" t="t" r="r" b="b"/>
              <a:pathLst>
                <a:path w="1883" h="1882" extrusionOk="0">
                  <a:moveTo>
                    <a:pt x="941" y="0"/>
                  </a:moveTo>
                  <a:cubicBezTo>
                    <a:pt x="429" y="0"/>
                    <a:pt x="1" y="417"/>
                    <a:pt x="1" y="941"/>
                  </a:cubicBezTo>
                  <a:cubicBezTo>
                    <a:pt x="1"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20"/>
            <p:cNvSpPr/>
            <p:nvPr/>
          </p:nvSpPr>
          <p:spPr>
            <a:xfrm>
              <a:off x="1627275" y="4706200"/>
              <a:ext cx="47050" cy="47075"/>
            </a:xfrm>
            <a:custGeom>
              <a:avLst/>
              <a:gdLst/>
              <a:ahLst/>
              <a:cxnLst/>
              <a:rect l="l" t="t" r="r" b="b"/>
              <a:pathLst>
                <a:path w="1882" h="1883" extrusionOk="0">
                  <a:moveTo>
                    <a:pt x="941" y="1"/>
                  </a:moveTo>
                  <a:cubicBezTo>
                    <a:pt x="417" y="1"/>
                    <a:pt x="0" y="418"/>
                    <a:pt x="0" y="942"/>
                  </a:cubicBezTo>
                  <a:cubicBezTo>
                    <a:pt x="0"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20"/>
            <p:cNvSpPr/>
            <p:nvPr/>
          </p:nvSpPr>
          <p:spPr>
            <a:xfrm>
              <a:off x="72247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20"/>
            <p:cNvSpPr/>
            <p:nvPr/>
          </p:nvSpPr>
          <p:spPr>
            <a:xfrm>
              <a:off x="3693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20"/>
            <p:cNvSpPr/>
            <p:nvPr/>
          </p:nvSpPr>
          <p:spPr>
            <a:xfrm>
              <a:off x="5967100" y="937900"/>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20"/>
            <p:cNvSpPr/>
            <p:nvPr/>
          </p:nvSpPr>
          <p:spPr>
            <a:xfrm>
              <a:off x="530125" y="3417950"/>
              <a:ext cx="47350" cy="47075"/>
            </a:xfrm>
            <a:custGeom>
              <a:avLst/>
              <a:gdLst/>
              <a:ahLst/>
              <a:cxnLst/>
              <a:rect l="l" t="t" r="r" b="b"/>
              <a:pathLst>
                <a:path w="1894" h="1883" extrusionOk="0">
                  <a:moveTo>
                    <a:pt x="953" y="1"/>
                  </a:moveTo>
                  <a:cubicBezTo>
                    <a:pt x="429" y="1"/>
                    <a:pt x="0" y="430"/>
                    <a:pt x="0" y="941"/>
                  </a:cubicBezTo>
                  <a:cubicBezTo>
                    <a:pt x="0" y="1465"/>
                    <a:pt x="429" y="1882"/>
                    <a:pt x="953" y="1882"/>
                  </a:cubicBezTo>
                  <a:cubicBezTo>
                    <a:pt x="1465" y="1882"/>
                    <a:pt x="1893" y="1465"/>
                    <a:pt x="1893" y="941"/>
                  </a:cubicBezTo>
                  <a:cubicBezTo>
                    <a:pt x="1893"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20"/>
            <p:cNvSpPr/>
            <p:nvPr/>
          </p:nvSpPr>
          <p:spPr>
            <a:xfrm>
              <a:off x="6127825" y="937900"/>
              <a:ext cx="47075" cy="47350"/>
            </a:xfrm>
            <a:custGeom>
              <a:avLst/>
              <a:gdLst/>
              <a:ahLst/>
              <a:cxnLst/>
              <a:rect l="l" t="t" r="r" b="b"/>
              <a:pathLst>
                <a:path w="1883" h="1894" extrusionOk="0">
                  <a:moveTo>
                    <a:pt x="942" y="0"/>
                  </a:moveTo>
                  <a:cubicBezTo>
                    <a:pt x="430" y="0"/>
                    <a:pt x="1" y="429"/>
                    <a:pt x="1" y="953"/>
                  </a:cubicBezTo>
                  <a:cubicBezTo>
                    <a:pt x="1" y="1465"/>
                    <a:pt x="430" y="1893"/>
                    <a:pt x="942" y="1893"/>
                  </a:cubicBezTo>
                  <a:cubicBezTo>
                    <a:pt x="1465" y="1893"/>
                    <a:pt x="1882" y="1465"/>
                    <a:pt x="1882" y="953"/>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20"/>
            <p:cNvSpPr/>
            <p:nvPr/>
          </p:nvSpPr>
          <p:spPr>
            <a:xfrm>
              <a:off x="691150" y="3417950"/>
              <a:ext cx="47050" cy="47075"/>
            </a:xfrm>
            <a:custGeom>
              <a:avLst/>
              <a:gdLst/>
              <a:ahLst/>
              <a:cxnLst/>
              <a:rect l="l" t="t" r="r" b="b"/>
              <a:pathLst>
                <a:path w="1882" h="1883" extrusionOk="0">
                  <a:moveTo>
                    <a:pt x="941" y="1"/>
                  </a:moveTo>
                  <a:cubicBezTo>
                    <a:pt x="429" y="1"/>
                    <a:pt x="0" y="430"/>
                    <a:pt x="0" y="941"/>
                  </a:cubicBezTo>
                  <a:cubicBezTo>
                    <a:pt x="0" y="1465"/>
                    <a:pt x="429"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20"/>
            <p:cNvSpPr/>
            <p:nvPr/>
          </p:nvSpPr>
          <p:spPr>
            <a:xfrm>
              <a:off x="6288875"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20"/>
            <p:cNvSpPr/>
            <p:nvPr/>
          </p:nvSpPr>
          <p:spPr>
            <a:xfrm>
              <a:off x="8521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20"/>
            <p:cNvSpPr/>
            <p:nvPr/>
          </p:nvSpPr>
          <p:spPr>
            <a:xfrm>
              <a:off x="64496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20"/>
            <p:cNvSpPr/>
            <p:nvPr/>
          </p:nvSpPr>
          <p:spPr>
            <a:xfrm>
              <a:off x="3693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20"/>
            <p:cNvSpPr/>
            <p:nvPr/>
          </p:nvSpPr>
          <p:spPr>
            <a:xfrm>
              <a:off x="5967100" y="1098925"/>
              <a:ext cx="47050" cy="47050"/>
            </a:xfrm>
            <a:custGeom>
              <a:avLst/>
              <a:gdLst/>
              <a:ahLst/>
              <a:cxnLst/>
              <a:rect l="l" t="t" r="r" b="b"/>
              <a:pathLst>
                <a:path w="1882" h="1882" extrusionOk="0">
                  <a:moveTo>
                    <a:pt x="941" y="1"/>
                  </a:moveTo>
                  <a:cubicBezTo>
                    <a:pt x="417" y="1"/>
                    <a:pt x="1" y="429"/>
                    <a:pt x="1" y="941"/>
                  </a:cubicBezTo>
                  <a:cubicBezTo>
                    <a:pt x="1"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20"/>
            <p:cNvSpPr/>
            <p:nvPr/>
          </p:nvSpPr>
          <p:spPr>
            <a:xfrm>
              <a:off x="530125" y="3579000"/>
              <a:ext cx="47350" cy="47050"/>
            </a:xfrm>
            <a:custGeom>
              <a:avLst/>
              <a:gdLst/>
              <a:ahLst/>
              <a:cxnLst/>
              <a:rect l="l" t="t" r="r" b="b"/>
              <a:pathLst>
                <a:path w="1894" h="1882" extrusionOk="0">
                  <a:moveTo>
                    <a:pt x="953" y="0"/>
                  </a:moveTo>
                  <a:cubicBezTo>
                    <a:pt x="429" y="0"/>
                    <a:pt x="0" y="417"/>
                    <a:pt x="0" y="941"/>
                  </a:cubicBezTo>
                  <a:cubicBezTo>
                    <a:pt x="0" y="1465"/>
                    <a:pt x="429" y="1881"/>
                    <a:pt x="953" y="1881"/>
                  </a:cubicBezTo>
                  <a:cubicBezTo>
                    <a:pt x="1465" y="1881"/>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20"/>
            <p:cNvSpPr/>
            <p:nvPr/>
          </p:nvSpPr>
          <p:spPr>
            <a:xfrm>
              <a:off x="6127825" y="1098925"/>
              <a:ext cx="47075" cy="47050"/>
            </a:xfrm>
            <a:custGeom>
              <a:avLst/>
              <a:gdLst/>
              <a:ahLst/>
              <a:cxnLst/>
              <a:rect l="l" t="t" r="r" b="b"/>
              <a:pathLst>
                <a:path w="1883" h="1882" extrusionOk="0">
                  <a:moveTo>
                    <a:pt x="942" y="1"/>
                  </a:moveTo>
                  <a:cubicBezTo>
                    <a:pt x="430" y="1"/>
                    <a:pt x="1" y="429"/>
                    <a:pt x="1" y="941"/>
                  </a:cubicBezTo>
                  <a:cubicBezTo>
                    <a:pt x="1" y="1465"/>
                    <a:pt x="430" y="1882"/>
                    <a:pt x="942" y="1882"/>
                  </a:cubicBezTo>
                  <a:cubicBezTo>
                    <a:pt x="1465" y="1882"/>
                    <a:pt x="1882" y="1465"/>
                    <a:pt x="1882" y="941"/>
                  </a:cubicBezTo>
                  <a:cubicBezTo>
                    <a:pt x="1882" y="429"/>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20"/>
            <p:cNvSpPr/>
            <p:nvPr/>
          </p:nvSpPr>
          <p:spPr>
            <a:xfrm>
              <a:off x="691150" y="3579000"/>
              <a:ext cx="47050" cy="47050"/>
            </a:xfrm>
            <a:custGeom>
              <a:avLst/>
              <a:gdLst/>
              <a:ahLst/>
              <a:cxnLst/>
              <a:rect l="l" t="t" r="r" b="b"/>
              <a:pathLst>
                <a:path w="1882" h="1882" extrusionOk="0">
                  <a:moveTo>
                    <a:pt x="941" y="0"/>
                  </a:moveTo>
                  <a:cubicBezTo>
                    <a:pt x="429" y="0"/>
                    <a:pt x="0" y="417"/>
                    <a:pt x="0" y="941"/>
                  </a:cubicBezTo>
                  <a:cubicBezTo>
                    <a:pt x="0" y="1465"/>
                    <a:pt x="429"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20"/>
            <p:cNvSpPr/>
            <p:nvPr/>
          </p:nvSpPr>
          <p:spPr>
            <a:xfrm>
              <a:off x="6288875"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20"/>
            <p:cNvSpPr/>
            <p:nvPr/>
          </p:nvSpPr>
          <p:spPr>
            <a:xfrm>
              <a:off x="8521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20"/>
            <p:cNvSpPr/>
            <p:nvPr/>
          </p:nvSpPr>
          <p:spPr>
            <a:xfrm>
              <a:off x="64496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20"/>
            <p:cNvSpPr/>
            <p:nvPr/>
          </p:nvSpPr>
          <p:spPr>
            <a:xfrm>
              <a:off x="3693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20"/>
            <p:cNvSpPr/>
            <p:nvPr/>
          </p:nvSpPr>
          <p:spPr>
            <a:xfrm>
              <a:off x="5967100" y="1259950"/>
              <a:ext cx="47050" cy="47075"/>
            </a:xfrm>
            <a:custGeom>
              <a:avLst/>
              <a:gdLst/>
              <a:ahLst/>
              <a:cxnLst/>
              <a:rect l="l" t="t" r="r" b="b"/>
              <a:pathLst>
                <a:path w="1882" h="1883" extrusionOk="0">
                  <a:moveTo>
                    <a:pt x="941" y="1"/>
                  </a:moveTo>
                  <a:cubicBezTo>
                    <a:pt x="417" y="1"/>
                    <a:pt x="1" y="418"/>
                    <a:pt x="1" y="941"/>
                  </a:cubicBezTo>
                  <a:cubicBezTo>
                    <a:pt x="1"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20"/>
            <p:cNvSpPr/>
            <p:nvPr/>
          </p:nvSpPr>
          <p:spPr>
            <a:xfrm>
              <a:off x="530125" y="3740025"/>
              <a:ext cx="47350" cy="47050"/>
            </a:xfrm>
            <a:custGeom>
              <a:avLst/>
              <a:gdLst/>
              <a:ahLst/>
              <a:cxnLst/>
              <a:rect l="l" t="t" r="r" b="b"/>
              <a:pathLst>
                <a:path w="1894" h="1882" extrusionOk="0">
                  <a:moveTo>
                    <a:pt x="953" y="0"/>
                  </a:moveTo>
                  <a:cubicBezTo>
                    <a:pt x="429" y="0"/>
                    <a:pt x="0" y="417"/>
                    <a:pt x="0" y="941"/>
                  </a:cubicBezTo>
                  <a:cubicBezTo>
                    <a:pt x="0" y="1465"/>
                    <a:pt x="429" y="1882"/>
                    <a:pt x="953" y="1882"/>
                  </a:cubicBezTo>
                  <a:cubicBezTo>
                    <a:pt x="1465" y="1882"/>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20"/>
            <p:cNvSpPr/>
            <p:nvPr/>
          </p:nvSpPr>
          <p:spPr>
            <a:xfrm>
              <a:off x="6127825" y="1259950"/>
              <a:ext cx="47075" cy="47075"/>
            </a:xfrm>
            <a:custGeom>
              <a:avLst/>
              <a:gdLst/>
              <a:ahLst/>
              <a:cxnLst/>
              <a:rect l="l" t="t" r="r" b="b"/>
              <a:pathLst>
                <a:path w="1883" h="1883" extrusionOk="0">
                  <a:moveTo>
                    <a:pt x="942" y="1"/>
                  </a:moveTo>
                  <a:cubicBezTo>
                    <a:pt x="430" y="1"/>
                    <a:pt x="1" y="418"/>
                    <a:pt x="1" y="941"/>
                  </a:cubicBezTo>
                  <a:cubicBezTo>
                    <a:pt x="1" y="1465"/>
                    <a:pt x="430" y="1882"/>
                    <a:pt x="942" y="1882"/>
                  </a:cubicBezTo>
                  <a:cubicBezTo>
                    <a:pt x="1465" y="1882"/>
                    <a:pt x="1882" y="1465"/>
                    <a:pt x="1882" y="941"/>
                  </a:cubicBezTo>
                  <a:cubicBezTo>
                    <a:pt x="1882" y="418"/>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20"/>
            <p:cNvSpPr/>
            <p:nvPr/>
          </p:nvSpPr>
          <p:spPr>
            <a:xfrm>
              <a:off x="691150" y="3740025"/>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20"/>
            <p:cNvSpPr/>
            <p:nvPr/>
          </p:nvSpPr>
          <p:spPr>
            <a:xfrm>
              <a:off x="6288875"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20"/>
            <p:cNvSpPr/>
            <p:nvPr/>
          </p:nvSpPr>
          <p:spPr>
            <a:xfrm>
              <a:off x="8521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20"/>
            <p:cNvSpPr/>
            <p:nvPr/>
          </p:nvSpPr>
          <p:spPr>
            <a:xfrm>
              <a:off x="64496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20"/>
            <p:cNvSpPr/>
            <p:nvPr/>
          </p:nvSpPr>
          <p:spPr>
            <a:xfrm>
              <a:off x="3693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20"/>
            <p:cNvSpPr/>
            <p:nvPr/>
          </p:nvSpPr>
          <p:spPr>
            <a:xfrm>
              <a:off x="5967100" y="1421000"/>
              <a:ext cx="47050" cy="47050"/>
            </a:xfrm>
            <a:custGeom>
              <a:avLst/>
              <a:gdLst/>
              <a:ahLst/>
              <a:cxnLst/>
              <a:rect l="l" t="t" r="r" b="b"/>
              <a:pathLst>
                <a:path w="1882" h="1882" extrusionOk="0">
                  <a:moveTo>
                    <a:pt x="941" y="0"/>
                  </a:moveTo>
                  <a:cubicBezTo>
                    <a:pt x="417" y="0"/>
                    <a:pt x="1" y="417"/>
                    <a:pt x="1" y="941"/>
                  </a:cubicBezTo>
                  <a:cubicBezTo>
                    <a:pt x="1"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20"/>
            <p:cNvSpPr/>
            <p:nvPr/>
          </p:nvSpPr>
          <p:spPr>
            <a:xfrm>
              <a:off x="530125" y="3901050"/>
              <a:ext cx="47350" cy="47050"/>
            </a:xfrm>
            <a:custGeom>
              <a:avLst/>
              <a:gdLst/>
              <a:ahLst/>
              <a:cxnLst/>
              <a:rect l="l" t="t" r="r" b="b"/>
              <a:pathLst>
                <a:path w="1894" h="1882" extrusionOk="0">
                  <a:moveTo>
                    <a:pt x="953" y="1"/>
                  </a:moveTo>
                  <a:cubicBezTo>
                    <a:pt x="429" y="1"/>
                    <a:pt x="0" y="417"/>
                    <a:pt x="0" y="941"/>
                  </a:cubicBezTo>
                  <a:cubicBezTo>
                    <a:pt x="0" y="1453"/>
                    <a:pt x="429" y="1882"/>
                    <a:pt x="953" y="1882"/>
                  </a:cubicBezTo>
                  <a:cubicBezTo>
                    <a:pt x="1465" y="1882"/>
                    <a:pt x="1893" y="1453"/>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20"/>
            <p:cNvSpPr/>
            <p:nvPr/>
          </p:nvSpPr>
          <p:spPr>
            <a:xfrm>
              <a:off x="6127825" y="1421000"/>
              <a:ext cx="47075" cy="47050"/>
            </a:xfrm>
            <a:custGeom>
              <a:avLst/>
              <a:gdLst/>
              <a:ahLst/>
              <a:cxnLst/>
              <a:rect l="l" t="t" r="r" b="b"/>
              <a:pathLst>
                <a:path w="1883" h="1882" extrusionOk="0">
                  <a:moveTo>
                    <a:pt x="942" y="0"/>
                  </a:moveTo>
                  <a:cubicBezTo>
                    <a:pt x="430" y="0"/>
                    <a:pt x="1" y="417"/>
                    <a:pt x="1" y="941"/>
                  </a:cubicBezTo>
                  <a:cubicBezTo>
                    <a:pt x="1" y="1453"/>
                    <a:pt x="430" y="1881"/>
                    <a:pt x="942" y="1881"/>
                  </a:cubicBezTo>
                  <a:cubicBezTo>
                    <a:pt x="1465" y="1881"/>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20"/>
            <p:cNvSpPr/>
            <p:nvPr/>
          </p:nvSpPr>
          <p:spPr>
            <a:xfrm>
              <a:off x="691150" y="39010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20"/>
            <p:cNvSpPr/>
            <p:nvPr/>
          </p:nvSpPr>
          <p:spPr>
            <a:xfrm>
              <a:off x="6288875"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20"/>
            <p:cNvSpPr/>
            <p:nvPr/>
          </p:nvSpPr>
          <p:spPr>
            <a:xfrm>
              <a:off x="8521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20"/>
            <p:cNvSpPr/>
            <p:nvPr/>
          </p:nvSpPr>
          <p:spPr>
            <a:xfrm>
              <a:off x="64496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20"/>
            <p:cNvSpPr/>
            <p:nvPr/>
          </p:nvSpPr>
          <p:spPr>
            <a:xfrm>
              <a:off x="3693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20"/>
            <p:cNvSpPr/>
            <p:nvPr/>
          </p:nvSpPr>
          <p:spPr>
            <a:xfrm>
              <a:off x="5967100" y="1582025"/>
              <a:ext cx="47050" cy="47050"/>
            </a:xfrm>
            <a:custGeom>
              <a:avLst/>
              <a:gdLst/>
              <a:ahLst/>
              <a:cxnLst/>
              <a:rect l="l" t="t" r="r" b="b"/>
              <a:pathLst>
                <a:path w="1882" h="1882" extrusionOk="0">
                  <a:moveTo>
                    <a:pt x="941" y="0"/>
                  </a:moveTo>
                  <a:cubicBezTo>
                    <a:pt x="417" y="0"/>
                    <a:pt x="1" y="417"/>
                    <a:pt x="1" y="941"/>
                  </a:cubicBezTo>
                  <a:cubicBezTo>
                    <a:pt x="1"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20"/>
            <p:cNvSpPr/>
            <p:nvPr/>
          </p:nvSpPr>
          <p:spPr>
            <a:xfrm>
              <a:off x="530125" y="4061800"/>
              <a:ext cx="47350" cy="47350"/>
            </a:xfrm>
            <a:custGeom>
              <a:avLst/>
              <a:gdLst/>
              <a:ahLst/>
              <a:cxnLst/>
              <a:rect l="l" t="t" r="r" b="b"/>
              <a:pathLst>
                <a:path w="1894" h="1894" extrusionOk="0">
                  <a:moveTo>
                    <a:pt x="953" y="0"/>
                  </a:moveTo>
                  <a:cubicBezTo>
                    <a:pt x="429" y="0"/>
                    <a:pt x="0" y="429"/>
                    <a:pt x="0" y="941"/>
                  </a:cubicBezTo>
                  <a:cubicBezTo>
                    <a:pt x="0" y="1464"/>
                    <a:pt x="429" y="1893"/>
                    <a:pt x="953" y="1893"/>
                  </a:cubicBezTo>
                  <a:cubicBezTo>
                    <a:pt x="1465" y="1893"/>
                    <a:pt x="1893" y="1464"/>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20"/>
            <p:cNvSpPr/>
            <p:nvPr/>
          </p:nvSpPr>
          <p:spPr>
            <a:xfrm>
              <a:off x="6127825" y="1582025"/>
              <a:ext cx="47075" cy="47050"/>
            </a:xfrm>
            <a:custGeom>
              <a:avLst/>
              <a:gdLst/>
              <a:ahLst/>
              <a:cxnLst/>
              <a:rect l="l" t="t" r="r" b="b"/>
              <a:pathLst>
                <a:path w="1883" h="1882" extrusionOk="0">
                  <a:moveTo>
                    <a:pt x="942" y="0"/>
                  </a:moveTo>
                  <a:cubicBezTo>
                    <a:pt x="430" y="0"/>
                    <a:pt x="1" y="417"/>
                    <a:pt x="1" y="941"/>
                  </a:cubicBezTo>
                  <a:cubicBezTo>
                    <a:pt x="1" y="1453"/>
                    <a:pt x="430" y="1882"/>
                    <a:pt x="942" y="1882"/>
                  </a:cubicBezTo>
                  <a:cubicBezTo>
                    <a:pt x="1465" y="1882"/>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20"/>
            <p:cNvSpPr/>
            <p:nvPr/>
          </p:nvSpPr>
          <p:spPr>
            <a:xfrm>
              <a:off x="691150" y="4061800"/>
              <a:ext cx="47050" cy="47350"/>
            </a:xfrm>
            <a:custGeom>
              <a:avLst/>
              <a:gdLst/>
              <a:ahLst/>
              <a:cxnLst/>
              <a:rect l="l" t="t" r="r" b="b"/>
              <a:pathLst>
                <a:path w="1882" h="1894" extrusionOk="0">
                  <a:moveTo>
                    <a:pt x="941" y="0"/>
                  </a:moveTo>
                  <a:cubicBezTo>
                    <a:pt x="429" y="0"/>
                    <a:pt x="0" y="429"/>
                    <a:pt x="0" y="941"/>
                  </a:cubicBezTo>
                  <a:cubicBezTo>
                    <a:pt x="0" y="1464"/>
                    <a:pt x="429"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20"/>
            <p:cNvSpPr/>
            <p:nvPr/>
          </p:nvSpPr>
          <p:spPr>
            <a:xfrm>
              <a:off x="6288875"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20"/>
            <p:cNvSpPr/>
            <p:nvPr/>
          </p:nvSpPr>
          <p:spPr>
            <a:xfrm>
              <a:off x="8521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20"/>
            <p:cNvSpPr/>
            <p:nvPr/>
          </p:nvSpPr>
          <p:spPr>
            <a:xfrm>
              <a:off x="64496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20"/>
            <p:cNvSpPr/>
            <p:nvPr/>
          </p:nvSpPr>
          <p:spPr>
            <a:xfrm>
              <a:off x="3693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20"/>
            <p:cNvSpPr/>
            <p:nvPr/>
          </p:nvSpPr>
          <p:spPr>
            <a:xfrm>
              <a:off x="5967100" y="17433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20"/>
            <p:cNvSpPr/>
            <p:nvPr/>
          </p:nvSpPr>
          <p:spPr>
            <a:xfrm>
              <a:off x="530125" y="4223125"/>
              <a:ext cx="47350" cy="47350"/>
            </a:xfrm>
            <a:custGeom>
              <a:avLst/>
              <a:gdLst/>
              <a:ahLst/>
              <a:cxnLst/>
              <a:rect l="l" t="t" r="r" b="b"/>
              <a:pathLst>
                <a:path w="1894" h="1894" extrusionOk="0">
                  <a:moveTo>
                    <a:pt x="953" y="0"/>
                  </a:moveTo>
                  <a:cubicBezTo>
                    <a:pt x="429" y="0"/>
                    <a:pt x="0" y="429"/>
                    <a:pt x="0" y="953"/>
                  </a:cubicBezTo>
                  <a:cubicBezTo>
                    <a:pt x="0" y="1465"/>
                    <a:pt x="429" y="1893"/>
                    <a:pt x="953" y="1893"/>
                  </a:cubicBezTo>
                  <a:cubicBezTo>
                    <a:pt x="1465" y="1893"/>
                    <a:pt x="1893" y="1465"/>
                    <a:pt x="1893" y="953"/>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20"/>
            <p:cNvSpPr/>
            <p:nvPr/>
          </p:nvSpPr>
          <p:spPr>
            <a:xfrm>
              <a:off x="6127825" y="1743350"/>
              <a:ext cx="47075" cy="47050"/>
            </a:xfrm>
            <a:custGeom>
              <a:avLst/>
              <a:gdLst/>
              <a:ahLst/>
              <a:cxnLst/>
              <a:rect l="l" t="t" r="r" b="b"/>
              <a:pathLst>
                <a:path w="1883" h="1882" extrusionOk="0">
                  <a:moveTo>
                    <a:pt x="942" y="1"/>
                  </a:moveTo>
                  <a:cubicBezTo>
                    <a:pt x="430" y="1"/>
                    <a:pt x="1" y="417"/>
                    <a:pt x="1" y="941"/>
                  </a:cubicBezTo>
                  <a:cubicBezTo>
                    <a:pt x="1" y="1453"/>
                    <a:pt x="430" y="1882"/>
                    <a:pt x="942" y="1882"/>
                  </a:cubicBezTo>
                  <a:cubicBezTo>
                    <a:pt x="1465" y="1882"/>
                    <a:pt x="1882" y="1453"/>
                    <a:pt x="1882" y="941"/>
                  </a:cubicBezTo>
                  <a:cubicBezTo>
                    <a:pt x="1882" y="417"/>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20"/>
            <p:cNvSpPr/>
            <p:nvPr/>
          </p:nvSpPr>
          <p:spPr>
            <a:xfrm>
              <a:off x="691150" y="4223125"/>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20"/>
            <p:cNvSpPr/>
            <p:nvPr/>
          </p:nvSpPr>
          <p:spPr>
            <a:xfrm>
              <a:off x="6288875"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20"/>
            <p:cNvSpPr/>
            <p:nvPr/>
          </p:nvSpPr>
          <p:spPr>
            <a:xfrm>
              <a:off x="8521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20"/>
            <p:cNvSpPr/>
            <p:nvPr/>
          </p:nvSpPr>
          <p:spPr>
            <a:xfrm>
              <a:off x="64496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20"/>
            <p:cNvSpPr/>
            <p:nvPr/>
          </p:nvSpPr>
          <p:spPr>
            <a:xfrm>
              <a:off x="3693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20"/>
            <p:cNvSpPr/>
            <p:nvPr/>
          </p:nvSpPr>
          <p:spPr>
            <a:xfrm>
              <a:off x="5967100" y="1904075"/>
              <a:ext cx="47050" cy="47375"/>
            </a:xfrm>
            <a:custGeom>
              <a:avLst/>
              <a:gdLst/>
              <a:ahLst/>
              <a:cxnLst/>
              <a:rect l="l" t="t" r="r" b="b"/>
              <a:pathLst>
                <a:path w="1882" h="1895" extrusionOk="0">
                  <a:moveTo>
                    <a:pt x="941" y="1"/>
                  </a:moveTo>
                  <a:cubicBezTo>
                    <a:pt x="417" y="1"/>
                    <a:pt x="1" y="430"/>
                    <a:pt x="1" y="953"/>
                  </a:cubicBezTo>
                  <a:cubicBezTo>
                    <a:pt x="1"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20"/>
            <p:cNvSpPr/>
            <p:nvPr/>
          </p:nvSpPr>
          <p:spPr>
            <a:xfrm>
              <a:off x="530125" y="4384150"/>
              <a:ext cx="47350" cy="47050"/>
            </a:xfrm>
            <a:custGeom>
              <a:avLst/>
              <a:gdLst/>
              <a:ahLst/>
              <a:cxnLst/>
              <a:rect l="l" t="t" r="r" b="b"/>
              <a:pathLst>
                <a:path w="1894" h="1882" extrusionOk="0">
                  <a:moveTo>
                    <a:pt x="953" y="0"/>
                  </a:moveTo>
                  <a:cubicBezTo>
                    <a:pt x="429" y="0"/>
                    <a:pt x="0" y="429"/>
                    <a:pt x="0" y="941"/>
                  </a:cubicBezTo>
                  <a:cubicBezTo>
                    <a:pt x="0" y="1465"/>
                    <a:pt x="429" y="1882"/>
                    <a:pt x="953" y="1882"/>
                  </a:cubicBezTo>
                  <a:cubicBezTo>
                    <a:pt x="1465" y="1882"/>
                    <a:pt x="1893" y="1465"/>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20"/>
            <p:cNvSpPr/>
            <p:nvPr/>
          </p:nvSpPr>
          <p:spPr>
            <a:xfrm>
              <a:off x="6127825" y="1904075"/>
              <a:ext cx="47075" cy="47375"/>
            </a:xfrm>
            <a:custGeom>
              <a:avLst/>
              <a:gdLst/>
              <a:ahLst/>
              <a:cxnLst/>
              <a:rect l="l" t="t" r="r" b="b"/>
              <a:pathLst>
                <a:path w="1883" h="1895" extrusionOk="0">
                  <a:moveTo>
                    <a:pt x="942" y="1"/>
                  </a:moveTo>
                  <a:cubicBezTo>
                    <a:pt x="430" y="1"/>
                    <a:pt x="1" y="430"/>
                    <a:pt x="1" y="953"/>
                  </a:cubicBezTo>
                  <a:cubicBezTo>
                    <a:pt x="1" y="1465"/>
                    <a:pt x="430" y="1894"/>
                    <a:pt x="942" y="1894"/>
                  </a:cubicBezTo>
                  <a:cubicBezTo>
                    <a:pt x="1465" y="1894"/>
                    <a:pt x="1882" y="1465"/>
                    <a:pt x="1882" y="953"/>
                  </a:cubicBezTo>
                  <a:cubicBezTo>
                    <a:pt x="1882" y="430"/>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20"/>
            <p:cNvSpPr/>
            <p:nvPr/>
          </p:nvSpPr>
          <p:spPr>
            <a:xfrm>
              <a:off x="691150" y="4384150"/>
              <a:ext cx="47050" cy="47050"/>
            </a:xfrm>
            <a:custGeom>
              <a:avLst/>
              <a:gdLst/>
              <a:ahLst/>
              <a:cxnLst/>
              <a:rect l="l" t="t" r="r" b="b"/>
              <a:pathLst>
                <a:path w="1882" h="1882" extrusionOk="0">
                  <a:moveTo>
                    <a:pt x="941" y="0"/>
                  </a:moveTo>
                  <a:cubicBezTo>
                    <a:pt x="429" y="0"/>
                    <a:pt x="0" y="429"/>
                    <a:pt x="0" y="941"/>
                  </a:cubicBezTo>
                  <a:cubicBezTo>
                    <a:pt x="0" y="1465"/>
                    <a:pt x="429"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20"/>
            <p:cNvSpPr/>
            <p:nvPr/>
          </p:nvSpPr>
          <p:spPr>
            <a:xfrm>
              <a:off x="6288875"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20"/>
            <p:cNvSpPr/>
            <p:nvPr/>
          </p:nvSpPr>
          <p:spPr>
            <a:xfrm>
              <a:off x="8521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20"/>
            <p:cNvSpPr/>
            <p:nvPr/>
          </p:nvSpPr>
          <p:spPr>
            <a:xfrm>
              <a:off x="64496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20"/>
            <p:cNvSpPr/>
            <p:nvPr/>
          </p:nvSpPr>
          <p:spPr>
            <a:xfrm>
              <a:off x="3693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20"/>
            <p:cNvSpPr/>
            <p:nvPr/>
          </p:nvSpPr>
          <p:spPr>
            <a:xfrm>
              <a:off x="5967100" y="2065125"/>
              <a:ext cx="47050" cy="47050"/>
            </a:xfrm>
            <a:custGeom>
              <a:avLst/>
              <a:gdLst/>
              <a:ahLst/>
              <a:cxnLst/>
              <a:rect l="l" t="t" r="r" b="b"/>
              <a:pathLst>
                <a:path w="1882" h="1882" extrusionOk="0">
                  <a:moveTo>
                    <a:pt x="941" y="0"/>
                  </a:moveTo>
                  <a:cubicBezTo>
                    <a:pt x="417" y="0"/>
                    <a:pt x="1" y="429"/>
                    <a:pt x="1" y="941"/>
                  </a:cubicBezTo>
                  <a:cubicBezTo>
                    <a:pt x="1"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20"/>
            <p:cNvSpPr/>
            <p:nvPr/>
          </p:nvSpPr>
          <p:spPr>
            <a:xfrm>
              <a:off x="530125" y="4545175"/>
              <a:ext cx="47350" cy="47050"/>
            </a:xfrm>
            <a:custGeom>
              <a:avLst/>
              <a:gdLst/>
              <a:ahLst/>
              <a:cxnLst/>
              <a:rect l="l" t="t" r="r" b="b"/>
              <a:pathLst>
                <a:path w="1894" h="1882" extrusionOk="0">
                  <a:moveTo>
                    <a:pt x="953" y="1"/>
                  </a:moveTo>
                  <a:cubicBezTo>
                    <a:pt x="429" y="1"/>
                    <a:pt x="0" y="417"/>
                    <a:pt x="0" y="941"/>
                  </a:cubicBezTo>
                  <a:cubicBezTo>
                    <a:pt x="0" y="1465"/>
                    <a:pt x="429" y="1882"/>
                    <a:pt x="953" y="1882"/>
                  </a:cubicBezTo>
                  <a:cubicBezTo>
                    <a:pt x="1465" y="1882"/>
                    <a:pt x="1893" y="1465"/>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20"/>
            <p:cNvSpPr/>
            <p:nvPr/>
          </p:nvSpPr>
          <p:spPr>
            <a:xfrm>
              <a:off x="6127825" y="2065125"/>
              <a:ext cx="47075" cy="47050"/>
            </a:xfrm>
            <a:custGeom>
              <a:avLst/>
              <a:gdLst/>
              <a:ahLst/>
              <a:cxnLst/>
              <a:rect l="l" t="t" r="r" b="b"/>
              <a:pathLst>
                <a:path w="1883" h="1882" extrusionOk="0">
                  <a:moveTo>
                    <a:pt x="942" y="0"/>
                  </a:moveTo>
                  <a:cubicBezTo>
                    <a:pt x="430" y="0"/>
                    <a:pt x="1" y="429"/>
                    <a:pt x="1" y="941"/>
                  </a:cubicBezTo>
                  <a:cubicBezTo>
                    <a:pt x="1" y="1465"/>
                    <a:pt x="430" y="1881"/>
                    <a:pt x="942" y="1881"/>
                  </a:cubicBezTo>
                  <a:cubicBezTo>
                    <a:pt x="1465" y="1881"/>
                    <a:pt x="1882" y="1465"/>
                    <a:pt x="1882" y="941"/>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20"/>
            <p:cNvSpPr/>
            <p:nvPr/>
          </p:nvSpPr>
          <p:spPr>
            <a:xfrm>
              <a:off x="691150" y="4545175"/>
              <a:ext cx="47050" cy="47050"/>
            </a:xfrm>
            <a:custGeom>
              <a:avLst/>
              <a:gdLst/>
              <a:ahLst/>
              <a:cxnLst/>
              <a:rect l="l" t="t" r="r" b="b"/>
              <a:pathLst>
                <a:path w="1882" h="1882" extrusionOk="0">
                  <a:moveTo>
                    <a:pt x="941" y="1"/>
                  </a:moveTo>
                  <a:cubicBezTo>
                    <a:pt x="429" y="1"/>
                    <a:pt x="0" y="417"/>
                    <a:pt x="0" y="941"/>
                  </a:cubicBezTo>
                  <a:cubicBezTo>
                    <a:pt x="0" y="1465"/>
                    <a:pt x="429"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20"/>
            <p:cNvSpPr/>
            <p:nvPr/>
          </p:nvSpPr>
          <p:spPr>
            <a:xfrm>
              <a:off x="6288875"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20"/>
            <p:cNvSpPr/>
            <p:nvPr/>
          </p:nvSpPr>
          <p:spPr>
            <a:xfrm>
              <a:off x="8521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20"/>
            <p:cNvSpPr/>
            <p:nvPr/>
          </p:nvSpPr>
          <p:spPr>
            <a:xfrm>
              <a:off x="64496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20"/>
            <p:cNvSpPr/>
            <p:nvPr/>
          </p:nvSpPr>
          <p:spPr>
            <a:xfrm>
              <a:off x="3693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20"/>
            <p:cNvSpPr/>
            <p:nvPr/>
          </p:nvSpPr>
          <p:spPr>
            <a:xfrm>
              <a:off x="5967100" y="2226150"/>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20"/>
            <p:cNvSpPr/>
            <p:nvPr/>
          </p:nvSpPr>
          <p:spPr>
            <a:xfrm>
              <a:off x="530125" y="4706200"/>
              <a:ext cx="47350" cy="47075"/>
            </a:xfrm>
            <a:custGeom>
              <a:avLst/>
              <a:gdLst/>
              <a:ahLst/>
              <a:cxnLst/>
              <a:rect l="l" t="t" r="r" b="b"/>
              <a:pathLst>
                <a:path w="1894" h="1883" extrusionOk="0">
                  <a:moveTo>
                    <a:pt x="953" y="1"/>
                  </a:moveTo>
                  <a:cubicBezTo>
                    <a:pt x="429" y="1"/>
                    <a:pt x="0" y="418"/>
                    <a:pt x="0" y="942"/>
                  </a:cubicBezTo>
                  <a:cubicBezTo>
                    <a:pt x="0" y="1465"/>
                    <a:pt x="429" y="1882"/>
                    <a:pt x="953" y="1882"/>
                  </a:cubicBezTo>
                  <a:cubicBezTo>
                    <a:pt x="1465" y="1882"/>
                    <a:pt x="1893" y="1465"/>
                    <a:pt x="1893" y="942"/>
                  </a:cubicBezTo>
                  <a:cubicBezTo>
                    <a:pt x="1893"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20"/>
            <p:cNvSpPr/>
            <p:nvPr/>
          </p:nvSpPr>
          <p:spPr>
            <a:xfrm>
              <a:off x="6127825" y="2226150"/>
              <a:ext cx="47075" cy="47050"/>
            </a:xfrm>
            <a:custGeom>
              <a:avLst/>
              <a:gdLst/>
              <a:ahLst/>
              <a:cxnLst/>
              <a:rect l="l" t="t" r="r" b="b"/>
              <a:pathLst>
                <a:path w="1883" h="1882" extrusionOk="0">
                  <a:moveTo>
                    <a:pt x="942" y="0"/>
                  </a:moveTo>
                  <a:cubicBezTo>
                    <a:pt x="430" y="0"/>
                    <a:pt x="1" y="417"/>
                    <a:pt x="1" y="941"/>
                  </a:cubicBezTo>
                  <a:cubicBezTo>
                    <a:pt x="1" y="1465"/>
                    <a:pt x="430" y="1882"/>
                    <a:pt x="942" y="1882"/>
                  </a:cubicBezTo>
                  <a:cubicBezTo>
                    <a:pt x="1465" y="1882"/>
                    <a:pt x="1882" y="1465"/>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20"/>
            <p:cNvSpPr/>
            <p:nvPr/>
          </p:nvSpPr>
          <p:spPr>
            <a:xfrm>
              <a:off x="691150" y="4706200"/>
              <a:ext cx="47050" cy="47075"/>
            </a:xfrm>
            <a:custGeom>
              <a:avLst/>
              <a:gdLst/>
              <a:ahLst/>
              <a:cxnLst/>
              <a:rect l="l" t="t" r="r" b="b"/>
              <a:pathLst>
                <a:path w="1882" h="1883" extrusionOk="0">
                  <a:moveTo>
                    <a:pt x="941" y="1"/>
                  </a:moveTo>
                  <a:cubicBezTo>
                    <a:pt x="429" y="1"/>
                    <a:pt x="0" y="418"/>
                    <a:pt x="0" y="942"/>
                  </a:cubicBezTo>
                  <a:cubicBezTo>
                    <a:pt x="0" y="1465"/>
                    <a:pt x="429"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20"/>
            <p:cNvSpPr/>
            <p:nvPr/>
          </p:nvSpPr>
          <p:spPr>
            <a:xfrm>
              <a:off x="6288875"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20"/>
            <p:cNvSpPr/>
            <p:nvPr/>
          </p:nvSpPr>
          <p:spPr>
            <a:xfrm>
              <a:off x="8521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20"/>
            <p:cNvSpPr/>
            <p:nvPr/>
          </p:nvSpPr>
          <p:spPr>
            <a:xfrm>
              <a:off x="64496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20"/>
            <p:cNvSpPr/>
            <p:nvPr/>
          </p:nvSpPr>
          <p:spPr>
            <a:xfrm>
              <a:off x="1264125" y="4274625"/>
              <a:ext cx="1469850" cy="562275"/>
            </a:xfrm>
            <a:custGeom>
              <a:avLst/>
              <a:gdLst/>
              <a:ahLst/>
              <a:cxnLst/>
              <a:rect l="l" t="t" r="r" b="b"/>
              <a:pathLst>
                <a:path w="58794" h="22491" extrusionOk="0">
                  <a:moveTo>
                    <a:pt x="29370" y="1"/>
                  </a:moveTo>
                  <a:cubicBezTo>
                    <a:pt x="23509" y="1"/>
                    <a:pt x="17585" y="1690"/>
                    <a:pt x="12360" y="5215"/>
                  </a:cubicBezTo>
                  <a:cubicBezTo>
                    <a:pt x="6049" y="9477"/>
                    <a:pt x="1846" y="15680"/>
                    <a:pt x="1" y="22491"/>
                  </a:cubicBezTo>
                  <a:lnTo>
                    <a:pt x="58794" y="22491"/>
                  </a:lnTo>
                  <a:cubicBezTo>
                    <a:pt x="57949" y="19336"/>
                    <a:pt x="56567" y="16276"/>
                    <a:pt x="54639" y="13418"/>
                  </a:cubicBezTo>
                  <a:cubicBezTo>
                    <a:pt x="48750" y="4701"/>
                    <a:pt x="39148" y="1"/>
                    <a:pt x="2937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20"/>
            <p:cNvSpPr/>
            <p:nvPr/>
          </p:nvSpPr>
          <p:spPr>
            <a:xfrm>
              <a:off x="2915825" y="4539025"/>
              <a:ext cx="370600" cy="297875"/>
            </a:xfrm>
            <a:custGeom>
              <a:avLst/>
              <a:gdLst/>
              <a:ahLst/>
              <a:cxnLst/>
              <a:rect l="l" t="t" r="r" b="b"/>
              <a:pathLst>
                <a:path w="14824" h="11915" extrusionOk="0">
                  <a:moveTo>
                    <a:pt x="7407" y="1"/>
                  </a:moveTo>
                  <a:cubicBezTo>
                    <a:pt x="6152" y="1"/>
                    <a:pt x="4883" y="362"/>
                    <a:pt x="3763" y="1116"/>
                  </a:cubicBezTo>
                  <a:cubicBezTo>
                    <a:pt x="775" y="3128"/>
                    <a:pt x="1" y="7176"/>
                    <a:pt x="2013" y="10165"/>
                  </a:cubicBezTo>
                  <a:cubicBezTo>
                    <a:pt x="2489" y="10867"/>
                    <a:pt x="3084" y="11462"/>
                    <a:pt x="3763" y="11915"/>
                  </a:cubicBezTo>
                  <a:lnTo>
                    <a:pt x="11050" y="11915"/>
                  </a:lnTo>
                  <a:cubicBezTo>
                    <a:pt x="14038" y="9903"/>
                    <a:pt x="14824" y="5855"/>
                    <a:pt x="12812" y="2866"/>
                  </a:cubicBezTo>
                  <a:cubicBezTo>
                    <a:pt x="11554" y="1005"/>
                    <a:pt x="9500" y="1"/>
                    <a:pt x="7407"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20"/>
            <p:cNvSpPr/>
            <p:nvPr/>
          </p:nvSpPr>
          <p:spPr>
            <a:xfrm>
              <a:off x="4848225" y="818550"/>
              <a:ext cx="1461200" cy="547075"/>
            </a:xfrm>
            <a:custGeom>
              <a:avLst/>
              <a:gdLst/>
              <a:ahLst/>
              <a:cxnLst/>
              <a:rect l="l" t="t" r="r" b="b"/>
              <a:pathLst>
                <a:path w="58448" h="21883" extrusionOk="0">
                  <a:moveTo>
                    <a:pt x="0" y="0"/>
                  </a:moveTo>
                  <a:cubicBezTo>
                    <a:pt x="857" y="2941"/>
                    <a:pt x="2179" y="5798"/>
                    <a:pt x="3989" y="8465"/>
                  </a:cubicBezTo>
                  <a:cubicBezTo>
                    <a:pt x="9869" y="17182"/>
                    <a:pt x="19474" y="21883"/>
                    <a:pt x="29254" y="21883"/>
                  </a:cubicBezTo>
                  <a:cubicBezTo>
                    <a:pt x="35117" y="21883"/>
                    <a:pt x="41042" y="20194"/>
                    <a:pt x="46268" y="16669"/>
                  </a:cubicBezTo>
                  <a:cubicBezTo>
                    <a:pt x="52388" y="12537"/>
                    <a:pt x="56519" y="6572"/>
                    <a:pt x="5844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20"/>
            <p:cNvSpPr/>
            <p:nvPr/>
          </p:nvSpPr>
          <p:spPr>
            <a:xfrm>
              <a:off x="238125" y="818550"/>
              <a:ext cx="1820775" cy="1101325"/>
            </a:xfrm>
            <a:custGeom>
              <a:avLst/>
              <a:gdLst/>
              <a:ahLst/>
              <a:cxnLst/>
              <a:rect l="l" t="t" r="r" b="b"/>
              <a:pathLst>
                <a:path w="72831" h="44053" extrusionOk="0">
                  <a:moveTo>
                    <a:pt x="71854" y="0"/>
                  </a:moveTo>
                  <a:cubicBezTo>
                    <a:pt x="71854" y="23765"/>
                    <a:pt x="52530" y="43089"/>
                    <a:pt x="28766" y="43089"/>
                  </a:cubicBezTo>
                  <a:cubicBezTo>
                    <a:pt x="17717" y="43089"/>
                    <a:pt x="7632" y="38909"/>
                    <a:pt x="0" y="32052"/>
                  </a:cubicBezTo>
                  <a:lnTo>
                    <a:pt x="0" y="33337"/>
                  </a:lnTo>
                  <a:cubicBezTo>
                    <a:pt x="7727" y="40017"/>
                    <a:pt x="17788" y="44053"/>
                    <a:pt x="28766" y="44053"/>
                  </a:cubicBezTo>
                  <a:cubicBezTo>
                    <a:pt x="53066" y="44053"/>
                    <a:pt x="72831" y="24301"/>
                    <a:pt x="728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20"/>
            <p:cNvSpPr/>
            <p:nvPr/>
          </p:nvSpPr>
          <p:spPr>
            <a:xfrm>
              <a:off x="238125" y="818550"/>
              <a:ext cx="1661225" cy="942100"/>
            </a:xfrm>
            <a:custGeom>
              <a:avLst/>
              <a:gdLst/>
              <a:ahLst/>
              <a:cxnLst/>
              <a:rect l="l" t="t" r="r" b="b"/>
              <a:pathLst>
                <a:path w="66449" h="37684" extrusionOk="0">
                  <a:moveTo>
                    <a:pt x="65484" y="0"/>
                  </a:moveTo>
                  <a:cubicBezTo>
                    <a:pt x="65484" y="20241"/>
                    <a:pt x="49018" y="36719"/>
                    <a:pt x="28766" y="36719"/>
                  </a:cubicBezTo>
                  <a:cubicBezTo>
                    <a:pt x="17121" y="36719"/>
                    <a:pt x="6727" y="31266"/>
                    <a:pt x="0" y="22777"/>
                  </a:cubicBezTo>
                  <a:lnTo>
                    <a:pt x="0" y="24312"/>
                  </a:lnTo>
                  <a:cubicBezTo>
                    <a:pt x="6918" y="32480"/>
                    <a:pt x="17252" y="37683"/>
                    <a:pt x="28766" y="37683"/>
                  </a:cubicBezTo>
                  <a:cubicBezTo>
                    <a:pt x="49542" y="37683"/>
                    <a:pt x="66449" y="20776"/>
                    <a:pt x="664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20"/>
            <p:cNvSpPr/>
            <p:nvPr/>
          </p:nvSpPr>
          <p:spPr>
            <a:xfrm>
              <a:off x="238125" y="818550"/>
              <a:ext cx="1501700" cy="782550"/>
            </a:xfrm>
            <a:custGeom>
              <a:avLst/>
              <a:gdLst/>
              <a:ahLst/>
              <a:cxnLst/>
              <a:rect l="l" t="t" r="r" b="b"/>
              <a:pathLst>
                <a:path w="60068" h="31302" extrusionOk="0">
                  <a:moveTo>
                    <a:pt x="59103" y="0"/>
                  </a:moveTo>
                  <a:cubicBezTo>
                    <a:pt x="59103" y="16728"/>
                    <a:pt x="45494" y="30337"/>
                    <a:pt x="28766" y="30337"/>
                  </a:cubicBezTo>
                  <a:cubicBezTo>
                    <a:pt x="15407" y="30337"/>
                    <a:pt x="4036" y="21645"/>
                    <a:pt x="0" y="9632"/>
                  </a:cubicBezTo>
                  <a:lnTo>
                    <a:pt x="0" y="12335"/>
                  </a:lnTo>
                  <a:cubicBezTo>
                    <a:pt x="4798" y="23479"/>
                    <a:pt x="15883" y="31301"/>
                    <a:pt x="28766" y="31301"/>
                  </a:cubicBezTo>
                  <a:cubicBezTo>
                    <a:pt x="46030" y="31301"/>
                    <a:pt x="60067" y="17264"/>
                    <a:pt x="6006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20"/>
            <p:cNvSpPr/>
            <p:nvPr/>
          </p:nvSpPr>
          <p:spPr>
            <a:xfrm>
              <a:off x="334250" y="818550"/>
              <a:ext cx="1246025" cy="623000"/>
            </a:xfrm>
            <a:custGeom>
              <a:avLst/>
              <a:gdLst/>
              <a:ahLst/>
              <a:cxnLst/>
              <a:rect l="l" t="t" r="r" b="b"/>
              <a:pathLst>
                <a:path w="49841" h="24920" extrusionOk="0">
                  <a:moveTo>
                    <a:pt x="1" y="0"/>
                  </a:moveTo>
                  <a:cubicBezTo>
                    <a:pt x="1" y="13740"/>
                    <a:pt x="11181" y="24920"/>
                    <a:pt x="24921" y="24920"/>
                  </a:cubicBezTo>
                  <a:cubicBezTo>
                    <a:pt x="38672" y="24920"/>
                    <a:pt x="49840" y="13740"/>
                    <a:pt x="49840" y="0"/>
                  </a:cubicBezTo>
                  <a:lnTo>
                    <a:pt x="48876" y="0"/>
                  </a:lnTo>
                  <a:cubicBezTo>
                    <a:pt x="48876" y="13216"/>
                    <a:pt x="38136" y="23955"/>
                    <a:pt x="24921" y="23955"/>
                  </a:cubicBezTo>
                  <a:cubicBezTo>
                    <a:pt x="11716" y="23955"/>
                    <a:pt x="965" y="13216"/>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20"/>
            <p:cNvSpPr/>
            <p:nvPr/>
          </p:nvSpPr>
          <p:spPr>
            <a:xfrm>
              <a:off x="493800" y="818550"/>
              <a:ext cx="927225" cy="463750"/>
            </a:xfrm>
            <a:custGeom>
              <a:avLst/>
              <a:gdLst/>
              <a:ahLst/>
              <a:cxnLst/>
              <a:rect l="l" t="t" r="r" b="b"/>
              <a:pathLst>
                <a:path w="37089" h="18550" extrusionOk="0">
                  <a:moveTo>
                    <a:pt x="0" y="0"/>
                  </a:moveTo>
                  <a:cubicBezTo>
                    <a:pt x="0" y="10227"/>
                    <a:pt x="8311" y="18550"/>
                    <a:pt x="18539" y="18550"/>
                  </a:cubicBezTo>
                  <a:cubicBezTo>
                    <a:pt x="28766" y="18550"/>
                    <a:pt x="37088" y="10227"/>
                    <a:pt x="37088" y="0"/>
                  </a:cubicBezTo>
                  <a:lnTo>
                    <a:pt x="36124" y="0"/>
                  </a:lnTo>
                  <a:cubicBezTo>
                    <a:pt x="36124" y="9692"/>
                    <a:pt x="28230" y="17574"/>
                    <a:pt x="18539" y="17574"/>
                  </a:cubicBezTo>
                  <a:cubicBezTo>
                    <a:pt x="8847" y="17574"/>
                    <a:pt x="965" y="9692"/>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20"/>
            <p:cNvSpPr/>
            <p:nvPr/>
          </p:nvSpPr>
          <p:spPr>
            <a:xfrm>
              <a:off x="653050" y="818550"/>
              <a:ext cx="608425" cy="304225"/>
            </a:xfrm>
            <a:custGeom>
              <a:avLst/>
              <a:gdLst/>
              <a:ahLst/>
              <a:cxnLst/>
              <a:rect l="l" t="t" r="r" b="b"/>
              <a:pathLst>
                <a:path w="24337" h="12169" extrusionOk="0">
                  <a:moveTo>
                    <a:pt x="0" y="0"/>
                  </a:moveTo>
                  <a:cubicBezTo>
                    <a:pt x="0" y="6703"/>
                    <a:pt x="5465" y="12168"/>
                    <a:pt x="12169" y="12168"/>
                  </a:cubicBezTo>
                  <a:cubicBezTo>
                    <a:pt x="18884" y="12168"/>
                    <a:pt x="24337" y="6703"/>
                    <a:pt x="24337" y="0"/>
                  </a:cubicBezTo>
                  <a:lnTo>
                    <a:pt x="23372" y="0"/>
                  </a:lnTo>
                  <a:cubicBezTo>
                    <a:pt x="23372" y="6179"/>
                    <a:pt x="18348" y="11204"/>
                    <a:pt x="12169" y="11204"/>
                  </a:cubicBezTo>
                  <a:cubicBezTo>
                    <a:pt x="6001" y="11204"/>
                    <a:pt x="977" y="6179"/>
                    <a:pt x="9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20"/>
            <p:cNvSpPr/>
            <p:nvPr/>
          </p:nvSpPr>
          <p:spPr>
            <a:xfrm>
              <a:off x="812600" y="818550"/>
              <a:ext cx="289325" cy="144675"/>
            </a:xfrm>
            <a:custGeom>
              <a:avLst/>
              <a:gdLst/>
              <a:ahLst/>
              <a:cxnLst/>
              <a:rect l="l" t="t" r="r" b="b"/>
              <a:pathLst>
                <a:path w="11573" h="5787" extrusionOk="0">
                  <a:moveTo>
                    <a:pt x="0" y="0"/>
                  </a:moveTo>
                  <a:cubicBezTo>
                    <a:pt x="0" y="3191"/>
                    <a:pt x="2596" y="5786"/>
                    <a:pt x="5787" y="5786"/>
                  </a:cubicBezTo>
                  <a:cubicBezTo>
                    <a:pt x="8977" y="5786"/>
                    <a:pt x="11573" y="3191"/>
                    <a:pt x="11573" y="0"/>
                  </a:cubicBezTo>
                  <a:lnTo>
                    <a:pt x="10609" y="0"/>
                  </a:lnTo>
                  <a:cubicBezTo>
                    <a:pt x="10609" y="2655"/>
                    <a:pt x="8454" y="4822"/>
                    <a:pt x="5787" y="4822"/>
                  </a:cubicBezTo>
                  <a:cubicBezTo>
                    <a:pt x="3131" y="4822"/>
                    <a:pt x="964" y="2655"/>
                    <a:pt x="964"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22" name="Google Shape;2622;p20"/>
          <p:cNvSpPr txBox="1">
            <a:spLocks noGrp="1"/>
          </p:cNvSpPr>
          <p:nvPr>
            <p:ph type="title"/>
          </p:nvPr>
        </p:nvSpPr>
        <p:spPr>
          <a:xfrm>
            <a:off x="1024800" y="1375950"/>
            <a:ext cx="2613000" cy="1029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600"/>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
        <p:nvSpPr>
          <p:cNvPr id="2623" name="Google Shape;2623;p20"/>
          <p:cNvSpPr txBox="1">
            <a:spLocks noGrp="1"/>
          </p:cNvSpPr>
          <p:nvPr>
            <p:ph type="subTitle" idx="1"/>
          </p:nvPr>
        </p:nvSpPr>
        <p:spPr>
          <a:xfrm>
            <a:off x="1024800" y="2421450"/>
            <a:ext cx="2829300" cy="1346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1400"/>
              <a:buFont typeface="Inter-Regular"/>
              <a:buNone/>
              <a:defRPr sz="1600">
                <a:latin typeface="Inter-Regular"/>
                <a:ea typeface="Inter-Regular"/>
                <a:cs typeface="Inter-Regular"/>
                <a:sym typeface="Inter-Regular"/>
              </a:defRPr>
            </a:lvl1pPr>
            <a:lvl2pPr lvl="1" algn="ctr" rtl="0">
              <a:lnSpc>
                <a:spcPct val="100000"/>
              </a:lnSpc>
              <a:spcBef>
                <a:spcPts val="0"/>
              </a:spcBef>
              <a:spcAft>
                <a:spcPts val="0"/>
              </a:spcAft>
              <a:buClr>
                <a:schemeClr val="lt2"/>
              </a:buClr>
              <a:buSzPts val="1400"/>
              <a:buNone/>
              <a:defRPr/>
            </a:lvl2pPr>
            <a:lvl3pPr lvl="2" algn="ctr" rtl="0">
              <a:lnSpc>
                <a:spcPct val="100000"/>
              </a:lnSpc>
              <a:spcBef>
                <a:spcPts val="0"/>
              </a:spcBef>
              <a:spcAft>
                <a:spcPts val="0"/>
              </a:spcAft>
              <a:buClr>
                <a:schemeClr val="lt2"/>
              </a:buClr>
              <a:buSzPts val="1400"/>
              <a:buNone/>
              <a:defRPr/>
            </a:lvl3pPr>
            <a:lvl4pPr lvl="3" algn="ctr" rtl="0">
              <a:lnSpc>
                <a:spcPct val="100000"/>
              </a:lnSpc>
              <a:spcBef>
                <a:spcPts val="0"/>
              </a:spcBef>
              <a:spcAft>
                <a:spcPts val="0"/>
              </a:spcAft>
              <a:buClr>
                <a:schemeClr val="lt2"/>
              </a:buClr>
              <a:buSzPts val="1400"/>
              <a:buNone/>
              <a:defRPr/>
            </a:lvl4pPr>
            <a:lvl5pPr lvl="4" algn="ctr" rtl="0">
              <a:lnSpc>
                <a:spcPct val="100000"/>
              </a:lnSpc>
              <a:spcBef>
                <a:spcPts val="0"/>
              </a:spcBef>
              <a:spcAft>
                <a:spcPts val="0"/>
              </a:spcAft>
              <a:buClr>
                <a:schemeClr val="lt2"/>
              </a:buClr>
              <a:buSzPts val="1400"/>
              <a:buNone/>
              <a:defRPr/>
            </a:lvl5pPr>
            <a:lvl6pPr lvl="5" algn="ctr" rtl="0">
              <a:lnSpc>
                <a:spcPct val="100000"/>
              </a:lnSpc>
              <a:spcBef>
                <a:spcPts val="0"/>
              </a:spcBef>
              <a:spcAft>
                <a:spcPts val="0"/>
              </a:spcAft>
              <a:buClr>
                <a:schemeClr val="lt2"/>
              </a:buClr>
              <a:buSzPts val="1400"/>
              <a:buNone/>
              <a:defRPr/>
            </a:lvl6pPr>
            <a:lvl7pPr lvl="6" algn="ctr" rtl="0">
              <a:lnSpc>
                <a:spcPct val="100000"/>
              </a:lnSpc>
              <a:spcBef>
                <a:spcPts val="0"/>
              </a:spcBef>
              <a:spcAft>
                <a:spcPts val="0"/>
              </a:spcAft>
              <a:buClr>
                <a:schemeClr val="lt2"/>
              </a:buClr>
              <a:buSzPts val="1400"/>
              <a:buNone/>
              <a:defRPr/>
            </a:lvl7pPr>
            <a:lvl8pPr lvl="7" algn="ctr" rtl="0">
              <a:lnSpc>
                <a:spcPct val="100000"/>
              </a:lnSpc>
              <a:spcBef>
                <a:spcPts val="0"/>
              </a:spcBef>
              <a:spcAft>
                <a:spcPts val="0"/>
              </a:spcAft>
              <a:buClr>
                <a:schemeClr val="lt2"/>
              </a:buClr>
              <a:buSzPts val="1400"/>
              <a:buNone/>
              <a:defRPr/>
            </a:lvl8pPr>
            <a:lvl9pPr lvl="8" algn="ctr" rtl="0">
              <a:lnSpc>
                <a:spcPct val="100000"/>
              </a:lnSpc>
              <a:spcBef>
                <a:spcPts val="0"/>
              </a:spcBef>
              <a:spcAft>
                <a:spcPts val="0"/>
              </a:spcAft>
              <a:buClr>
                <a:schemeClr val="lt2"/>
              </a:buClr>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2624"/>
        <p:cNvGrpSpPr/>
        <p:nvPr/>
      </p:nvGrpSpPr>
      <p:grpSpPr>
        <a:xfrm>
          <a:off x="0" y="0"/>
          <a:ext cx="0" cy="0"/>
          <a:chOff x="0" y="0"/>
          <a:chExt cx="0" cy="0"/>
        </a:xfrm>
      </p:grpSpPr>
      <p:grpSp>
        <p:nvGrpSpPr>
          <p:cNvPr id="2625" name="Google Shape;2625;p21"/>
          <p:cNvGrpSpPr/>
          <p:nvPr/>
        </p:nvGrpSpPr>
        <p:grpSpPr>
          <a:xfrm>
            <a:off x="753" y="2593"/>
            <a:ext cx="9144000" cy="5205765"/>
            <a:chOff x="238125" y="818550"/>
            <a:chExt cx="7143750" cy="4074325"/>
          </a:xfrm>
        </p:grpSpPr>
        <p:sp>
          <p:nvSpPr>
            <p:cNvPr id="2626" name="Google Shape;2626;p21"/>
            <p:cNvSpPr/>
            <p:nvPr/>
          </p:nvSpPr>
          <p:spPr>
            <a:xfrm>
              <a:off x="6259100" y="3768300"/>
              <a:ext cx="1122775" cy="1124575"/>
            </a:xfrm>
            <a:custGeom>
              <a:avLst/>
              <a:gdLst/>
              <a:ahLst/>
              <a:cxnLst/>
              <a:rect l="l" t="t" r="r" b="b"/>
              <a:pathLst>
                <a:path w="44911" h="44983" extrusionOk="0">
                  <a:moveTo>
                    <a:pt x="44780" y="0"/>
                  </a:moveTo>
                  <a:cubicBezTo>
                    <a:pt x="20086" y="0"/>
                    <a:pt x="1" y="20098"/>
                    <a:pt x="1" y="44792"/>
                  </a:cubicBezTo>
                  <a:cubicBezTo>
                    <a:pt x="1" y="44851"/>
                    <a:pt x="1" y="44923"/>
                    <a:pt x="1" y="44982"/>
                  </a:cubicBezTo>
                  <a:lnTo>
                    <a:pt x="1084" y="44982"/>
                  </a:lnTo>
                  <a:cubicBezTo>
                    <a:pt x="1084" y="44923"/>
                    <a:pt x="1084" y="44851"/>
                    <a:pt x="1084" y="44792"/>
                  </a:cubicBezTo>
                  <a:cubicBezTo>
                    <a:pt x="1084" y="20693"/>
                    <a:pt x="20694" y="1096"/>
                    <a:pt x="44780" y="1096"/>
                  </a:cubicBezTo>
                  <a:lnTo>
                    <a:pt x="44911" y="1096"/>
                  </a:lnTo>
                  <a:lnTo>
                    <a:pt x="4491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21"/>
            <p:cNvSpPr/>
            <p:nvPr/>
          </p:nvSpPr>
          <p:spPr>
            <a:xfrm>
              <a:off x="6421025" y="3930225"/>
              <a:ext cx="960850" cy="962650"/>
            </a:xfrm>
            <a:custGeom>
              <a:avLst/>
              <a:gdLst/>
              <a:ahLst/>
              <a:cxnLst/>
              <a:rect l="l" t="t" r="r" b="b"/>
              <a:pathLst>
                <a:path w="38434" h="38506" extrusionOk="0">
                  <a:moveTo>
                    <a:pt x="38303" y="0"/>
                  </a:moveTo>
                  <a:cubicBezTo>
                    <a:pt x="17181" y="0"/>
                    <a:pt x="1" y="17193"/>
                    <a:pt x="1" y="38315"/>
                  </a:cubicBezTo>
                  <a:cubicBezTo>
                    <a:pt x="1" y="38374"/>
                    <a:pt x="1" y="38446"/>
                    <a:pt x="1" y="38505"/>
                  </a:cubicBezTo>
                  <a:lnTo>
                    <a:pt x="1084" y="38505"/>
                  </a:lnTo>
                  <a:cubicBezTo>
                    <a:pt x="1084" y="38446"/>
                    <a:pt x="1084" y="38374"/>
                    <a:pt x="1084" y="38315"/>
                  </a:cubicBezTo>
                  <a:cubicBezTo>
                    <a:pt x="1084" y="17788"/>
                    <a:pt x="17777" y="1084"/>
                    <a:pt x="38303" y="1084"/>
                  </a:cubicBezTo>
                  <a:cubicBezTo>
                    <a:pt x="38351" y="1084"/>
                    <a:pt x="38386" y="1096"/>
                    <a:pt x="38434" y="1096"/>
                  </a:cubicBezTo>
                  <a:lnTo>
                    <a:pt x="38434"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21"/>
            <p:cNvSpPr/>
            <p:nvPr/>
          </p:nvSpPr>
          <p:spPr>
            <a:xfrm>
              <a:off x="6582950" y="4092150"/>
              <a:ext cx="798925" cy="800725"/>
            </a:xfrm>
            <a:custGeom>
              <a:avLst/>
              <a:gdLst/>
              <a:ahLst/>
              <a:cxnLst/>
              <a:rect l="l" t="t" r="r" b="b"/>
              <a:pathLst>
                <a:path w="31957" h="32029" extrusionOk="0">
                  <a:moveTo>
                    <a:pt x="31826" y="0"/>
                  </a:moveTo>
                  <a:cubicBezTo>
                    <a:pt x="14276" y="0"/>
                    <a:pt x="1" y="14276"/>
                    <a:pt x="1" y="31838"/>
                  </a:cubicBezTo>
                  <a:cubicBezTo>
                    <a:pt x="1" y="31897"/>
                    <a:pt x="1" y="31969"/>
                    <a:pt x="1" y="32028"/>
                  </a:cubicBezTo>
                  <a:lnTo>
                    <a:pt x="1084" y="32028"/>
                  </a:lnTo>
                  <a:cubicBezTo>
                    <a:pt x="1084" y="31969"/>
                    <a:pt x="1084" y="31897"/>
                    <a:pt x="1084" y="31838"/>
                  </a:cubicBezTo>
                  <a:cubicBezTo>
                    <a:pt x="1084" y="14883"/>
                    <a:pt x="14872" y="1084"/>
                    <a:pt x="31826" y="1084"/>
                  </a:cubicBezTo>
                  <a:cubicBezTo>
                    <a:pt x="31874" y="1084"/>
                    <a:pt x="31909" y="1096"/>
                    <a:pt x="31957" y="1096"/>
                  </a:cubicBezTo>
                  <a:lnTo>
                    <a:pt x="31957"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21"/>
            <p:cNvSpPr/>
            <p:nvPr/>
          </p:nvSpPr>
          <p:spPr>
            <a:xfrm>
              <a:off x="6744575" y="4254075"/>
              <a:ext cx="637300" cy="638800"/>
            </a:xfrm>
            <a:custGeom>
              <a:avLst/>
              <a:gdLst/>
              <a:ahLst/>
              <a:cxnLst/>
              <a:rect l="l" t="t" r="r" b="b"/>
              <a:pathLst>
                <a:path w="25492" h="25552" extrusionOk="0">
                  <a:moveTo>
                    <a:pt x="25361" y="0"/>
                  </a:moveTo>
                  <a:cubicBezTo>
                    <a:pt x="11383" y="0"/>
                    <a:pt x="1" y="11371"/>
                    <a:pt x="1" y="25361"/>
                  </a:cubicBezTo>
                  <a:cubicBezTo>
                    <a:pt x="1" y="25420"/>
                    <a:pt x="13" y="25492"/>
                    <a:pt x="13" y="25551"/>
                  </a:cubicBezTo>
                  <a:lnTo>
                    <a:pt x="1096" y="25551"/>
                  </a:lnTo>
                  <a:cubicBezTo>
                    <a:pt x="1096" y="25492"/>
                    <a:pt x="1096" y="25420"/>
                    <a:pt x="1096" y="25361"/>
                  </a:cubicBezTo>
                  <a:cubicBezTo>
                    <a:pt x="1096" y="11978"/>
                    <a:pt x="11978" y="1084"/>
                    <a:pt x="25361" y="1084"/>
                  </a:cubicBezTo>
                  <a:cubicBezTo>
                    <a:pt x="25409" y="1084"/>
                    <a:pt x="25444" y="1096"/>
                    <a:pt x="25492" y="1096"/>
                  </a:cubicBezTo>
                  <a:lnTo>
                    <a:pt x="2549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21"/>
            <p:cNvSpPr/>
            <p:nvPr/>
          </p:nvSpPr>
          <p:spPr>
            <a:xfrm>
              <a:off x="6906500" y="4416000"/>
              <a:ext cx="475375" cy="476875"/>
            </a:xfrm>
            <a:custGeom>
              <a:avLst/>
              <a:gdLst/>
              <a:ahLst/>
              <a:cxnLst/>
              <a:rect l="l" t="t" r="r" b="b"/>
              <a:pathLst>
                <a:path w="19015" h="19075" extrusionOk="0">
                  <a:moveTo>
                    <a:pt x="18884" y="0"/>
                  </a:moveTo>
                  <a:cubicBezTo>
                    <a:pt x="8478" y="0"/>
                    <a:pt x="1" y="8466"/>
                    <a:pt x="1" y="18884"/>
                  </a:cubicBezTo>
                  <a:cubicBezTo>
                    <a:pt x="1" y="18943"/>
                    <a:pt x="13" y="19015"/>
                    <a:pt x="13" y="19074"/>
                  </a:cubicBezTo>
                  <a:lnTo>
                    <a:pt x="1096" y="19074"/>
                  </a:lnTo>
                  <a:cubicBezTo>
                    <a:pt x="1096" y="19015"/>
                    <a:pt x="1096" y="18943"/>
                    <a:pt x="1096" y="18884"/>
                  </a:cubicBezTo>
                  <a:cubicBezTo>
                    <a:pt x="1096" y="9073"/>
                    <a:pt x="9073" y="1084"/>
                    <a:pt x="18884" y="1084"/>
                  </a:cubicBezTo>
                  <a:lnTo>
                    <a:pt x="19015" y="1084"/>
                  </a:lnTo>
                  <a:lnTo>
                    <a:pt x="19015"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21"/>
            <p:cNvSpPr/>
            <p:nvPr/>
          </p:nvSpPr>
          <p:spPr>
            <a:xfrm>
              <a:off x="7068425" y="4577925"/>
              <a:ext cx="313450" cy="314950"/>
            </a:xfrm>
            <a:custGeom>
              <a:avLst/>
              <a:gdLst/>
              <a:ahLst/>
              <a:cxnLst/>
              <a:rect l="l" t="t" r="r" b="b"/>
              <a:pathLst>
                <a:path w="12538" h="12598" extrusionOk="0">
                  <a:moveTo>
                    <a:pt x="12407" y="0"/>
                  </a:moveTo>
                  <a:cubicBezTo>
                    <a:pt x="5573" y="0"/>
                    <a:pt x="1" y="5561"/>
                    <a:pt x="1" y="12407"/>
                  </a:cubicBezTo>
                  <a:cubicBezTo>
                    <a:pt x="1" y="12466"/>
                    <a:pt x="13" y="12538"/>
                    <a:pt x="13" y="12597"/>
                  </a:cubicBezTo>
                  <a:lnTo>
                    <a:pt x="1096" y="12597"/>
                  </a:lnTo>
                  <a:cubicBezTo>
                    <a:pt x="1096" y="12538"/>
                    <a:pt x="1096" y="12466"/>
                    <a:pt x="1096" y="12407"/>
                  </a:cubicBezTo>
                  <a:cubicBezTo>
                    <a:pt x="1096" y="6168"/>
                    <a:pt x="6168" y="1084"/>
                    <a:pt x="12407" y="1084"/>
                  </a:cubicBezTo>
                  <a:lnTo>
                    <a:pt x="12538" y="1084"/>
                  </a:lnTo>
                  <a:lnTo>
                    <a:pt x="12538"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21"/>
            <p:cNvSpPr/>
            <p:nvPr/>
          </p:nvSpPr>
          <p:spPr>
            <a:xfrm>
              <a:off x="7230350" y="4739850"/>
              <a:ext cx="151525" cy="153025"/>
            </a:xfrm>
            <a:custGeom>
              <a:avLst/>
              <a:gdLst/>
              <a:ahLst/>
              <a:cxnLst/>
              <a:rect l="l" t="t" r="r" b="b"/>
              <a:pathLst>
                <a:path w="6061" h="6121" extrusionOk="0">
                  <a:moveTo>
                    <a:pt x="5930" y="0"/>
                  </a:moveTo>
                  <a:cubicBezTo>
                    <a:pt x="2668" y="0"/>
                    <a:pt x="1" y="2655"/>
                    <a:pt x="1" y="5930"/>
                  </a:cubicBezTo>
                  <a:cubicBezTo>
                    <a:pt x="1" y="5989"/>
                    <a:pt x="13" y="6061"/>
                    <a:pt x="13" y="6120"/>
                  </a:cubicBezTo>
                  <a:lnTo>
                    <a:pt x="1096" y="6120"/>
                  </a:lnTo>
                  <a:cubicBezTo>
                    <a:pt x="1096" y="6061"/>
                    <a:pt x="1096" y="5989"/>
                    <a:pt x="1096" y="5930"/>
                  </a:cubicBezTo>
                  <a:cubicBezTo>
                    <a:pt x="1096" y="3263"/>
                    <a:pt x="3263" y="1084"/>
                    <a:pt x="5930" y="1084"/>
                  </a:cubicBezTo>
                  <a:cubicBezTo>
                    <a:pt x="5978" y="1084"/>
                    <a:pt x="6013" y="1096"/>
                    <a:pt x="6061" y="1096"/>
                  </a:cubicBezTo>
                  <a:lnTo>
                    <a:pt x="606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21"/>
            <p:cNvSpPr/>
            <p:nvPr/>
          </p:nvSpPr>
          <p:spPr>
            <a:xfrm>
              <a:off x="2673250" y="4360650"/>
              <a:ext cx="281900" cy="247625"/>
            </a:xfrm>
            <a:custGeom>
              <a:avLst/>
              <a:gdLst/>
              <a:ahLst/>
              <a:cxnLst/>
              <a:rect l="l" t="t" r="r" b="b"/>
              <a:pathLst>
                <a:path w="11276" h="9905" extrusionOk="0">
                  <a:moveTo>
                    <a:pt x="5640" y="1760"/>
                  </a:moveTo>
                  <a:cubicBezTo>
                    <a:pt x="6663" y="1760"/>
                    <a:pt x="7670" y="2252"/>
                    <a:pt x="8287" y="3167"/>
                  </a:cubicBezTo>
                  <a:cubicBezTo>
                    <a:pt x="9275" y="4631"/>
                    <a:pt x="8894" y="6620"/>
                    <a:pt x="7430" y="7608"/>
                  </a:cubicBezTo>
                  <a:cubicBezTo>
                    <a:pt x="6882" y="7973"/>
                    <a:pt x="6262" y="8148"/>
                    <a:pt x="5648" y="8148"/>
                  </a:cubicBezTo>
                  <a:cubicBezTo>
                    <a:pt x="4619" y="8148"/>
                    <a:pt x="3607" y="7656"/>
                    <a:pt x="2989" y="6739"/>
                  </a:cubicBezTo>
                  <a:cubicBezTo>
                    <a:pt x="2000" y="5274"/>
                    <a:pt x="2393" y="3298"/>
                    <a:pt x="3858" y="2310"/>
                  </a:cubicBezTo>
                  <a:cubicBezTo>
                    <a:pt x="4403" y="1938"/>
                    <a:pt x="5024" y="1760"/>
                    <a:pt x="5640" y="1760"/>
                  </a:cubicBezTo>
                  <a:close/>
                  <a:moveTo>
                    <a:pt x="5632" y="1"/>
                  </a:moveTo>
                  <a:cubicBezTo>
                    <a:pt x="4679" y="1"/>
                    <a:pt x="3717" y="274"/>
                    <a:pt x="2869" y="845"/>
                  </a:cubicBezTo>
                  <a:cubicBezTo>
                    <a:pt x="595" y="2381"/>
                    <a:pt x="0" y="5453"/>
                    <a:pt x="1536" y="7727"/>
                  </a:cubicBezTo>
                  <a:cubicBezTo>
                    <a:pt x="2489" y="9142"/>
                    <a:pt x="4053" y="9905"/>
                    <a:pt x="5644" y="9905"/>
                  </a:cubicBezTo>
                  <a:cubicBezTo>
                    <a:pt x="6596" y="9905"/>
                    <a:pt x="7559" y="9631"/>
                    <a:pt x="8406" y="9060"/>
                  </a:cubicBezTo>
                  <a:cubicBezTo>
                    <a:pt x="10680" y="7525"/>
                    <a:pt x="11275" y="4453"/>
                    <a:pt x="9751" y="2179"/>
                  </a:cubicBezTo>
                  <a:cubicBezTo>
                    <a:pt x="8791" y="764"/>
                    <a:pt x="7224" y="1"/>
                    <a:pt x="563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21"/>
            <p:cNvSpPr/>
            <p:nvPr/>
          </p:nvSpPr>
          <p:spPr>
            <a:xfrm>
              <a:off x="1013200" y="3417950"/>
              <a:ext cx="47075" cy="47075"/>
            </a:xfrm>
            <a:custGeom>
              <a:avLst/>
              <a:gdLst/>
              <a:ahLst/>
              <a:cxnLst/>
              <a:rect l="l" t="t" r="r" b="b"/>
              <a:pathLst>
                <a:path w="1883"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21"/>
            <p:cNvSpPr/>
            <p:nvPr/>
          </p:nvSpPr>
          <p:spPr>
            <a:xfrm>
              <a:off x="6610625" y="937900"/>
              <a:ext cx="47350" cy="47350"/>
            </a:xfrm>
            <a:custGeom>
              <a:avLst/>
              <a:gdLst/>
              <a:ahLst/>
              <a:cxnLst/>
              <a:rect l="l" t="t" r="r" b="b"/>
              <a:pathLst>
                <a:path w="1894" h="1894" extrusionOk="0">
                  <a:moveTo>
                    <a:pt x="953" y="0"/>
                  </a:moveTo>
                  <a:cubicBezTo>
                    <a:pt x="430" y="0"/>
                    <a:pt x="1" y="429"/>
                    <a:pt x="1" y="953"/>
                  </a:cubicBezTo>
                  <a:cubicBezTo>
                    <a:pt x="1" y="1465"/>
                    <a:pt x="430"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21"/>
            <p:cNvSpPr/>
            <p:nvPr/>
          </p:nvSpPr>
          <p:spPr>
            <a:xfrm>
              <a:off x="1173950" y="3417950"/>
              <a:ext cx="47350" cy="47075"/>
            </a:xfrm>
            <a:custGeom>
              <a:avLst/>
              <a:gdLst/>
              <a:ahLst/>
              <a:cxnLst/>
              <a:rect l="l" t="t" r="r" b="b"/>
              <a:pathLst>
                <a:path w="1894" h="1883" extrusionOk="0">
                  <a:moveTo>
                    <a:pt x="941" y="1"/>
                  </a:moveTo>
                  <a:cubicBezTo>
                    <a:pt x="429" y="1"/>
                    <a:pt x="0" y="430"/>
                    <a:pt x="0" y="941"/>
                  </a:cubicBezTo>
                  <a:cubicBezTo>
                    <a:pt x="0" y="1465"/>
                    <a:pt x="429" y="1882"/>
                    <a:pt x="941" y="1882"/>
                  </a:cubicBezTo>
                  <a:cubicBezTo>
                    <a:pt x="1465" y="1882"/>
                    <a:pt x="1893" y="1465"/>
                    <a:pt x="1893" y="941"/>
                  </a:cubicBezTo>
                  <a:cubicBezTo>
                    <a:pt x="1893"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21"/>
            <p:cNvSpPr/>
            <p:nvPr/>
          </p:nvSpPr>
          <p:spPr>
            <a:xfrm>
              <a:off x="6771675" y="937900"/>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21"/>
            <p:cNvSpPr/>
            <p:nvPr/>
          </p:nvSpPr>
          <p:spPr>
            <a:xfrm>
              <a:off x="13349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21"/>
            <p:cNvSpPr/>
            <p:nvPr/>
          </p:nvSpPr>
          <p:spPr>
            <a:xfrm>
              <a:off x="6932700"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21"/>
            <p:cNvSpPr/>
            <p:nvPr/>
          </p:nvSpPr>
          <p:spPr>
            <a:xfrm>
              <a:off x="1496000" y="3417950"/>
              <a:ext cx="47050" cy="47075"/>
            </a:xfrm>
            <a:custGeom>
              <a:avLst/>
              <a:gdLst/>
              <a:ahLst/>
              <a:cxnLst/>
              <a:rect l="l" t="t" r="r" b="b"/>
              <a:pathLst>
                <a:path w="1882"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21"/>
            <p:cNvSpPr/>
            <p:nvPr/>
          </p:nvSpPr>
          <p:spPr>
            <a:xfrm>
              <a:off x="7093425" y="937900"/>
              <a:ext cx="47075" cy="47350"/>
            </a:xfrm>
            <a:custGeom>
              <a:avLst/>
              <a:gdLst/>
              <a:ahLst/>
              <a:cxnLst/>
              <a:rect l="l" t="t" r="r" b="b"/>
              <a:pathLst>
                <a:path w="1883" h="1894" extrusionOk="0">
                  <a:moveTo>
                    <a:pt x="941" y="0"/>
                  </a:moveTo>
                  <a:cubicBezTo>
                    <a:pt x="429" y="0"/>
                    <a:pt x="1" y="429"/>
                    <a:pt x="1" y="953"/>
                  </a:cubicBezTo>
                  <a:cubicBezTo>
                    <a:pt x="1"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21"/>
            <p:cNvSpPr/>
            <p:nvPr/>
          </p:nvSpPr>
          <p:spPr>
            <a:xfrm>
              <a:off x="1627275" y="3417950"/>
              <a:ext cx="47050" cy="47075"/>
            </a:xfrm>
            <a:custGeom>
              <a:avLst/>
              <a:gdLst/>
              <a:ahLst/>
              <a:cxnLst/>
              <a:rect l="l" t="t" r="r" b="b"/>
              <a:pathLst>
                <a:path w="1882" h="1883" extrusionOk="0">
                  <a:moveTo>
                    <a:pt x="941" y="1"/>
                  </a:moveTo>
                  <a:cubicBezTo>
                    <a:pt x="417" y="1"/>
                    <a:pt x="0" y="430"/>
                    <a:pt x="0" y="941"/>
                  </a:cubicBezTo>
                  <a:cubicBezTo>
                    <a:pt x="0"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21"/>
            <p:cNvSpPr/>
            <p:nvPr/>
          </p:nvSpPr>
          <p:spPr>
            <a:xfrm>
              <a:off x="72247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21"/>
            <p:cNvSpPr/>
            <p:nvPr/>
          </p:nvSpPr>
          <p:spPr>
            <a:xfrm>
              <a:off x="1013200" y="3579000"/>
              <a:ext cx="47075" cy="47050"/>
            </a:xfrm>
            <a:custGeom>
              <a:avLst/>
              <a:gdLst/>
              <a:ahLst/>
              <a:cxnLst/>
              <a:rect l="l" t="t" r="r" b="b"/>
              <a:pathLst>
                <a:path w="1883"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21"/>
            <p:cNvSpPr/>
            <p:nvPr/>
          </p:nvSpPr>
          <p:spPr>
            <a:xfrm>
              <a:off x="6610625" y="1098925"/>
              <a:ext cx="47350" cy="47050"/>
            </a:xfrm>
            <a:custGeom>
              <a:avLst/>
              <a:gdLst/>
              <a:ahLst/>
              <a:cxnLst/>
              <a:rect l="l" t="t" r="r" b="b"/>
              <a:pathLst>
                <a:path w="1894" h="1882" extrusionOk="0">
                  <a:moveTo>
                    <a:pt x="953" y="1"/>
                  </a:moveTo>
                  <a:cubicBezTo>
                    <a:pt x="430" y="1"/>
                    <a:pt x="1" y="429"/>
                    <a:pt x="1" y="941"/>
                  </a:cubicBezTo>
                  <a:cubicBezTo>
                    <a:pt x="1" y="1465"/>
                    <a:pt x="430"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21"/>
            <p:cNvSpPr/>
            <p:nvPr/>
          </p:nvSpPr>
          <p:spPr>
            <a:xfrm>
              <a:off x="1173950" y="3579000"/>
              <a:ext cx="47350" cy="47050"/>
            </a:xfrm>
            <a:custGeom>
              <a:avLst/>
              <a:gdLst/>
              <a:ahLst/>
              <a:cxnLst/>
              <a:rect l="l" t="t" r="r" b="b"/>
              <a:pathLst>
                <a:path w="1894" h="1882" extrusionOk="0">
                  <a:moveTo>
                    <a:pt x="941" y="0"/>
                  </a:moveTo>
                  <a:cubicBezTo>
                    <a:pt x="429" y="0"/>
                    <a:pt x="0" y="417"/>
                    <a:pt x="0" y="941"/>
                  </a:cubicBezTo>
                  <a:cubicBezTo>
                    <a:pt x="0" y="1465"/>
                    <a:pt x="429" y="1881"/>
                    <a:pt x="941" y="1881"/>
                  </a:cubicBezTo>
                  <a:cubicBezTo>
                    <a:pt x="1465" y="1881"/>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21"/>
            <p:cNvSpPr/>
            <p:nvPr/>
          </p:nvSpPr>
          <p:spPr>
            <a:xfrm>
              <a:off x="6771675" y="1098925"/>
              <a:ext cx="47050" cy="47050"/>
            </a:xfrm>
            <a:custGeom>
              <a:avLst/>
              <a:gdLst/>
              <a:ahLst/>
              <a:cxnLst/>
              <a:rect l="l" t="t" r="r" b="b"/>
              <a:pathLst>
                <a:path w="1882" h="1882" extrusionOk="0">
                  <a:moveTo>
                    <a:pt x="941" y="1"/>
                  </a:moveTo>
                  <a:cubicBezTo>
                    <a:pt x="429" y="1"/>
                    <a:pt x="0" y="429"/>
                    <a:pt x="0" y="941"/>
                  </a:cubicBezTo>
                  <a:cubicBezTo>
                    <a:pt x="0" y="1465"/>
                    <a:pt x="429"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21"/>
            <p:cNvSpPr/>
            <p:nvPr/>
          </p:nvSpPr>
          <p:spPr>
            <a:xfrm>
              <a:off x="13349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21"/>
            <p:cNvSpPr/>
            <p:nvPr/>
          </p:nvSpPr>
          <p:spPr>
            <a:xfrm>
              <a:off x="6932700"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21"/>
            <p:cNvSpPr/>
            <p:nvPr/>
          </p:nvSpPr>
          <p:spPr>
            <a:xfrm>
              <a:off x="1496000" y="3579000"/>
              <a:ext cx="47050" cy="47050"/>
            </a:xfrm>
            <a:custGeom>
              <a:avLst/>
              <a:gdLst/>
              <a:ahLst/>
              <a:cxnLst/>
              <a:rect l="l" t="t" r="r" b="b"/>
              <a:pathLst>
                <a:path w="1882"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21"/>
            <p:cNvSpPr/>
            <p:nvPr/>
          </p:nvSpPr>
          <p:spPr>
            <a:xfrm>
              <a:off x="7093425" y="1098925"/>
              <a:ext cx="47075" cy="47050"/>
            </a:xfrm>
            <a:custGeom>
              <a:avLst/>
              <a:gdLst/>
              <a:ahLst/>
              <a:cxnLst/>
              <a:rect l="l" t="t" r="r" b="b"/>
              <a:pathLst>
                <a:path w="1883" h="1882" extrusionOk="0">
                  <a:moveTo>
                    <a:pt x="941" y="1"/>
                  </a:moveTo>
                  <a:cubicBezTo>
                    <a:pt x="429" y="1"/>
                    <a:pt x="1" y="429"/>
                    <a:pt x="1" y="941"/>
                  </a:cubicBezTo>
                  <a:cubicBezTo>
                    <a:pt x="1" y="1465"/>
                    <a:pt x="429" y="1882"/>
                    <a:pt x="941" y="1882"/>
                  </a:cubicBezTo>
                  <a:cubicBezTo>
                    <a:pt x="1465" y="1882"/>
                    <a:pt x="1882" y="1465"/>
                    <a:pt x="1882" y="941"/>
                  </a:cubicBezTo>
                  <a:cubicBezTo>
                    <a:pt x="1882"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21"/>
            <p:cNvSpPr/>
            <p:nvPr/>
          </p:nvSpPr>
          <p:spPr>
            <a:xfrm>
              <a:off x="1627275" y="3579000"/>
              <a:ext cx="47050" cy="47050"/>
            </a:xfrm>
            <a:custGeom>
              <a:avLst/>
              <a:gdLst/>
              <a:ahLst/>
              <a:cxnLst/>
              <a:rect l="l" t="t" r="r" b="b"/>
              <a:pathLst>
                <a:path w="1882" h="1882" extrusionOk="0">
                  <a:moveTo>
                    <a:pt x="941" y="0"/>
                  </a:moveTo>
                  <a:cubicBezTo>
                    <a:pt x="417" y="0"/>
                    <a:pt x="0" y="417"/>
                    <a:pt x="0" y="941"/>
                  </a:cubicBezTo>
                  <a:cubicBezTo>
                    <a:pt x="0"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21"/>
            <p:cNvSpPr/>
            <p:nvPr/>
          </p:nvSpPr>
          <p:spPr>
            <a:xfrm>
              <a:off x="72247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21"/>
            <p:cNvSpPr/>
            <p:nvPr/>
          </p:nvSpPr>
          <p:spPr>
            <a:xfrm>
              <a:off x="1013200" y="3740025"/>
              <a:ext cx="47075" cy="47050"/>
            </a:xfrm>
            <a:custGeom>
              <a:avLst/>
              <a:gdLst/>
              <a:ahLst/>
              <a:cxnLst/>
              <a:rect l="l" t="t" r="r" b="b"/>
              <a:pathLst>
                <a:path w="1883"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21"/>
            <p:cNvSpPr/>
            <p:nvPr/>
          </p:nvSpPr>
          <p:spPr>
            <a:xfrm>
              <a:off x="6610625" y="1259950"/>
              <a:ext cx="47350" cy="47075"/>
            </a:xfrm>
            <a:custGeom>
              <a:avLst/>
              <a:gdLst/>
              <a:ahLst/>
              <a:cxnLst/>
              <a:rect l="l" t="t" r="r" b="b"/>
              <a:pathLst>
                <a:path w="1894" h="1883" extrusionOk="0">
                  <a:moveTo>
                    <a:pt x="953" y="1"/>
                  </a:moveTo>
                  <a:cubicBezTo>
                    <a:pt x="430" y="1"/>
                    <a:pt x="1" y="418"/>
                    <a:pt x="1" y="941"/>
                  </a:cubicBezTo>
                  <a:cubicBezTo>
                    <a:pt x="1" y="1465"/>
                    <a:pt x="430"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21"/>
            <p:cNvSpPr/>
            <p:nvPr/>
          </p:nvSpPr>
          <p:spPr>
            <a:xfrm>
              <a:off x="1173950" y="3740025"/>
              <a:ext cx="47350" cy="47050"/>
            </a:xfrm>
            <a:custGeom>
              <a:avLst/>
              <a:gdLst/>
              <a:ahLst/>
              <a:cxnLst/>
              <a:rect l="l" t="t" r="r" b="b"/>
              <a:pathLst>
                <a:path w="1894" h="1882" extrusionOk="0">
                  <a:moveTo>
                    <a:pt x="941" y="0"/>
                  </a:moveTo>
                  <a:cubicBezTo>
                    <a:pt x="429" y="0"/>
                    <a:pt x="0" y="417"/>
                    <a:pt x="0" y="941"/>
                  </a:cubicBezTo>
                  <a:cubicBezTo>
                    <a:pt x="0" y="1465"/>
                    <a:pt x="429" y="1882"/>
                    <a:pt x="941" y="1882"/>
                  </a:cubicBezTo>
                  <a:cubicBezTo>
                    <a:pt x="1465" y="1882"/>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21"/>
            <p:cNvSpPr/>
            <p:nvPr/>
          </p:nvSpPr>
          <p:spPr>
            <a:xfrm>
              <a:off x="6771675" y="1259950"/>
              <a:ext cx="47050" cy="47075"/>
            </a:xfrm>
            <a:custGeom>
              <a:avLst/>
              <a:gdLst/>
              <a:ahLst/>
              <a:cxnLst/>
              <a:rect l="l" t="t" r="r" b="b"/>
              <a:pathLst>
                <a:path w="1882" h="1883" extrusionOk="0">
                  <a:moveTo>
                    <a:pt x="941" y="1"/>
                  </a:moveTo>
                  <a:cubicBezTo>
                    <a:pt x="429" y="1"/>
                    <a:pt x="0" y="418"/>
                    <a:pt x="0" y="941"/>
                  </a:cubicBezTo>
                  <a:cubicBezTo>
                    <a:pt x="0" y="1465"/>
                    <a:pt x="429"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21"/>
            <p:cNvSpPr/>
            <p:nvPr/>
          </p:nvSpPr>
          <p:spPr>
            <a:xfrm>
              <a:off x="13349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21"/>
            <p:cNvSpPr/>
            <p:nvPr/>
          </p:nvSpPr>
          <p:spPr>
            <a:xfrm>
              <a:off x="6932700"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21"/>
            <p:cNvSpPr/>
            <p:nvPr/>
          </p:nvSpPr>
          <p:spPr>
            <a:xfrm>
              <a:off x="1496000" y="3740025"/>
              <a:ext cx="47050" cy="47050"/>
            </a:xfrm>
            <a:custGeom>
              <a:avLst/>
              <a:gdLst/>
              <a:ahLst/>
              <a:cxnLst/>
              <a:rect l="l" t="t" r="r" b="b"/>
              <a:pathLst>
                <a:path w="1882"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21"/>
            <p:cNvSpPr/>
            <p:nvPr/>
          </p:nvSpPr>
          <p:spPr>
            <a:xfrm>
              <a:off x="7093425" y="1259950"/>
              <a:ext cx="47075" cy="47075"/>
            </a:xfrm>
            <a:custGeom>
              <a:avLst/>
              <a:gdLst/>
              <a:ahLst/>
              <a:cxnLst/>
              <a:rect l="l" t="t" r="r" b="b"/>
              <a:pathLst>
                <a:path w="1883" h="1883" extrusionOk="0">
                  <a:moveTo>
                    <a:pt x="941" y="1"/>
                  </a:moveTo>
                  <a:cubicBezTo>
                    <a:pt x="429" y="1"/>
                    <a:pt x="1" y="418"/>
                    <a:pt x="1" y="941"/>
                  </a:cubicBezTo>
                  <a:cubicBezTo>
                    <a:pt x="1" y="1465"/>
                    <a:pt x="429" y="1882"/>
                    <a:pt x="941" y="1882"/>
                  </a:cubicBezTo>
                  <a:cubicBezTo>
                    <a:pt x="1465" y="1882"/>
                    <a:pt x="1882" y="1465"/>
                    <a:pt x="1882" y="941"/>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21"/>
            <p:cNvSpPr/>
            <p:nvPr/>
          </p:nvSpPr>
          <p:spPr>
            <a:xfrm>
              <a:off x="1627275" y="3740025"/>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21"/>
            <p:cNvSpPr/>
            <p:nvPr/>
          </p:nvSpPr>
          <p:spPr>
            <a:xfrm>
              <a:off x="72247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21"/>
            <p:cNvSpPr/>
            <p:nvPr/>
          </p:nvSpPr>
          <p:spPr>
            <a:xfrm>
              <a:off x="1013200" y="3901050"/>
              <a:ext cx="47075" cy="47050"/>
            </a:xfrm>
            <a:custGeom>
              <a:avLst/>
              <a:gdLst/>
              <a:ahLst/>
              <a:cxnLst/>
              <a:rect l="l" t="t" r="r" b="b"/>
              <a:pathLst>
                <a:path w="1883"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21"/>
            <p:cNvSpPr/>
            <p:nvPr/>
          </p:nvSpPr>
          <p:spPr>
            <a:xfrm>
              <a:off x="6610625" y="1421000"/>
              <a:ext cx="47350" cy="47050"/>
            </a:xfrm>
            <a:custGeom>
              <a:avLst/>
              <a:gdLst/>
              <a:ahLst/>
              <a:cxnLst/>
              <a:rect l="l" t="t" r="r" b="b"/>
              <a:pathLst>
                <a:path w="1894" h="1882" extrusionOk="0">
                  <a:moveTo>
                    <a:pt x="953" y="0"/>
                  </a:moveTo>
                  <a:cubicBezTo>
                    <a:pt x="430" y="0"/>
                    <a:pt x="1" y="417"/>
                    <a:pt x="1" y="941"/>
                  </a:cubicBezTo>
                  <a:cubicBezTo>
                    <a:pt x="1" y="1453"/>
                    <a:pt x="430"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21"/>
            <p:cNvSpPr/>
            <p:nvPr/>
          </p:nvSpPr>
          <p:spPr>
            <a:xfrm>
              <a:off x="1173950" y="3901050"/>
              <a:ext cx="47350" cy="47050"/>
            </a:xfrm>
            <a:custGeom>
              <a:avLst/>
              <a:gdLst/>
              <a:ahLst/>
              <a:cxnLst/>
              <a:rect l="l" t="t" r="r" b="b"/>
              <a:pathLst>
                <a:path w="1894" h="1882" extrusionOk="0">
                  <a:moveTo>
                    <a:pt x="941" y="1"/>
                  </a:moveTo>
                  <a:cubicBezTo>
                    <a:pt x="429" y="1"/>
                    <a:pt x="0" y="417"/>
                    <a:pt x="0" y="941"/>
                  </a:cubicBezTo>
                  <a:cubicBezTo>
                    <a:pt x="0" y="1453"/>
                    <a:pt x="429" y="1882"/>
                    <a:pt x="941" y="1882"/>
                  </a:cubicBezTo>
                  <a:cubicBezTo>
                    <a:pt x="1465" y="1882"/>
                    <a:pt x="1893" y="1453"/>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21"/>
            <p:cNvSpPr/>
            <p:nvPr/>
          </p:nvSpPr>
          <p:spPr>
            <a:xfrm>
              <a:off x="6771675" y="1421000"/>
              <a:ext cx="47050" cy="47050"/>
            </a:xfrm>
            <a:custGeom>
              <a:avLst/>
              <a:gdLst/>
              <a:ahLst/>
              <a:cxnLst/>
              <a:rect l="l" t="t" r="r" b="b"/>
              <a:pathLst>
                <a:path w="1882" h="1882" extrusionOk="0">
                  <a:moveTo>
                    <a:pt x="941" y="0"/>
                  </a:moveTo>
                  <a:cubicBezTo>
                    <a:pt x="429" y="0"/>
                    <a:pt x="0" y="417"/>
                    <a:pt x="0" y="941"/>
                  </a:cubicBezTo>
                  <a:cubicBezTo>
                    <a:pt x="0" y="1453"/>
                    <a:pt x="429"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21"/>
            <p:cNvSpPr/>
            <p:nvPr/>
          </p:nvSpPr>
          <p:spPr>
            <a:xfrm>
              <a:off x="13349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21"/>
            <p:cNvSpPr/>
            <p:nvPr/>
          </p:nvSpPr>
          <p:spPr>
            <a:xfrm>
              <a:off x="6932700"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21"/>
            <p:cNvSpPr/>
            <p:nvPr/>
          </p:nvSpPr>
          <p:spPr>
            <a:xfrm>
              <a:off x="1496000" y="3901050"/>
              <a:ext cx="47050" cy="47050"/>
            </a:xfrm>
            <a:custGeom>
              <a:avLst/>
              <a:gdLst/>
              <a:ahLst/>
              <a:cxnLst/>
              <a:rect l="l" t="t" r="r" b="b"/>
              <a:pathLst>
                <a:path w="1882"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21"/>
            <p:cNvSpPr/>
            <p:nvPr/>
          </p:nvSpPr>
          <p:spPr>
            <a:xfrm>
              <a:off x="7093425" y="1421000"/>
              <a:ext cx="47075" cy="47050"/>
            </a:xfrm>
            <a:custGeom>
              <a:avLst/>
              <a:gdLst/>
              <a:ahLst/>
              <a:cxnLst/>
              <a:rect l="l" t="t" r="r" b="b"/>
              <a:pathLst>
                <a:path w="1883" h="1882" extrusionOk="0">
                  <a:moveTo>
                    <a:pt x="941" y="0"/>
                  </a:moveTo>
                  <a:cubicBezTo>
                    <a:pt x="429" y="0"/>
                    <a:pt x="1" y="417"/>
                    <a:pt x="1" y="941"/>
                  </a:cubicBezTo>
                  <a:cubicBezTo>
                    <a:pt x="1" y="1453"/>
                    <a:pt x="429" y="1881"/>
                    <a:pt x="941" y="1881"/>
                  </a:cubicBezTo>
                  <a:cubicBezTo>
                    <a:pt x="1465" y="1881"/>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21"/>
            <p:cNvSpPr/>
            <p:nvPr/>
          </p:nvSpPr>
          <p:spPr>
            <a:xfrm>
              <a:off x="1627275" y="39010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21"/>
            <p:cNvSpPr/>
            <p:nvPr/>
          </p:nvSpPr>
          <p:spPr>
            <a:xfrm>
              <a:off x="72247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21"/>
            <p:cNvSpPr/>
            <p:nvPr/>
          </p:nvSpPr>
          <p:spPr>
            <a:xfrm>
              <a:off x="1013200" y="4061800"/>
              <a:ext cx="47075" cy="47350"/>
            </a:xfrm>
            <a:custGeom>
              <a:avLst/>
              <a:gdLst/>
              <a:ahLst/>
              <a:cxnLst/>
              <a:rect l="l" t="t" r="r" b="b"/>
              <a:pathLst>
                <a:path w="1883"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21"/>
            <p:cNvSpPr/>
            <p:nvPr/>
          </p:nvSpPr>
          <p:spPr>
            <a:xfrm>
              <a:off x="6610625" y="1582025"/>
              <a:ext cx="47350" cy="47050"/>
            </a:xfrm>
            <a:custGeom>
              <a:avLst/>
              <a:gdLst/>
              <a:ahLst/>
              <a:cxnLst/>
              <a:rect l="l" t="t" r="r" b="b"/>
              <a:pathLst>
                <a:path w="1894" h="1882" extrusionOk="0">
                  <a:moveTo>
                    <a:pt x="953" y="0"/>
                  </a:moveTo>
                  <a:cubicBezTo>
                    <a:pt x="430" y="0"/>
                    <a:pt x="1" y="417"/>
                    <a:pt x="1" y="941"/>
                  </a:cubicBezTo>
                  <a:cubicBezTo>
                    <a:pt x="1" y="1453"/>
                    <a:pt x="430"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21"/>
            <p:cNvSpPr/>
            <p:nvPr/>
          </p:nvSpPr>
          <p:spPr>
            <a:xfrm>
              <a:off x="1173950" y="4061800"/>
              <a:ext cx="47350" cy="47350"/>
            </a:xfrm>
            <a:custGeom>
              <a:avLst/>
              <a:gdLst/>
              <a:ahLst/>
              <a:cxnLst/>
              <a:rect l="l" t="t" r="r" b="b"/>
              <a:pathLst>
                <a:path w="1894" h="1894" extrusionOk="0">
                  <a:moveTo>
                    <a:pt x="941" y="0"/>
                  </a:moveTo>
                  <a:cubicBezTo>
                    <a:pt x="429" y="0"/>
                    <a:pt x="0" y="429"/>
                    <a:pt x="0" y="941"/>
                  </a:cubicBezTo>
                  <a:cubicBezTo>
                    <a:pt x="0" y="1464"/>
                    <a:pt x="429" y="1893"/>
                    <a:pt x="941" y="1893"/>
                  </a:cubicBezTo>
                  <a:cubicBezTo>
                    <a:pt x="1465" y="1893"/>
                    <a:pt x="1893" y="1464"/>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21"/>
            <p:cNvSpPr/>
            <p:nvPr/>
          </p:nvSpPr>
          <p:spPr>
            <a:xfrm>
              <a:off x="6771675" y="1582025"/>
              <a:ext cx="47050" cy="47050"/>
            </a:xfrm>
            <a:custGeom>
              <a:avLst/>
              <a:gdLst/>
              <a:ahLst/>
              <a:cxnLst/>
              <a:rect l="l" t="t" r="r" b="b"/>
              <a:pathLst>
                <a:path w="1882" h="1882" extrusionOk="0">
                  <a:moveTo>
                    <a:pt x="941" y="0"/>
                  </a:moveTo>
                  <a:cubicBezTo>
                    <a:pt x="429" y="0"/>
                    <a:pt x="0" y="417"/>
                    <a:pt x="0" y="941"/>
                  </a:cubicBezTo>
                  <a:cubicBezTo>
                    <a:pt x="0" y="1453"/>
                    <a:pt x="429"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21"/>
            <p:cNvSpPr/>
            <p:nvPr/>
          </p:nvSpPr>
          <p:spPr>
            <a:xfrm>
              <a:off x="13349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21"/>
            <p:cNvSpPr/>
            <p:nvPr/>
          </p:nvSpPr>
          <p:spPr>
            <a:xfrm>
              <a:off x="6932700"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21"/>
            <p:cNvSpPr/>
            <p:nvPr/>
          </p:nvSpPr>
          <p:spPr>
            <a:xfrm>
              <a:off x="1496000" y="4061800"/>
              <a:ext cx="47050" cy="47350"/>
            </a:xfrm>
            <a:custGeom>
              <a:avLst/>
              <a:gdLst/>
              <a:ahLst/>
              <a:cxnLst/>
              <a:rect l="l" t="t" r="r" b="b"/>
              <a:pathLst>
                <a:path w="1882"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21"/>
            <p:cNvSpPr/>
            <p:nvPr/>
          </p:nvSpPr>
          <p:spPr>
            <a:xfrm>
              <a:off x="7093425" y="1582025"/>
              <a:ext cx="47075" cy="47050"/>
            </a:xfrm>
            <a:custGeom>
              <a:avLst/>
              <a:gdLst/>
              <a:ahLst/>
              <a:cxnLst/>
              <a:rect l="l" t="t" r="r" b="b"/>
              <a:pathLst>
                <a:path w="1883" h="1882" extrusionOk="0">
                  <a:moveTo>
                    <a:pt x="941" y="0"/>
                  </a:moveTo>
                  <a:cubicBezTo>
                    <a:pt x="429" y="0"/>
                    <a:pt x="1" y="417"/>
                    <a:pt x="1" y="941"/>
                  </a:cubicBezTo>
                  <a:cubicBezTo>
                    <a:pt x="1" y="1453"/>
                    <a:pt x="429" y="1882"/>
                    <a:pt x="941" y="1882"/>
                  </a:cubicBezTo>
                  <a:cubicBezTo>
                    <a:pt x="1465" y="1882"/>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2" name="Google Shape;2682;p21"/>
            <p:cNvSpPr/>
            <p:nvPr/>
          </p:nvSpPr>
          <p:spPr>
            <a:xfrm>
              <a:off x="1627275" y="4061800"/>
              <a:ext cx="47050" cy="47350"/>
            </a:xfrm>
            <a:custGeom>
              <a:avLst/>
              <a:gdLst/>
              <a:ahLst/>
              <a:cxnLst/>
              <a:rect l="l" t="t" r="r" b="b"/>
              <a:pathLst>
                <a:path w="1882" h="1894" extrusionOk="0">
                  <a:moveTo>
                    <a:pt x="941" y="0"/>
                  </a:moveTo>
                  <a:cubicBezTo>
                    <a:pt x="417" y="0"/>
                    <a:pt x="0" y="429"/>
                    <a:pt x="0" y="941"/>
                  </a:cubicBezTo>
                  <a:cubicBezTo>
                    <a:pt x="0"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21"/>
            <p:cNvSpPr/>
            <p:nvPr/>
          </p:nvSpPr>
          <p:spPr>
            <a:xfrm>
              <a:off x="72247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21"/>
            <p:cNvSpPr/>
            <p:nvPr/>
          </p:nvSpPr>
          <p:spPr>
            <a:xfrm>
              <a:off x="1013200" y="4223125"/>
              <a:ext cx="47075" cy="47350"/>
            </a:xfrm>
            <a:custGeom>
              <a:avLst/>
              <a:gdLst/>
              <a:ahLst/>
              <a:cxnLst/>
              <a:rect l="l" t="t" r="r" b="b"/>
              <a:pathLst>
                <a:path w="1883"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21"/>
            <p:cNvSpPr/>
            <p:nvPr/>
          </p:nvSpPr>
          <p:spPr>
            <a:xfrm>
              <a:off x="6610625" y="1743350"/>
              <a:ext cx="47350" cy="47050"/>
            </a:xfrm>
            <a:custGeom>
              <a:avLst/>
              <a:gdLst/>
              <a:ahLst/>
              <a:cxnLst/>
              <a:rect l="l" t="t" r="r" b="b"/>
              <a:pathLst>
                <a:path w="1894" h="1882" extrusionOk="0">
                  <a:moveTo>
                    <a:pt x="953" y="1"/>
                  </a:moveTo>
                  <a:cubicBezTo>
                    <a:pt x="430" y="1"/>
                    <a:pt x="1" y="417"/>
                    <a:pt x="1" y="941"/>
                  </a:cubicBezTo>
                  <a:cubicBezTo>
                    <a:pt x="1" y="1453"/>
                    <a:pt x="430"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21"/>
            <p:cNvSpPr/>
            <p:nvPr/>
          </p:nvSpPr>
          <p:spPr>
            <a:xfrm>
              <a:off x="1173950" y="4223125"/>
              <a:ext cx="47350" cy="47350"/>
            </a:xfrm>
            <a:custGeom>
              <a:avLst/>
              <a:gdLst/>
              <a:ahLst/>
              <a:cxnLst/>
              <a:rect l="l" t="t" r="r" b="b"/>
              <a:pathLst>
                <a:path w="1894" h="1894" extrusionOk="0">
                  <a:moveTo>
                    <a:pt x="941" y="0"/>
                  </a:moveTo>
                  <a:cubicBezTo>
                    <a:pt x="429" y="0"/>
                    <a:pt x="0" y="429"/>
                    <a:pt x="0" y="953"/>
                  </a:cubicBezTo>
                  <a:cubicBezTo>
                    <a:pt x="0" y="1465"/>
                    <a:pt x="429" y="1893"/>
                    <a:pt x="941" y="1893"/>
                  </a:cubicBezTo>
                  <a:cubicBezTo>
                    <a:pt x="1465" y="1893"/>
                    <a:pt x="1893" y="1465"/>
                    <a:pt x="1893" y="953"/>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21"/>
            <p:cNvSpPr/>
            <p:nvPr/>
          </p:nvSpPr>
          <p:spPr>
            <a:xfrm>
              <a:off x="6771675" y="17433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21"/>
            <p:cNvSpPr/>
            <p:nvPr/>
          </p:nvSpPr>
          <p:spPr>
            <a:xfrm>
              <a:off x="13349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21"/>
            <p:cNvSpPr/>
            <p:nvPr/>
          </p:nvSpPr>
          <p:spPr>
            <a:xfrm>
              <a:off x="6932700"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21"/>
            <p:cNvSpPr/>
            <p:nvPr/>
          </p:nvSpPr>
          <p:spPr>
            <a:xfrm>
              <a:off x="1496000" y="4223125"/>
              <a:ext cx="47050" cy="47350"/>
            </a:xfrm>
            <a:custGeom>
              <a:avLst/>
              <a:gdLst/>
              <a:ahLst/>
              <a:cxnLst/>
              <a:rect l="l" t="t" r="r" b="b"/>
              <a:pathLst>
                <a:path w="1882"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21"/>
            <p:cNvSpPr/>
            <p:nvPr/>
          </p:nvSpPr>
          <p:spPr>
            <a:xfrm>
              <a:off x="7093425" y="1743350"/>
              <a:ext cx="47075" cy="47050"/>
            </a:xfrm>
            <a:custGeom>
              <a:avLst/>
              <a:gdLst/>
              <a:ahLst/>
              <a:cxnLst/>
              <a:rect l="l" t="t" r="r" b="b"/>
              <a:pathLst>
                <a:path w="1883" h="1882" extrusionOk="0">
                  <a:moveTo>
                    <a:pt x="941" y="1"/>
                  </a:moveTo>
                  <a:cubicBezTo>
                    <a:pt x="429" y="1"/>
                    <a:pt x="1" y="417"/>
                    <a:pt x="1" y="941"/>
                  </a:cubicBezTo>
                  <a:cubicBezTo>
                    <a:pt x="1"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21"/>
            <p:cNvSpPr/>
            <p:nvPr/>
          </p:nvSpPr>
          <p:spPr>
            <a:xfrm>
              <a:off x="1627275" y="4223125"/>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21"/>
            <p:cNvSpPr/>
            <p:nvPr/>
          </p:nvSpPr>
          <p:spPr>
            <a:xfrm>
              <a:off x="72247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21"/>
            <p:cNvSpPr/>
            <p:nvPr/>
          </p:nvSpPr>
          <p:spPr>
            <a:xfrm>
              <a:off x="1013200" y="4384150"/>
              <a:ext cx="47075" cy="47050"/>
            </a:xfrm>
            <a:custGeom>
              <a:avLst/>
              <a:gdLst/>
              <a:ahLst/>
              <a:cxnLst/>
              <a:rect l="l" t="t" r="r" b="b"/>
              <a:pathLst>
                <a:path w="1883"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21"/>
            <p:cNvSpPr/>
            <p:nvPr/>
          </p:nvSpPr>
          <p:spPr>
            <a:xfrm>
              <a:off x="6610625" y="1904075"/>
              <a:ext cx="47350" cy="47375"/>
            </a:xfrm>
            <a:custGeom>
              <a:avLst/>
              <a:gdLst/>
              <a:ahLst/>
              <a:cxnLst/>
              <a:rect l="l" t="t" r="r" b="b"/>
              <a:pathLst>
                <a:path w="1894" h="1895" extrusionOk="0">
                  <a:moveTo>
                    <a:pt x="953" y="1"/>
                  </a:moveTo>
                  <a:cubicBezTo>
                    <a:pt x="430" y="1"/>
                    <a:pt x="1" y="430"/>
                    <a:pt x="1" y="953"/>
                  </a:cubicBezTo>
                  <a:cubicBezTo>
                    <a:pt x="1" y="1465"/>
                    <a:pt x="430"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21"/>
            <p:cNvSpPr/>
            <p:nvPr/>
          </p:nvSpPr>
          <p:spPr>
            <a:xfrm>
              <a:off x="1173950" y="4384150"/>
              <a:ext cx="47350" cy="47050"/>
            </a:xfrm>
            <a:custGeom>
              <a:avLst/>
              <a:gdLst/>
              <a:ahLst/>
              <a:cxnLst/>
              <a:rect l="l" t="t" r="r" b="b"/>
              <a:pathLst>
                <a:path w="1894" h="1882" extrusionOk="0">
                  <a:moveTo>
                    <a:pt x="941" y="0"/>
                  </a:moveTo>
                  <a:cubicBezTo>
                    <a:pt x="429" y="0"/>
                    <a:pt x="0" y="429"/>
                    <a:pt x="0" y="941"/>
                  </a:cubicBezTo>
                  <a:cubicBezTo>
                    <a:pt x="0" y="1465"/>
                    <a:pt x="429" y="1882"/>
                    <a:pt x="941" y="1882"/>
                  </a:cubicBezTo>
                  <a:cubicBezTo>
                    <a:pt x="1465" y="1882"/>
                    <a:pt x="1893" y="1465"/>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21"/>
            <p:cNvSpPr/>
            <p:nvPr/>
          </p:nvSpPr>
          <p:spPr>
            <a:xfrm>
              <a:off x="6771675" y="1904075"/>
              <a:ext cx="47050" cy="47375"/>
            </a:xfrm>
            <a:custGeom>
              <a:avLst/>
              <a:gdLst/>
              <a:ahLst/>
              <a:cxnLst/>
              <a:rect l="l" t="t" r="r" b="b"/>
              <a:pathLst>
                <a:path w="1882" h="1895" extrusionOk="0">
                  <a:moveTo>
                    <a:pt x="941" y="1"/>
                  </a:moveTo>
                  <a:cubicBezTo>
                    <a:pt x="429" y="1"/>
                    <a:pt x="0" y="430"/>
                    <a:pt x="0" y="953"/>
                  </a:cubicBezTo>
                  <a:cubicBezTo>
                    <a:pt x="0" y="1465"/>
                    <a:pt x="429"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21"/>
            <p:cNvSpPr/>
            <p:nvPr/>
          </p:nvSpPr>
          <p:spPr>
            <a:xfrm>
              <a:off x="13349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21"/>
            <p:cNvSpPr/>
            <p:nvPr/>
          </p:nvSpPr>
          <p:spPr>
            <a:xfrm>
              <a:off x="6932700"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21"/>
            <p:cNvSpPr/>
            <p:nvPr/>
          </p:nvSpPr>
          <p:spPr>
            <a:xfrm>
              <a:off x="1496000" y="4384150"/>
              <a:ext cx="47050" cy="47050"/>
            </a:xfrm>
            <a:custGeom>
              <a:avLst/>
              <a:gdLst/>
              <a:ahLst/>
              <a:cxnLst/>
              <a:rect l="l" t="t" r="r" b="b"/>
              <a:pathLst>
                <a:path w="1882"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21"/>
            <p:cNvSpPr/>
            <p:nvPr/>
          </p:nvSpPr>
          <p:spPr>
            <a:xfrm>
              <a:off x="7093425" y="1904075"/>
              <a:ext cx="47075" cy="47375"/>
            </a:xfrm>
            <a:custGeom>
              <a:avLst/>
              <a:gdLst/>
              <a:ahLst/>
              <a:cxnLst/>
              <a:rect l="l" t="t" r="r" b="b"/>
              <a:pathLst>
                <a:path w="1883" h="1895" extrusionOk="0">
                  <a:moveTo>
                    <a:pt x="941" y="1"/>
                  </a:moveTo>
                  <a:cubicBezTo>
                    <a:pt x="429" y="1"/>
                    <a:pt x="1" y="430"/>
                    <a:pt x="1" y="953"/>
                  </a:cubicBezTo>
                  <a:cubicBezTo>
                    <a:pt x="1" y="1465"/>
                    <a:pt x="429" y="1894"/>
                    <a:pt x="941" y="1894"/>
                  </a:cubicBezTo>
                  <a:cubicBezTo>
                    <a:pt x="1465" y="1894"/>
                    <a:pt x="1882" y="1465"/>
                    <a:pt x="1882" y="953"/>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21"/>
            <p:cNvSpPr/>
            <p:nvPr/>
          </p:nvSpPr>
          <p:spPr>
            <a:xfrm>
              <a:off x="1627275" y="4384150"/>
              <a:ext cx="47050" cy="47050"/>
            </a:xfrm>
            <a:custGeom>
              <a:avLst/>
              <a:gdLst/>
              <a:ahLst/>
              <a:cxnLst/>
              <a:rect l="l" t="t" r="r" b="b"/>
              <a:pathLst>
                <a:path w="1882" h="1882" extrusionOk="0">
                  <a:moveTo>
                    <a:pt x="941" y="0"/>
                  </a:moveTo>
                  <a:cubicBezTo>
                    <a:pt x="417" y="0"/>
                    <a:pt x="0" y="429"/>
                    <a:pt x="0" y="941"/>
                  </a:cubicBezTo>
                  <a:cubicBezTo>
                    <a:pt x="0"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21"/>
            <p:cNvSpPr/>
            <p:nvPr/>
          </p:nvSpPr>
          <p:spPr>
            <a:xfrm>
              <a:off x="72247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21"/>
            <p:cNvSpPr/>
            <p:nvPr/>
          </p:nvSpPr>
          <p:spPr>
            <a:xfrm>
              <a:off x="1013200" y="4545175"/>
              <a:ext cx="47075" cy="47050"/>
            </a:xfrm>
            <a:custGeom>
              <a:avLst/>
              <a:gdLst/>
              <a:ahLst/>
              <a:cxnLst/>
              <a:rect l="l" t="t" r="r" b="b"/>
              <a:pathLst>
                <a:path w="1883"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21"/>
            <p:cNvSpPr/>
            <p:nvPr/>
          </p:nvSpPr>
          <p:spPr>
            <a:xfrm>
              <a:off x="6610625" y="2065125"/>
              <a:ext cx="47350" cy="47050"/>
            </a:xfrm>
            <a:custGeom>
              <a:avLst/>
              <a:gdLst/>
              <a:ahLst/>
              <a:cxnLst/>
              <a:rect l="l" t="t" r="r" b="b"/>
              <a:pathLst>
                <a:path w="1894" h="1882" extrusionOk="0">
                  <a:moveTo>
                    <a:pt x="953" y="0"/>
                  </a:moveTo>
                  <a:cubicBezTo>
                    <a:pt x="430" y="0"/>
                    <a:pt x="1" y="429"/>
                    <a:pt x="1" y="941"/>
                  </a:cubicBezTo>
                  <a:cubicBezTo>
                    <a:pt x="1" y="1465"/>
                    <a:pt x="430"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21"/>
            <p:cNvSpPr/>
            <p:nvPr/>
          </p:nvSpPr>
          <p:spPr>
            <a:xfrm>
              <a:off x="1173950" y="4545175"/>
              <a:ext cx="47350" cy="47050"/>
            </a:xfrm>
            <a:custGeom>
              <a:avLst/>
              <a:gdLst/>
              <a:ahLst/>
              <a:cxnLst/>
              <a:rect l="l" t="t" r="r" b="b"/>
              <a:pathLst>
                <a:path w="1894" h="1882" extrusionOk="0">
                  <a:moveTo>
                    <a:pt x="941" y="1"/>
                  </a:moveTo>
                  <a:cubicBezTo>
                    <a:pt x="429" y="1"/>
                    <a:pt x="0" y="417"/>
                    <a:pt x="0" y="941"/>
                  </a:cubicBezTo>
                  <a:cubicBezTo>
                    <a:pt x="0" y="1465"/>
                    <a:pt x="429" y="1882"/>
                    <a:pt x="941" y="1882"/>
                  </a:cubicBezTo>
                  <a:cubicBezTo>
                    <a:pt x="1465" y="1882"/>
                    <a:pt x="1893" y="1465"/>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21"/>
            <p:cNvSpPr/>
            <p:nvPr/>
          </p:nvSpPr>
          <p:spPr>
            <a:xfrm>
              <a:off x="6771675" y="2065125"/>
              <a:ext cx="47050" cy="47050"/>
            </a:xfrm>
            <a:custGeom>
              <a:avLst/>
              <a:gdLst/>
              <a:ahLst/>
              <a:cxnLst/>
              <a:rect l="l" t="t" r="r" b="b"/>
              <a:pathLst>
                <a:path w="1882" h="1882" extrusionOk="0">
                  <a:moveTo>
                    <a:pt x="941" y="0"/>
                  </a:moveTo>
                  <a:cubicBezTo>
                    <a:pt x="429" y="0"/>
                    <a:pt x="0" y="429"/>
                    <a:pt x="0" y="941"/>
                  </a:cubicBezTo>
                  <a:cubicBezTo>
                    <a:pt x="0" y="1465"/>
                    <a:pt x="429"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21"/>
            <p:cNvSpPr/>
            <p:nvPr/>
          </p:nvSpPr>
          <p:spPr>
            <a:xfrm>
              <a:off x="13349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21"/>
            <p:cNvSpPr/>
            <p:nvPr/>
          </p:nvSpPr>
          <p:spPr>
            <a:xfrm>
              <a:off x="6932700"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21"/>
            <p:cNvSpPr/>
            <p:nvPr/>
          </p:nvSpPr>
          <p:spPr>
            <a:xfrm>
              <a:off x="1496000" y="4545175"/>
              <a:ext cx="47050" cy="47050"/>
            </a:xfrm>
            <a:custGeom>
              <a:avLst/>
              <a:gdLst/>
              <a:ahLst/>
              <a:cxnLst/>
              <a:rect l="l" t="t" r="r" b="b"/>
              <a:pathLst>
                <a:path w="1882"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21"/>
            <p:cNvSpPr/>
            <p:nvPr/>
          </p:nvSpPr>
          <p:spPr>
            <a:xfrm>
              <a:off x="7093425" y="2065125"/>
              <a:ext cx="47075" cy="47050"/>
            </a:xfrm>
            <a:custGeom>
              <a:avLst/>
              <a:gdLst/>
              <a:ahLst/>
              <a:cxnLst/>
              <a:rect l="l" t="t" r="r" b="b"/>
              <a:pathLst>
                <a:path w="1883" h="1882" extrusionOk="0">
                  <a:moveTo>
                    <a:pt x="941" y="0"/>
                  </a:moveTo>
                  <a:cubicBezTo>
                    <a:pt x="429" y="0"/>
                    <a:pt x="1" y="429"/>
                    <a:pt x="1" y="941"/>
                  </a:cubicBezTo>
                  <a:cubicBezTo>
                    <a:pt x="1" y="1465"/>
                    <a:pt x="429" y="1881"/>
                    <a:pt x="941" y="1881"/>
                  </a:cubicBezTo>
                  <a:cubicBezTo>
                    <a:pt x="1465" y="1881"/>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21"/>
            <p:cNvSpPr/>
            <p:nvPr/>
          </p:nvSpPr>
          <p:spPr>
            <a:xfrm>
              <a:off x="1627275" y="4545175"/>
              <a:ext cx="47050" cy="47050"/>
            </a:xfrm>
            <a:custGeom>
              <a:avLst/>
              <a:gdLst/>
              <a:ahLst/>
              <a:cxnLst/>
              <a:rect l="l" t="t" r="r" b="b"/>
              <a:pathLst>
                <a:path w="1882" h="1882" extrusionOk="0">
                  <a:moveTo>
                    <a:pt x="941" y="1"/>
                  </a:moveTo>
                  <a:cubicBezTo>
                    <a:pt x="417" y="1"/>
                    <a:pt x="0" y="417"/>
                    <a:pt x="0" y="941"/>
                  </a:cubicBezTo>
                  <a:cubicBezTo>
                    <a:pt x="0"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21"/>
            <p:cNvSpPr/>
            <p:nvPr/>
          </p:nvSpPr>
          <p:spPr>
            <a:xfrm>
              <a:off x="72247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21"/>
            <p:cNvSpPr/>
            <p:nvPr/>
          </p:nvSpPr>
          <p:spPr>
            <a:xfrm>
              <a:off x="1013200" y="4706200"/>
              <a:ext cx="47075" cy="47075"/>
            </a:xfrm>
            <a:custGeom>
              <a:avLst/>
              <a:gdLst/>
              <a:ahLst/>
              <a:cxnLst/>
              <a:rect l="l" t="t" r="r" b="b"/>
              <a:pathLst>
                <a:path w="1883"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21"/>
            <p:cNvSpPr/>
            <p:nvPr/>
          </p:nvSpPr>
          <p:spPr>
            <a:xfrm>
              <a:off x="6610625" y="2226150"/>
              <a:ext cx="47350" cy="47050"/>
            </a:xfrm>
            <a:custGeom>
              <a:avLst/>
              <a:gdLst/>
              <a:ahLst/>
              <a:cxnLst/>
              <a:rect l="l" t="t" r="r" b="b"/>
              <a:pathLst>
                <a:path w="1894" h="1882" extrusionOk="0">
                  <a:moveTo>
                    <a:pt x="953" y="0"/>
                  </a:moveTo>
                  <a:cubicBezTo>
                    <a:pt x="430" y="0"/>
                    <a:pt x="1" y="417"/>
                    <a:pt x="1" y="941"/>
                  </a:cubicBezTo>
                  <a:cubicBezTo>
                    <a:pt x="1" y="1465"/>
                    <a:pt x="430"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21"/>
            <p:cNvSpPr/>
            <p:nvPr/>
          </p:nvSpPr>
          <p:spPr>
            <a:xfrm>
              <a:off x="1173950" y="4706200"/>
              <a:ext cx="47350" cy="47075"/>
            </a:xfrm>
            <a:custGeom>
              <a:avLst/>
              <a:gdLst/>
              <a:ahLst/>
              <a:cxnLst/>
              <a:rect l="l" t="t" r="r" b="b"/>
              <a:pathLst>
                <a:path w="1894" h="1883" extrusionOk="0">
                  <a:moveTo>
                    <a:pt x="941" y="1"/>
                  </a:moveTo>
                  <a:cubicBezTo>
                    <a:pt x="429" y="1"/>
                    <a:pt x="0" y="418"/>
                    <a:pt x="0" y="942"/>
                  </a:cubicBezTo>
                  <a:cubicBezTo>
                    <a:pt x="0" y="1465"/>
                    <a:pt x="429" y="1882"/>
                    <a:pt x="941" y="1882"/>
                  </a:cubicBezTo>
                  <a:cubicBezTo>
                    <a:pt x="1465" y="1882"/>
                    <a:pt x="1893" y="1465"/>
                    <a:pt x="1893" y="942"/>
                  </a:cubicBezTo>
                  <a:cubicBezTo>
                    <a:pt x="1893"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21"/>
            <p:cNvSpPr/>
            <p:nvPr/>
          </p:nvSpPr>
          <p:spPr>
            <a:xfrm>
              <a:off x="6771675" y="2226150"/>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21"/>
            <p:cNvSpPr/>
            <p:nvPr/>
          </p:nvSpPr>
          <p:spPr>
            <a:xfrm>
              <a:off x="13349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21"/>
            <p:cNvSpPr/>
            <p:nvPr/>
          </p:nvSpPr>
          <p:spPr>
            <a:xfrm>
              <a:off x="6932700"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21"/>
            <p:cNvSpPr/>
            <p:nvPr/>
          </p:nvSpPr>
          <p:spPr>
            <a:xfrm>
              <a:off x="1496000" y="4706200"/>
              <a:ext cx="47050" cy="47075"/>
            </a:xfrm>
            <a:custGeom>
              <a:avLst/>
              <a:gdLst/>
              <a:ahLst/>
              <a:cxnLst/>
              <a:rect l="l" t="t" r="r" b="b"/>
              <a:pathLst>
                <a:path w="1882"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21"/>
            <p:cNvSpPr/>
            <p:nvPr/>
          </p:nvSpPr>
          <p:spPr>
            <a:xfrm>
              <a:off x="7093425" y="2226150"/>
              <a:ext cx="47075" cy="47050"/>
            </a:xfrm>
            <a:custGeom>
              <a:avLst/>
              <a:gdLst/>
              <a:ahLst/>
              <a:cxnLst/>
              <a:rect l="l" t="t" r="r" b="b"/>
              <a:pathLst>
                <a:path w="1883" h="1882" extrusionOk="0">
                  <a:moveTo>
                    <a:pt x="941" y="0"/>
                  </a:moveTo>
                  <a:cubicBezTo>
                    <a:pt x="429" y="0"/>
                    <a:pt x="1" y="417"/>
                    <a:pt x="1" y="941"/>
                  </a:cubicBezTo>
                  <a:cubicBezTo>
                    <a:pt x="1"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21"/>
            <p:cNvSpPr/>
            <p:nvPr/>
          </p:nvSpPr>
          <p:spPr>
            <a:xfrm>
              <a:off x="1627275" y="4706200"/>
              <a:ext cx="47050" cy="47075"/>
            </a:xfrm>
            <a:custGeom>
              <a:avLst/>
              <a:gdLst/>
              <a:ahLst/>
              <a:cxnLst/>
              <a:rect l="l" t="t" r="r" b="b"/>
              <a:pathLst>
                <a:path w="1882" h="1883" extrusionOk="0">
                  <a:moveTo>
                    <a:pt x="941" y="1"/>
                  </a:moveTo>
                  <a:cubicBezTo>
                    <a:pt x="417" y="1"/>
                    <a:pt x="0" y="418"/>
                    <a:pt x="0" y="942"/>
                  </a:cubicBezTo>
                  <a:cubicBezTo>
                    <a:pt x="0"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21"/>
            <p:cNvSpPr/>
            <p:nvPr/>
          </p:nvSpPr>
          <p:spPr>
            <a:xfrm>
              <a:off x="72247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21"/>
            <p:cNvSpPr/>
            <p:nvPr/>
          </p:nvSpPr>
          <p:spPr>
            <a:xfrm>
              <a:off x="3693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21"/>
            <p:cNvSpPr/>
            <p:nvPr/>
          </p:nvSpPr>
          <p:spPr>
            <a:xfrm>
              <a:off x="5967100" y="937900"/>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21"/>
            <p:cNvSpPr/>
            <p:nvPr/>
          </p:nvSpPr>
          <p:spPr>
            <a:xfrm>
              <a:off x="530125" y="3417950"/>
              <a:ext cx="47350" cy="47075"/>
            </a:xfrm>
            <a:custGeom>
              <a:avLst/>
              <a:gdLst/>
              <a:ahLst/>
              <a:cxnLst/>
              <a:rect l="l" t="t" r="r" b="b"/>
              <a:pathLst>
                <a:path w="1894" h="1883" extrusionOk="0">
                  <a:moveTo>
                    <a:pt x="953" y="1"/>
                  </a:moveTo>
                  <a:cubicBezTo>
                    <a:pt x="429" y="1"/>
                    <a:pt x="0" y="430"/>
                    <a:pt x="0" y="941"/>
                  </a:cubicBezTo>
                  <a:cubicBezTo>
                    <a:pt x="0" y="1465"/>
                    <a:pt x="429" y="1882"/>
                    <a:pt x="953" y="1882"/>
                  </a:cubicBezTo>
                  <a:cubicBezTo>
                    <a:pt x="1465" y="1882"/>
                    <a:pt x="1893" y="1465"/>
                    <a:pt x="1893" y="941"/>
                  </a:cubicBezTo>
                  <a:cubicBezTo>
                    <a:pt x="1893"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21"/>
            <p:cNvSpPr/>
            <p:nvPr/>
          </p:nvSpPr>
          <p:spPr>
            <a:xfrm>
              <a:off x="6127825" y="937900"/>
              <a:ext cx="47075" cy="47350"/>
            </a:xfrm>
            <a:custGeom>
              <a:avLst/>
              <a:gdLst/>
              <a:ahLst/>
              <a:cxnLst/>
              <a:rect l="l" t="t" r="r" b="b"/>
              <a:pathLst>
                <a:path w="1883" h="1894" extrusionOk="0">
                  <a:moveTo>
                    <a:pt x="942" y="0"/>
                  </a:moveTo>
                  <a:cubicBezTo>
                    <a:pt x="430" y="0"/>
                    <a:pt x="1" y="429"/>
                    <a:pt x="1" y="953"/>
                  </a:cubicBezTo>
                  <a:cubicBezTo>
                    <a:pt x="1" y="1465"/>
                    <a:pt x="430" y="1893"/>
                    <a:pt x="942" y="1893"/>
                  </a:cubicBezTo>
                  <a:cubicBezTo>
                    <a:pt x="1465" y="1893"/>
                    <a:pt x="1882" y="1465"/>
                    <a:pt x="1882" y="953"/>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21"/>
            <p:cNvSpPr/>
            <p:nvPr/>
          </p:nvSpPr>
          <p:spPr>
            <a:xfrm>
              <a:off x="691150" y="3417950"/>
              <a:ext cx="47050" cy="47075"/>
            </a:xfrm>
            <a:custGeom>
              <a:avLst/>
              <a:gdLst/>
              <a:ahLst/>
              <a:cxnLst/>
              <a:rect l="l" t="t" r="r" b="b"/>
              <a:pathLst>
                <a:path w="1882" h="1883" extrusionOk="0">
                  <a:moveTo>
                    <a:pt x="941" y="1"/>
                  </a:moveTo>
                  <a:cubicBezTo>
                    <a:pt x="429" y="1"/>
                    <a:pt x="0" y="430"/>
                    <a:pt x="0" y="941"/>
                  </a:cubicBezTo>
                  <a:cubicBezTo>
                    <a:pt x="0" y="1465"/>
                    <a:pt x="429"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21"/>
            <p:cNvSpPr/>
            <p:nvPr/>
          </p:nvSpPr>
          <p:spPr>
            <a:xfrm>
              <a:off x="6288875"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21"/>
            <p:cNvSpPr/>
            <p:nvPr/>
          </p:nvSpPr>
          <p:spPr>
            <a:xfrm>
              <a:off x="8521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21"/>
            <p:cNvSpPr/>
            <p:nvPr/>
          </p:nvSpPr>
          <p:spPr>
            <a:xfrm>
              <a:off x="64496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21"/>
            <p:cNvSpPr/>
            <p:nvPr/>
          </p:nvSpPr>
          <p:spPr>
            <a:xfrm>
              <a:off x="3693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21"/>
            <p:cNvSpPr/>
            <p:nvPr/>
          </p:nvSpPr>
          <p:spPr>
            <a:xfrm>
              <a:off x="5967100" y="1098925"/>
              <a:ext cx="47050" cy="47050"/>
            </a:xfrm>
            <a:custGeom>
              <a:avLst/>
              <a:gdLst/>
              <a:ahLst/>
              <a:cxnLst/>
              <a:rect l="l" t="t" r="r" b="b"/>
              <a:pathLst>
                <a:path w="1882" h="1882" extrusionOk="0">
                  <a:moveTo>
                    <a:pt x="941" y="1"/>
                  </a:moveTo>
                  <a:cubicBezTo>
                    <a:pt x="417" y="1"/>
                    <a:pt x="1" y="429"/>
                    <a:pt x="1" y="941"/>
                  </a:cubicBezTo>
                  <a:cubicBezTo>
                    <a:pt x="1"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21"/>
            <p:cNvSpPr/>
            <p:nvPr/>
          </p:nvSpPr>
          <p:spPr>
            <a:xfrm>
              <a:off x="530125" y="3579000"/>
              <a:ext cx="47350" cy="47050"/>
            </a:xfrm>
            <a:custGeom>
              <a:avLst/>
              <a:gdLst/>
              <a:ahLst/>
              <a:cxnLst/>
              <a:rect l="l" t="t" r="r" b="b"/>
              <a:pathLst>
                <a:path w="1894" h="1882" extrusionOk="0">
                  <a:moveTo>
                    <a:pt x="953" y="0"/>
                  </a:moveTo>
                  <a:cubicBezTo>
                    <a:pt x="429" y="0"/>
                    <a:pt x="0" y="417"/>
                    <a:pt x="0" y="941"/>
                  </a:cubicBezTo>
                  <a:cubicBezTo>
                    <a:pt x="0" y="1465"/>
                    <a:pt x="429" y="1881"/>
                    <a:pt x="953" y="1881"/>
                  </a:cubicBezTo>
                  <a:cubicBezTo>
                    <a:pt x="1465" y="1881"/>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21"/>
            <p:cNvSpPr/>
            <p:nvPr/>
          </p:nvSpPr>
          <p:spPr>
            <a:xfrm>
              <a:off x="6127825" y="1098925"/>
              <a:ext cx="47075" cy="47050"/>
            </a:xfrm>
            <a:custGeom>
              <a:avLst/>
              <a:gdLst/>
              <a:ahLst/>
              <a:cxnLst/>
              <a:rect l="l" t="t" r="r" b="b"/>
              <a:pathLst>
                <a:path w="1883" h="1882" extrusionOk="0">
                  <a:moveTo>
                    <a:pt x="942" y="1"/>
                  </a:moveTo>
                  <a:cubicBezTo>
                    <a:pt x="430" y="1"/>
                    <a:pt x="1" y="429"/>
                    <a:pt x="1" y="941"/>
                  </a:cubicBezTo>
                  <a:cubicBezTo>
                    <a:pt x="1" y="1465"/>
                    <a:pt x="430" y="1882"/>
                    <a:pt x="942" y="1882"/>
                  </a:cubicBezTo>
                  <a:cubicBezTo>
                    <a:pt x="1465" y="1882"/>
                    <a:pt x="1882" y="1465"/>
                    <a:pt x="1882" y="941"/>
                  </a:cubicBezTo>
                  <a:cubicBezTo>
                    <a:pt x="1882" y="429"/>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21"/>
            <p:cNvSpPr/>
            <p:nvPr/>
          </p:nvSpPr>
          <p:spPr>
            <a:xfrm>
              <a:off x="691150" y="3579000"/>
              <a:ext cx="47050" cy="47050"/>
            </a:xfrm>
            <a:custGeom>
              <a:avLst/>
              <a:gdLst/>
              <a:ahLst/>
              <a:cxnLst/>
              <a:rect l="l" t="t" r="r" b="b"/>
              <a:pathLst>
                <a:path w="1882" h="1882" extrusionOk="0">
                  <a:moveTo>
                    <a:pt x="941" y="0"/>
                  </a:moveTo>
                  <a:cubicBezTo>
                    <a:pt x="429" y="0"/>
                    <a:pt x="0" y="417"/>
                    <a:pt x="0" y="941"/>
                  </a:cubicBezTo>
                  <a:cubicBezTo>
                    <a:pt x="0" y="1465"/>
                    <a:pt x="429"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21"/>
            <p:cNvSpPr/>
            <p:nvPr/>
          </p:nvSpPr>
          <p:spPr>
            <a:xfrm>
              <a:off x="6288875"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21"/>
            <p:cNvSpPr/>
            <p:nvPr/>
          </p:nvSpPr>
          <p:spPr>
            <a:xfrm>
              <a:off x="8521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21"/>
            <p:cNvSpPr/>
            <p:nvPr/>
          </p:nvSpPr>
          <p:spPr>
            <a:xfrm>
              <a:off x="64496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21"/>
            <p:cNvSpPr/>
            <p:nvPr/>
          </p:nvSpPr>
          <p:spPr>
            <a:xfrm>
              <a:off x="3693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21"/>
            <p:cNvSpPr/>
            <p:nvPr/>
          </p:nvSpPr>
          <p:spPr>
            <a:xfrm>
              <a:off x="5967100" y="1259950"/>
              <a:ext cx="47050" cy="47075"/>
            </a:xfrm>
            <a:custGeom>
              <a:avLst/>
              <a:gdLst/>
              <a:ahLst/>
              <a:cxnLst/>
              <a:rect l="l" t="t" r="r" b="b"/>
              <a:pathLst>
                <a:path w="1882" h="1883" extrusionOk="0">
                  <a:moveTo>
                    <a:pt x="941" y="1"/>
                  </a:moveTo>
                  <a:cubicBezTo>
                    <a:pt x="417" y="1"/>
                    <a:pt x="1" y="418"/>
                    <a:pt x="1" y="941"/>
                  </a:cubicBezTo>
                  <a:cubicBezTo>
                    <a:pt x="1"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21"/>
            <p:cNvSpPr/>
            <p:nvPr/>
          </p:nvSpPr>
          <p:spPr>
            <a:xfrm>
              <a:off x="530125" y="3740025"/>
              <a:ext cx="47350" cy="47050"/>
            </a:xfrm>
            <a:custGeom>
              <a:avLst/>
              <a:gdLst/>
              <a:ahLst/>
              <a:cxnLst/>
              <a:rect l="l" t="t" r="r" b="b"/>
              <a:pathLst>
                <a:path w="1894" h="1882" extrusionOk="0">
                  <a:moveTo>
                    <a:pt x="953" y="0"/>
                  </a:moveTo>
                  <a:cubicBezTo>
                    <a:pt x="429" y="0"/>
                    <a:pt x="0" y="417"/>
                    <a:pt x="0" y="941"/>
                  </a:cubicBezTo>
                  <a:cubicBezTo>
                    <a:pt x="0" y="1465"/>
                    <a:pt x="429" y="1882"/>
                    <a:pt x="953" y="1882"/>
                  </a:cubicBezTo>
                  <a:cubicBezTo>
                    <a:pt x="1465" y="1882"/>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21"/>
            <p:cNvSpPr/>
            <p:nvPr/>
          </p:nvSpPr>
          <p:spPr>
            <a:xfrm>
              <a:off x="6127825" y="1259950"/>
              <a:ext cx="47075" cy="47075"/>
            </a:xfrm>
            <a:custGeom>
              <a:avLst/>
              <a:gdLst/>
              <a:ahLst/>
              <a:cxnLst/>
              <a:rect l="l" t="t" r="r" b="b"/>
              <a:pathLst>
                <a:path w="1883" h="1883" extrusionOk="0">
                  <a:moveTo>
                    <a:pt x="942" y="1"/>
                  </a:moveTo>
                  <a:cubicBezTo>
                    <a:pt x="430" y="1"/>
                    <a:pt x="1" y="418"/>
                    <a:pt x="1" y="941"/>
                  </a:cubicBezTo>
                  <a:cubicBezTo>
                    <a:pt x="1" y="1465"/>
                    <a:pt x="430" y="1882"/>
                    <a:pt x="942" y="1882"/>
                  </a:cubicBezTo>
                  <a:cubicBezTo>
                    <a:pt x="1465" y="1882"/>
                    <a:pt x="1882" y="1465"/>
                    <a:pt x="1882" y="941"/>
                  </a:cubicBezTo>
                  <a:cubicBezTo>
                    <a:pt x="1882" y="418"/>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21"/>
            <p:cNvSpPr/>
            <p:nvPr/>
          </p:nvSpPr>
          <p:spPr>
            <a:xfrm>
              <a:off x="691150" y="3740025"/>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21"/>
            <p:cNvSpPr/>
            <p:nvPr/>
          </p:nvSpPr>
          <p:spPr>
            <a:xfrm>
              <a:off x="6288875"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21"/>
            <p:cNvSpPr/>
            <p:nvPr/>
          </p:nvSpPr>
          <p:spPr>
            <a:xfrm>
              <a:off x="8521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21"/>
            <p:cNvSpPr/>
            <p:nvPr/>
          </p:nvSpPr>
          <p:spPr>
            <a:xfrm>
              <a:off x="64496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21"/>
            <p:cNvSpPr/>
            <p:nvPr/>
          </p:nvSpPr>
          <p:spPr>
            <a:xfrm>
              <a:off x="3693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21"/>
            <p:cNvSpPr/>
            <p:nvPr/>
          </p:nvSpPr>
          <p:spPr>
            <a:xfrm>
              <a:off x="5967100" y="1421000"/>
              <a:ext cx="47050" cy="47050"/>
            </a:xfrm>
            <a:custGeom>
              <a:avLst/>
              <a:gdLst/>
              <a:ahLst/>
              <a:cxnLst/>
              <a:rect l="l" t="t" r="r" b="b"/>
              <a:pathLst>
                <a:path w="1882" h="1882" extrusionOk="0">
                  <a:moveTo>
                    <a:pt x="941" y="0"/>
                  </a:moveTo>
                  <a:cubicBezTo>
                    <a:pt x="417" y="0"/>
                    <a:pt x="1" y="417"/>
                    <a:pt x="1" y="941"/>
                  </a:cubicBezTo>
                  <a:cubicBezTo>
                    <a:pt x="1"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21"/>
            <p:cNvSpPr/>
            <p:nvPr/>
          </p:nvSpPr>
          <p:spPr>
            <a:xfrm>
              <a:off x="530125" y="3901050"/>
              <a:ext cx="47350" cy="47050"/>
            </a:xfrm>
            <a:custGeom>
              <a:avLst/>
              <a:gdLst/>
              <a:ahLst/>
              <a:cxnLst/>
              <a:rect l="l" t="t" r="r" b="b"/>
              <a:pathLst>
                <a:path w="1894" h="1882" extrusionOk="0">
                  <a:moveTo>
                    <a:pt x="953" y="1"/>
                  </a:moveTo>
                  <a:cubicBezTo>
                    <a:pt x="429" y="1"/>
                    <a:pt x="0" y="417"/>
                    <a:pt x="0" y="941"/>
                  </a:cubicBezTo>
                  <a:cubicBezTo>
                    <a:pt x="0" y="1453"/>
                    <a:pt x="429" y="1882"/>
                    <a:pt x="953" y="1882"/>
                  </a:cubicBezTo>
                  <a:cubicBezTo>
                    <a:pt x="1465" y="1882"/>
                    <a:pt x="1893" y="1453"/>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21"/>
            <p:cNvSpPr/>
            <p:nvPr/>
          </p:nvSpPr>
          <p:spPr>
            <a:xfrm>
              <a:off x="6127825" y="1421000"/>
              <a:ext cx="47075" cy="47050"/>
            </a:xfrm>
            <a:custGeom>
              <a:avLst/>
              <a:gdLst/>
              <a:ahLst/>
              <a:cxnLst/>
              <a:rect l="l" t="t" r="r" b="b"/>
              <a:pathLst>
                <a:path w="1883" h="1882" extrusionOk="0">
                  <a:moveTo>
                    <a:pt x="942" y="0"/>
                  </a:moveTo>
                  <a:cubicBezTo>
                    <a:pt x="430" y="0"/>
                    <a:pt x="1" y="417"/>
                    <a:pt x="1" y="941"/>
                  </a:cubicBezTo>
                  <a:cubicBezTo>
                    <a:pt x="1" y="1453"/>
                    <a:pt x="430" y="1881"/>
                    <a:pt x="942" y="1881"/>
                  </a:cubicBezTo>
                  <a:cubicBezTo>
                    <a:pt x="1465" y="1881"/>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21"/>
            <p:cNvSpPr/>
            <p:nvPr/>
          </p:nvSpPr>
          <p:spPr>
            <a:xfrm>
              <a:off x="691150" y="39010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21"/>
            <p:cNvSpPr/>
            <p:nvPr/>
          </p:nvSpPr>
          <p:spPr>
            <a:xfrm>
              <a:off x="6288875"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21"/>
            <p:cNvSpPr/>
            <p:nvPr/>
          </p:nvSpPr>
          <p:spPr>
            <a:xfrm>
              <a:off x="8521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21"/>
            <p:cNvSpPr/>
            <p:nvPr/>
          </p:nvSpPr>
          <p:spPr>
            <a:xfrm>
              <a:off x="64496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21"/>
            <p:cNvSpPr/>
            <p:nvPr/>
          </p:nvSpPr>
          <p:spPr>
            <a:xfrm>
              <a:off x="3693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21"/>
            <p:cNvSpPr/>
            <p:nvPr/>
          </p:nvSpPr>
          <p:spPr>
            <a:xfrm>
              <a:off x="5967100" y="1582025"/>
              <a:ext cx="47050" cy="47050"/>
            </a:xfrm>
            <a:custGeom>
              <a:avLst/>
              <a:gdLst/>
              <a:ahLst/>
              <a:cxnLst/>
              <a:rect l="l" t="t" r="r" b="b"/>
              <a:pathLst>
                <a:path w="1882" h="1882" extrusionOk="0">
                  <a:moveTo>
                    <a:pt x="941" y="0"/>
                  </a:moveTo>
                  <a:cubicBezTo>
                    <a:pt x="417" y="0"/>
                    <a:pt x="1" y="417"/>
                    <a:pt x="1" y="941"/>
                  </a:cubicBezTo>
                  <a:cubicBezTo>
                    <a:pt x="1"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21"/>
            <p:cNvSpPr/>
            <p:nvPr/>
          </p:nvSpPr>
          <p:spPr>
            <a:xfrm>
              <a:off x="530125" y="4061800"/>
              <a:ext cx="47350" cy="47350"/>
            </a:xfrm>
            <a:custGeom>
              <a:avLst/>
              <a:gdLst/>
              <a:ahLst/>
              <a:cxnLst/>
              <a:rect l="l" t="t" r="r" b="b"/>
              <a:pathLst>
                <a:path w="1894" h="1894" extrusionOk="0">
                  <a:moveTo>
                    <a:pt x="953" y="0"/>
                  </a:moveTo>
                  <a:cubicBezTo>
                    <a:pt x="429" y="0"/>
                    <a:pt x="0" y="429"/>
                    <a:pt x="0" y="941"/>
                  </a:cubicBezTo>
                  <a:cubicBezTo>
                    <a:pt x="0" y="1464"/>
                    <a:pt x="429" y="1893"/>
                    <a:pt x="953" y="1893"/>
                  </a:cubicBezTo>
                  <a:cubicBezTo>
                    <a:pt x="1465" y="1893"/>
                    <a:pt x="1893" y="1464"/>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21"/>
            <p:cNvSpPr/>
            <p:nvPr/>
          </p:nvSpPr>
          <p:spPr>
            <a:xfrm>
              <a:off x="6127825" y="1582025"/>
              <a:ext cx="47075" cy="47050"/>
            </a:xfrm>
            <a:custGeom>
              <a:avLst/>
              <a:gdLst/>
              <a:ahLst/>
              <a:cxnLst/>
              <a:rect l="l" t="t" r="r" b="b"/>
              <a:pathLst>
                <a:path w="1883" h="1882" extrusionOk="0">
                  <a:moveTo>
                    <a:pt x="942" y="0"/>
                  </a:moveTo>
                  <a:cubicBezTo>
                    <a:pt x="430" y="0"/>
                    <a:pt x="1" y="417"/>
                    <a:pt x="1" y="941"/>
                  </a:cubicBezTo>
                  <a:cubicBezTo>
                    <a:pt x="1" y="1453"/>
                    <a:pt x="430" y="1882"/>
                    <a:pt x="942" y="1882"/>
                  </a:cubicBezTo>
                  <a:cubicBezTo>
                    <a:pt x="1465" y="1882"/>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21"/>
            <p:cNvSpPr/>
            <p:nvPr/>
          </p:nvSpPr>
          <p:spPr>
            <a:xfrm>
              <a:off x="691150" y="4061800"/>
              <a:ext cx="47050" cy="47350"/>
            </a:xfrm>
            <a:custGeom>
              <a:avLst/>
              <a:gdLst/>
              <a:ahLst/>
              <a:cxnLst/>
              <a:rect l="l" t="t" r="r" b="b"/>
              <a:pathLst>
                <a:path w="1882" h="1894" extrusionOk="0">
                  <a:moveTo>
                    <a:pt x="941" y="0"/>
                  </a:moveTo>
                  <a:cubicBezTo>
                    <a:pt x="429" y="0"/>
                    <a:pt x="0" y="429"/>
                    <a:pt x="0" y="941"/>
                  </a:cubicBezTo>
                  <a:cubicBezTo>
                    <a:pt x="0" y="1464"/>
                    <a:pt x="429"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21"/>
            <p:cNvSpPr/>
            <p:nvPr/>
          </p:nvSpPr>
          <p:spPr>
            <a:xfrm>
              <a:off x="6288875"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21"/>
            <p:cNvSpPr/>
            <p:nvPr/>
          </p:nvSpPr>
          <p:spPr>
            <a:xfrm>
              <a:off x="8521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21"/>
            <p:cNvSpPr/>
            <p:nvPr/>
          </p:nvSpPr>
          <p:spPr>
            <a:xfrm>
              <a:off x="64496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21"/>
            <p:cNvSpPr/>
            <p:nvPr/>
          </p:nvSpPr>
          <p:spPr>
            <a:xfrm>
              <a:off x="3693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21"/>
            <p:cNvSpPr/>
            <p:nvPr/>
          </p:nvSpPr>
          <p:spPr>
            <a:xfrm>
              <a:off x="5967100" y="17433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21"/>
            <p:cNvSpPr/>
            <p:nvPr/>
          </p:nvSpPr>
          <p:spPr>
            <a:xfrm>
              <a:off x="530125" y="4223125"/>
              <a:ext cx="47350" cy="47350"/>
            </a:xfrm>
            <a:custGeom>
              <a:avLst/>
              <a:gdLst/>
              <a:ahLst/>
              <a:cxnLst/>
              <a:rect l="l" t="t" r="r" b="b"/>
              <a:pathLst>
                <a:path w="1894" h="1894" extrusionOk="0">
                  <a:moveTo>
                    <a:pt x="953" y="0"/>
                  </a:moveTo>
                  <a:cubicBezTo>
                    <a:pt x="429" y="0"/>
                    <a:pt x="0" y="429"/>
                    <a:pt x="0" y="953"/>
                  </a:cubicBezTo>
                  <a:cubicBezTo>
                    <a:pt x="0" y="1465"/>
                    <a:pt x="429" y="1893"/>
                    <a:pt x="953" y="1893"/>
                  </a:cubicBezTo>
                  <a:cubicBezTo>
                    <a:pt x="1465" y="1893"/>
                    <a:pt x="1893" y="1465"/>
                    <a:pt x="1893" y="953"/>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21"/>
            <p:cNvSpPr/>
            <p:nvPr/>
          </p:nvSpPr>
          <p:spPr>
            <a:xfrm>
              <a:off x="6127825" y="1743350"/>
              <a:ext cx="47075" cy="47050"/>
            </a:xfrm>
            <a:custGeom>
              <a:avLst/>
              <a:gdLst/>
              <a:ahLst/>
              <a:cxnLst/>
              <a:rect l="l" t="t" r="r" b="b"/>
              <a:pathLst>
                <a:path w="1883" h="1882" extrusionOk="0">
                  <a:moveTo>
                    <a:pt x="942" y="1"/>
                  </a:moveTo>
                  <a:cubicBezTo>
                    <a:pt x="430" y="1"/>
                    <a:pt x="1" y="417"/>
                    <a:pt x="1" y="941"/>
                  </a:cubicBezTo>
                  <a:cubicBezTo>
                    <a:pt x="1" y="1453"/>
                    <a:pt x="430" y="1882"/>
                    <a:pt x="942" y="1882"/>
                  </a:cubicBezTo>
                  <a:cubicBezTo>
                    <a:pt x="1465" y="1882"/>
                    <a:pt x="1882" y="1453"/>
                    <a:pt x="1882" y="941"/>
                  </a:cubicBezTo>
                  <a:cubicBezTo>
                    <a:pt x="1882" y="417"/>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21"/>
            <p:cNvSpPr/>
            <p:nvPr/>
          </p:nvSpPr>
          <p:spPr>
            <a:xfrm>
              <a:off x="691150" y="4223125"/>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21"/>
            <p:cNvSpPr/>
            <p:nvPr/>
          </p:nvSpPr>
          <p:spPr>
            <a:xfrm>
              <a:off x="6288875"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21"/>
            <p:cNvSpPr/>
            <p:nvPr/>
          </p:nvSpPr>
          <p:spPr>
            <a:xfrm>
              <a:off x="8521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21"/>
            <p:cNvSpPr/>
            <p:nvPr/>
          </p:nvSpPr>
          <p:spPr>
            <a:xfrm>
              <a:off x="64496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21"/>
            <p:cNvSpPr/>
            <p:nvPr/>
          </p:nvSpPr>
          <p:spPr>
            <a:xfrm>
              <a:off x="3693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21"/>
            <p:cNvSpPr/>
            <p:nvPr/>
          </p:nvSpPr>
          <p:spPr>
            <a:xfrm>
              <a:off x="5967100" y="1904075"/>
              <a:ext cx="47050" cy="47375"/>
            </a:xfrm>
            <a:custGeom>
              <a:avLst/>
              <a:gdLst/>
              <a:ahLst/>
              <a:cxnLst/>
              <a:rect l="l" t="t" r="r" b="b"/>
              <a:pathLst>
                <a:path w="1882" h="1895" extrusionOk="0">
                  <a:moveTo>
                    <a:pt x="941" y="1"/>
                  </a:moveTo>
                  <a:cubicBezTo>
                    <a:pt x="417" y="1"/>
                    <a:pt x="1" y="430"/>
                    <a:pt x="1" y="953"/>
                  </a:cubicBezTo>
                  <a:cubicBezTo>
                    <a:pt x="1"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21"/>
            <p:cNvSpPr/>
            <p:nvPr/>
          </p:nvSpPr>
          <p:spPr>
            <a:xfrm>
              <a:off x="530125" y="4384150"/>
              <a:ext cx="47350" cy="47050"/>
            </a:xfrm>
            <a:custGeom>
              <a:avLst/>
              <a:gdLst/>
              <a:ahLst/>
              <a:cxnLst/>
              <a:rect l="l" t="t" r="r" b="b"/>
              <a:pathLst>
                <a:path w="1894" h="1882" extrusionOk="0">
                  <a:moveTo>
                    <a:pt x="953" y="0"/>
                  </a:moveTo>
                  <a:cubicBezTo>
                    <a:pt x="429" y="0"/>
                    <a:pt x="0" y="429"/>
                    <a:pt x="0" y="941"/>
                  </a:cubicBezTo>
                  <a:cubicBezTo>
                    <a:pt x="0" y="1465"/>
                    <a:pt x="429" y="1882"/>
                    <a:pt x="953" y="1882"/>
                  </a:cubicBezTo>
                  <a:cubicBezTo>
                    <a:pt x="1465" y="1882"/>
                    <a:pt x="1893" y="1465"/>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21"/>
            <p:cNvSpPr/>
            <p:nvPr/>
          </p:nvSpPr>
          <p:spPr>
            <a:xfrm>
              <a:off x="6127825" y="1904075"/>
              <a:ext cx="47075" cy="47375"/>
            </a:xfrm>
            <a:custGeom>
              <a:avLst/>
              <a:gdLst/>
              <a:ahLst/>
              <a:cxnLst/>
              <a:rect l="l" t="t" r="r" b="b"/>
              <a:pathLst>
                <a:path w="1883" h="1895" extrusionOk="0">
                  <a:moveTo>
                    <a:pt x="942" y="1"/>
                  </a:moveTo>
                  <a:cubicBezTo>
                    <a:pt x="430" y="1"/>
                    <a:pt x="1" y="430"/>
                    <a:pt x="1" y="953"/>
                  </a:cubicBezTo>
                  <a:cubicBezTo>
                    <a:pt x="1" y="1465"/>
                    <a:pt x="430" y="1894"/>
                    <a:pt x="942" y="1894"/>
                  </a:cubicBezTo>
                  <a:cubicBezTo>
                    <a:pt x="1465" y="1894"/>
                    <a:pt x="1882" y="1465"/>
                    <a:pt x="1882" y="953"/>
                  </a:cubicBezTo>
                  <a:cubicBezTo>
                    <a:pt x="1882" y="430"/>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21"/>
            <p:cNvSpPr/>
            <p:nvPr/>
          </p:nvSpPr>
          <p:spPr>
            <a:xfrm>
              <a:off x="691150" y="4384150"/>
              <a:ext cx="47050" cy="47050"/>
            </a:xfrm>
            <a:custGeom>
              <a:avLst/>
              <a:gdLst/>
              <a:ahLst/>
              <a:cxnLst/>
              <a:rect l="l" t="t" r="r" b="b"/>
              <a:pathLst>
                <a:path w="1882" h="1882" extrusionOk="0">
                  <a:moveTo>
                    <a:pt x="941" y="0"/>
                  </a:moveTo>
                  <a:cubicBezTo>
                    <a:pt x="429" y="0"/>
                    <a:pt x="0" y="429"/>
                    <a:pt x="0" y="941"/>
                  </a:cubicBezTo>
                  <a:cubicBezTo>
                    <a:pt x="0" y="1465"/>
                    <a:pt x="429"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21"/>
            <p:cNvSpPr/>
            <p:nvPr/>
          </p:nvSpPr>
          <p:spPr>
            <a:xfrm>
              <a:off x="6288875"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21"/>
            <p:cNvSpPr/>
            <p:nvPr/>
          </p:nvSpPr>
          <p:spPr>
            <a:xfrm>
              <a:off x="8521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21"/>
            <p:cNvSpPr/>
            <p:nvPr/>
          </p:nvSpPr>
          <p:spPr>
            <a:xfrm>
              <a:off x="64496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21"/>
            <p:cNvSpPr/>
            <p:nvPr/>
          </p:nvSpPr>
          <p:spPr>
            <a:xfrm>
              <a:off x="3693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21"/>
            <p:cNvSpPr/>
            <p:nvPr/>
          </p:nvSpPr>
          <p:spPr>
            <a:xfrm>
              <a:off x="5967100" y="2065125"/>
              <a:ext cx="47050" cy="47050"/>
            </a:xfrm>
            <a:custGeom>
              <a:avLst/>
              <a:gdLst/>
              <a:ahLst/>
              <a:cxnLst/>
              <a:rect l="l" t="t" r="r" b="b"/>
              <a:pathLst>
                <a:path w="1882" h="1882" extrusionOk="0">
                  <a:moveTo>
                    <a:pt x="941" y="0"/>
                  </a:moveTo>
                  <a:cubicBezTo>
                    <a:pt x="417" y="0"/>
                    <a:pt x="1" y="429"/>
                    <a:pt x="1" y="941"/>
                  </a:cubicBezTo>
                  <a:cubicBezTo>
                    <a:pt x="1"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21"/>
            <p:cNvSpPr/>
            <p:nvPr/>
          </p:nvSpPr>
          <p:spPr>
            <a:xfrm>
              <a:off x="530125" y="4545175"/>
              <a:ext cx="47350" cy="47050"/>
            </a:xfrm>
            <a:custGeom>
              <a:avLst/>
              <a:gdLst/>
              <a:ahLst/>
              <a:cxnLst/>
              <a:rect l="l" t="t" r="r" b="b"/>
              <a:pathLst>
                <a:path w="1894" h="1882" extrusionOk="0">
                  <a:moveTo>
                    <a:pt x="953" y="1"/>
                  </a:moveTo>
                  <a:cubicBezTo>
                    <a:pt x="429" y="1"/>
                    <a:pt x="0" y="417"/>
                    <a:pt x="0" y="941"/>
                  </a:cubicBezTo>
                  <a:cubicBezTo>
                    <a:pt x="0" y="1465"/>
                    <a:pt x="429" y="1882"/>
                    <a:pt x="953" y="1882"/>
                  </a:cubicBezTo>
                  <a:cubicBezTo>
                    <a:pt x="1465" y="1882"/>
                    <a:pt x="1893" y="1465"/>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21"/>
            <p:cNvSpPr/>
            <p:nvPr/>
          </p:nvSpPr>
          <p:spPr>
            <a:xfrm>
              <a:off x="6127825" y="2065125"/>
              <a:ext cx="47075" cy="47050"/>
            </a:xfrm>
            <a:custGeom>
              <a:avLst/>
              <a:gdLst/>
              <a:ahLst/>
              <a:cxnLst/>
              <a:rect l="l" t="t" r="r" b="b"/>
              <a:pathLst>
                <a:path w="1883" h="1882" extrusionOk="0">
                  <a:moveTo>
                    <a:pt x="942" y="0"/>
                  </a:moveTo>
                  <a:cubicBezTo>
                    <a:pt x="430" y="0"/>
                    <a:pt x="1" y="429"/>
                    <a:pt x="1" y="941"/>
                  </a:cubicBezTo>
                  <a:cubicBezTo>
                    <a:pt x="1" y="1465"/>
                    <a:pt x="430" y="1881"/>
                    <a:pt x="942" y="1881"/>
                  </a:cubicBezTo>
                  <a:cubicBezTo>
                    <a:pt x="1465" y="1881"/>
                    <a:pt x="1882" y="1465"/>
                    <a:pt x="1882" y="941"/>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21"/>
            <p:cNvSpPr/>
            <p:nvPr/>
          </p:nvSpPr>
          <p:spPr>
            <a:xfrm>
              <a:off x="691150" y="4545175"/>
              <a:ext cx="47050" cy="47050"/>
            </a:xfrm>
            <a:custGeom>
              <a:avLst/>
              <a:gdLst/>
              <a:ahLst/>
              <a:cxnLst/>
              <a:rect l="l" t="t" r="r" b="b"/>
              <a:pathLst>
                <a:path w="1882" h="1882" extrusionOk="0">
                  <a:moveTo>
                    <a:pt x="941" y="1"/>
                  </a:moveTo>
                  <a:cubicBezTo>
                    <a:pt x="429" y="1"/>
                    <a:pt x="0" y="417"/>
                    <a:pt x="0" y="941"/>
                  </a:cubicBezTo>
                  <a:cubicBezTo>
                    <a:pt x="0" y="1465"/>
                    <a:pt x="429"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21"/>
            <p:cNvSpPr/>
            <p:nvPr/>
          </p:nvSpPr>
          <p:spPr>
            <a:xfrm>
              <a:off x="6288875"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21"/>
            <p:cNvSpPr/>
            <p:nvPr/>
          </p:nvSpPr>
          <p:spPr>
            <a:xfrm>
              <a:off x="8521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21"/>
            <p:cNvSpPr/>
            <p:nvPr/>
          </p:nvSpPr>
          <p:spPr>
            <a:xfrm>
              <a:off x="64496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21"/>
            <p:cNvSpPr/>
            <p:nvPr/>
          </p:nvSpPr>
          <p:spPr>
            <a:xfrm>
              <a:off x="3693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21"/>
            <p:cNvSpPr/>
            <p:nvPr/>
          </p:nvSpPr>
          <p:spPr>
            <a:xfrm>
              <a:off x="5967100" y="2226150"/>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21"/>
            <p:cNvSpPr/>
            <p:nvPr/>
          </p:nvSpPr>
          <p:spPr>
            <a:xfrm>
              <a:off x="530125" y="4706200"/>
              <a:ext cx="47350" cy="47075"/>
            </a:xfrm>
            <a:custGeom>
              <a:avLst/>
              <a:gdLst/>
              <a:ahLst/>
              <a:cxnLst/>
              <a:rect l="l" t="t" r="r" b="b"/>
              <a:pathLst>
                <a:path w="1894" h="1883" extrusionOk="0">
                  <a:moveTo>
                    <a:pt x="953" y="1"/>
                  </a:moveTo>
                  <a:cubicBezTo>
                    <a:pt x="429" y="1"/>
                    <a:pt x="0" y="418"/>
                    <a:pt x="0" y="942"/>
                  </a:cubicBezTo>
                  <a:cubicBezTo>
                    <a:pt x="0" y="1465"/>
                    <a:pt x="429" y="1882"/>
                    <a:pt x="953" y="1882"/>
                  </a:cubicBezTo>
                  <a:cubicBezTo>
                    <a:pt x="1465" y="1882"/>
                    <a:pt x="1893" y="1465"/>
                    <a:pt x="1893" y="942"/>
                  </a:cubicBezTo>
                  <a:cubicBezTo>
                    <a:pt x="1893"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21"/>
            <p:cNvSpPr/>
            <p:nvPr/>
          </p:nvSpPr>
          <p:spPr>
            <a:xfrm>
              <a:off x="6127825" y="2226150"/>
              <a:ext cx="47075" cy="47050"/>
            </a:xfrm>
            <a:custGeom>
              <a:avLst/>
              <a:gdLst/>
              <a:ahLst/>
              <a:cxnLst/>
              <a:rect l="l" t="t" r="r" b="b"/>
              <a:pathLst>
                <a:path w="1883" h="1882" extrusionOk="0">
                  <a:moveTo>
                    <a:pt x="942" y="0"/>
                  </a:moveTo>
                  <a:cubicBezTo>
                    <a:pt x="430" y="0"/>
                    <a:pt x="1" y="417"/>
                    <a:pt x="1" y="941"/>
                  </a:cubicBezTo>
                  <a:cubicBezTo>
                    <a:pt x="1" y="1465"/>
                    <a:pt x="430" y="1882"/>
                    <a:pt x="942" y="1882"/>
                  </a:cubicBezTo>
                  <a:cubicBezTo>
                    <a:pt x="1465" y="1882"/>
                    <a:pt x="1882" y="1465"/>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21"/>
            <p:cNvSpPr/>
            <p:nvPr/>
          </p:nvSpPr>
          <p:spPr>
            <a:xfrm>
              <a:off x="691150" y="4706200"/>
              <a:ext cx="47050" cy="47075"/>
            </a:xfrm>
            <a:custGeom>
              <a:avLst/>
              <a:gdLst/>
              <a:ahLst/>
              <a:cxnLst/>
              <a:rect l="l" t="t" r="r" b="b"/>
              <a:pathLst>
                <a:path w="1882" h="1883" extrusionOk="0">
                  <a:moveTo>
                    <a:pt x="941" y="1"/>
                  </a:moveTo>
                  <a:cubicBezTo>
                    <a:pt x="429" y="1"/>
                    <a:pt x="0" y="418"/>
                    <a:pt x="0" y="942"/>
                  </a:cubicBezTo>
                  <a:cubicBezTo>
                    <a:pt x="0" y="1465"/>
                    <a:pt x="429"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21"/>
            <p:cNvSpPr/>
            <p:nvPr/>
          </p:nvSpPr>
          <p:spPr>
            <a:xfrm>
              <a:off x="6288875"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21"/>
            <p:cNvSpPr/>
            <p:nvPr/>
          </p:nvSpPr>
          <p:spPr>
            <a:xfrm>
              <a:off x="8521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21"/>
            <p:cNvSpPr/>
            <p:nvPr/>
          </p:nvSpPr>
          <p:spPr>
            <a:xfrm>
              <a:off x="64496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21"/>
            <p:cNvSpPr/>
            <p:nvPr/>
          </p:nvSpPr>
          <p:spPr>
            <a:xfrm>
              <a:off x="1264125" y="4274625"/>
              <a:ext cx="1469850" cy="562275"/>
            </a:xfrm>
            <a:custGeom>
              <a:avLst/>
              <a:gdLst/>
              <a:ahLst/>
              <a:cxnLst/>
              <a:rect l="l" t="t" r="r" b="b"/>
              <a:pathLst>
                <a:path w="58794" h="22491" extrusionOk="0">
                  <a:moveTo>
                    <a:pt x="29370" y="1"/>
                  </a:moveTo>
                  <a:cubicBezTo>
                    <a:pt x="23509" y="1"/>
                    <a:pt x="17585" y="1690"/>
                    <a:pt x="12360" y="5215"/>
                  </a:cubicBezTo>
                  <a:cubicBezTo>
                    <a:pt x="6049" y="9477"/>
                    <a:pt x="1846" y="15680"/>
                    <a:pt x="1" y="22491"/>
                  </a:cubicBezTo>
                  <a:lnTo>
                    <a:pt x="58794" y="22491"/>
                  </a:lnTo>
                  <a:cubicBezTo>
                    <a:pt x="57949" y="19336"/>
                    <a:pt x="56567" y="16276"/>
                    <a:pt x="54639" y="13418"/>
                  </a:cubicBezTo>
                  <a:cubicBezTo>
                    <a:pt x="48750" y="4701"/>
                    <a:pt x="39148" y="1"/>
                    <a:pt x="2937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21"/>
            <p:cNvSpPr/>
            <p:nvPr/>
          </p:nvSpPr>
          <p:spPr>
            <a:xfrm>
              <a:off x="2915825" y="4539025"/>
              <a:ext cx="370600" cy="297875"/>
            </a:xfrm>
            <a:custGeom>
              <a:avLst/>
              <a:gdLst/>
              <a:ahLst/>
              <a:cxnLst/>
              <a:rect l="l" t="t" r="r" b="b"/>
              <a:pathLst>
                <a:path w="14824" h="11915" extrusionOk="0">
                  <a:moveTo>
                    <a:pt x="7407" y="1"/>
                  </a:moveTo>
                  <a:cubicBezTo>
                    <a:pt x="6152" y="1"/>
                    <a:pt x="4883" y="362"/>
                    <a:pt x="3763" y="1116"/>
                  </a:cubicBezTo>
                  <a:cubicBezTo>
                    <a:pt x="775" y="3128"/>
                    <a:pt x="1" y="7176"/>
                    <a:pt x="2013" y="10165"/>
                  </a:cubicBezTo>
                  <a:cubicBezTo>
                    <a:pt x="2489" y="10867"/>
                    <a:pt x="3084" y="11462"/>
                    <a:pt x="3763" y="11915"/>
                  </a:cubicBezTo>
                  <a:lnTo>
                    <a:pt x="11050" y="11915"/>
                  </a:lnTo>
                  <a:cubicBezTo>
                    <a:pt x="14038" y="9903"/>
                    <a:pt x="14824" y="5855"/>
                    <a:pt x="12812" y="2866"/>
                  </a:cubicBezTo>
                  <a:cubicBezTo>
                    <a:pt x="11554" y="1005"/>
                    <a:pt x="9500" y="1"/>
                    <a:pt x="7407"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21"/>
            <p:cNvSpPr/>
            <p:nvPr/>
          </p:nvSpPr>
          <p:spPr>
            <a:xfrm>
              <a:off x="4848225" y="818550"/>
              <a:ext cx="1461200" cy="547075"/>
            </a:xfrm>
            <a:custGeom>
              <a:avLst/>
              <a:gdLst/>
              <a:ahLst/>
              <a:cxnLst/>
              <a:rect l="l" t="t" r="r" b="b"/>
              <a:pathLst>
                <a:path w="58448" h="21883" extrusionOk="0">
                  <a:moveTo>
                    <a:pt x="0" y="0"/>
                  </a:moveTo>
                  <a:cubicBezTo>
                    <a:pt x="857" y="2941"/>
                    <a:pt x="2179" y="5798"/>
                    <a:pt x="3989" y="8465"/>
                  </a:cubicBezTo>
                  <a:cubicBezTo>
                    <a:pt x="9869" y="17182"/>
                    <a:pt x="19474" y="21883"/>
                    <a:pt x="29254" y="21883"/>
                  </a:cubicBezTo>
                  <a:cubicBezTo>
                    <a:pt x="35117" y="21883"/>
                    <a:pt x="41042" y="20194"/>
                    <a:pt x="46268" y="16669"/>
                  </a:cubicBezTo>
                  <a:cubicBezTo>
                    <a:pt x="52388" y="12537"/>
                    <a:pt x="56519" y="6572"/>
                    <a:pt x="5844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21"/>
            <p:cNvSpPr/>
            <p:nvPr/>
          </p:nvSpPr>
          <p:spPr>
            <a:xfrm>
              <a:off x="238125" y="818550"/>
              <a:ext cx="1820775" cy="1101325"/>
            </a:xfrm>
            <a:custGeom>
              <a:avLst/>
              <a:gdLst/>
              <a:ahLst/>
              <a:cxnLst/>
              <a:rect l="l" t="t" r="r" b="b"/>
              <a:pathLst>
                <a:path w="72831" h="44053" extrusionOk="0">
                  <a:moveTo>
                    <a:pt x="71854" y="0"/>
                  </a:moveTo>
                  <a:cubicBezTo>
                    <a:pt x="71854" y="23765"/>
                    <a:pt x="52530" y="43089"/>
                    <a:pt x="28766" y="43089"/>
                  </a:cubicBezTo>
                  <a:cubicBezTo>
                    <a:pt x="17717" y="43089"/>
                    <a:pt x="7632" y="38909"/>
                    <a:pt x="0" y="32052"/>
                  </a:cubicBezTo>
                  <a:lnTo>
                    <a:pt x="0" y="33337"/>
                  </a:lnTo>
                  <a:cubicBezTo>
                    <a:pt x="7727" y="40017"/>
                    <a:pt x="17788" y="44053"/>
                    <a:pt x="28766" y="44053"/>
                  </a:cubicBezTo>
                  <a:cubicBezTo>
                    <a:pt x="53066" y="44053"/>
                    <a:pt x="72831" y="24301"/>
                    <a:pt x="728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21"/>
            <p:cNvSpPr/>
            <p:nvPr/>
          </p:nvSpPr>
          <p:spPr>
            <a:xfrm>
              <a:off x="238125" y="818550"/>
              <a:ext cx="1661225" cy="942100"/>
            </a:xfrm>
            <a:custGeom>
              <a:avLst/>
              <a:gdLst/>
              <a:ahLst/>
              <a:cxnLst/>
              <a:rect l="l" t="t" r="r" b="b"/>
              <a:pathLst>
                <a:path w="66449" h="37684" extrusionOk="0">
                  <a:moveTo>
                    <a:pt x="65484" y="0"/>
                  </a:moveTo>
                  <a:cubicBezTo>
                    <a:pt x="65484" y="20241"/>
                    <a:pt x="49018" y="36719"/>
                    <a:pt x="28766" y="36719"/>
                  </a:cubicBezTo>
                  <a:cubicBezTo>
                    <a:pt x="17121" y="36719"/>
                    <a:pt x="6727" y="31266"/>
                    <a:pt x="0" y="22777"/>
                  </a:cubicBezTo>
                  <a:lnTo>
                    <a:pt x="0" y="24312"/>
                  </a:lnTo>
                  <a:cubicBezTo>
                    <a:pt x="6918" y="32480"/>
                    <a:pt x="17252" y="37683"/>
                    <a:pt x="28766" y="37683"/>
                  </a:cubicBezTo>
                  <a:cubicBezTo>
                    <a:pt x="49542" y="37683"/>
                    <a:pt x="66449" y="20776"/>
                    <a:pt x="664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21"/>
            <p:cNvSpPr/>
            <p:nvPr/>
          </p:nvSpPr>
          <p:spPr>
            <a:xfrm>
              <a:off x="238125" y="818550"/>
              <a:ext cx="1501700" cy="782550"/>
            </a:xfrm>
            <a:custGeom>
              <a:avLst/>
              <a:gdLst/>
              <a:ahLst/>
              <a:cxnLst/>
              <a:rect l="l" t="t" r="r" b="b"/>
              <a:pathLst>
                <a:path w="60068" h="31302" extrusionOk="0">
                  <a:moveTo>
                    <a:pt x="59103" y="0"/>
                  </a:moveTo>
                  <a:cubicBezTo>
                    <a:pt x="59103" y="16728"/>
                    <a:pt x="45494" y="30337"/>
                    <a:pt x="28766" y="30337"/>
                  </a:cubicBezTo>
                  <a:cubicBezTo>
                    <a:pt x="15407" y="30337"/>
                    <a:pt x="4036" y="21645"/>
                    <a:pt x="0" y="9632"/>
                  </a:cubicBezTo>
                  <a:lnTo>
                    <a:pt x="0" y="12335"/>
                  </a:lnTo>
                  <a:cubicBezTo>
                    <a:pt x="4798" y="23479"/>
                    <a:pt x="15883" y="31301"/>
                    <a:pt x="28766" y="31301"/>
                  </a:cubicBezTo>
                  <a:cubicBezTo>
                    <a:pt x="46030" y="31301"/>
                    <a:pt x="60067" y="17264"/>
                    <a:pt x="6006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21"/>
            <p:cNvSpPr/>
            <p:nvPr/>
          </p:nvSpPr>
          <p:spPr>
            <a:xfrm>
              <a:off x="334250" y="818550"/>
              <a:ext cx="1246025" cy="623000"/>
            </a:xfrm>
            <a:custGeom>
              <a:avLst/>
              <a:gdLst/>
              <a:ahLst/>
              <a:cxnLst/>
              <a:rect l="l" t="t" r="r" b="b"/>
              <a:pathLst>
                <a:path w="49841" h="24920" extrusionOk="0">
                  <a:moveTo>
                    <a:pt x="1" y="0"/>
                  </a:moveTo>
                  <a:cubicBezTo>
                    <a:pt x="1" y="13740"/>
                    <a:pt x="11181" y="24920"/>
                    <a:pt x="24921" y="24920"/>
                  </a:cubicBezTo>
                  <a:cubicBezTo>
                    <a:pt x="38672" y="24920"/>
                    <a:pt x="49840" y="13740"/>
                    <a:pt x="49840" y="0"/>
                  </a:cubicBezTo>
                  <a:lnTo>
                    <a:pt x="48876" y="0"/>
                  </a:lnTo>
                  <a:cubicBezTo>
                    <a:pt x="48876" y="13216"/>
                    <a:pt x="38136" y="23955"/>
                    <a:pt x="24921" y="23955"/>
                  </a:cubicBezTo>
                  <a:cubicBezTo>
                    <a:pt x="11716" y="23955"/>
                    <a:pt x="965" y="13216"/>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21"/>
            <p:cNvSpPr/>
            <p:nvPr/>
          </p:nvSpPr>
          <p:spPr>
            <a:xfrm>
              <a:off x="493800" y="818550"/>
              <a:ext cx="927225" cy="463750"/>
            </a:xfrm>
            <a:custGeom>
              <a:avLst/>
              <a:gdLst/>
              <a:ahLst/>
              <a:cxnLst/>
              <a:rect l="l" t="t" r="r" b="b"/>
              <a:pathLst>
                <a:path w="37089" h="18550" extrusionOk="0">
                  <a:moveTo>
                    <a:pt x="0" y="0"/>
                  </a:moveTo>
                  <a:cubicBezTo>
                    <a:pt x="0" y="10227"/>
                    <a:pt x="8311" y="18550"/>
                    <a:pt x="18539" y="18550"/>
                  </a:cubicBezTo>
                  <a:cubicBezTo>
                    <a:pt x="28766" y="18550"/>
                    <a:pt x="37088" y="10227"/>
                    <a:pt x="37088" y="0"/>
                  </a:cubicBezTo>
                  <a:lnTo>
                    <a:pt x="36124" y="0"/>
                  </a:lnTo>
                  <a:cubicBezTo>
                    <a:pt x="36124" y="9692"/>
                    <a:pt x="28230" y="17574"/>
                    <a:pt x="18539" y="17574"/>
                  </a:cubicBezTo>
                  <a:cubicBezTo>
                    <a:pt x="8847" y="17574"/>
                    <a:pt x="965" y="9692"/>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21"/>
            <p:cNvSpPr/>
            <p:nvPr/>
          </p:nvSpPr>
          <p:spPr>
            <a:xfrm>
              <a:off x="653050" y="818550"/>
              <a:ext cx="608425" cy="304225"/>
            </a:xfrm>
            <a:custGeom>
              <a:avLst/>
              <a:gdLst/>
              <a:ahLst/>
              <a:cxnLst/>
              <a:rect l="l" t="t" r="r" b="b"/>
              <a:pathLst>
                <a:path w="24337" h="12169" extrusionOk="0">
                  <a:moveTo>
                    <a:pt x="0" y="0"/>
                  </a:moveTo>
                  <a:cubicBezTo>
                    <a:pt x="0" y="6703"/>
                    <a:pt x="5465" y="12168"/>
                    <a:pt x="12169" y="12168"/>
                  </a:cubicBezTo>
                  <a:cubicBezTo>
                    <a:pt x="18884" y="12168"/>
                    <a:pt x="24337" y="6703"/>
                    <a:pt x="24337" y="0"/>
                  </a:cubicBezTo>
                  <a:lnTo>
                    <a:pt x="23372" y="0"/>
                  </a:lnTo>
                  <a:cubicBezTo>
                    <a:pt x="23372" y="6179"/>
                    <a:pt x="18348" y="11204"/>
                    <a:pt x="12169" y="11204"/>
                  </a:cubicBezTo>
                  <a:cubicBezTo>
                    <a:pt x="6001" y="11204"/>
                    <a:pt x="977" y="6179"/>
                    <a:pt x="9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21"/>
            <p:cNvSpPr/>
            <p:nvPr/>
          </p:nvSpPr>
          <p:spPr>
            <a:xfrm>
              <a:off x="812600" y="818550"/>
              <a:ext cx="289325" cy="144675"/>
            </a:xfrm>
            <a:custGeom>
              <a:avLst/>
              <a:gdLst/>
              <a:ahLst/>
              <a:cxnLst/>
              <a:rect l="l" t="t" r="r" b="b"/>
              <a:pathLst>
                <a:path w="11573" h="5787" extrusionOk="0">
                  <a:moveTo>
                    <a:pt x="0" y="0"/>
                  </a:moveTo>
                  <a:cubicBezTo>
                    <a:pt x="0" y="3191"/>
                    <a:pt x="2596" y="5786"/>
                    <a:pt x="5787" y="5786"/>
                  </a:cubicBezTo>
                  <a:cubicBezTo>
                    <a:pt x="8977" y="5786"/>
                    <a:pt x="11573" y="3191"/>
                    <a:pt x="11573" y="0"/>
                  </a:cubicBezTo>
                  <a:lnTo>
                    <a:pt x="10609" y="0"/>
                  </a:lnTo>
                  <a:cubicBezTo>
                    <a:pt x="10609" y="2655"/>
                    <a:pt x="8454" y="4822"/>
                    <a:pt x="5787" y="4822"/>
                  </a:cubicBezTo>
                  <a:cubicBezTo>
                    <a:pt x="3131" y="4822"/>
                    <a:pt x="964" y="2655"/>
                    <a:pt x="964"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06" name="Google Shape;2806;p21"/>
          <p:cNvSpPr txBox="1">
            <a:spLocks noGrp="1"/>
          </p:cNvSpPr>
          <p:nvPr>
            <p:ph type="title"/>
          </p:nvPr>
        </p:nvSpPr>
        <p:spPr>
          <a:xfrm>
            <a:off x="1301950" y="2000250"/>
            <a:ext cx="6540000" cy="1198200"/>
          </a:xfrm>
          <a:prstGeom prst="rect">
            <a:avLst/>
          </a:prstGeom>
          <a:noFill/>
        </p:spPr>
        <p:txBody>
          <a:bodyPr spcFirstLastPara="1" wrap="square" lIns="91425" tIns="91425" rIns="91425" bIns="91425" anchor="ctr" anchorCtr="0">
            <a:noAutofit/>
          </a:bodyPr>
          <a:lstStyle>
            <a:lvl1pPr lvl="0" algn="ctr">
              <a:spcBef>
                <a:spcPts val="0"/>
              </a:spcBef>
              <a:spcAft>
                <a:spcPts val="0"/>
              </a:spcAft>
              <a:buSzPts val="2800"/>
              <a:buNone/>
              <a:defRPr sz="2400"/>
            </a:lvl1pPr>
            <a:lvl2pPr lvl="1" algn="ctr">
              <a:spcBef>
                <a:spcPts val="0"/>
              </a:spcBef>
              <a:spcAft>
                <a:spcPts val="0"/>
              </a:spcAft>
              <a:buSzPts val="2800"/>
              <a:buFont typeface="Inter-Regular"/>
              <a:buNone/>
              <a:defRPr>
                <a:latin typeface="Inter-Regular"/>
                <a:ea typeface="Inter-Regular"/>
                <a:cs typeface="Inter-Regular"/>
                <a:sym typeface="Inter-Regular"/>
              </a:defRPr>
            </a:lvl2pPr>
            <a:lvl3pPr lvl="2" algn="ctr">
              <a:spcBef>
                <a:spcPts val="0"/>
              </a:spcBef>
              <a:spcAft>
                <a:spcPts val="0"/>
              </a:spcAft>
              <a:buSzPts val="2800"/>
              <a:buFont typeface="Inter-Regular"/>
              <a:buNone/>
              <a:defRPr>
                <a:latin typeface="Inter-Regular"/>
                <a:ea typeface="Inter-Regular"/>
                <a:cs typeface="Inter-Regular"/>
                <a:sym typeface="Inter-Regular"/>
              </a:defRPr>
            </a:lvl3pPr>
            <a:lvl4pPr lvl="3" algn="ctr">
              <a:spcBef>
                <a:spcPts val="0"/>
              </a:spcBef>
              <a:spcAft>
                <a:spcPts val="0"/>
              </a:spcAft>
              <a:buSzPts val="2800"/>
              <a:buFont typeface="Inter-Regular"/>
              <a:buNone/>
              <a:defRPr>
                <a:latin typeface="Inter-Regular"/>
                <a:ea typeface="Inter-Regular"/>
                <a:cs typeface="Inter-Regular"/>
                <a:sym typeface="Inter-Regular"/>
              </a:defRPr>
            </a:lvl4pPr>
            <a:lvl5pPr lvl="4" algn="ctr">
              <a:spcBef>
                <a:spcPts val="0"/>
              </a:spcBef>
              <a:spcAft>
                <a:spcPts val="0"/>
              </a:spcAft>
              <a:buSzPts val="2800"/>
              <a:buFont typeface="Inter-Regular"/>
              <a:buNone/>
              <a:defRPr>
                <a:latin typeface="Inter-Regular"/>
                <a:ea typeface="Inter-Regular"/>
                <a:cs typeface="Inter-Regular"/>
                <a:sym typeface="Inter-Regular"/>
              </a:defRPr>
            </a:lvl5pPr>
            <a:lvl6pPr lvl="5" algn="ctr">
              <a:spcBef>
                <a:spcPts val="0"/>
              </a:spcBef>
              <a:spcAft>
                <a:spcPts val="0"/>
              </a:spcAft>
              <a:buSzPts val="2800"/>
              <a:buFont typeface="Inter-Regular"/>
              <a:buNone/>
              <a:defRPr>
                <a:latin typeface="Inter-Regular"/>
                <a:ea typeface="Inter-Regular"/>
                <a:cs typeface="Inter-Regular"/>
                <a:sym typeface="Inter-Regular"/>
              </a:defRPr>
            </a:lvl6pPr>
            <a:lvl7pPr lvl="6" algn="ctr">
              <a:spcBef>
                <a:spcPts val="0"/>
              </a:spcBef>
              <a:spcAft>
                <a:spcPts val="0"/>
              </a:spcAft>
              <a:buSzPts val="2800"/>
              <a:buFont typeface="Inter-Regular"/>
              <a:buNone/>
              <a:defRPr>
                <a:latin typeface="Inter-Regular"/>
                <a:ea typeface="Inter-Regular"/>
                <a:cs typeface="Inter-Regular"/>
                <a:sym typeface="Inter-Regular"/>
              </a:defRPr>
            </a:lvl7pPr>
            <a:lvl8pPr lvl="7" algn="ctr">
              <a:spcBef>
                <a:spcPts val="0"/>
              </a:spcBef>
              <a:spcAft>
                <a:spcPts val="0"/>
              </a:spcAft>
              <a:buSzPts val="2800"/>
              <a:buFont typeface="Inter-Regular"/>
              <a:buNone/>
              <a:defRPr>
                <a:latin typeface="Inter-Regular"/>
                <a:ea typeface="Inter-Regular"/>
                <a:cs typeface="Inter-Regular"/>
                <a:sym typeface="Inter-Regular"/>
              </a:defRPr>
            </a:lvl8pPr>
            <a:lvl9pPr lvl="8" algn="ctr">
              <a:spcBef>
                <a:spcPts val="0"/>
              </a:spcBef>
              <a:spcAft>
                <a:spcPts val="0"/>
              </a:spcAft>
              <a:buSzPts val="2800"/>
              <a:buFont typeface="Inter-Regular"/>
              <a:buNone/>
              <a:defRPr>
                <a:latin typeface="Inter-Regular"/>
                <a:ea typeface="Inter-Regular"/>
                <a:cs typeface="Inter-Regular"/>
                <a:sym typeface="Inter-Regular"/>
              </a:defRPr>
            </a:lvl9pPr>
          </a:lstStyle>
          <a:p>
            <a:endParaRPr/>
          </a:p>
        </p:txBody>
      </p:sp>
      <p:sp>
        <p:nvSpPr>
          <p:cNvPr id="2807" name="Google Shape;2807;p21"/>
          <p:cNvSpPr txBox="1">
            <a:spLocks noGrp="1"/>
          </p:cNvSpPr>
          <p:nvPr>
            <p:ph type="subTitle" idx="1"/>
          </p:nvPr>
        </p:nvSpPr>
        <p:spPr>
          <a:xfrm>
            <a:off x="5256850" y="3408000"/>
            <a:ext cx="2585100" cy="4167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2"/>
              </a:buClr>
              <a:buSzPts val="1400"/>
              <a:buFont typeface="Inter-Regular"/>
              <a:buNone/>
              <a:defRPr>
                <a:solidFill>
                  <a:schemeClr val="accent2"/>
                </a:solidFill>
                <a:latin typeface="Inter-Regular"/>
                <a:ea typeface="Inter-Regular"/>
                <a:cs typeface="Inter-Regular"/>
                <a:sym typeface="Inter-Regular"/>
              </a:defRPr>
            </a:lvl1pPr>
            <a:lvl2pPr lvl="1" rtl="0">
              <a:lnSpc>
                <a:spcPct val="100000"/>
              </a:lnSpc>
              <a:spcBef>
                <a:spcPts val="0"/>
              </a:spcBef>
              <a:spcAft>
                <a:spcPts val="0"/>
              </a:spcAft>
              <a:buClr>
                <a:schemeClr val="lt2"/>
              </a:buClr>
              <a:buSzPts val="1400"/>
              <a:buNone/>
              <a:defRPr/>
            </a:lvl2pPr>
            <a:lvl3pPr lvl="2" rtl="0">
              <a:lnSpc>
                <a:spcPct val="100000"/>
              </a:lnSpc>
              <a:spcBef>
                <a:spcPts val="0"/>
              </a:spcBef>
              <a:spcAft>
                <a:spcPts val="0"/>
              </a:spcAft>
              <a:buClr>
                <a:schemeClr val="lt2"/>
              </a:buClr>
              <a:buSzPts val="1400"/>
              <a:buNone/>
              <a:defRPr/>
            </a:lvl3pPr>
            <a:lvl4pPr lvl="3" rtl="0">
              <a:lnSpc>
                <a:spcPct val="100000"/>
              </a:lnSpc>
              <a:spcBef>
                <a:spcPts val="0"/>
              </a:spcBef>
              <a:spcAft>
                <a:spcPts val="0"/>
              </a:spcAft>
              <a:buClr>
                <a:schemeClr val="lt2"/>
              </a:buClr>
              <a:buSzPts val="1400"/>
              <a:buNone/>
              <a:defRPr/>
            </a:lvl4pPr>
            <a:lvl5pPr lvl="4" rtl="0">
              <a:lnSpc>
                <a:spcPct val="100000"/>
              </a:lnSpc>
              <a:spcBef>
                <a:spcPts val="0"/>
              </a:spcBef>
              <a:spcAft>
                <a:spcPts val="0"/>
              </a:spcAft>
              <a:buClr>
                <a:schemeClr val="lt2"/>
              </a:buClr>
              <a:buSzPts val="1400"/>
              <a:buNone/>
              <a:defRPr/>
            </a:lvl5pPr>
            <a:lvl6pPr lvl="5" rtl="0">
              <a:lnSpc>
                <a:spcPct val="100000"/>
              </a:lnSpc>
              <a:spcBef>
                <a:spcPts val="0"/>
              </a:spcBef>
              <a:spcAft>
                <a:spcPts val="0"/>
              </a:spcAft>
              <a:buClr>
                <a:schemeClr val="lt2"/>
              </a:buClr>
              <a:buSzPts val="1400"/>
              <a:buNone/>
              <a:defRPr/>
            </a:lvl6pPr>
            <a:lvl7pPr lvl="6" rtl="0">
              <a:lnSpc>
                <a:spcPct val="100000"/>
              </a:lnSpc>
              <a:spcBef>
                <a:spcPts val="0"/>
              </a:spcBef>
              <a:spcAft>
                <a:spcPts val="0"/>
              </a:spcAft>
              <a:buClr>
                <a:schemeClr val="lt2"/>
              </a:buClr>
              <a:buSzPts val="1400"/>
              <a:buNone/>
              <a:defRPr/>
            </a:lvl7pPr>
            <a:lvl8pPr lvl="7" rtl="0">
              <a:lnSpc>
                <a:spcPct val="100000"/>
              </a:lnSpc>
              <a:spcBef>
                <a:spcPts val="0"/>
              </a:spcBef>
              <a:spcAft>
                <a:spcPts val="0"/>
              </a:spcAft>
              <a:buClr>
                <a:schemeClr val="lt2"/>
              </a:buClr>
              <a:buSzPts val="1400"/>
              <a:buNone/>
              <a:defRPr/>
            </a:lvl8pPr>
            <a:lvl9pPr lvl="8" rtl="0">
              <a:lnSpc>
                <a:spcPct val="100000"/>
              </a:lnSpc>
              <a:spcBef>
                <a:spcPts val="0"/>
              </a:spcBef>
              <a:spcAft>
                <a:spcPts val="0"/>
              </a:spcAft>
              <a:buClr>
                <a:schemeClr val="lt2"/>
              </a:buClr>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2">
  <p:cSld name="CUSTOM_2">
    <p:spTree>
      <p:nvGrpSpPr>
        <p:cNvPr id="1" name="Shape 2940"/>
        <p:cNvGrpSpPr/>
        <p:nvPr/>
      </p:nvGrpSpPr>
      <p:grpSpPr>
        <a:xfrm>
          <a:off x="0" y="0"/>
          <a:ext cx="0" cy="0"/>
          <a:chOff x="0" y="0"/>
          <a:chExt cx="0" cy="0"/>
        </a:xfrm>
      </p:grpSpPr>
      <p:grpSp>
        <p:nvGrpSpPr>
          <p:cNvPr id="2941" name="Google Shape;2941;p23"/>
          <p:cNvGrpSpPr/>
          <p:nvPr/>
        </p:nvGrpSpPr>
        <p:grpSpPr>
          <a:xfrm>
            <a:off x="753" y="2593"/>
            <a:ext cx="9144000" cy="5205765"/>
            <a:chOff x="238125" y="818550"/>
            <a:chExt cx="7143750" cy="4074325"/>
          </a:xfrm>
        </p:grpSpPr>
        <p:sp>
          <p:nvSpPr>
            <p:cNvPr id="2942" name="Google Shape;2942;p23"/>
            <p:cNvSpPr/>
            <p:nvPr/>
          </p:nvSpPr>
          <p:spPr>
            <a:xfrm>
              <a:off x="6259100" y="3768300"/>
              <a:ext cx="1122775" cy="1124575"/>
            </a:xfrm>
            <a:custGeom>
              <a:avLst/>
              <a:gdLst/>
              <a:ahLst/>
              <a:cxnLst/>
              <a:rect l="l" t="t" r="r" b="b"/>
              <a:pathLst>
                <a:path w="44911" h="44983" extrusionOk="0">
                  <a:moveTo>
                    <a:pt x="44780" y="0"/>
                  </a:moveTo>
                  <a:cubicBezTo>
                    <a:pt x="20086" y="0"/>
                    <a:pt x="1" y="20098"/>
                    <a:pt x="1" y="44792"/>
                  </a:cubicBezTo>
                  <a:cubicBezTo>
                    <a:pt x="1" y="44851"/>
                    <a:pt x="1" y="44923"/>
                    <a:pt x="1" y="44982"/>
                  </a:cubicBezTo>
                  <a:lnTo>
                    <a:pt x="1084" y="44982"/>
                  </a:lnTo>
                  <a:cubicBezTo>
                    <a:pt x="1084" y="44923"/>
                    <a:pt x="1084" y="44851"/>
                    <a:pt x="1084" y="44792"/>
                  </a:cubicBezTo>
                  <a:cubicBezTo>
                    <a:pt x="1084" y="20693"/>
                    <a:pt x="20694" y="1096"/>
                    <a:pt x="44780" y="1096"/>
                  </a:cubicBezTo>
                  <a:lnTo>
                    <a:pt x="44911" y="1096"/>
                  </a:lnTo>
                  <a:lnTo>
                    <a:pt x="4491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23"/>
            <p:cNvSpPr/>
            <p:nvPr/>
          </p:nvSpPr>
          <p:spPr>
            <a:xfrm>
              <a:off x="6421025" y="3930225"/>
              <a:ext cx="960850" cy="962650"/>
            </a:xfrm>
            <a:custGeom>
              <a:avLst/>
              <a:gdLst/>
              <a:ahLst/>
              <a:cxnLst/>
              <a:rect l="l" t="t" r="r" b="b"/>
              <a:pathLst>
                <a:path w="38434" h="38506" extrusionOk="0">
                  <a:moveTo>
                    <a:pt x="38303" y="0"/>
                  </a:moveTo>
                  <a:cubicBezTo>
                    <a:pt x="17181" y="0"/>
                    <a:pt x="1" y="17193"/>
                    <a:pt x="1" y="38315"/>
                  </a:cubicBezTo>
                  <a:cubicBezTo>
                    <a:pt x="1" y="38374"/>
                    <a:pt x="1" y="38446"/>
                    <a:pt x="1" y="38505"/>
                  </a:cubicBezTo>
                  <a:lnTo>
                    <a:pt x="1084" y="38505"/>
                  </a:lnTo>
                  <a:cubicBezTo>
                    <a:pt x="1084" y="38446"/>
                    <a:pt x="1084" y="38374"/>
                    <a:pt x="1084" y="38315"/>
                  </a:cubicBezTo>
                  <a:cubicBezTo>
                    <a:pt x="1084" y="17788"/>
                    <a:pt x="17777" y="1084"/>
                    <a:pt x="38303" y="1084"/>
                  </a:cubicBezTo>
                  <a:cubicBezTo>
                    <a:pt x="38351" y="1084"/>
                    <a:pt x="38386" y="1096"/>
                    <a:pt x="38434" y="1096"/>
                  </a:cubicBezTo>
                  <a:lnTo>
                    <a:pt x="38434"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23"/>
            <p:cNvSpPr/>
            <p:nvPr/>
          </p:nvSpPr>
          <p:spPr>
            <a:xfrm>
              <a:off x="6582950" y="4092150"/>
              <a:ext cx="798925" cy="800725"/>
            </a:xfrm>
            <a:custGeom>
              <a:avLst/>
              <a:gdLst/>
              <a:ahLst/>
              <a:cxnLst/>
              <a:rect l="l" t="t" r="r" b="b"/>
              <a:pathLst>
                <a:path w="31957" h="32029" extrusionOk="0">
                  <a:moveTo>
                    <a:pt x="31826" y="0"/>
                  </a:moveTo>
                  <a:cubicBezTo>
                    <a:pt x="14276" y="0"/>
                    <a:pt x="1" y="14276"/>
                    <a:pt x="1" y="31838"/>
                  </a:cubicBezTo>
                  <a:cubicBezTo>
                    <a:pt x="1" y="31897"/>
                    <a:pt x="1" y="31969"/>
                    <a:pt x="1" y="32028"/>
                  </a:cubicBezTo>
                  <a:lnTo>
                    <a:pt x="1084" y="32028"/>
                  </a:lnTo>
                  <a:cubicBezTo>
                    <a:pt x="1084" y="31969"/>
                    <a:pt x="1084" y="31897"/>
                    <a:pt x="1084" y="31838"/>
                  </a:cubicBezTo>
                  <a:cubicBezTo>
                    <a:pt x="1084" y="14883"/>
                    <a:pt x="14872" y="1084"/>
                    <a:pt x="31826" y="1084"/>
                  </a:cubicBezTo>
                  <a:cubicBezTo>
                    <a:pt x="31874" y="1084"/>
                    <a:pt x="31909" y="1096"/>
                    <a:pt x="31957" y="1096"/>
                  </a:cubicBezTo>
                  <a:lnTo>
                    <a:pt x="31957"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23"/>
            <p:cNvSpPr/>
            <p:nvPr/>
          </p:nvSpPr>
          <p:spPr>
            <a:xfrm>
              <a:off x="6744575" y="4254075"/>
              <a:ext cx="637300" cy="638800"/>
            </a:xfrm>
            <a:custGeom>
              <a:avLst/>
              <a:gdLst/>
              <a:ahLst/>
              <a:cxnLst/>
              <a:rect l="l" t="t" r="r" b="b"/>
              <a:pathLst>
                <a:path w="25492" h="25552" extrusionOk="0">
                  <a:moveTo>
                    <a:pt x="25361" y="0"/>
                  </a:moveTo>
                  <a:cubicBezTo>
                    <a:pt x="11383" y="0"/>
                    <a:pt x="1" y="11371"/>
                    <a:pt x="1" y="25361"/>
                  </a:cubicBezTo>
                  <a:cubicBezTo>
                    <a:pt x="1" y="25420"/>
                    <a:pt x="13" y="25492"/>
                    <a:pt x="13" y="25551"/>
                  </a:cubicBezTo>
                  <a:lnTo>
                    <a:pt x="1096" y="25551"/>
                  </a:lnTo>
                  <a:cubicBezTo>
                    <a:pt x="1096" y="25492"/>
                    <a:pt x="1096" y="25420"/>
                    <a:pt x="1096" y="25361"/>
                  </a:cubicBezTo>
                  <a:cubicBezTo>
                    <a:pt x="1096" y="11978"/>
                    <a:pt x="11978" y="1084"/>
                    <a:pt x="25361" y="1084"/>
                  </a:cubicBezTo>
                  <a:cubicBezTo>
                    <a:pt x="25409" y="1084"/>
                    <a:pt x="25444" y="1096"/>
                    <a:pt x="25492" y="1096"/>
                  </a:cubicBezTo>
                  <a:lnTo>
                    <a:pt x="25492"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23"/>
            <p:cNvSpPr/>
            <p:nvPr/>
          </p:nvSpPr>
          <p:spPr>
            <a:xfrm>
              <a:off x="6906500" y="4416000"/>
              <a:ext cx="475375" cy="476875"/>
            </a:xfrm>
            <a:custGeom>
              <a:avLst/>
              <a:gdLst/>
              <a:ahLst/>
              <a:cxnLst/>
              <a:rect l="l" t="t" r="r" b="b"/>
              <a:pathLst>
                <a:path w="19015" h="19075" extrusionOk="0">
                  <a:moveTo>
                    <a:pt x="18884" y="0"/>
                  </a:moveTo>
                  <a:cubicBezTo>
                    <a:pt x="8478" y="0"/>
                    <a:pt x="1" y="8466"/>
                    <a:pt x="1" y="18884"/>
                  </a:cubicBezTo>
                  <a:cubicBezTo>
                    <a:pt x="1" y="18943"/>
                    <a:pt x="13" y="19015"/>
                    <a:pt x="13" y="19074"/>
                  </a:cubicBezTo>
                  <a:lnTo>
                    <a:pt x="1096" y="19074"/>
                  </a:lnTo>
                  <a:cubicBezTo>
                    <a:pt x="1096" y="19015"/>
                    <a:pt x="1096" y="18943"/>
                    <a:pt x="1096" y="18884"/>
                  </a:cubicBezTo>
                  <a:cubicBezTo>
                    <a:pt x="1096" y="9073"/>
                    <a:pt x="9073" y="1084"/>
                    <a:pt x="18884" y="1084"/>
                  </a:cubicBezTo>
                  <a:lnTo>
                    <a:pt x="19015" y="1084"/>
                  </a:lnTo>
                  <a:lnTo>
                    <a:pt x="19015"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23"/>
            <p:cNvSpPr/>
            <p:nvPr/>
          </p:nvSpPr>
          <p:spPr>
            <a:xfrm>
              <a:off x="7068425" y="4577925"/>
              <a:ext cx="313450" cy="314950"/>
            </a:xfrm>
            <a:custGeom>
              <a:avLst/>
              <a:gdLst/>
              <a:ahLst/>
              <a:cxnLst/>
              <a:rect l="l" t="t" r="r" b="b"/>
              <a:pathLst>
                <a:path w="12538" h="12598" extrusionOk="0">
                  <a:moveTo>
                    <a:pt x="12407" y="0"/>
                  </a:moveTo>
                  <a:cubicBezTo>
                    <a:pt x="5573" y="0"/>
                    <a:pt x="1" y="5561"/>
                    <a:pt x="1" y="12407"/>
                  </a:cubicBezTo>
                  <a:cubicBezTo>
                    <a:pt x="1" y="12466"/>
                    <a:pt x="13" y="12538"/>
                    <a:pt x="13" y="12597"/>
                  </a:cubicBezTo>
                  <a:lnTo>
                    <a:pt x="1096" y="12597"/>
                  </a:lnTo>
                  <a:cubicBezTo>
                    <a:pt x="1096" y="12538"/>
                    <a:pt x="1096" y="12466"/>
                    <a:pt x="1096" y="12407"/>
                  </a:cubicBezTo>
                  <a:cubicBezTo>
                    <a:pt x="1096" y="6168"/>
                    <a:pt x="6168" y="1084"/>
                    <a:pt x="12407" y="1084"/>
                  </a:cubicBezTo>
                  <a:lnTo>
                    <a:pt x="12538" y="1084"/>
                  </a:lnTo>
                  <a:lnTo>
                    <a:pt x="12538"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23"/>
            <p:cNvSpPr/>
            <p:nvPr/>
          </p:nvSpPr>
          <p:spPr>
            <a:xfrm>
              <a:off x="7230350" y="4739850"/>
              <a:ext cx="151525" cy="153025"/>
            </a:xfrm>
            <a:custGeom>
              <a:avLst/>
              <a:gdLst/>
              <a:ahLst/>
              <a:cxnLst/>
              <a:rect l="l" t="t" r="r" b="b"/>
              <a:pathLst>
                <a:path w="6061" h="6121" extrusionOk="0">
                  <a:moveTo>
                    <a:pt x="5930" y="0"/>
                  </a:moveTo>
                  <a:cubicBezTo>
                    <a:pt x="2668" y="0"/>
                    <a:pt x="1" y="2655"/>
                    <a:pt x="1" y="5930"/>
                  </a:cubicBezTo>
                  <a:cubicBezTo>
                    <a:pt x="1" y="5989"/>
                    <a:pt x="13" y="6061"/>
                    <a:pt x="13" y="6120"/>
                  </a:cubicBezTo>
                  <a:lnTo>
                    <a:pt x="1096" y="6120"/>
                  </a:lnTo>
                  <a:cubicBezTo>
                    <a:pt x="1096" y="6061"/>
                    <a:pt x="1096" y="5989"/>
                    <a:pt x="1096" y="5930"/>
                  </a:cubicBezTo>
                  <a:cubicBezTo>
                    <a:pt x="1096" y="3263"/>
                    <a:pt x="3263" y="1084"/>
                    <a:pt x="5930" y="1084"/>
                  </a:cubicBezTo>
                  <a:cubicBezTo>
                    <a:pt x="5978" y="1084"/>
                    <a:pt x="6013" y="1096"/>
                    <a:pt x="6061" y="1096"/>
                  </a:cubicBezTo>
                  <a:lnTo>
                    <a:pt x="6061" y="0"/>
                  </a:ln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23"/>
            <p:cNvSpPr/>
            <p:nvPr/>
          </p:nvSpPr>
          <p:spPr>
            <a:xfrm>
              <a:off x="2673250" y="4360650"/>
              <a:ext cx="281900" cy="247625"/>
            </a:xfrm>
            <a:custGeom>
              <a:avLst/>
              <a:gdLst/>
              <a:ahLst/>
              <a:cxnLst/>
              <a:rect l="l" t="t" r="r" b="b"/>
              <a:pathLst>
                <a:path w="11276" h="9905" extrusionOk="0">
                  <a:moveTo>
                    <a:pt x="5640" y="1760"/>
                  </a:moveTo>
                  <a:cubicBezTo>
                    <a:pt x="6663" y="1760"/>
                    <a:pt x="7670" y="2252"/>
                    <a:pt x="8287" y="3167"/>
                  </a:cubicBezTo>
                  <a:cubicBezTo>
                    <a:pt x="9275" y="4631"/>
                    <a:pt x="8894" y="6620"/>
                    <a:pt x="7430" y="7608"/>
                  </a:cubicBezTo>
                  <a:cubicBezTo>
                    <a:pt x="6882" y="7973"/>
                    <a:pt x="6262" y="8148"/>
                    <a:pt x="5648" y="8148"/>
                  </a:cubicBezTo>
                  <a:cubicBezTo>
                    <a:pt x="4619" y="8148"/>
                    <a:pt x="3607" y="7656"/>
                    <a:pt x="2989" y="6739"/>
                  </a:cubicBezTo>
                  <a:cubicBezTo>
                    <a:pt x="2000" y="5274"/>
                    <a:pt x="2393" y="3298"/>
                    <a:pt x="3858" y="2310"/>
                  </a:cubicBezTo>
                  <a:cubicBezTo>
                    <a:pt x="4403" y="1938"/>
                    <a:pt x="5024" y="1760"/>
                    <a:pt x="5640" y="1760"/>
                  </a:cubicBezTo>
                  <a:close/>
                  <a:moveTo>
                    <a:pt x="5632" y="1"/>
                  </a:moveTo>
                  <a:cubicBezTo>
                    <a:pt x="4679" y="1"/>
                    <a:pt x="3717" y="274"/>
                    <a:pt x="2869" y="845"/>
                  </a:cubicBezTo>
                  <a:cubicBezTo>
                    <a:pt x="595" y="2381"/>
                    <a:pt x="0" y="5453"/>
                    <a:pt x="1536" y="7727"/>
                  </a:cubicBezTo>
                  <a:cubicBezTo>
                    <a:pt x="2489" y="9142"/>
                    <a:pt x="4053" y="9905"/>
                    <a:pt x="5644" y="9905"/>
                  </a:cubicBezTo>
                  <a:cubicBezTo>
                    <a:pt x="6596" y="9905"/>
                    <a:pt x="7559" y="9631"/>
                    <a:pt x="8406" y="9060"/>
                  </a:cubicBezTo>
                  <a:cubicBezTo>
                    <a:pt x="10680" y="7525"/>
                    <a:pt x="11275" y="4453"/>
                    <a:pt x="9751" y="2179"/>
                  </a:cubicBezTo>
                  <a:cubicBezTo>
                    <a:pt x="8791" y="764"/>
                    <a:pt x="7224" y="1"/>
                    <a:pt x="563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23"/>
            <p:cNvSpPr/>
            <p:nvPr/>
          </p:nvSpPr>
          <p:spPr>
            <a:xfrm>
              <a:off x="1013200" y="3417950"/>
              <a:ext cx="47075" cy="47075"/>
            </a:xfrm>
            <a:custGeom>
              <a:avLst/>
              <a:gdLst/>
              <a:ahLst/>
              <a:cxnLst/>
              <a:rect l="l" t="t" r="r" b="b"/>
              <a:pathLst>
                <a:path w="1883"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23"/>
            <p:cNvSpPr/>
            <p:nvPr/>
          </p:nvSpPr>
          <p:spPr>
            <a:xfrm>
              <a:off x="6610625" y="937900"/>
              <a:ext cx="47350" cy="47350"/>
            </a:xfrm>
            <a:custGeom>
              <a:avLst/>
              <a:gdLst/>
              <a:ahLst/>
              <a:cxnLst/>
              <a:rect l="l" t="t" r="r" b="b"/>
              <a:pathLst>
                <a:path w="1894" h="1894" extrusionOk="0">
                  <a:moveTo>
                    <a:pt x="953" y="0"/>
                  </a:moveTo>
                  <a:cubicBezTo>
                    <a:pt x="430" y="0"/>
                    <a:pt x="1" y="429"/>
                    <a:pt x="1" y="953"/>
                  </a:cubicBezTo>
                  <a:cubicBezTo>
                    <a:pt x="1" y="1465"/>
                    <a:pt x="430"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23"/>
            <p:cNvSpPr/>
            <p:nvPr/>
          </p:nvSpPr>
          <p:spPr>
            <a:xfrm>
              <a:off x="1173950" y="3417950"/>
              <a:ext cx="47350" cy="47075"/>
            </a:xfrm>
            <a:custGeom>
              <a:avLst/>
              <a:gdLst/>
              <a:ahLst/>
              <a:cxnLst/>
              <a:rect l="l" t="t" r="r" b="b"/>
              <a:pathLst>
                <a:path w="1894" h="1883" extrusionOk="0">
                  <a:moveTo>
                    <a:pt x="941" y="1"/>
                  </a:moveTo>
                  <a:cubicBezTo>
                    <a:pt x="429" y="1"/>
                    <a:pt x="0" y="430"/>
                    <a:pt x="0" y="941"/>
                  </a:cubicBezTo>
                  <a:cubicBezTo>
                    <a:pt x="0" y="1465"/>
                    <a:pt x="429" y="1882"/>
                    <a:pt x="941" y="1882"/>
                  </a:cubicBezTo>
                  <a:cubicBezTo>
                    <a:pt x="1465" y="1882"/>
                    <a:pt x="1893" y="1465"/>
                    <a:pt x="1893" y="941"/>
                  </a:cubicBezTo>
                  <a:cubicBezTo>
                    <a:pt x="1893"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23"/>
            <p:cNvSpPr/>
            <p:nvPr/>
          </p:nvSpPr>
          <p:spPr>
            <a:xfrm>
              <a:off x="6771675" y="937900"/>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23"/>
            <p:cNvSpPr/>
            <p:nvPr/>
          </p:nvSpPr>
          <p:spPr>
            <a:xfrm>
              <a:off x="13349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23"/>
            <p:cNvSpPr/>
            <p:nvPr/>
          </p:nvSpPr>
          <p:spPr>
            <a:xfrm>
              <a:off x="6932700"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23"/>
            <p:cNvSpPr/>
            <p:nvPr/>
          </p:nvSpPr>
          <p:spPr>
            <a:xfrm>
              <a:off x="1496000" y="3417950"/>
              <a:ext cx="47050" cy="47075"/>
            </a:xfrm>
            <a:custGeom>
              <a:avLst/>
              <a:gdLst/>
              <a:ahLst/>
              <a:cxnLst/>
              <a:rect l="l" t="t" r="r" b="b"/>
              <a:pathLst>
                <a:path w="1882" h="1883" extrusionOk="0">
                  <a:moveTo>
                    <a:pt x="941" y="1"/>
                  </a:moveTo>
                  <a:cubicBezTo>
                    <a:pt x="418" y="1"/>
                    <a:pt x="1" y="430"/>
                    <a:pt x="1" y="941"/>
                  </a:cubicBezTo>
                  <a:cubicBezTo>
                    <a:pt x="1" y="1465"/>
                    <a:pt x="418"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23"/>
            <p:cNvSpPr/>
            <p:nvPr/>
          </p:nvSpPr>
          <p:spPr>
            <a:xfrm>
              <a:off x="7093425" y="937900"/>
              <a:ext cx="47075" cy="47350"/>
            </a:xfrm>
            <a:custGeom>
              <a:avLst/>
              <a:gdLst/>
              <a:ahLst/>
              <a:cxnLst/>
              <a:rect l="l" t="t" r="r" b="b"/>
              <a:pathLst>
                <a:path w="1883" h="1894" extrusionOk="0">
                  <a:moveTo>
                    <a:pt x="941" y="0"/>
                  </a:moveTo>
                  <a:cubicBezTo>
                    <a:pt x="429" y="0"/>
                    <a:pt x="1" y="429"/>
                    <a:pt x="1" y="953"/>
                  </a:cubicBezTo>
                  <a:cubicBezTo>
                    <a:pt x="1"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23"/>
            <p:cNvSpPr/>
            <p:nvPr/>
          </p:nvSpPr>
          <p:spPr>
            <a:xfrm>
              <a:off x="1627275" y="3417950"/>
              <a:ext cx="47050" cy="47075"/>
            </a:xfrm>
            <a:custGeom>
              <a:avLst/>
              <a:gdLst/>
              <a:ahLst/>
              <a:cxnLst/>
              <a:rect l="l" t="t" r="r" b="b"/>
              <a:pathLst>
                <a:path w="1882" h="1883" extrusionOk="0">
                  <a:moveTo>
                    <a:pt x="941" y="1"/>
                  </a:moveTo>
                  <a:cubicBezTo>
                    <a:pt x="417" y="1"/>
                    <a:pt x="0" y="430"/>
                    <a:pt x="0" y="941"/>
                  </a:cubicBezTo>
                  <a:cubicBezTo>
                    <a:pt x="0"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23"/>
            <p:cNvSpPr/>
            <p:nvPr/>
          </p:nvSpPr>
          <p:spPr>
            <a:xfrm>
              <a:off x="72247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23"/>
            <p:cNvSpPr/>
            <p:nvPr/>
          </p:nvSpPr>
          <p:spPr>
            <a:xfrm>
              <a:off x="1013200" y="3579000"/>
              <a:ext cx="47075" cy="47050"/>
            </a:xfrm>
            <a:custGeom>
              <a:avLst/>
              <a:gdLst/>
              <a:ahLst/>
              <a:cxnLst/>
              <a:rect l="l" t="t" r="r" b="b"/>
              <a:pathLst>
                <a:path w="1883"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23"/>
            <p:cNvSpPr/>
            <p:nvPr/>
          </p:nvSpPr>
          <p:spPr>
            <a:xfrm>
              <a:off x="6610625" y="1098925"/>
              <a:ext cx="47350" cy="47050"/>
            </a:xfrm>
            <a:custGeom>
              <a:avLst/>
              <a:gdLst/>
              <a:ahLst/>
              <a:cxnLst/>
              <a:rect l="l" t="t" r="r" b="b"/>
              <a:pathLst>
                <a:path w="1894" h="1882" extrusionOk="0">
                  <a:moveTo>
                    <a:pt x="953" y="1"/>
                  </a:moveTo>
                  <a:cubicBezTo>
                    <a:pt x="430" y="1"/>
                    <a:pt x="1" y="429"/>
                    <a:pt x="1" y="941"/>
                  </a:cubicBezTo>
                  <a:cubicBezTo>
                    <a:pt x="1" y="1465"/>
                    <a:pt x="430"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23"/>
            <p:cNvSpPr/>
            <p:nvPr/>
          </p:nvSpPr>
          <p:spPr>
            <a:xfrm>
              <a:off x="1173950" y="3579000"/>
              <a:ext cx="47350" cy="47050"/>
            </a:xfrm>
            <a:custGeom>
              <a:avLst/>
              <a:gdLst/>
              <a:ahLst/>
              <a:cxnLst/>
              <a:rect l="l" t="t" r="r" b="b"/>
              <a:pathLst>
                <a:path w="1894" h="1882" extrusionOk="0">
                  <a:moveTo>
                    <a:pt x="941" y="0"/>
                  </a:moveTo>
                  <a:cubicBezTo>
                    <a:pt x="429" y="0"/>
                    <a:pt x="0" y="417"/>
                    <a:pt x="0" y="941"/>
                  </a:cubicBezTo>
                  <a:cubicBezTo>
                    <a:pt x="0" y="1465"/>
                    <a:pt x="429" y="1881"/>
                    <a:pt x="941" y="1881"/>
                  </a:cubicBezTo>
                  <a:cubicBezTo>
                    <a:pt x="1465" y="1881"/>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23"/>
            <p:cNvSpPr/>
            <p:nvPr/>
          </p:nvSpPr>
          <p:spPr>
            <a:xfrm>
              <a:off x="6771675" y="1098925"/>
              <a:ext cx="47050" cy="47050"/>
            </a:xfrm>
            <a:custGeom>
              <a:avLst/>
              <a:gdLst/>
              <a:ahLst/>
              <a:cxnLst/>
              <a:rect l="l" t="t" r="r" b="b"/>
              <a:pathLst>
                <a:path w="1882" h="1882" extrusionOk="0">
                  <a:moveTo>
                    <a:pt x="941" y="1"/>
                  </a:moveTo>
                  <a:cubicBezTo>
                    <a:pt x="429" y="1"/>
                    <a:pt x="0" y="429"/>
                    <a:pt x="0" y="941"/>
                  </a:cubicBezTo>
                  <a:cubicBezTo>
                    <a:pt x="0" y="1465"/>
                    <a:pt x="429"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23"/>
            <p:cNvSpPr/>
            <p:nvPr/>
          </p:nvSpPr>
          <p:spPr>
            <a:xfrm>
              <a:off x="13349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23"/>
            <p:cNvSpPr/>
            <p:nvPr/>
          </p:nvSpPr>
          <p:spPr>
            <a:xfrm>
              <a:off x="6932700"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23"/>
            <p:cNvSpPr/>
            <p:nvPr/>
          </p:nvSpPr>
          <p:spPr>
            <a:xfrm>
              <a:off x="1496000" y="3579000"/>
              <a:ext cx="47050" cy="47050"/>
            </a:xfrm>
            <a:custGeom>
              <a:avLst/>
              <a:gdLst/>
              <a:ahLst/>
              <a:cxnLst/>
              <a:rect l="l" t="t" r="r" b="b"/>
              <a:pathLst>
                <a:path w="1882" h="1882" extrusionOk="0">
                  <a:moveTo>
                    <a:pt x="941" y="0"/>
                  </a:moveTo>
                  <a:cubicBezTo>
                    <a:pt x="418" y="0"/>
                    <a:pt x="1" y="417"/>
                    <a:pt x="1" y="941"/>
                  </a:cubicBezTo>
                  <a:cubicBezTo>
                    <a:pt x="1" y="1465"/>
                    <a:pt x="418"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23"/>
            <p:cNvSpPr/>
            <p:nvPr/>
          </p:nvSpPr>
          <p:spPr>
            <a:xfrm>
              <a:off x="7093425" y="1098925"/>
              <a:ext cx="47075" cy="47050"/>
            </a:xfrm>
            <a:custGeom>
              <a:avLst/>
              <a:gdLst/>
              <a:ahLst/>
              <a:cxnLst/>
              <a:rect l="l" t="t" r="r" b="b"/>
              <a:pathLst>
                <a:path w="1883" h="1882" extrusionOk="0">
                  <a:moveTo>
                    <a:pt x="941" y="1"/>
                  </a:moveTo>
                  <a:cubicBezTo>
                    <a:pt x="429" y="1"/>
                    <a:pt x="1" y="429"/>
                    <a:pt x="1" y="941"/>
                  </a:cubicBezTo>
                  <a:cubicBezTo>
                    <a:pt x="1" y="1465"/>
                    <a:pt x="429" y="1882"/>
                    <a:pt x="941" y="1882"/>
                  </a:cubicBezTo>
                  <a:cubicBezTo>
                    <a:pt x="1465" y="1882"/>
                    <a:pt x="1882" y="1465"/>
                    <a:pt x="1882" y="941"/>
                  </a:cubicBezTo>
                  <a:cubicBezTo>
                    <a:pt x="1882"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23"/>
            <p:cNvSpPr/>
            <p:nvPr/>
          </p:nvSpPr>
          <p:spPr>
            <a:xfrm>
              <a:off x="1627275" y="3579000"/>
              <a:ext cx="47050" cy="47050"/>
            </a:xfrm>
            <a:custGeom>
              <a:avLst/>
              <a:gdLst/>
              <a:ahLst/>
              <a:cxnLst/>
              <a:rect l="l" t="t" r="r" b="b"/>
              <a:pathLst>
                <a:path w="1882" h="1882" extrusionOk="0">
                  <a:moveTo>
                    <a:pt x="941" y="0"/>
                  </a:moveTo>
                  <a:cubicBezTo>
                    <a:pt x="417" y="0"/>
                    <a:pt x="0" y="417"/>
                    <a:pt x="0" y="941"/>
                  </a:cubicBezTo>
                  <a:cubicBezTo>
                    <a:pt x="0"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23"/>
            <p:cNvSpPr/>
            <p:nvPr/>
          </p:nvSpPr>
          <p:spPr>
            <a:xfrm>
              <a:off x="72247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23"/>
            <p:cNvSpPr/>
            <p:nvPr/>
          </p:nvSpPr>
          <p:spPr>
            <a:xfrm>
              <a:off x="1013200" y="3740025"/>
              <a:ext cx="47075" cy="47050"/>
            </a:xfrm>
            <a:custGeom>
              <a:avLst/>
              <a:gdLst/>
              <a:ahLst/>
              <a:cxnLst/>
              <a:rect l="l" t="t" r="r" b="b"/>
              <a:pathLst>
                <a:path w="1883"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23"/>
            <p:cNvSpPr/>
            <p:nvPr/>
          </p:nvSpPr>
          <p:spPr>
            <a:xfrm>
              <a:off x="6610625" y="1259950"/>
              <a:ext cx="47350" cy="47075"/>
            </a:xfrm>
            <a:custGeom>
              <a:avLst/>
              <a:gdLst/>
              <a:ahLst/>
              <a:cxnLst/>
              <a:rect l="l" t="t" r="r" b="b"/>
              <a:pathLst>
                <a:path w="1894" h="1883" extrusionOk="0">
                  <a:moveTo>
                    <a:pt x="953" y="1"/>
                  </a:moveTo>
                  <a:cubicBezTo>
                    <a:pt x="430" y="1"/>
                    <a:pt x="1" y="418"/>
                    <a:pt x="1" y="941"/>
                  </a:cubicBezTo>
                  <a:cubicBezTo>
                    <a:pt x="1" y="1465"/>
                    <a:pt x="430"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23"/>
            <p:cNvSpPr/>
            <p:nvPr/>
          </p:nvSpPr>
          <p:spPr>
            <a:xfrm>
              <a:off x="1173950" y="3740025"/>
              <a:ext cx="47350" cy="47050"/>
            </a:xfrm>
            <a:custGeom>
              <a:avLst/>
              <a:gdLst/>
              <a:ahLst/>
              <a:cxnLst/>
              <a:rect l="l" t="t" r="r" b="b"/>
              <a:pathLst>
                <a:path w="1894" h="1882" extrusionOk="0">
                  <a:moveTo>
                    <a:pt x="941" y="0"/>
                  </a:moveTo>
                  <a:cubicBezTo>
                    <a:pt x="429" y="0"/>
                    <a:pt x="0" y="417"/>
                    <a:pt x="0" y="941"/>
                  </a:cubicBezTo>
                  <a:cubicBezTo>
                    <a:pt x="0" y="1465"/>
                    <a:pt x="429" y="1882"/>
                    <a:pt x="941" y="1882"/>
                  </a:cubicBezTo>
                  <a:cubicBezTo>
                    <a:pt x="1465" y="1882"/>
                    <a:pt x="1893" y="1465"/>
                    <a:pt x="1893" y="941"/>
                  </a:cubicBezTo>
                  <a:cubicBezTo>
                    <a:pt x="1893"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23"/>
            <p:cNvSpPr/>
            <p:nvPr/>
          </p:nvSpPr>
          <p:spPr>
            <a:xfrm>
              <a:off x="6771675" y="1259950"/>
              <a:ext cx="47050" cy="47075"/>
            </a:xfrm>
            <a:custGeom>
              <a:avLst/>
              <a:gdLst/>
              <a:ahLst/>
              <a:cxnLst/>
              <a:rect l="l" t="t" r="r" b="b"/>
              <a:pathLst>
                <a:path w="1882" h="1883" extrusionOk="0">
                  <a:moveTo>
                    <a:pt x="941" y="1"/>
                  </a:moveTo>
                  <a:cubicBezTo>
                    <a:pt x="429" y="1"/>
                    <a:pt x="0" y="418"/>
                    <a:pt x="0" y="941"/>
                  </a:cubicBezTo>
                  <a:cubicBezTo>
                    <a:pt x="0" y="1465"/>
                    <a:pt x="429"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23"/>
            <p:cNvSpPr/>
            <p:nvPr/>
          </p:nvSpPr>
          <p:spPr>
            <a:xfrm>
              <a:off x="13349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23"/>
            <p:cNvSpPr/>
            <p:nvPr/>
          </p:nvSpPr>
          <p:spPr>
            <a:xfrm>
              <a:off x="6932700"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23"/>
            <p:cNvSpPr/>
            <p:nvPr/>
          </p:nvSpPr>
          <p:spPr>
            <a:xfrm>
              <a:off x="1496000" y="3740025"/>
              <a:ext cx="47050" cy="47050"/>
            </a:xfrm>
            <a:custGeom>
              <a:avLst/>
              <a:gdLst/>
              <a:ahLst/>
              <a:cxnLst/>
              <a:rect l="l" t="t" r="r" b="b"/>
              <a:pathLst>
                <a:path w="1882" h="1882" extrusionOk="0">
                  <a:moveTo>
                    <a:pt x="941" y="0"/>
                  </a:moveTo>
                  <a:cubicBezTo>
                    <a:pt x="418" y="0"/>
                    <a:pt x="1" y="417"/>
                    <a:pt x="1" y="941"/>
                  </a:cubicBezTo>
                  <a:cubicBezTo>
                    <a:pt x="1" y="1465"/>
                    <a:pt x="418"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23"/>
            <p:cNvSpPr/>
            <p:nvPr/>
          </p:nvSpPr>
          <p:spPr>
            <a:xfrm>
              <a:off x="7093425" y="1259950"/>
              <a:ext cx="47075" cy="47075"/>
            </a:xfrm>
            <a:custGeom>
              <a:avLst/>
              <a:gdLst/>
              <a:ahLst/>
              <a:cxnLst/>
              <a:rect l="l" t="t" r="r" b="b"/>
              <a:pathLst>
                <a:path w="1883" h="1883" extrusionOk="0">
                  <a:moveTo>
                    <a:pt x="941" y="1"/>
                  </a:moveTo>
                  <a:cubicBezTo>
                    <a:pt x="429" y="1"/>
                    <a:pt x="1" y="418"/>
                    <a:pt x="1" y="941"/>
                  </a:cubicBezTo>
                  <a:cubicBezTo>
                    <a:pt x="1" y="1465"/>
                    <a:pt x="429" y="1882"/>
                    <a:pt x="941" y="1882"/>
                  </a:cubicBezTo>
                  <a:cubicBezTo>
                    <a:pt x="1465" y="1882"/>
                    <a:pt x="1882" y="1465"/>
                    <a:pt x="1882" y="941"/>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23"/>
            <p:cNvSpPr/>
            <p:nvPr/>
          </p:nvSpPr>
          <p:spPr>
            <a:xfrm>
              <a:off x="1627275" y="3740025"/>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23"/>
            <p:cNvSpPr/>
            <p:nvPr/>
          </p:nvSpPr>
          <p:spPr>
            <a:xfrm>
              <a:off x="72247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23"/>
            <p:cNvSpPr/>
            <p:nvPr/>
          </p:nvSpPr>
          <p:spPr>
            <a:xfrm>
              <a:off x="1013200" y="3901050"/>
              <a:ext cx="47075" cy="47050"/>
            </a:xfrm>
            <a:custGeom>
              <a:avLst/>
              <a:gdLst/>
              <a:ahLst/>
              <a:cxnLst/>
              <a:rect l="l" t="t" r="r" b="b"/>
              <a:pathLst>
                <a:path w="1883"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23"/>
            <p:cNvSpPr/>
            <p:nvPr/>
          </p:nvSpPr>
          <p:spPr>
            <a:xfrm>
              <a:off x="6610625" y="1421000"/>
              <a:ext cx="47350" cy="47050"/>
            </a:xfrm>
            <a:custGeom>
              <a:avLst/>
              <a:gdLst/>
              <a:ahLst/>
              <a:cxnLst/>
              <a:rect l="l" t="t" r="r" b="b"/>
              <a:pathLst>
                <a:path w="1894" h="1882" extrusionOk="0">
                  <a:moveTo>
                    <a:pt x="953" y="0"/>
                  </a:moveTo>
                  <a:cubicBezTo>
                    <a:pt x="430" y="0"/>
                    <a:pt x="1" y="417"/>
                    <a:pt x="1" y="941"/>
                  </a:cubicBezTo>
                  <a:cubicBezTo>
                    <a:pt x="1" y="1453"/>
                    <a:pt x="430"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23"/>
            <p:cNvSpPr/>
            <p:nvPr/>
          </p:nvSpPr>
          <p:spPr>
            <a:xfrm>
              <a:off x="1173950" y="3901050"/>
              <a:ext cx="47350" cy="47050"/>
            </a:xfrm>
            <a:custGeom>
              <a:avLst/>
              <a:gdLst/>
              <a:ahLst/>
              <a:cxnLst/>
              <a:rect l="l" t="t" r="r" b="b"/>
              <a:pathLst>
                <a:path w="1894" h="1882" extrusionOk="0">
                  <a:moveTo>
                    <a:pt x="941" y="1"/>
                  </a:moveTo>
                  <a:cubicBezTo>
                    <a:pt x="429" y="1"/>
                    <a:pt x="0" y="417"/>
                    <a:pt x="0" y="941"/>
                  </a:cubicBezTo>
                  <a:cubicBezTo>
                    <a:pt x="0" y="1453"/>
                    <a:pt x="429" y="1882"/>
                    <a:pt x="941" y="1882"/>
                  </a:cubicBezTo>
                  <a:cubicBezTo>
                    <a:pt x="1465" y="1882"/>
                    <a:pt x="1893" y="1453"/>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23"/>
            <p:cNvSpPr/>
            <p:nvPr/>
          </p:nvSpPr>
          <p:spPr>
            <a:xfrm>
              <a:off x="6771675" y="1421000"/>
              <a:ext cx="47050" cy="47050"/>
            </a:xfrm>
            <a:custGeom>
              <a:avLst/>
              <a:gdLst/>
              <a:ahLst/>
              <a:cxnLst/>
              <a:rect l="l" t="t" r="r" b="b"/>
              <a:pathLst>
                <a:path w="1882" h="1882" extrusionOk="0">
                  <a:moveTo>
                    <a:pt x="941" y="0"/>
                  </a:moveTo>
                  <a:cubicBezTo>
                    <a:pt x="429" y="0"/>
                    <a:pt x="0" y="417"/>
                    <a:pt x="0" y="941"/>
                  </a:cubicBezTo>
                  <a:cubicBezTo>
                    <a:pt x="0" y="1453"/>
                    <a:pt x="429"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23"/>
            <p:cNvSpPr/>
            <p:nvPr/>
          </p:nvSpPr>
          <p:spPr>
            <a:xfrm>
              <a:off x="13349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23"/>
            <p:cNvSpPr/>
            <p:nvPr/>
          </p:nvSpPr>
          <p:spPr>
            <a:xfrm>
              <a:off x="6932700"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23"/>
            <p:cNvSpPr/>
            <p:nvPr/>
          </p:nvSpPr>
          <p:spPr>
            <a:xfrm>
              <a:off x="1496000" y="3901050"/>
              <a:ext cx="47050" cy="47050"/>
            </a:xfrm>
            <a:custGeom>
              <a:avLst/>
              <a:gdLst/>
              <a:ahLst/>
              <a:cxnLst/>
              <a:rect l="l" t="t" r="r" b="b"/>
              <a:pathLst>
                <a:path w="1882" h="1882" extrusionOk="0">
                  <a:moveTo>
                    <a:pt x="941" y="1"/>
                  </a:moveTo>
                  <a:cubicBezTo>
                    <a:pt x="418" y="1"/>
                    <a:pt x="1" y="417"/>
                    <a:pt x="1" y="941"/>
                  </a:cubicBezTo>
                  <a:cubicBezTo>
                    <a:pt x="1" y="1453"/>
                    <a:pt x="418"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23"/>
            <p:cNvSpPr/>
            <p:nvPr/>
          </p:nvSpPr>
          <p:spPr>
            <a:xfrm>
              <a:off x="7093425" y="1421000"/>
              <a:ext cx="47075" cy="47050"/>
            </a:xfrm>
            <a:custGeom>
              <a:avLst/>
              <a:gdLst/>
              <a:ahLst/>
              <a:cxnLst/>
              <a:rect l="l" t="t" r="r" b="b"/>
              <a:pathLst>
                <a:path w="1883" h="1882" extrusionOk="0">
                  <a:moveTo>
                    <a:pt x="941" y="0"/>
                  </a:moveTo>
                  <a:cubicBezTo>
                    <a:pt x="429" y="0"/>
                    <a:pt x="1" y="417"/>
                    <a:pt x="1" y="941"/>
                  </a:cubicBezTo>
                  <a:cubicBezTo>
                    <a:pt x="1" y="1453"/>
                    <a:pt x="429" y="1881"/>
                    <a:pt x="941" y="1881"/>
                  </a:cubicBezTo>
                  <a:cubicBezTo>
                    <a:pt x="1465" y="1881"/>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23"/>
            <p:cNvSpPr/>
            <p:nvPr/>
          </p:nvSpPr>
          <p:spPr>
            <a:xfrm>
              <a:off x="1627275" y="39010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23"/>
            <p:cNvSpPr/>
            <p:nvPr/>
          </p:nvSpPr>
          <p:spPr>
            <a:xfrm>
              <a:off x="72247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23"/>
            <p:cNvSpPr/>
            <p:nvPr/>
          </p:nvSpPr>
          <p:spPr>
            <a:xfrm>
              <a:off x="1013200" y="4061800"/>
              <a:ext cx="47075" cy="47350"/>
            </a:xfrm>
            <a:custGeom>
              <a:avLst/>
              <a:gdLst/>
              <a:ahLst/>
              <a:cxnLst/>
              <a:rect l="l" t="t" r="r" b="b"/>
              <a:pathLst>
                <a:path w="1883"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23"/>
            <p:cNvSpPr/>
            <p:nvPr/>
          </p:nvSpPr>
          <p:spPr>
            <a:xfrm>
              <a:off x="6610625" y="1582025"/>
              <a:ext cx="47350" cy="47050"/>
            </a:xfrm>
            <a:custGeom>
              <a:avLst/>
              <a:gdLst/>
              <a:ahLst/>
              <a:cxnLst/>
              <a:rect l="l" t="t" r="r" b="b"/>
              <a:pathLst>
                <a:path w="1894" h="1882" extrusionOk="0">
                  <a:moveTo>
                    <a:pt x="953" y="0"/>
                  </a:moveTo>
                  <a:cubicBezTo>
                    <a:pt x="430" y="0"/>
                    <a:pt x="1" y="417"/>
                    <a:pt x="1" y="941"/>
                  </a:cubicBezTo>
                  <a:cubicBezTo>
                    <a:pt x="1" y="1453"/>
                    <a:pt x="430"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23"/>
            <p:cNvSpPr/>
            <p:nvPr/>
          </p:nvSpPr>
          <p:spPr>
            <a:xfrm>
              <a:off x="1173950" y="4061800"/>
              <a:ext cx="47350" cy="47350"/>
            </a:xfrm>
            <a:custGeom>
              <a:avLst/>
              <a:gdLst/>
              <a:ahLst/>
              <a:cxnLst/>
              <a:rect l="l" t="t" r="r" b="b"/>
              <a:pathLst>
                <a:path w="1894" h="1894" extrusionOk="0">
                  <a:moveTo>
                    <a:pt x="941" y="0"/>
                  </a:moveTo>
                  <a:cubicBezTo>
                    <a:pt x="429" y="0"/>
                    <a:pt x="0" y="429"/>
                    <a:pt x="0" y="941"/>
                  </a:cubicBezTo>
                  <a:cubicBezTo>
                    <a:pt x="0" y="1464"/>
                    <a:pt x="429" y="1893"/>
                    <a:pt x="941" y="1893"/>
                  </a:cubicBezTo>
                  <a:cubicBezTo>
                    <a:pt x="1465" y="1893"/>
                    <a:pt x="1893" y="1464"/>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23"/>
            <p:cNvSpPr/>
            <p:nvPr/>
          </p:nvSpPr>
          <p:spPr>
            <a:xfrm>
              <a:off x="6771675" y="1582025"/>
              <a:ext cx="47050" cy="47050"/>
            </a:xfrm>
            <a:custGeom>
              <a:avLst/>
              <a:gdLst/>
              <a:ahLst/>
              <a:cxnLst/>
              <a:rect l="l" t="t" r="r" b="b"/>
              <a:pathLst>
                <a:path w="1882" h="1882" extrusionOk="0">
                  <a:moveTo>
                    <a:pt x="941" y="0"/>
                  </a:moveTo>
                  <a:cubicBezTo>
                    <a:pt x="429" y="0"/>
                    <a:pt x="0" y="417"/>
                    <a:pt x="0" y="941"/>
                  </a:cubicBezTo>
                  <a:cubicBezTo>
                    <a:pt x="0" y="1453"/>
                    <a:pt x="429"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23"/>
            <p:cNvSpPr/>
            <p:nvPr/>
          </p:nvSpPr>
          <p:spPr>
            <a:xfrm>
              <a:off x="13349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23"/>
            <p:cNvSpPr/>
            <p:nvPr/>
          </p:nvSpPr>
          <p:spPr>
            <a:xfrm>
              <a:off x="6932700"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23"/>
            <p:cNvSpPr/>
            <p:nvPr/>
          </p:nvSpPr>
          <p:spPr>
            <a:xfrm>
              <a:off x="1496000" y="4061800"/>
              <a:ext cx="47050" cy="47350"/>
            </a:xfrm>
            <a:custGeom>
              <a:avLst/>
              <a:gdLst/>
              <a:ahLst/>
              <a:cxnLst/>
              <a:rect l="l" t="t" r="r" b="b"/>
              <a:pathLst>
                <a:path w="1882" h="1894" extrusionOk="0">
                  <a:moveTo>
                    <a:pt x="941" y="0"/>
                  </a:moveTo>
                  <a:cubicBezTo>
                    <a:pt x="418" y="0"/>
                    <a:pt x="1" y="429"/>
                    <a:pt x="1" y="941"/>
                  </a:cubicBezTo>
                  <a:cubicBezTo>
                    <a:pt x="1" y="1464"/>
                    <a:pt x="418"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23"/>
            <p:cNvSpPr/>
            <p:nvPr/>
          </p:nvSpPr>
          <p:spPr>
            <a:xfrm>
              <a:off x="7093425" y="1582025"/>
              <a:ext cx="47075" cy="47050"/>
            </a:xfrm>
            <a:custGeom>
              <a:avLst/>
              <a:gdLst/>
              <a:ahLst/>
              <a:cxnLst/>
              <a:rect l="l" t="t" r="r" b="b"/>
              <a:pathLst>
                <a:path w="1883" h="1882" extrusionOk="0">
                  <a:moveTo>
                    <a:pt x="941" y="0"/>
                  </a:moveTo>
                  <a:cubicBezTo>
                    <a:pt x="429" y="0"/>
                    <a:pt x="1" y="417"/>
                    <a:pt x="1" y="941"/>
                  </a:cubicBezTo>
                  <a:cubicBezTo>
                    <a:pt x="1" y="1453"/>
                    <a:pt x="429" y="1882"/>
                    <a:pt x="941" y="1882"/>
                  </a:cubicBezTo>
                  <a:cubicBezTo>
                    <a:pt x="1465" y="1882"/>
                    <a:pt x="1882" y="1453"/>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23"/>
            <p:cNvSpPr/>
            <p:nvPr/>
          </p:nvSpPr>
          <p:spPr>
            <a:xfrm>
              <a:off x="1627275" y="4061800"/>
              <a:ext cx="47050" cy="47350"/>
            </a:xfrm>
            <a:custGeom>
              <a:avLst/>
              <a:gdLst/>
              <a:ahLst/>
              <a:cxnLst/>
              <a:rect l="l" t="t" r="r" b="b"/>
              <a:pathLst>
                <a:path w="1882" h="1894" extrusionOk="0">
                  <a:moveTo>
                    <a:pt x="941" y="0"/>
                  </a:moveTo>
                  <a:cubicBezTo>
                    <a:pt x="417" y="0"/>
                    <a:pt x="0" y="429"/>
                    <a:pt x="0" y="941"/>
                  </a:cubicBezTo>
                  <a:cubicBezTo>
                    <a:pt x="0"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23"/>
            <p:cNvSpPr/>
            <p:nvPr/>
          </p:nvSpPr>
          <p:spPr>
            <a:xfrm>
              <a:off x="72247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23"/>
            <p:cNvSpPr/>
            <p:nvPr/>
          </p:nvSpPr>
          <p:spPr>
            <a:xfrm>
              <a:off x="1013200" y="4223125"/>
              <a:ext cx="47075" cy="47350"/>
            </a:xfrm>
            <a:custGeom>
              <a:avLst/>
              <a:gdLst/>
              <a:ahLst/>
              <a:cxnLst/>
              <a:rect l="l" t="t" r="r" b="b"/>
              <a:pathLst>
                <a:path w="1883"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23"/>
            <p:cNvSpPr/>
            <p:nvPr/>
          </p:nvSpPr>
          <p:spPr>
            <a:xfrm>
              <a:off x="6610625" y="1743350"/>
              <a:ext cx="47350" cy="47050"/>
            </a:xfrm>
            <a:custGeom>
              <a:avLst/>
              <a:gdLst/>
              <a:ahLst/>
              <a:cxnLst/>
              <a:rect l="l" t="t" r="r" b="b"/>
              <a:pathLst>
                <a:path w="1894" h="1882" extrusionOk="0">
                  <a:moveTo>
                    <a:pt x="953" y="1"/>
                  </a:moveTo>
                  <a:cubicBezTo>
                    <a:pt x="430" y="1"/>
                    <a:pt x="1" y="417"/>
                    <a:pt x="1" y="941"/>
                  </a:cubicBezTo>
                  <a:cubicBezTo>
                    <a:pt x="1" y="1453"/>
                    <a:pt x="430"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23"/>
            <p:cNvSpPr/>
            <p:nvPr/>
          </p:nvSpPr>
          <p:spPr>
            <a:xfrm>
              <a:off x="1173950" y="4223125"/>
              <a:ext cx="47350" cy="47350"/>
            </a:xfrm>
            <a:custGeom>
              <a:avLst/>
              <a:gdLst/>
              <a:ahLst/>
              <a:cxnLst/>
              <a:rect l="l" t="t" r="r" b="b"/>
              <a:pathLst>
                <a:path w="1894" h="1894" extrusionOk="0">
                  <a:moveTo>
                    <a:pt x="941" y="0"/>
                  </a:moveTo>
                  <a:cubicBezTo>
                    <a:pt x="429" y="0"/>
                    <a:pt x="0" y="429"/>
                    <a:pt x="0" y="953"/>
                  </a:cubicBezTo>
                  <a:cubicBezTo>
                    <a:pt x="0" y="1465"/>
                    <a:pt x="429" y="1893"/>
                    <a:pt x="941" y="1893"/>
                  </a:cubicBezTo>
                  <a:cubicBezTo>
                    <a:pt x="1465" y="1893"/>
                    <a:pt x="1893" y="1465"/>
                    <a:pt x="1893" y="953"/>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23"/>
            <p:cNvSpPr/>
            <p:nvPr/>
          </p:nvSpPr>
          <p:spPr>
            <a:xfrm>
              <a:off x="6771675" y="17433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23"/>
            <p:cNvSpPr/>
            <p:nvPr/>
          </p:nvSpPr>
          <p:spPr>
            <a:xfrm>
              <a:off x="13349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23"/>
            <p:cNvSpPr/>
            <p:nvPr/>
          </p:nvSpPr>
          <p:spPr>
            <a:xfrm>
              <a:off x="6932700"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23"/>
            <p:cNvSpPr/>
            <p:nvPr/>
          </p:nvSpPr>
          <p:spPr>
            <a:xfrm>
              <a:off x="1496000" y="4223125"/>
              <a:ext cx="47050" cy="47350"/>
            </a:xfrm>
            <a:custGeom>
              <a:avLst/>
              <a:gdLst/>
              <a:ahLst/>
              <a:cxnLst/>
              <a:rect l="l" t="t" r="r" b="b"/>
              <a:pathLst>
                <a:path w="1882" h="1894" extrusionOk="0">
                  <a:moveTo>
                    <a:pt x="941" y="0"/>
                  </a:moveTo>
                  <a:cubicBezTo>
                    <a:pt x="418" y="0"/>
                    <a:pt x="1" y="429"/>
                    <a:pt x="1" y="953"/>
                  </a:cubicBezTo>
                  <a:cubicBezTo>
                    <a:pt x="1" y="1465"/>
                    <a:pt x="418"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23"/>
            <p:cNvSpPr/>
            <p:nvPr/>
          </p:nvSpPr>
          <p:spPr>
            <a:xfrm>
              <a:off x="7093425" y="1743350"/>
              <a:ext cx="47075" cy="47050"/>
            </a:xfrm>
            <a:custGeom>
              <a:avLst/>
              <a:gdLst/>
              <a:ahLst/>
              <a:cxnLst/>
              <a:rect l="l" t="t" r="r" b="b"/>
              <a:pathLst>
                <a:path w="1883" h="1882" extrusionOk="0">
                  <a:moveTo>
                    <a:pt x="941" y="1"/>
                  </a:moveTo>
                  <a:cubicBezTo>
                    <a:pt x="429" y="1"/>
                    <a:pt x="1" y="417"/>
                    <a:pt x="1" y="941"/>
                  </a:cubicBezTo>
                  <a:cubicBezTo>
                    <a:pt x="1"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23"/>
            <p:cNvSpPr/>
            <p:nvPr/>
          </p:nvSpPr>
          <p:spPr>
            <a:xfrm>
              <a:off x="1627275" y="4223125"/>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23"/>
            <p:cNvSpPr/>
            <p:nvPr/>
          </p:nvSpPr>
          <p:spPr>
            <a:xfrm>
              <a:off x="72247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23"/>
            <p:cNvSpPr/>
            <p:nvPr/>
          </p:nvSpPr>
          <p:spPr>
            <a:xfrm>
              <a:off x="1013200" y="4384150"/>
              <a:ext cx="47075" cy="47050"/>
            </a:xfrm>
            <a:custGeom>
              <a:avLst/>
              <a:gdLst/>
              <a:ahLst/>
              <a:cxnLst/>
              <a:rect l="l" t="t" r="r" b="b"/>
              <a:pathLst>
                <a:path w="1883"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23"/>
            <p:cNvSpPr/>
            <p:nvPr/>
          </p:nvSpPr>
          <p:spPr>
            <a:xfrm>
              <a:off x="6610625" y="1904075"/>
              <a:ext cx="47350" cy="47375"/>
            </a:xfrm>
            <a:custGeom>
              <a:avLst/>
              <a:gdLst/>
              <a:ahLst/>
              <a:cxnLst/>
              <a:rect l="l" t="t" r="r" b="b"/>
              <a:pathLst>
                <a:path w="1894" h="1895" extrusionOk="0">
                  <a:moveTo>
                    <a:pt x="953" y="1"/>
                  </a:moveTo>
                  <a:cubicBezTo>
                    <a:pt x="430" y="1"/>
                    <a:pt x="1" y="430"/>
                    <a:pt x="1" y="953"/>
                  </a:cubicBezTo>
                  <a:cubicBezTo>
                    <a:pt x="1" y="1465"/>
                    <a:pt x="430"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23"/>
            <p:cNvSpPr/>
            <p:nvPr/>
          </p:nvSpPr>
          <p:spPr>
            <a:xfrm>
              <a:off x="1173950" y="4384150"/>
              <a:ext cx="47350" cy="47050"/>
            </a:xfrm>
            <a:custGeom>
              <a:avLst/>
              <a:gdLst/>
              <a:ahLst/>
              <a:cxnLst/>
              <a:rect l="l" t="t" r="r" b="b"/>
              <a:pathLst>
                <a:path w="1894" h="1882" extrusionOk="0">
                  <a:moveTo>
                    <a:pt x="941" y="0"/>
                  </a:moveTo>
                  <a:cubicBezTo>
                    <a:pt x="429" y="0"/>
                    <a:pt x="0" y="429"/>
                    <a:pt x="0" y="941"/>
                  </a:cubicBezTo>
                  <a:cubicBezTo>
                    <a:pt x="0" y="1465"/>
                    <a:pt x="429" y="1882"/>
                    <a:pt x="941" y="1882"/>
                  </a:cubicBezTo>
                  <a:cubicBezTo>
                    <a:pt x="1465" y="1882"/>
                    <a:pt x="1893" y="1465"/>
                    <a:pt x="1893" y="941"/>
                  </a:cubicBezTo>
                  <a:cubicBezTo>
                    <a:pt x="1893"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23"/>
            <p:cNvSpPr/>
            <p:nvPr/>
          </p:nvSpPr>
          <p:spPr>
            <a:xfrm>
              <a:off x="6771675" y="1904075"/>
              <a:ext cx="47050" cy="47375"/>
            </a:xfrm>
            <a:custGeom>
              <a:avLst/>
              <a:gdLst/>
              <a:ahLst/>
              <a:cxnLst/>
              <a:rect l="l" t="t" r="r" b="b"/>
              <a:pathLst>
                <a:path w="1882" h="1895" extrusionOk="0">
                  <a:moveTo>
                    <a:pt x="941" y="1"/>
                  </a:moveTo>
                  <a:cubicBezTo>
                    <a:pt x="429" y="1"/>
                    <a:pt x="0" y="430"/>
                    <a:pt x="0" y="953"/>
                  </a:cubicBezTo>
                  <a:cubicBezTo>
                    <a:pt x="0" y="1465"/>
                    <a:pt x="429"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23"/>
            <p:cNvSpPr/>
            <p:nvPr/>
          </p:nvSpPr>
          <p:spPr>
            <a:xfrm>
              <a:off x="13349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23"/>
            <p:cNvSpPr/>
            <p:nvPr/>
          </p:nvSpPr>
          <p:spPr>
            <a:xfrm>
              <a:off x="6932700"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23"/>
            <p:cNvSpPr/>
            <p:nvPr/>
          </p:nvSpPr>
          <p:spPr>
            <a:xfrm>
              <a:off x="1496000" y="4384150"/>
              <a:ext cx="47050" cy="47050"/>
            </a:xfrm>
            <a:custGeom>
              <a:avLst/>
              <a:gdLst/>
              <a:ahLst/>
              <a:cxnLst/>
              <a:rect l="l" t="t" r="r" b="b"/>
              <a:pathLst>
                <a:path w="1882" h="1882" extrusionOk="0">
                  <a:moveTo>
                    <a:pt x="941" y="0"/>
                  </a:moveTo>
                  <a:cubicBezTo>
                    <a:pt x="418" y="0"/>
                    <a:pt x="1" y="429"/>
                    <a:pt x="1" y="941"/>
                  </a:cubicBezTo>
                  <a:cubicBezTo>
                    <a:pt x="1" y="1465"/>
                    <a:pt x="418"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23"/>
            <p:cNvSpPr/>
            <p:nvPr/>
          </p:nvSpPr>
          <p:spPr>
            <a:xfrm>
              <a:off x="7093425" y="1904075"/>
              <a:ext cx="47075" cy="47375"/>
            </a:xfrm>
            <a:custGeom>
              <a:avLst/>
              <a:gdLst/>
              <a:ahLst/>
              <a:cxnLst/>
              <a:rect l="l" t="t" r="r" b="b"/>
              <a:pathLst>
                <a:path w="1883" h="1895" extrusionOk="0">
                  <a:moveTo>
                    <a:pt x="941" y="1"/>
                  </a:moveTo>
                  <a:cubicBezTo>
                    <a:pt x="429" y="1"/>
                    <a:pt x="1" y="430"/>
                    <a:pt x="1" y="953"/>
                  </a:cubicBezTo>
                  <a:cubicBezTo>
                    <a:pt x="1" y="1465"/>
                    <a:pt x="429" y="1894"/>
                    <a:pt x="941" y="1894"/>
                  </a:cubicBezTo>
                  <a:cubicBezTo>
                    <a:pt x="1465" y="1894"/>
                    <a:pt x="1882" y="1465"/>
                    <a:pt x="1882" y="953"/>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23"/>
            <p:cNvSpPr/>
            <p:nvPr/>
          </p:nvSpPr>
          <p:spPr>
            <a:xfrm>
              <a:off x="1627275" y="4384150"/>
              <a:ext cx="47050" cy="47050"/>
            </a:xfrm>
            <a:custGeom>
              <a:avLst/>
              <a:gdLst/>
              <a:ahLst/>
              <a:cxnLst/>
              <a:rect l="l" t="t" r="r" b="b"/>
              <a:pathLst>
                <a:path w="1882" h="1882" extrusionOk="0">
                  <a:moveTo>
                    <a:pt x="941" y="0"/>
                  </a:moveTo>
                  <a:cubicBezTo>
                    <a:pt x="417" y="0"/>
                    <a:pt x="0" y="429"/>
                    <a:pt x="0" y="941"/>
                  </a:cubicBezTo>
                  <a:cubicBezTo>
                    <a:pt x="0"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23"/>
            <p:cNvSpPr/>
            <p:nvPr/>
          </p:nvSpPr>
          <p:spPr>
            <a:xfrm>
              <a:off x="72247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23"/>
            <p:cNvSpPr/>
            <p:nvPr/>
          </p:nvSpPr>
          <p:spPr>
            <a:xfrm>
              <a:off x="1013200" y="4545175"/>
              <a:ext cx="47075" cy="47050"/>
            </a:xfrm>
            <a:custGeom>
              <a:avLst/>
              <a:gdLst/>
              <a:ahLst/>
              <a:cxnLst/>
              <a:rect l="l" t="t" r="r" b="b"/>
              <a:pathLst>
                <a:path w="1883"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23"/>
            <p:cNvSpPr/>
            <p:nvPr/>
          </p:nvSpPr>
          <p:spPr>
            <a:xfrm>
              <a:off x="6610625" y="2065125"/>
              <a:ext cx="47350" cy="47050"/>
            </a:xfrm>
            <a:custGeom>
              <a:avLst/>
              <a:gdLst/>
              <a:ahLst/>
              <a:cxnLst/>
              <a:rect l="l" t="t" r="r" b="b"/>
              <a:pathLst>
                <a:path w="1894" h="1882" extrusionOk="0">
                  <a:moveTo>
                    <a:pt x="953" y="0"/>
                  </a:moveTo>
                  <a:cubicBezTo>
                    <a:pt x="430" y="0"/>
                    <a:pt x="1" y="429"/>
                    <a:pt x="1" y="941"/>
                  </a:cubicBezTo>
                  <a:cubicBezTo>
                    <a:pt x="1" y="1465"/>
                    <a:pt x="430"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23"/>
            <p:cNvSpPr/>
            <p:nvPr/>
          </p:nvSpPr>
          <p:spPr>
            <a:xfrm>
              <a:off x="1173950" y="4545175"/>
              <a:ext cx="47350" cy="47050"/>
            </a:xfrm>
            <a:custGeom>
              <a:avLst/>
              <a:gdLst/>
              <a:ahLst/>
              <a:cxnLst/>
              <a:rect l="l" t="t" r="r" b="b"/>
              <a:pathLst>
                <a:path w="1894" h="1882" extrusionOk="0">
                  <a:moveTo>
                    <a:pt x="941" y="1"/>
                  </a:moveTo>
                  <a:cubicBezTo>
                    <a:pt x="429" y="1"/>
                    <a:pt x="0" y="417"/>
                    <a:pt x="0" y="941"/>
                  </a:cubicBezTo>
                  <a:cubicBezTo>
                    <a:pt x="0" y="1465"/>
                    <a:pt x="429" y="1882"/>
                    <a:pt x="941" y="1882"/>
                  </a:cubicBezTo>
                  <a:cubicBezTo>
                    <a:pt x="1465" y="1882"/>
                    <a:pt x="1893" y="1465"/>
                    <a:pt x="1893" y="941"/>
                  </a:cubicBezTo>
                  <a:cubicBezTo>
                    <a:pt x="1893"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23"/>
            <p:cNvSpPr/>
            <p:nvPr/>
          </p:nvSpPr>
          <p:spPr>
            <a:xfrm>
              <a:off x="6771675" y="2065125"/>
              <a:ext cx="47050" cy="47050"/>
            </a:xfrm>
            <a:custGeom>
              <a:avLst/>
              <a:gdLst/>
              <a:ahLst/>
              <a:cxnLst/>
              <a:rect l="l" t="t" r="r" b="b"/>
              <a:pathLst>
                <a:path w="1882" h="1882" extrusionOk="0">
                  <a:moveTo>
                    <a:pt x="941" y="0"/>
                  </a:moveTo>
                  <a:cubicBezTo>
                    <a:pt x="429" y="0"/>
                    <a:pt x="0" y="429"/>
                    <a:pt x="0" y="941"/>
                  </a:cubicBezTo>
                  <a:cubicBezTo>
                    <a:pt x="0" y="1465"/>
                    <a:pt x="429"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23"/>
            <p:cNvSpPr/>
            <p:nvPr/>
          </p:nvSpPr>
          <p:spPr>
            <a:xfrm>
              <a:off x="13349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23"/>
            <p:cNvSpPr/>
            <p:nvPr/>
          </p:nvSpPr>
          <p:spPr>
            <a:xfrm>
              <a:off x="6932700"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23"/>
            <p:cNvSpPr/>
            <p:nvPr/>
          </p:nvSpPr>
          <p:spPr>
            <a:xfrm>
              <a:off x="1496000" y="4545175"/>
              <a:ext cx="47050" cy="47050"/>
            </a:xfrm>
            <a:custGeom>
              <a:avLst/>
              <a:gdLst/>
              <a:ahLst/>
              <a:cxnLst/>
              <a:rect l="l" t="t" r="r" b="b"/>
              <a:pathLst>
                <a:path w="1882" h="1882" extrusionOk="0">
                  <a:moveTo>
                    <a:pt x="941" y="1"/>
                  </a:moveTo>
                  <a:cubicBezTo>
                    <a:pt x="418" y="1"/>
                    <a:pt x="1" y="417"/>
                    <a:pt x="1" y="941"/>
                  </a:cubicBezTo>
                  <a:cubicBezTo>
                    <a:pt x="1" y="1465"/>
                    <a:pt x="418"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23"/>
            <p:cNvSpPr/>
            <p:nvPr/>
          </p:nvSpPr>
          <p:spPr>
            <a:xfrm>
              <a:off x="7093425" y="2065125"/>
              <a:ext cx="47075" cy="47050"/>
            </a:xfrm>
            <a:custGeom>
              <a:avLst/>
              <a:gdLst/>
              <a:ahLst/>
              <a:cxnLst/>
              <a:rect l="l" t="t" r="r" b="b"/>
              <a:pathLst>
                <a:path w="1883" h="1882" extrusionOk="0">
                  <a:moveTo>
                    <a:pt x="941" y="0"/>
                  </a:moveTo>
                  <a:cubicBezTo>
                    <a:pt x="429" y="0"/>
                    <a:pt x="1" y="429"/>
                    <a:pt x="1" y="941"/>
                  </a:cubicBezTo>
                  <a:cubicBezTo>
                    <a:pt x="1" y="1465"/>
                    <a:pt x="429" y="1881"/>
                    <a:pt x="941" y="1881"/>
                  </a:cubicBezTo>
                  <a:cubicBezTo>
                    <a:pt x="1465" y="1881"/>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23"/>
            <p:cNvSpPr/>
            <p:nvPr/>
          </p:nvSpPr>
          <p:spPr>
            <a:xfrm>
              <a:off x="1627275" y="4545175"/>
              <a:ext cx="47050" cy="47050"/>
            </a:xfrm>
            <a:custGeom>
              <a:avLst/>
              <a:gdLst/>
              <a:ahLst/>
              <a:cxnLst/>
              <a:rect l="l" t="t" r="r" b="b"/>
              <a:pathLst>
                <a:path w="1882" h="1882" extrusionOk="0">
                  <a:moveTo>
                    <a:pt x="941" y="1"/>
                  </a:moveTo>
                  <a:cubicBezTo>
                    <a:pt x="417" y="1"/>
                    <a:pt x="0" y="417"/>
                    <a:pt x="0" y="941"/>
                  </a:cubicBezTo>
                  <a:cubicBezTo>
                    <a:pt x="0"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23"/>
            <p:cNvSpPr/>
            <p:nvPr/>
          </p:nvSpPr>
          <p:spPr>
            <a:xfrm>
              <a:off x="72247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23"/>
            <p:cNvSpPr/>
            <p:nvPr/>
          </p:nvSpPr>
          <p:spPr>
            <a:xfrm>
              <a:off x="1013200" y="4706200"/>
              <a:ext cx="47075" cy="47075"/>
            </a:xfrm>
            <a:custGeom>
              <a:avLst/>
              <a:gdLst/>
              <a:ahLst/>
              <a:cxnLst/>
              <a:rect l="l" t="t" r="r" b="b"/>
              <a:pathLst>
                <a:path w="1883"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23"/>
            <p:cNvSpPr/>
            <p:nvPr/>
          </p:nvSpPr>
          <p:spPr>
            <a:xfrm>
              <a:off x="6610625" y="2226150"/>
              <a:ext cx="47350" cy="47050"/>
            </a:xfrm>
            <a:custGeom>
              <a:avLst/>
              <a:gdLst/>
              <a:ahLst/>
              <a:cxnLst/>
              <a:rect l="l" t="t" r="r" b="b"/>
              <a:pathLst>
                <a:path w="1894" h="1882" extrusionOk="0">
                  <a:moveTo>
                    <a:pt x="953" y="0"/>
                  </a:moveTo>
                  <a:cubicBezTo>
                    <a:pt x="430" y="0"/>
                    <a:pt x="1" y="417"/>
                    <a:pt x="1" y="941"/>
                  </a:cubicBezTo>
                  <a:cubicBezTo>
                    <a:pt x="1" y="1465"/>
                    <a:pt x="430"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23"/>
            <p:cNvSpPr/>
            <p:nvPr/>
          </p:nvSpPr>
          <p:spPr>
            <a:xfrm>
              <a:off x="1173950" y="4706200"/>
              <a:ext cx="47350" cy="47075"/>
            </a:xfrm>
            <a:custGeom>
              <a:avLst/>
              <a:gdLst/>
              <a:ahLst/>
              <a:cxnLst/>
              <a:rect l="l" t="t" r="r" b="b"/>
              <a:pathLst>
                <a:path w="1894" h="1883" extrusionOk="0">
                  <a:moveTo>
                    <a:pt x="941" y="1"/>
                  </a:moveTo>
                  <a:cubicBezTo>
                    <a:pt x="429" y="1"/>
                    <a:pt x="0" y="418"/>
                    <a:pt x="0" y="942"/>
                  </a:cubicBezTo>
                  <a:cubicBezTo>
                    <a:pt x="0" y="1465"/>
                    <a:pt x="429" y="1882"/>
                    <a:pt x="941" y="1882"/>
                  </a:cubicBezTo>
                  <a:cubicBezTo>
                    <a:pt x="1465" y="1882"/>
                    <a:pt x="1893" y="1465"/>
                    <a:pt x="1893" y="942"/>
                  </a:cubicBezTo>
                  <a:cubicBezTo>
                    <a:pt x="1893"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23"/>
            <p:cNvSpPr/>
            <p:nvPr/>
          </p:nvSpPr>
          <p:spPr>
            <a:xfrm>
              <a:off x="6771675" y="2226150"/>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23"/>
            <p:cNvSpPr/>
            <p:nvPr/>
          </p:nvSpPr>
          <p:spPr>
            <a:xfrm>
              <a:off x="13349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23"/>
            <p:cNvSpPr/>
            <p:nvPr/>
          </p:nvSpPr>
          <p:spPr>
            <a:xfrm>
              <a:off x="6932700"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23"/>
            <p:cNvSpPr/>
            <p:nvPr/>
          </p:nvSpPr>
          <p:spPr>
            <a:xfrm>
              <a:off x="1496000" y="4706200"/>
              <a:ext cx="47050" cy="47075"/>
            </a:xfrm>
            <a:custGeom>
              <a:avLst/>
              <a:gdLst/>
              <a:ahLst/>
              <a:cxnLst/>
              <a:rect l="l" t="t" r="r" b="b"/>
              <a:pathLst>
                <a:path w="1882" h="1883" extrusionOk="0">
                  <a:moveTo>
                    <a:pt x="941" y="1"/>
                  </a:moveTo>
                  <a:cubicBezTo>
                    <a:pt x="418" y="1"/>
                    <a:pt x="1" y="418"/>
                    <a:pt x="1" y="942"/>
                  </a:cubicBezTo>
                  <a:cubicBezTo>
                    <a:pt x="1" y="1465"/>
                    <a:pt x="418"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23"/>
            <p:cNvSpPr/>
            <p:nvPr/>
          </p:nvSpPr>
          <p:spPr>
            <a:xfrm>
              <a:off x="7093425" y="2226150"/>
              <a:ext cx="47075" cy="47050"/>
            </a:xfrm>
            <a:custGeom>
              <a:avLst/>
              <a:gdLst/>
              <a:ahLst/>
              <a:cxnLst/>
              <a:rect l="l" t="t" r="r" b="b"/>
              <a:pathLst>
                <a:path w="1883" h="1882" extrusionOk="0">
                  <a:moveTo>
                    <a:pt x="941" y="0"/>
                  </a:moveTo>
                  <a:cubicBezTo>
                    <a:pt x="429" y="0"/>
                    <a:pt x="1" y="417"/>
                    <a:pt x="1" y="941"/>
                  </a:cubicBezTo>
                  <a:cubicBezTo>
                    <a:pt x="1"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23"/>
            <p:cNvSpPr/>
            <p:nvPr/>
          </p:nvSpPr>
          <p:spPr>
            <a:xfrm>
              <a:off x="1627275" y="4706200"/>
              <a:ext cx="47050" cy="47075"/>
            </a:xfrm>
            <a:custGeom>
              <a:avLst/>
              <a:gdLst/>
              <a:ahLst/>
              <a:cxnLst/>
              <a:rect l="l" t="t" r="r" b="b"/>
              <a:pathLst>
                <a:path w="1882" h="1883" extrusionOk="0">
                  <a:moveTo>
                    <a:pt x="941" y="1"/>
                  </a:moveTo>
                  <a:cubicBezTo>
                    <a:pt x="417" y="1"/>
                    <a:pt x="0" y="418"/>
                    <a:pt x="0" y="942"/>
                  </a:cubicBezTo>
                  <a:cubicBezTo>
                    <a:pt x="0"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23"/>
            <p:cNvSpPr/>
            <p:nvPr/>
          </p:nvSpPr>
          <p:spPr>
            <a:xfrm>
              <a:off x="72247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23"/>
            <p:cNvSpPr/>
            <p:nvPr/>
          </p:nvSpPr>
          <p:spPr>
            <a:xfrm>
              <a:off x="3693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23"/>
            <p:cNvSpPr/>
            <p:nvPr/>
          </p:nvSpPr>
          <p:spPr>
            <a:xfrm>
              <a:off x="5967100" y="937900"/>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23"/>
            <p:cNvSpPr/>
            <p:nvPr/>
          </p:nvSpPr>
          <p:spPr>
            <a:xfrm>
              <a:off x="530125" y="3417950"/>
              <a:ext cx="47350" cy="47075"/>
            </a:xfrm>
            <a:custGeom>
              <a:avLst/>
              <a:gdLst/>
              <a:ahLst/>
              <a:cxnLst/>
              <a:rect l="l" t="t" r="r" b="b"/>
              <a:pathLst>
                <a:path w="1894" h="1883" extrusionOk="0">
                  <a:moveTo>
                    <a:pt x="953" y="1"/>
                  </a:moveTo>
                  <a:cubicBezTo>
                    <a:pt x="429" y="1"/>
                    <a:pt x="0" y="430"/>
                    <a:pt x="0" y="941"/>
                  </a:cubicBezTo>
                  <a:cubicBezTo>
                    <a:pt x="0" y="1465"/>
                    <a:pt x="429" y="1882"/>
                    <a:pt x="953" y="1882"/>
                  </a:cubicBezTo>
                  <a:cubicBezTo>
                    <a:pt x="1465" y="1882"/>
                    <a:pt x="1893" y="1465"/>
                    <a:pt x="1893" y="941"/>
                  </a:cubicBezTo>
                  <a:cubicBezTo>
                    <a:pt x="1893"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23"/>
            <p:cNvSpPr/>
            <p:nvPr/>
          </p:nvSpPr>
          <p:spPr>
            <a:xfrm>
              <a:off x="6127825" y="937900"/>
              <a:ext cx="47075" cy="47350"/>
            </a:xfrm>
            <a:custGeom>
              <a:avLst/>
              <a:gdLst/>
              <a:ahLst/>
              <a:cxnLst/>
              <a:rect l="l" t="t" r="r" b="b"/>
              <a:pathLst>
                <a:path w="1883" h="1894" extrusionOk="0">
                  <a:moveTo>
                    <a:pt x="942" y="0"/>
                  </a:moveTo>
                  <a:cubicBezTo>
                    <a:pt x="430" y="0"/>
                    <a:pt x="1" y="429"/>
                    <a:pt x="1" y="953"/>
                  </a:cubicBezTo>
                  <a:cubicBezTo>
                    <a:pt x="1" y="1465"/>
                    <a:pt x="430" y="1893"/>
                    <a:pt x="942" y="1893"/>
                  </a:cubicBezTo>
                  <a:cubicBezTo>
                    <a:pt x="1465" y="1893"/>
                    <a:pt x="1882" y="1465"/>
                    <a:pt x="1882" y="953"/>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23"/>
            <p:cNvSpPr/>
            <p:nvPr/>
          </p:nvSpPr>
          <p:spPr>
            <a:xfrm>
              <a:off x="691150" y="3417950"/>
              <a:ext cx="47050" cy="47075"/>
            </a:xfrm>
            <a:custGeom>
              <a:avLst/>
              <a:gdLst/>
              <a:ahLst/>
              <a:cxnLst/>
              <a:rect l="l" t="t" r="r" b="b"/>
              <a:pathLst>
                <a:path w="1882" h="1883" extrusionOk="0">
                  <a:moveTo>
                    <a:pt x="941" y="1"/>
                  </a:moveTo>
                  <a:cubicBezTo>
                    <a:pt x="429" y="1"/>
                    <a:pt x="0" y="430"/>
                    <a:pt x="0" y="941"/>
                  </a:cubicBezTo>
                  <a:cubicBezTo>
                    <a:pt x="0" y="1465"/>
                    <a:pt x="429" y="1882"/>
                    <a:pt x="941" y="1882"/>
                  </a:cubicBezTo>
                  <a:cubicBezTo>
                    <a:pt x="1465" y="1882"/>
                    <a:pt x="1882" y="1465"/>
                    <a:pt x="1882" y="941"/>
                  </a:cubicBezTo>
                  <a:cubicBezTo>
                    <a:pt x="1882"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23"/>
            <p:cNvSpPr/>
            <p:nvPr/>
          </p:nvSpPr>
          <p:spPr>
            <a:xfrm>
              <a:off x="6288875" y="937900"/>
              <a:ext cx="47050" cy="47350"/>
            </a:xfrm>
            <a:custGeom>
              <a:avLst/>
              <a:gdLst/>
              <a:ahLst/>
              <a:cxnLst/>
              <a:rect l="l" t="t" r="r" b="b"/>
              <a:pathLst>
                <a:path w="1882" h="1894" extrusionOk="0">
                  <a:moveTo>
                    <a:pt x="941" y="0"/>
                  </a:moveTo>
                  <a:cubicBezTo>
                    <a:pt x="417" y="0"/>
                    <a:pt x="0" y="429"/>
                    <a:pt x="0" y="953"/>
                  </a:cubicBezTo>
                  <a:cubicBezTo>
                    <a:pt x="0" y="1465"/>
                    <a:pt x="417" y="1893"/>
                    <a:pt x="941" y="1893"/>
                  </a:cubicBezTo>
                  <a:cubicBezTo>
                    <a:pt x="1465" y="1893"/>
                    <a:pt x="1881" y="1465"/>
                    <a:pt x="1881" y="953"/>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23"/>
            <p:cNvSpPr/>
            <p:nvPr/>
          </p:nvSpPr>
          <p:spPr>
            <a:xfrm>
              <a:off x="852175" y="3417950"/>
              <a:ext cx="47050" cy="47075"/>
            </a:xfrm>
            <a:custGeom>
              <a:avLst/>
              <a:gdLst/>
              <a:ahLst/>
              <a:cxnLst/>
              <a:rect l="l" t="t" r="r" b="b"/>
              <a:pathLst>
                <a:path w="1882" h="1883" extrusionOk="0">
                  <a:moveTo>
                    <a:pt x="941" y="1"/>
                  </a:moveTo>
                  <a:cubicBezTo>
                    <a:pt x="417" y="1"/>
                    <a:pt x="1" y="430"/>
                    <a:pt x="1" y="941"/>
                  </a:cubicBezTo>
                  <a:cubicBezTo>
                    <a:pt x="1" y="1465"/>
                    <a:pt x="417" y="1882"/>
                    <a:pt x="941" y="1882"/>
                  </a:cubicBezTo>
                  <a:cubicBezTo>
                    <a:pt x="1453" y="1882"/>
                    <a:pt x="1882" y="1465"/>
                    <a:pt x="1882" y="941"/>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23"/>
            <p:cNvSpPr/>
            <p:nvPr/>
          </p:nvSpPr>
          <p:spPr>
            <a:xfrm>
              <a:off x="6449600" y="937900"/>
              <a:ext cx="47350" cy="47350"/>
            </a:xfrm>
            <a:custGeom>
              <a:avLst/>
              <a:gdLst/>
              <a:ahLst/>
              <a:cxnLst/>
              <a:rect l="l" t="t" r="r" b="b"/>
              <a:pathLst>
                <a:path w="1894" h="1894" extrusionOk="0">
                  <a:moveTo>
                    <a:pt x="953" y="0"/>
                  </a:moveTo>
                  <a:cubicBezTo>
                    <a:pt x="429" y="0"/>
                    <a:pt x="1" y="429"/>
                    <a:pt x="1" y="953"/>
                  </a:cubicBezTo>
                  <a:cubicBezTo>
                    <a:pt x="1" y="1465"/>
                    <a:pt x="429" y="1893"/>
                    <a:pt x="953" y="1893"/>
                  </a:cubicBezTo>
                  <a:cubicBezTo>
                    <a:pt x="1465" y="1893"/>
                    <a:pt x="1894" y="1465"/>
                    <a:pt x="1894" y="953"/>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23"/>
            <p:cNvSpPr/>
            <p:nvPr/>
          </p:nvSpPr>
          <p:spPr>
            <a:xfrm>
              <a:off x="3693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23"/>
            <p:cNvSpPr/>
            <p:nvPr/>
          </p:nvSpPr>
          <p:spPr>
            <a:xfrm>
              <a:off x="5967100" y="1098925"/>
              <a:ext cx="47050" cy="47050"/>
            </a:xfrm>
            <a:custGeom>
              <a:avLst/>
              <a:gdLst/>
              <a:ahLst/>
              <a:cxnLst/>
              <a:rect l="l" t="t" r="r" b="b"/>
              <a:pathLst>
                <a:path w="1882" h="1882" extrusionOk="0">
                  <a:moveTo>
                    <a:pt x="941" y="1"/>
                  </a:moveTo>
                  <a:cubicBezTo>
                    <a:pt x="417" y="1"/>
                    <a:pt x="1" y="429"/>
                    <a:pt x="1" y="941"/>
                  </a:cubicBezTo>
                  <a:cubicBezTo>
                    <a:pt x="1" y="1465"/>
                    <a:pt x="417" y="1882"/>
                    <a:pt x="941" y="1882"/>
                  </a:cubicBezTo>
                  <a:cubicBezTo>
                    <a:pt x="1453" y="1882"/>
                    <a:pt x="1882" y="1465"/>
                    <a:pt x="1882" y="941"/>
                  </a:cubicBezTo>
                  <a:cubicBezTo>
                    <a:pt x="1882" y="429"/>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23"/>
            <p:cNvSpPr/>
            <p:nvPr/>
          </p:nvSpPr>
          <p:spPr>
            <a:xfrm>
              <a:off x="530125" y="3579000"/>
              <a:ext cx="47350" cy="47050"/>
            </a:xfrm>
            <a:custGeom>
              <a:avLst/>
              <a:gdLst/>
              <a:ahLst/>
              <a:cxnLst/>
              <a:rect l="l" t="t" r="r" b="b"/>
              <a:pathLst>
                <a:path w="1894" h="1882" extrusionOk="0">
                  <a:moveTo>
                    <a:pt x="953" y="0"/>
                  </a:moveTo>
                  <a:cubicBezTo>
                    <a:pt x="429" y="0"/>
                    <a:pt x="0" y="417"/>
                    <a:pt x="0" y="941"/>
                  </a:cubicBezTo>
                  <a:cubicBezTo>
                    <a:pt x="0" y="1465"/>
                    <a:pt x="429" y="1881"/>
                    <a:pt x="953" y="1881"/>
                  </a:cubicBezTo>
                  <a:cubicBezTo>
                    <a:pt x="1465" y="1881"/>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23"/>
            <p:cNvSpPr/>
            <p:nvPr/>
          </p:nvSpPr>
          <p:spPr>
            <a:xfrm>
              <a:off x="6127825" y="1098925"/>
              <a:ext cx="47075" cy="47050"/>
            </a:xfrm>
            <a:custGeom>
              <a:avLst/>
              <a:gdLst/>
              <a:ahLst/>
              <a:cxnLst/>
              <a:rect l="l" t="t" r="r" b="b"/>
              <a:pathLst>
                <a:path w="1883" h="1882" extrusionOk="0">
                  <a:moveTo>
                    <a:pt x="942" y="1"/>
                  </a:moveTo>
                  <a:cubicBezTo>
                    <a:pt x="430" y="1"/>
                    <a:pt x="1" y="429"/>
                    <a:pt x="1" y="941"/>
                  </a:cubicBezTo>
                  <a:cubicBezTo>
                    <a:pt x="1" y="1465"/>
                    <a:pt x="430" y="1882"/>
                    <a:pt x="942" y="1882"/>
                  </a:cubicBezTo>
                  <a:cubicBezTo>
                    <a:pt x="1465" y="1882"/>
                    <a:pt x="1882" y="1465"/>
                    <a:pt x="1882" y="941"/>
                  </a:cubicBezTo>
                  <a:cubicBezTo>
                    <a:pt x="1882" y="429"/>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23"/>
            <p:cNvSpPr/>
            <p:nvPr/>
          </p:nvSpPr>
          <p:spPr>
            <a:xfrm>
              <a:off x="691150" y="3579000"/>
              <a:ext cx="47050" cy="47050"/>
            </a:xfrm>
            <a:custGeom>
              <a:avLst/>
              <a:gdLst/>
              <a:ahLst/>
              <a:cxnLst/>
              <a:rect l="l" t="t" r="r" b="b"/>
              <a:pathLst>
                <a:path w="1882" h="1882" extrusionOk="0">
                  <a:moveTo>
                    <a:pt x="941" y="0"/>
                  </a:moveTo>
                  <a:cubicBezTo>
                    <a:pt x="429" y="0"/>
                    <a:pt x="0" y="417"/>
                    <a:pt x="0" y="941"/>
                  </a:cubicBezTo>
                  <a:cubicBezTo>
                    <a:pt x="0" y="1465"/>
                    <a:pt x="429" y="1881"/>
                    <a:pt x="941" y="1881"/>
                  </a:cubicBezTo>
                  <a:cubicBezTo>
                    <a:pt x="1465" y="1881"/>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23"/>
            <p:cNvSpPr/>
            <p:nvPr/>
          </p:nvSpPr>
          <p:spPr>
            <a:xfrm>
              <a:off x="6288875" y="1098925"/>
              <a:ext cx="47050" cy="47050"/>
            </a:xfrm>
            <a:custGeom>
              <a:avLst/>
              <a:gdLst/>
              <a:ahLst/>
              <a:cxnLst/>
              <a:rect l="l" t="t" r="r" b="b"/>
              <a:pathLst>
                <a:path w="1882" h="1882" extrusionOk="0">
                  <a:moveTo>
                    <a:pt x="941" y="1"/>
                  </a:moveTo>
                  <a:cubicBezTo>
                    <a:pt x="417" y="1"/>
                    <a:pt x="0" y="429"/>
                    <a:pt x="0" y="941"/>
                  </a:cubicBezTo>
                  <a:cubicBezTo>
                    <a:pt x="0" y="1465"/>
                    <a:pt x="417" y="1882"/>
                    <a:pt x="941" y="1882"/>
                  </a:cubicBezTo>
                  <a:cubicBezTo>
                    <a:pt x="1465" y="1882"/>
                    <a:pt x="1881" y="1465"/>
                    <a:pt x="1881" y="941"/>
                  </a:cubicBezTo>
                  <a:cubicBezTo>
                    <a:pt x="1881" y="429"/>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23"/>
            <p:cNvSpPr/>
            <p:nvPr/>
          </p:nvSpPr>
          <p:spPr>
            <a:xfrm>
              <a:off x="852175" y="3579000"/>
              <a:ext cx="47050" cy="47050"/>
            </a:xfrm>
            <a:custGeom>
              <a:avLst/>
              <a:gdLst/>
              <a:ahLst/>
              <a:cxnLst/>
              <a:rect l="l" t="t" r="r" b="b"/>
              <a:pathLst>
                <a:path w="1882" h="1882" extrusionOk="0">
                  <a:moveTo>
                    <a:pt x="941" y="0"/>
                  </a:moveTo>
                  <a:cubicBezTo>
                    <a:pt x="417" y="0"/>
                    <a:pt x="1" y="417"/>
                    <a:pt x="1" y="941"/>
                  </a:cubicBezTo>
                  <a:cubicBezTo>
                    <a:pt x="1" y="1465"/>
                    <a:pt x="417" y="1881"/>
                    <a:pt x="941" y="1881"/>
                  </a:cubicBezTo>
                  <a:cubicBezTo>
                    <a:pt x="1453" y="1881"/>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23"/>
            <p:cNvSpPr/>
            <p:nvPr/>
          </p:nvSpPr>
          <p:spPr>
            <a:xfrm>
              <a:off x="6449600" y="1098925"/>
              <a:ext cx="47350" cy="47050"/>
            </a:xfrm>
            <a:custGeom>
              <a:avLst/>
              <a:gdLst/>
              <a:ahLst/>
              <a:cxnLst/>
              <a:rect l="l" t="t" r="r" b="b"/>
              <a:pathLst>
                <a:path w="1894" h="1882" extrusionOk="0">
                  <a:moveTo>
                    <a:pt x="953" y="1"/>
                  </a:moveTo>
                  <a:cubicBezTo>
                    <a:pt x="429" y="1"/>
                    <a:pt x="1" y="429"/>
                    <a:pt x="1" y="941"/>
                  </a:cubicBezTo>
                  <a:cubicBezTo>
                    <a:pt x="1" y="1465"/>
                    <a:pt x="429" y="1882"/>
                    <a:pt x="953" y="1882"/>
                  </a:cubicBezTo>
                  <a:cubicBezTo>
                    <a:pt x="1465" y="1882"/>
                    <a:pt x="1894" y="1465"/>
                    <a:pt x="1894" y="941"/>
                  </a:cubicBezTo>
                  <a:cubicBezTo>
                    <a:pt x="1894" y="429"/>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23"/>
            <p:cNvSpPr/>
            <p:nvPr/>
          </p:nvSpPr>
          <p:spPr>
            <a:xfrm>
              <a:off x="3693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23"/>
            <p:cNvSpPr/>
            <p:nvPr/>
          </p:nvSpPr>
          <p:spPr>
            <a:xfrm>
              <a:off x="5967100" y="1259950"/>
              <a:ext cx="47050" cy="47075"/>
            </a:xfrm>
            <a:custGeom>
              <a:avLst/>
              <a:gdLst/>
              <a:ahLst/>
              <a:cxnLst/>
              <a:rect l="l" t="t" r="r" b="b"/>
              <a:pathLst>
                <a:path w="1882" h="1883" extrusionOk="0">
                  <a:moveTo>
                    <a:pt x="941" y="1"/>
                  </a:moveTo>
                  <a:cubicBezTo>
                    <a:pt x="417" y="1"/>
                    <a:pt x="1" y="418"/>
                    <a:pt x="1" y="941"/>
                  </a:cubicBezTo>
                  <a:cubicBezTo>
                    <a:pt x="1" y="1465"/>
                    <a:pt x="417" y="1882"/>
                    <a:pt x="941" y="1882"/>
                  </a:cubicBezTo>
                  <a:cubicBezTo>
                    <a:pt x="1453" y="1882"/>
                    <a:pt x="1882" y="1465"/>
                    <a:pt x="1882" y="941"/>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23"/>
            <p:cNvSpPr/>
            <p:nvPr/>
          </p:nvSpPr>
          <p:spPr>
            <a:xfrm>
              <a:off x="530125" y="3740025"/>
              <a:ext cx="47350" cy="47050"/>
            </a:xfrm>
            <a:custGeom>
              <a:avLst/>
              <a:gdLst/>
              <a:ahLst/>
              <a:cxnLst/>
              <a:rect l="l" t="t" r="r" b="b"/>
              <a:pathLst>
                <a:path w="1894" h="1882" extrusionOk="0">
                  <a:moveTo>
                    <a:pt x="953" y="0"/>
                  </a:moveTo>
                  <a:cubicBezTo>
                    <a:pt x="429" y="0"/>
                    <a:pt x="0" y="417"/>
                    <a:pt x="0" y="941"/>
                  </a:cubicBezTo>
                  <a:cubicBezTo>
                    <a:pt x="0" y="1465"/>
                    <a:pt x="429" y="1882"/>
                    <a:pt x="953" y="1882"/>
                  </a:cubicBezTo>
                  <a:cubicBezTo>
                    <a:pt x="1465" y="1882"/>
                    <a:pt x="1893" y="1465"/>
                    <a:pt x="1893" y="941"/>
                  </a:cubicBezTo>
                  <a:cubicBezTo>
                    <a:pt x="1893"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23"/>
            <p:cNvSpPr/>
            <p:nvPr/>
          </p:nvSpPr>
          <p:spPr>
            <a:xfrm>
              <a:off x="6127825" y="1259950"/>
              <a:ext cx="47075" cy="47075"/>
            </a:xfrm>
            <a:custGeom>
              <a:avLst/>
              <a:gdLst/>
              <a:ahLst/>
              <a:cxnLst/>
              <a:rect l="l" t="t" r="r" b="b"/>
              <a:pathLst>
                <a:path w="1883" h="1883" extrusionOk="0">
                  <a:moveTo>
                    <a:pt x="942" y="1"/>
                  </a:moveTo>
                  <a:cubicBezTo>
                    <a:pt x="430" y="1"/>
                    <a:pt x="1" y="418"/>
                    <a:pt x="1" y="941"/>
                  </a:cubicBezTo>
                  <a:cubicBezTo>
                    <a:pt x="1" y="1465"/>
                    <a:pt x="430" y="1882"/>
                    <a:pt x="942" y="1882"/>
                  </a:cubicBezTo>
                  <a:cubicBezTo>
                    <a:pt x="1465" y="1882"/>
                    <a:pt x="1882" y="1465"/>
                    <a:pt x="1882" y="941"/>
                  </a:cubicBezTo>
                  <a:cubicBezTo>
                    <a:pt x="1882" y="418"/>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23"/>
            <p:cNvSpPr/>
            <p:nvPr/>
          </p:nvSpPr>
          <p:spPr>
            <a:xfrm>
              <a:off x="691150" y="3740025"/>
              <a:ext cx="47050" cy="47050"/>
            </a:xfrm>
            <a:custGeom>
              <a:avLst/>
              <a:gdLst/>
              <a:ahLst/>
              <a:cxnLst/>
              <a:rect l="l" t="t" r="r" b="b"/>
              <a:pathLst>
                <a:path w="1882" h="1882" extrusionOk="0">
                  <a:moveTo>
                    <a:pt x="941" y="0"/>
                  </a:moveTo>
                  <a:cubicBezTo>
                    <a:pt x="429" y="0"/>
                    <a:pt x="0" y="417"/>
                    <a:pt x="0" y="941"/>
                  </a:cubicBezTo>
                  <a:cubicBezTo>
                    <a:pt x="0" y="1465"/>
                    <a:pt x="429" y="1882"/>
                    <a:pt x="941" y="1882"/>
                  </a:cubicBezTo>
                  <a:cubicBezTo>
                    <a:pt x="1465" y="1882"/>
                    <a:pt x="1882" y="1465"/>
                    <a:pt x="1882" y="941"/>
                  </a:cubicBezTo>
                  <a:cubicBezTo>
                    <a:pt x="1882"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23"/>
            <p:cNvSpPr/>
            <p:nvPr/>
          </p:nvSpPr>
          <p:spPr>
            <a:xfrm>
              <a:off x="6288875" y="1259950"/>
              <a:ext cx="47050" cy="47075"/>
            </a:xfrm>
            <a:custGeom>
              <a:avLst/>
              <a:gdLst/>
              <a:ahLst/>
              <a:cxnLst/>
              <a:rect l="l" t="t" r="r" b="b"/>
              <a:pathLst>
                <a:path w="1882" h="1883" extrusionOk="0">
                  <a:moveTo>
                    <a:pt x="941" y="1"/>
                  </a:moveTo>
                  <a:cubicBezTo>
                    <a:pt x="417" y="1"/>
                    <a:pt x="0" y="418"/>
                    <a:pt x="0" y="941"/>
                  </a:cubicBezTo>
                  <a:cubicBezTo>
                    <a:pt x="0" y="1465"/>
                    <a:pt x="417" y="1882"/>
                    <a:pt x="941" y="1882"/>
                  </a:cubicBezTo>
                  <a:cubicBezTo>
                    <a:pt x="1465" y="1882"/>
                    <a:pt x="1881" y="1465"/>
                    <a:pt x="1881" y="941"/>
                  </a:cubicBezTo>
                  <a:cubicBezTo>
                    <a:pt x="1881"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23"/>
            <p:cNvSpPr/>
            <p:nvPr/>
          </p:nvSpPr>
          <p:spPr>
            <a:xfrm>
              <a:off x="852175" y="3740025"/>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23"/>
            <p:cNvSpPr/>
            <p:nvPr/>
          </p:nvSpPr>
          <p:spPr>
            <a:xfrm>
              <a:off x="6449600" y="1259950"/>
              <a:ext cx="47350" cy="47075"/>
            </a:xfrm>
            <a:custGeom>
              <a:avLst/>
              <a:gdLst/>
              <a:ahLst/>
              <a:cxnLst/>
              <a:rect l="l" t="t" r="r" b="b"/>
              <a:pathLst>
                <a:path w="1894" h="1883" extrusionOk="0">
                  <a:moveTo>
                    <a:pt x="953" y="1"/>
                  </a:moveTo>
                  <a:cubicBezTo>
                    <a:pt x="429" y="1"/>
                    <a:pt x="1" y="418"/>
                    <a:pt x="1" y="941"/>
                  </a:cubicBezTo>
                  <a:cubicBezTo>
                    <a:pt x="1" y="1465"/>
                    <a:pt x="429" y="1882"/>
                    <a:pt x="953" y="1882"/>
                  </a:cubicBezTo>
                  <a:cubicBezTo>
                    <a:pt x="1465" y="1882"/>
                    <a:pt x="1894" y="1465"/>
                    <a:pt x="1894" y="941"/>
                  </a:cubicBezTo>
                  <a:cubicBezTo>
                    <a:pt x="1894"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23"/>
            <p:cNvSpPr/>
            <p:nvPr/>
          </p:nvSpPr>
          <p:spPr>
            <a:xfrm>
              <a:off x="3693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23"/>
            <p:cNvSpPr/>
            <p:nvPr/>
          </p:nvSpPr>
          <p:spPr>
            <a:xfrm>
              <a:off x="5967100" y="1421000"/>
              <a:ext cx="47050" cy="47050"/>
            </a:xfrm>
            <a:custGeom>
              <a:avLst/>
              <a:gdLst/>
              <a:ahLst/>
              <a:cxnLst/>
              <a:rect l="l" t="t" r="r" b="b"/>
              <a:pathLst>
                <a:path w="1882" h="1882" extrusionOk="0">
                  <a:moveTo>
                    <a:pt x="941" y="0"/>
                  </a:moveTo>
                  <a:cubicBezTo>
                    <a:pt x="417" y="0"/>
                    <a:pt x="1" y="417"/>
                    <a:pt x="1" y="941"/>
                  </a:cubicBezTo>
                  <a:cubicBezTo>
                    <a:pt x="1" y="1453"/>
                    <a:pt x="417" y="1881"/>
                    <a:pt x="941" y="1881"/>
                  </a:cubicBezTo>
                  <a:cubicBezTo>
                    <a:pt x="1453" y="1881"/>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23"/>
            <p:cNvSpPr/>
            <p:nvPr/>
          </p:nvSpPr>
          <p:spPr>
            <a:xfrm>
              <a:off x="530125" y="3901050"/>
              <a:ext cx="47350" cy="47050"/>
            </a:xfrm>
            <a:custGeom>
              <a:avLst/>
              <a:gdLst/>
              <a:ahLst/>
              <a:cxnLst/>
              <a:rect l="l" t="t" r="r" b="b"/>
              <a:pathLst>
                <a:path w="1894" h="1882" extrusionOk="0">
                  <a:moveTo>
                    <a:pt x="953" y="1"/>
                  </a:moveTo>
                  <a:cubicBezTo>
                    <a:pt x="429" y="1"/>
                    <a:pt x="0" y="417"/>
                    <a:pt x="0" y="941"/>
                  </a:cubicBezTo>
                  <a:cubicBezTo>
                    <a:pt x="0" y="1453"/>
                    <a:pt x="429" y="1882"/>
                    <a:pt x="953" y="1882"/>
                  </a:cubicBezTo>
                  <a:cubicBezTo>
                    <a:pt x="1465" y="1882"/>
                    <a:pt x="1893" y="1453"/>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23"/>
            <p:cNvSpPr/>
            <p:nvPr/>
          </p:nvSpPr>
          <p:spPr>
            <a:xfrm>
              <a:off x="6127825" y="1421000"/>
              <a:ext cx="47075" cy="47050"/>
            </a:xfrm>
            <a:custGeom>
              <a:avLst/>
              <a:gdLst/>
              <a:ahLst/>
              <a:cxnLst/>
              <a:rect l="l" t="t" r="r" b="b"/>
              <a:pathLst>
                <a:path w="1883" h="1882" extrusionOk="0">
                  <a:moveTo>
                    <a:pt x="942" y="0"/>
                  </a:moveTo>
                  <a:cubicBezTo>
                    <a:pt x="430" y="0"/>
                    <a:pt x="1" y="417"/>
                    <a:pt x="1" y="941"/>
                  </a:cubicBezTo>
                  <a:cubicBezTo>
                    <a:pt x="1" y="1453"/>
                    <a:pt x="430" y="1881"/>
                    <a:pt x="942" y="1881"/>
                  </a:cubicBezTo>
                  <a:cubicBezTo>
                    <a:pt x="1465" y="1881"/>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23"/>
            <p:cNvSpPr/>
            <p:nvPr/>
          </p:nvSpPr>
          <p:spPr>
            <a:xfrm>
              <a:off x="691150" y="3901050"/>
              <a:ext cx="47050" cy="47050"/>
            </a:xfrm>
            <a:custGeom>
              <a:avLst/>
              <a:gdLst/>
              <a:ahLst/>
              <a:cxnLst/>
              <a:rect l="l" t="t" r="r" b="b"/>
              <a:pathLst>
                <a:path w="1882" h="1882" extrusionOk="0">
                  <a:moveTo>
                    <a:pt x="941" y="1"/>
                  </a:moveTo>
                  <a:cubicBezTo>
                    <a:pt x="429" y="1"/>
                    <a:pt x="0" y="417"/>
                    <a:pt x="0" y="941"/>
                  </a:cubicBezTo>
                  <a:cubicBezTo>
                    <a:pt x="0" y="1453"/>
                    <a:pt x="429" y="1882"/>
                    <a:pt x="941" y="1882"/>
                  </a:cubicBezTo>
                  <a:cubicBezTo>
                    <a:pt x="1465" y="1882"/>
                    <a:pt x="1882" y="1453"/>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23"/>
            <p:cNvSpPr/>
            <p:nvPr/>
          </p:nvSpPr>
          <p:spPr>
            <a:xfrm>
              <a:off x="6288875" y="1421000"/>
              <a:ext cx="47050" cy="47050"/>
            </a:xfrm>
            <a:custGeom>
              <a:avLst/>
              <a:gdLst/>
              <a:ahLst/>
              <a:cxnLst/>
              <a:rect l="l" t="t" r="r" b="b"/>
              <a:pathLst>
                <a:path w="1882" h="1882" extrusionOk="0">
                  <a:moveTo>
                    <a:pt x="941" y="0"/>
                  </a:moveTo>
                  <a:cubicBezTo>
                    <a:pt x="417" y="0"/>
                    <a:pt x="0" y="417"/>
                    <a:pt x="0" y="941"/>
                  </a:cubicBezTo>
                  <a:cubicBezTo>
                    <a:pt x="0" y="1453"/>
                    <a:pt x="417" y="1881"/>
                    <a:pt x="941" y="1881"/>
                  </a:cubicBezTo>
                  <a:cubicBezTo>
                    <a:pt x="1465" y="1881"/>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23"/>
            <p:cNvSpPr/>
            <p:nvPr/>
          </p:nvSpPr>
          <p:spPr>
            <a:xfrm>
              <a:off x="852175" y="39010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23"/>
            <p:cNvSpPr/>
            <p:nvPr/>
          </p:nvSpPr>
          <p:spPr>
            <a:xfrm>
              <a:off x="6449600" y="1421000"/>
              <a:ext cx="47350" cy="47050"/>
            </a:xfrm>
            <a:custGeom>
              <a:avLst/>
              <a:gdLst/>
              <a:ahLst/>
              <a:cxnLst/>
              <a:rect l="l" t="t" r="r" b="b"/>
              <a:pathLst>
                <a:path w="1894" h="1882" extrusionOk="0">
                  <a:moveTo>
                    <a:pt x="953" y="0"/>
                  </a:moveTo>
                  <a:cubicBezTo>
                    <a:pt x="429" y="0"/>
                    <a:pt x="1" y="417"/>
                    <a:pt x="1" y="941"/>
                  </a:cubicBezTo>
                  <a:cubicBezTo>
                    <a:pt x="1" y="1453"/>
                    <a:pt x="429" y="1881"/>
                    <a:pt x="953" y="1881"/>
                  </a:cubicBezTo>
                  <a:cubicBezTo>
                    <a:pt x="1465" y="1881"/>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23"/>
            <p:cNvSpPr/>
            <p:nvPr/>
          </p:nvSpPr>
          <p:spPr>
            <a:xfrm>
              <a:off x="3693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23"/>
            <p:cNvSpPr/>
            <p:nvPr/>
          </p:nvSpPr>
          <p:spPr>
            <a:xfrm>
              <a:off x="5967100" y="1582025"/>
              <a:ext cx="47050" cy="47050"/>
            </a:xfrm>
            <a:custGeom>
              <a:avLst/>
              <a:gdLst/>
              <a:ahLst/>
              <a:cxnLst/>
              <a:rect l="l" t="t" r="r" b="b"/>
              <a:pathLst>
                <a:path w="1882" h="1882" extrusionOk="0">
                  <a:moveTo>
                    <a:pt x="941" y="0"/>
                  </a:moveTo>
                  <a:cubicBezTo>
                    <a:pt x="417" y="0"/>
                    <a:pt x="1" y="417"/>
                    <a:pt x="1" y="941"/>
                  </a:cubicBezTo>
                  <a:cubicBezTo>
                    <a:pt x="1" y="1453"/>
                    <a:pt x="417" y="1882"/>
                    <a:pt x="941" y="1882"/>
                  </a:cubicBezTo>
                  <a:cubicBezTo>
                    <a:pt x="1453" y="1882"/>
                    <a:pt x="1882" y="1453"/>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23"/>
            <p:cNvSpPr/>
            <p:nvPr/>
          </p:nvSpPr>
          <p:spPr>
            <a:xfrm>
              <a:off x="530125" y="4061800"/>
              <a:ext cx="47350" cy="47350"/>
            </a:xfrm>
            <a:custGeom>
              <a:avLst/>
              <a:gdLst/>
              <a:ahLst/>
              <a:cxnLst/>
              <a:rect l="l" t="t" r="r" b="b"/>
              <a:pathLst>
                <a:path w="1894" h="1894" extrusionOk="0">
                  <a:moveTo>
                    <a:pt x="953" y="0"/>
                  </a:moveTo>
                  <a:cubicBezTo>
                    <a:pt x="429" y="0"/>
                    <a:pt x="0" y="429"/>
                    <a:pt x="0" y="941"/>
                  </a:cubicBezTo>
                  <a:cubicBezTo>
                    <a:pt x="0" y="1464"/>
                    <a:pt x="429" y="1893"/>
                    <a:pt x="953" y="1893"/>
                  </a:cubicBezTo>
                  <a:cubicBezTo>
                    <a:pt x="1465" y="1893"/>
                    <a:pt x="1893" y="1464"/>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23"/>
            <p:cNvSpPr/>
            <p:nvPr/>
          </p:nvSpPr>
          <p:spPr>
            <a:xfrm>
              <a:off x="6127825" y="1582025"/>
              <a:ext cx="47075" cy="47050"/>
            </a:xfrm>
            <a:custGeom>
              <a:avLst/>
              <a:gdLst/>
              <a:ahLst/>
              <a:cxnLst/>
              <a:rect l="l" t="t" r="r" b="b"/>
              <a:pathLst>
                <a:path w="1883" h="1882" extrusionOk="0">
                  <a:moveTo>
                    <a:pt x="942" y="0"/>
                  </a:moveTo>
                  <a:cubicBezTo>
                    <a:pt x="430" y="0"/>
                    <a:pt x="1" y="417"/>
                    <a:pt x="1" y="941"/>
                  </a:cubicBezTo>
                  <a:cubicBezTo>
                    <a:pt x="1" y="1453"/>
                    <a:pt x="430" y="1882"/>
                    <a:pt x="942" y="1882"/>
                  </a:cubicBezTo>
                  <a:cubicBezTo>
                    <a:pt x="1465" y="1882"/>
                    <a:pt x="1882" y="1453"/>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23"/>
            <p:cNvSpPr/>
            <p:nvPr/>
          </p:nvSpPr>
          <p:spPr>
            <a:xfrm>
              <a:off x="691150" y="4061800"/>
              <a:ext cx="47050" cy="47350"/>
            </a:xfrm>
            <a:custGeom>
              <a:avLst/>
              <a:gdLst/>
              <a:ahLst/>
              <a:cxnLst/>
              <a:rect l="l" t="t" r="r" b="b"/>
              <a:pathLst>
                <a:path w="1882" h="1894" extrusionOk="0">
                  <a:moveTo>
                    <a:pt x="941" y="0"/>
                  </a:moveTo>
                  <a:cubicBezTo>
                    <a:pt x="429" y="0"/>
                    <a:pt x="0" y="429"/>
                    <a:pt x="0" y="941"/>
                  </a:cubicBezTo>
                  <a:cubicBezTo>
                    <a:pt x="0" y="1464"/>
                    <a:pt x="429" y="1893"/>
                    <a:pt x="941" y="1893"/>
                  </a:cubicBezTo>
                  <a:cubicBezTo>
                    <a:pt x="1465" y="1893"/>
                    <a:pt x="1882" y="1464"/>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23"/>
            <p:cNvSpPr/>
            <p:nvPr/>
          </p:nvSpPr>
          <p:spPr>
            <a:xfrm>
              <a:off x="6288875" y="1582025"/>
              <a:ext cx="47050" cy="47050"/>
            </a:xfrm>
            <a:custGeom>
              <a:avLst/>
              <a:gdLst/>
              <a:ahLst/>
              <a:cxnLst/>
              <a:rect l="l" t="t" r="r" b="b"/>
              <a:pathLst>
                <a:path w="1882" h="1882" extrusionOk="0">
                  <a:moveTo>
                    <a:pt x="941" y="0"/>
                  </a:moveTo>
                  <a:cubicBezTo>
                    <a:pt x="417" y="0"/>
                    <a:pt x="0" y="417"/>
                    <a:pt x="0" y="941"/>
                  </a:cubicBezTo>
                  <a:cubicBezTo>
                    <a:pt x="0" y="1453"/>
                    <a:pt x="417" y="1882"/>
                    <a:pt x="941" y="1882"/>
                  </a:cubicBezTo>
                  <a:cubicBezTo>
                    <a:pt x="1465" y="1882"/>
                    <a:pt x="1881" y="1453"/>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23"/>
            <p:cNvSpPr/>
            <p:nvPr/>
          </p:nvSpPr>
          <p:spPr>
            <a:xfrm>
              <a:off x="852175" y="4061800"/>
              <a:ext cx="47050" cy="47350"/>
            </a:xfrm>
            <a:custGeom>
              <a:avLst/>
              <a:gdLst/>
              <a:ahLst/>
              <a:cxnLst/>
              <a:rect l="l" t="t" r="r" b="b"/>
              <a:pathLst>
                <a:path w="1882" h="1894" extrusionOk="0">
                  <a:moveTo>
                    <a:pt x="941" y="0"/>
                  </a:moveTo>
                  <a:cubicBezTo>
                    <a:pt x="417" y="0"/>
                    <a:pt x="1" y="429"/>
                    <a:pt x="1" y="941"/>
                  </a:cubicBezTo>
                  <a:cubicBezTo>
                    <a:pt x="1" y="1464"/>
                    <a:pt x="417" y="1893"/>
                    <a:pt x="941" y="1893"/>
                  </a:cubicBezTo>
                  <a:cubicBezTo>
                    <a:pt x="1453" y="1893"/>
                    <a:pt x="1882" y="1464"/>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23"/>
            <p:cNvSpPr/>
            <p:nvPr/>
          </p:nvSpPr>
          <p:spPr>
            <a:xfrm>
              <a:off x="6449600" y="1582025"/>
              <a:ext cx="47350" cy="47050"/>
            </a:xfrm>
            <a:custGeom>
              <a:avLst/>
              <a:gdLst/>
              <a:ahLst/>
              <a:cxnLst/>
              <a:rect l="l" t="t" r="r" b="b"/>
              <a:pathLst>
                <a:path w="1894" h="1882" extrusionOk="0">
                  <a:moveTo>
                    <a:pt x="953" y="0"/>
                  </a:moveTo>
                  <a:cubicBezTo>
                    <a:pt x="429" y="0"/>
                    <a:pt x="1" y="417"/>
                    <a:pt x="1" y="941"/>
                  </a:cubicBezTo>
                  <a:cubicBezTo>
                    <a:pt x="1" y="1453"/>
                    <a:pt x="429" y="1882"/>
                    <a:pt x="953" y="1882"/>
                  </a:cubicBezTo>
                  <a:cubicBezTo>
                    <a:pt x="1465" y="1882"/>
                    <a:pt x="1894" y="1453"/>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23"/>
            <p:cNvSpPr/>
            <p:nvPr/>
          </p:nvSpPr>
          <p:spPr>
            <a:xfrm>
              <a:off x="3693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23"/>
            <p:cNvSpPr/>
            <p:nvPr/>
          </p:nvSpPr>
          <p:spPr>
            <a:xfrm>
              <a:off x="5967100" y="1743350"/>
              <a:ext cx="47050" cy="47050"/>
            </a:xfrm>
            <a:custGeom>
              <a:avLst/>
              <a:gdLst/>
              <a:ahLst/>
              <a:cxnLst/>
              <a:rect l="l" t="t" r="r" b="b"/>
              <a:pathLst>
                <a:path w="1882" h="1882" extrusionOk="0">
                  <a:moveTo>
                    <a:pt x="941" y="1"/>
                  </a:moveTo>
                  <a:cubicBezTo>
                    <a:pt x="417" y="1"/>
                    <a:pt x="1" y="417"/>
                    <a:pt x="1" y="941"/>
                  </a:cubicBezTo>
                  <a:cubicBezTo>
                    <a:pt x="1" y="1453"/>
                    <a:pt x="417" y="1882"/>
                    <a:pt x="941" y="1882"/>
                  </a:cubicBezTo>
                  <a:cubicBezTo>
                    <a:pt x="1453" y="1882"/>
                    <a:pt x="1882" y="1453"/>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23"/>
            <p:cNvSpPr/>
            <p:nvPr/>
          </p:nvSpPr>
          <p:spPr>
            <a:xfrm>
              <a:off x="530125" y="4223125"/>
              <a:ext cx="47350" cy="47350"/>
            </a:xfrm>
            <a:custGeom>
              <a:avLst/>
              <a:gdLst/>
              <a:ahLst/>
              <a:cxnLst/>
              <a:rect l="l" t="t" r="r" b="b"/>
              <a:pathLst>
                <a:path w="1894" h="1894" extrusionOk="0">
                  <a:moveTo>
                    <a:pt x="953" y="0"/>
                  </a:moveTo>
                  <a:cubicBezTo>
                    <a:pt x="429" y="0"/>
                    <a:pt x="0" y="429"/>
                    <a:pt x="0" y="953"/>
                  </a:cubicBezTo>
                  <a:cubicBezTo>
                    <a:pt x="0" y="1465"/>
                    <a:pt x="429" y="1893"/>
                    <a:pt x="953" y="1893"/>
                  </a:cubicBezTo>
                  <a:cubicBezTo>
                    <a:pt x="1465" y="1893"/>
                    <a:pt x="1893" y="1465"/>
                    <a:pt x="1893" y="953"/>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23"/>
            <p:cNvSpPr/>
            <p:nvPr/>
          </p:nvSpPr>
          <p:spPr>
            <a:xfrm>
              <a:off x="6127825" y="1743350"/>
              <a:ext cx="47075" cy="47050"/>
            </a:xfrm>
            <a:custGeom>
              <a:avLst/>
              <a:gdLst/>
              <a:ahLst/>
              <a:cxnLst/>
              <a:rect l="l" t="t" r="r" b="b"/>
              <a:pathLst>
                <a:path w="1883" h="1882" extrusionOk="0">
                  <a:moveTo>
                    <a:pt x="942" y="1"/>
                  </a:moveTo>
                  <a:cubicBezTo>
                    <a:pt x="430" y="1"/>
                    <a:pt x="1" y="417"/>
                    <a:pt x="1" y="941"/>
                  </a:cubicBezTo>
                  <a:cubicBezTo>
                    <a:pt x="1" y="1453"/>
                    <a:pt x="430" y="1882"/>
                    <a:pt x="942" y="1882"/>
                  </a:cubicBezTo>
                  <a:cubicBezTo>
                    <a:pt x="1465" y="1882"/>
                    <a:pt x="1882" y="1453"/>
                    <a:pt x="1882" y="941"/>
                  </a:cubicBezTo>
                  <a:cubicBezTo>
                    <a:pt x="1882" y="417"/>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23"/>
            <p:cNvSpPr/>
            <p:nvPr/>
          </p:nvSpPr>
          <p:spPr>
            <a:xfrm>
              <a:off x="691150" y="4223125"/>
              <a:ext cx="47050" cy="47350"/>
            </a:xfrm>
            <a:custGeom>
              <a:avLst/>
              <a:gdLst/>
              <a:ahLst/>
              <a:cxnLst/>
              <a:rect l="l" t="t" r="r" b="b"/>
              <a:pathLst>
                <a:path w="1882" h="1894" extrusionOk="0">
                  <a:moveTo>
                    <a:pt x="941" y="0"/>
                  </a:moveTo>
                  <a:cubicBezTo>
                    <a:pt x="429" y="0"/>
                    <a:pt x="0" y="429"/>
                    <a:pt x="0" y="953"/>
                  </a:cubicBezTo>
                  <a:cubicBezTo>
                    <a:pt x="0" y="1465"/>
                    <a:pt x="429" y="1893"/>
                    <a:pt x="941" y="1893"/>
                  </a:cubicBezTo>
                  <a:cubicBezTo>
                    <a:pt x="1465" y="1893"/>
                    <a:pt x="1882" y="1465"/>
                    <a:pt x="1882" y="953"/>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23"/>
            <p:cNvSpPr/>
            <p:nvPr/>
          </p:nvSpPr>
          <p:spPr>
            <a:xfrm>
              <a:off x="6288875" y="1743350"/>
              <a:ext cx="47050" cy="47050"/>
            </a:xfrm>
            <a:custGeom>
              <a:avLst/>
              <a:gdLst/>
              <a:ahLst/>
              <a:cxnLst/>
              <a:rect l="l" t="t" r="r" b="b"/>
              <a:pathLst>
                <a:path w="1882" h="1882" extrusionOk="0">
                  <a:moveTo>
                    <a:pt x="941" y="1"/>
                  </a:moveTo>
                  <a:cubicBezTo>
                    <a:pt x="417" y="1"/>
                    <a:pt x="0" y="417"/>
                    <a:pt x="0" y="941"/>
                  </a:cubicBezTo>
                  <a:cubicBezTo>
                    <a:pt x="0" y="1453"/>
                    <a:pt x="417" y="1882"/>
                    <a:pt x="941" y="1882"/>
                  </a:cubicBezTo>
                  <a:cubicBezTo>
                    <a:pt x="1465" y="1882"/>
                    <a:pt x="1881" y="1453"/>
                    <a:pt x="1881" y="941"/>
                  </a:cubicBezTo>
                  <a:cubicBezTo>
                    <a:pt x="1881"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23"/>
            <p:cNvSpPr/>
            <p:nvPr/>
          </p:nvSpPr>
          <p:spPr>
            <a:xfrm>
              <a:off x="852175" y="4223125"/>
              <a:ext cx="47050" cy="47350"/>
            </a:xfrm>
            <a:custGeom>
              <a:avLst/>
              <a:gdLst/>
              <a:ahLst/>
              <a:cxnLst/>
              <a:rect l="l" t="t" r="r" b="b"/>
              <a:pathLst>
                <a:path w="1882" h="1894" extrusionOk="0">
                  <a:moveTo>
                    <a:pt x="941" y="0"/>
                  </a:moveTo>
                  <a:cubicBezTo>
                    <a:pt x="417" y="0"/>
                    <a:pt x="1" y="429"/>
                    <a:pt x="1" y="953"/>
                  </a:cubicBezTo>
                  <a:cubicBezTo>
                    <a:pt x="1" y="1465"/>
                    <a:pt x="417" y="1893"/>
                    <a:pt x="941" y="1893"/>
                  </a:cubicBezTo>
                  <a:cubicBezTo>
                    <a:pt x="1453" y="1893"/>
                    <a:pt x="1882" y="1465"/>
                    <a:pt x="1882" y="953"/>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23"/>
            <p:cNvSpPr/>
            <p:nvPr/>
          </p:nvSpPr>
          <p:spPr>
            <a:xfrm>
              <a:off x="6449600" y="1743350"/>
              <a:ext cx="47350" cy="47050"/>
            </a:xfrm>
            <a:custGeom>
              <a:avLst/>
              <a:gdLst/>
              <a:ahLst/>
              <a:cxnLst/>
              <a:rect l="l" t="t" r="r" b="b"/>
              <a:pathLst>
                <a:path w="1894" h="1882" extrusionOk="0">
                  <a:moveTo>
                    <a:pt x="953" y="1"/>
                  </a:moveTo>
                  <a:cubicBezTo>
                    <a:pt x="429" y="1"/>
                    <a:pt x="1" y="417"/>
                    <a:pt x="1" y="941"/>
                  </a:cubicBezTo>
                  <a:cubicBezTo>
                    <a:pt x="1" y="1453"/>
                    <a:pt x="429" y="1882"/>
                    <a:pt x="953" y="1882"/>
                  </a:cubicBezTo>
                  <a:cubicBezTo>
                    <a:pt x="1465" y="1882"/>
                    <a:pt x="1894" y="1453"/>
                    <a:pt x="1894" y="941"/>
                  </a:cubicBezTo>
                  <a:cubicBezTo>
                    <a:pt x="1894"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23"/>
            <p:cNvSpPr/>
            <p:nvPr/>
          </p:nvSpPr>
          <p:spPr>
            <a:xfrm>
              <a:off x="3693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23"/>
            <p:cNvSpPr/>
            <p:nvPr/>
          </p:nvSpPr>
          <p:spPr>
            <a:xfrm>
              <a:off x="5967100" y="1904075"/>
              <a:ext cx="47050" cy="47375"/>
            </a:xfrm>
            <a:custGeom>
              <a:avLst/>
              <a:gdLst/>
              <a:ahLst/>
              <a:cxnLst/>
              <a:rect l="l" t="t" r="r" b="b"/>
              <a:pathLst>
                <a:path w="1882" h="1895" extrusionOk="0">
                  <a:moveTo>
                    <a:pt x="941" y="1"/>
                  </a:moveTo>
                  <a:cubicBezTo>
                    <a:pt x="417" y="1"/>
                    <a:pt x="1" y="430"/>
                    <a:pt x="1" y="953"/>
                  </a:cubicBezTo>
                  <a:cubicBezTo>
                    <a:pt x="1" y="1465"/>
                    <a:pt x="417" y="1894"/>
                    <a:pt x="941" y="1894"/>
                  </a:cubicBezTo>
                  <a:cubicBezTo>
                    <a:pt x="1453" y="1894"/>
                    <a:pt x="1882" y="1465"/>
                    <a:pt x="1882" y="953"/>
                  </a:cubicBezTo>
                  <a:cubicBezTo>
                    <a:pt x="1882" y="430"/>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23"/>
            <p:cNvSpPr/>
            <p:nvPr/>
          </p:nvSpPr>
          <p:spPr>
            <a:xfrm>
              <a:off x="530125" y="4384150"/>
              <a:ext cx="47350" cy="47050"/>
            </a:xfrm>
            <a:custGeom>
              <a:avLst/>
              <a:gdLst/>
              <a:ahLst/>
              <a:cxnLst/>
              <a:rect l="l" t="t" r="r" b="b"/>
              <a:pathLst>
                <a:path w="1894" h="1882" extrusionOk="0">
                  <a:moveTo>
                    <a:pt x="953" y="0"/>
                  </a:moveTo>
                  <a:cubicBezTo>
                    <a:pt x="429" y="0"/>
                    <a:pt x="0" y="429"/>
                    <a:pt x="0" y="941"/>
                  </a:cubicBezTo>
                  <a:cubicBezTo>
                    <a:pt x="0" y="1465"/>
                    <a:pt x="429" y="1882"/>
                    <a:pt x="953" y="1882"/>
                  </a:cubicBezTo>
                  <a:cubicBezTo>
                    <a:pt x="1465" y="1882"/>
                    <a:pt x="1893" y="1465"/>
                    <a:pt x="1893" y="941"/>
                  </a:cubicBezTo>
                  <a:cubicBezTo>
                    <a:pt x="1893"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23"/>
            <p:cNvSpPr/>
            <p:nvPr/>
          </p:nvSpPr>
          <p:spPr>
            <a:xfrm>
              <a:off x="6127825" y="1904075"/>
              <a:ext cx="47075" cy="47375"/>
            </a:xfrm>
            <a:custGeom>
              <a:avLst/>
              <a:gdLst/>
              <a:ahLst/>
              <a:cxnLst/>
              <a:rect l="l" t="t" r="r" b="b"/>
              <a:pathLst>
                <a:path w="1883" h="1895" extrusionOk="0">
                  <a:moveTo>
                    <a:pt x="942" y="1"/>
                  </a:moveTo>
                  <a:cubicBezTo>
                    <a:pt x="430" y="1"/>
                    <a:pt x="1" y="430"/>
                    <a:pt x="1" y="953"/>
                  </a:cubicBezTo>
                  <a:cubicBezTo>
                    <a:pt x="1" y="1465"/>
                    <a:pt x="430" y="1894"/>
                    <a:pt x="942" y="1894"/>
                  </a:cubicBezTo>
                  <a:cubicBezTo>
                    <a:pt x="1465" y="1894"/>
                    <a:pt x="1882" y="1465"/>
                    <a:pt x="1882" y="953"/>
                  </a:cubicBezTo>
                  <a:cubicBezTo>
                    <a:pt x="1882" y="430"/>
                    <a:pt x="1465" y="1"/>
                    <a:pt x="942"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23"/>
            <p:cNvSpPr/>
            <p:nvPr/>
          </p:nvSpPr>
          <p:spPr>
            <a:xfrm>
              <a:off x="691150" y="4384150"/>
              <a:ext cx="47050" cy="47050"/>
            </a:xfrm>
            <a:custGeom>
              <a:avLst/>
              <a:gdLst/>
              <a:ahLst/>
              <a:cxnLst/>
              <a:rect l="l" t="t" r="r" b="b"/>
              <a:pathLst>
                <a:path w="1882" h="1882" extrusionOk="0">
                  <a:moveTo>
                    <a:pt x="941" y="0"/>
                  </a:moveTo>
                  <a:cubicBezTo>
                    <a:pt x="429" y="0"/>
                    <a:pt x="0" y="429"/>
                    <a:pt x="0" y="941"/>
                  </a:cubicBezTo>
                  <a:cubicBezTo>
                    <a:pt x="0" y="1465"/>
                    <a:pt x="429" y="1882"/>
                    <a:pt x="941" y="1882"/>
                  </a:cubicBezTo>
                  <a:cubicBezTo>
                    <a:pt x="1465" y="1882"/>
                    <a:pt x="1882" y="1465"/>
                    <a:pt x="1882" y="941"/>
                  </a:cubicBezTo>
                  <a:cubicBezTo>
                    <a:pt x="1882"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23"/>
            <p:cNvSpPr/>
            <p:nvPr/>
          </p:nvSpPr>
          <p:spPr>
            <a:xfrm>
              <a:off x="6288875" y="1904075"/>
              <a:ext cx="47050" cy="47375"/>
            </a:xfrm>
            <a:custGeom>
              <a:avLst/>
              <a:gdLst/>
              <a:ahLst/>
              <a:cxnLst/>
              <a:rect l="l" t="t" r="r" b="b"/>
              <a:pathLst>
                <a:path w="1882" h="1895" extrusionOk="0">
                  <a:moveTo>
                    <a:pt x="941" y="1"/>
                  </a:moveTo>
                  <a:cubicBezTo>
                    <a:pt x="417" y="1"/>
                    <a:pt x="0" y="430"/>
                    <a:pt x="0" y="953"/>
                  </a:cubicBezTo>
                  <a:cubicBezTo>
                    <a:pt x="0" y="1465"/>
                    <a:pt x="417" y="1894"/>
                    <a:pt x="941" y="1894"/>
                  </a:cubicBezTo>
                  <a:cubicBezTo>
                    <a:pt x="1465" y="1894"/>
                    <a:pt x="1881" y="1465"/>
                    <a:pt x="1881" y="953"/>
                  </a:cubicBezTo>
                  <a:cubicBezTo>
                    <a:pt x="1881" y="430"/>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23"/>
            <p:cNvSpPr/>
            <p:nvPr/>
          </p:nvSpPr>
          <p:spPr>
            <a:xfrm>
              <a:off x="852175" y="4384150"/>
              <a:ext cx="47050" cy="47050"/>
            </a:xfrm>
            <a:custGeom>
              <a:avLst/>
              <a:gdLst/>
              <a:ahLst/>
              <a:cxnLst/>
              <a:rect l="l" t="t" r="r" b="b"/>
              <a:pathLst>
                <a:path w="1882" h="1882" extrusionOk="0">
                  <a:moveTo>
                    <a:pt x="941" y="0"/>
                  </a:moveTo>
                  <a:cubicBezTo>
                    <a:pt x="417" y="0"/>
                    <a:pt x="1" y="429"/>
                    <a:pt x="1" y="941"/>
                  </a:cubicBezTo>
                  <a:cubicBezTo>
                    <a:pt x="1" y="1465"/>
                    <a:pt x="417" y="1882"/>
                    <a:pt x="941" y="1882"/>
                  </a:cubicBezTo>
                  <a:cubicBezTo>
                    <a:pt x="1453" y="1882"/>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23"/>
            <p:cNvSpPr/>
            <p:nvPr/>
          </p:nvSpPr>
          <p:spPr>
            <a:xfrm>
              <a:off x="6449600" y="1904075"/>
              <a:ext cx="47350" cy="47375"/>
            </a:xfrm>
            <a:custGeom>
              <a:avLst/>
              <a:gdLst/>
              <a:ahLst/>
              <a:cxnLst/>
              <a:rect l="l" t="t" r="r" b="b"/>
              <a:pathLst>
                <a:path w="1894" h="1895" extrusionOk="0">
                  <a:moveTo>
                    <a:pt x="953" y="1"/>
                  </a:moveTo>
                  <a:cubicBezTo>
                    <a:pt x="429" y="1"/>
                    <a:pt x="1" y="430"/>
                    <a:pt x="1" y="953"/>
                  </a:cubicBezTo>
                  <a:cubicBezTo>
                    <a:pt x="1" y="1465"/>
                    <a:pt x="429" y="1894"/>
                    <a:pt x="953" y="1894"/>
                  </a:cubicBezTo>
                  <a:cubicBezTo>
                    <a:pt x="1465" y="1894"/>
                    <a:pt x="1894" y="1465"/>
                    <a:pt x="1894" y="953"/>
                  </a:cubicBezTo>
                  <a:cubicBezTo>
                    <a:pt x="1894" y="430"/>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23"/>
            <p:cNvSpPr/>
            <p:nvPr/>
          </p:nvSpPr>
          <p:spPr>
            <a:xfrm>
              <a:off x="3693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23"/>
            <p:cNvSpPr/>
            <p:nvPr/>
          </p:nvSpPr>
          <p:spPr>
            <a:xfrm>
              <a:off x="5967100" y="2065125"/>
              <a:ext cx="47050" cy="47050"/>
            </a:xfrm>
            <a:custGeom>
              <a:avLst/>
              <a:gdLst/>
              <a:ahLst/>
              <a:cxnLst/>
              <a:rect l="l" t="t" r="r" b="b"/>
              <a:pathLst>
                <a:path w="1882" h="1882" extrusionOk="0">
                  <a:moveTo>
                    <a:pt x="941" y="0"/>
                  </a:moveTo>
                  <a:cubicBezTo>
                    <a:pt x="417" y="0"/>
                    <a:pt x="1" y="429"/>
                    <a:pt x="1" y="941"/>
                  </a:cubicBezTo>
                  <a:cubicBezTo>
                    <a:pt x="1" y="1465"/>
                    <a:pt x="417" y="1881"/>
                    <a:pt x="941" y="1881"/>
                  </a:cubicBezTo>
                  <a:cubicBezTo>
                    <a:pt x="1453" y="1881"/>
                    <a:pt x="1882" y="1465"/>
                    <a:pt x="1882" y="941"/>
                  </a:cubicBezTo>
                  <a:cubicBezTo>
                    <a:pt x="1882" y="429"/>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23"/>
            <p:cNvSpPr/>
            <p:nvPr/>
          </p:nvSpPr>
          <p:spPr>
            <a:xfrm>
              <a:off x="530125" y="4545175"/>
              <a:ext cx="47350" cy="47050"/>
            </a:xfrm>
            <a:custGeom>
              <a:avLst/>
              <a:gdLst/>
              <a:ahLst/>
              <a:cxnLst/>
              <a:rect l="l" t="t" r="r" b="b"/>
              <a:pathLst>
                <a:path w="1894" h="1882" extrusionOk="0">
                  <a:moveTo>
                    <a:pt x="953" y="1"/>
                  </a:moveTo>
                  <a:cubicBezTo>
                    <a:pt x="429" y="1"/>
                    <a:pt x="0" y="417"/>
                    <a:pt x="0" y="941"/>
                  </a:cubicBezTo>
                  <a:cubicBezTo>
                    <a:pt x="0" y="1465"/>
                    <a:pt x="429" y="1882"/>
                    <a:pt x="953" y="1882"/>
                  </a:cubicBezTo>
                  <a:cubicBezTo>
                    <a:pt x="1465" y="1882"/>
                    <a:pt x="1893" y="1465"/>
                    <a:pt x="1893" y="941"/>
                  </a:cubicBezTo>
                  <a:cubicBezTo>
                    <a:pt x="1893" y="417"/>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23"/>
            <p:cNvSpPr/>
            <p:nvPr/>
          </p:nvSpPr>
          <p:spPr>
            <a:xfrm>
              <a:off x="6127825" y="2065125"/>
              <a:ext cx="47075" cy="47050"/>
            </a:xfrm>
            <a:custGeom>
              <a:avLst/>
              <a:gdLst/>
              <a:ahLst/>
              <a:cxnLst/>
              <a:rect l="l" t="t" r="r" b="b"/>
              <a:pathLst>
                <a:path w="1883" h="1882" extrusionOk="0">
                  <a:moveTo>
                    <a:pt x="942" y="0"/>
                  </a:moveTo>
                  <a:cubicBezTo>
                    <a:pt x="430" y="0"/>
                    <a:pt x="1" y="429"/>
                    <a:pt x="1" y="941"/>
                  </a:cubicBezTo>
                  <a:cubicBezTo>
                    <a:pt x="1" y="1465"/>
                    <a:pt x="430" y="1881"/>
                    <a:pt x="942" y="1881"/>
                  </a:cubicBezTo>
                  <a:cubicBezTo>
                    <a:pt x="1465" y="1881"/>
                    <a:pt x="1882" y="1465"/>
                    <a:pt x="1882" y="941"/>
                  </a:cubicBezTo>
                  <a:cubicBezTo>
                    <a:pt x="1882" y="429"/>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23"/>
            <p:cNvSpPr/>
            <p:nvPr/>
          </p:nvSpPr>
          <p:spPr>
            <a:xfrm>
              <a:off x="691150" y="4545175"/>
              <a:ext cx="47050" cy="47050"/>
            </a:xfrm>
            <a:custGeom>
              <a:avLst/>
              <a:gdLst/>
              <a:ahLst/>
              <a:cxnLst/>
              <a:rect l="l" t="t" r="r" b="b"/>
              <a:pathLst>
                <a:path w="1882" h="1882" extrusionOk="0">
                  <a:moveTo>
                    <a:pt x="941" y="1"/>
                  </a:moveTo>
                  <a:cubicBezTo>
                    <a:pt x="429" y="1"/>
                    <a:pt x="0" y="417"/>
                    <a:pt x="0" y="941"/>
                  </a:cubicBezTo>
                  <a:cubicBezTo>
                    <a:pt x="0" y="1465"/>
                    <a:pt x="429" y="1882"/>
                    <a:pt x="941" y="1882"/>
                  </a:cubicBezTo>
                  <a:cubicBezTo>
                    <a:pt x="1465" y="1882"/>
                    <a:pt x="1882" y="1465"/>
                    <a:pt x="1882" y="941"/>
                  </a:cubicBezTo>
                  <a:cubicBezTo>
                    <a:pt x="1882" y="417"/>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23"/>
            <p:cNvSpPr/>
            <p:nvPr/>
          </p:nvSpPr>
          <p:spPr>
            <a:xfrm>
              <a:off x="6288875" y="2065125"/>
              <a:ext cx="47050" cy="47050"/>
            </a:xfrm>
            <a:custGeom>
              <a:avLst/>
              <a:gdLst/>
              <a:ahLst/>
              <a:cxnLst/>
              <a:rect l="l" t="t" r="r" b="b"/>
              <a:pathLst>
                <a:path w="1882" h="1882" extrusionOk="0">
                  <a:moveTo>
                    <a:pt x="941" y="0"/>
                  </a:moveTo>
                  <a:cubicBezTo>
                    <a:pt x="417" y="0"/>
                    <a:pt x="0" y="429"/>
                    <a:pt x="0" y="941"/>
                  </a:cubicBezTo>
                  <a:cubicBezTo>
                    <a:pt x="0" y="1465"/>
                    <a:pt x="417" y="1881"/>
                    <a:pt x="941" y="1881"/>
                  </a:cubicBezTo>
                  <a:cubicBezTo>
                    <a:pt x="1465" y="1881"/>
                    <a:pt x="1881" y="1465"/>
                    <a:pt x="1881" y="941"/>
                  </a:cubicBezTo>
                  <a:cubicBezTo>
                    <a:pt x="1881" y="429"/>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23"/>
            <p:cNvSpPr/>
            <p:nvPr/>
          </p:nvSpPr>
          <p:spPr>
            <a:xfrm>
              <a:off x="852175" y="4545175"/>
              <a:ext cx="47050" cy="47050"/>
            </a:xfrm>
            <a:custGeom>
              <a:avLst/>
              <a:gdLst/>
              <a:ahLst/>
              <a:cxnLst/>
              <a:rect l="l" t="t" r="r" b="b"/>
              <a:pathLst>
                <a:path w="1882" h="1882" extrusionOk="0">
                  <a:moveTo>
                    <a:pt x="941" y="1"/>
                  </a:moveTo>
                  <a:cubicBezTo>
                    <a:pt x="417" y="1"/>
                    <a:pt x="1" y="417"/>
                    <a:pt x="1" y="941"/>
                  </a:cubicBezTo>
                  <a:cubicBezTo>
                    <a:pt x="1" y="1465"/>
                    <a:pt x="417" y="1882"/>
                    <a:pt x="941" y="1882"/>
                  </a:cubicBezTo>
                  <a:cubicBezTo>
                    <a:pt x="1453" y="1882"/>
                    <a:pt x="1882" y="1465"/>
                    <a:pt x="1882" y="941"/>
                  </a:cubicBezTo>
                  <a:cubicBezTo>
                    <a:pt x="1882" y="417"/>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23"/>
            <p:cNvSpPr/>
            <p:nvPr/>
          </p:nvSpPr>
          <p:spPr>
            <a:xfrm>
              <a:off x="6449600" y="2065125"/>
              <a:ext cx="47350" cy="47050"/>
            </a:xfrm>
            <a:custGeom>
              <a:avLst/>
              <a:gdLst/>
              <a:ahLst/>
              <a:cxnLst/>
              <a:rect l="l" t="t" r="r" b="b"/>
              <a:pathLst>
                <a:path w="1894" h="1882" extrusionOk="0">
                  <a:moveTo>
                    <a:pt x="953" y="0"/>
                  </a:moveTo>
                  <a:cubicBezTo>
                    <a:pt x="429" y="0"/>
                    <a:pt x="1" y="429"/>
                    <a:pt x="1" y="941"/>
                  </a:cubicBezTo>
                  <a:cubicBezTo>
                    <a:pt x="1" y="1465"/>
                    <a:pt x="429" y="1881"/>
                    <a:pt x="953" y="1881"/>
                  </a:cubicBezTo>
                  <a:cubicBezTo>
                    <a:pt x="1465" y="1881"/>
                    <a:pt x="1894" y="1465"/>
                    <a:pt x="1894" y="941"/>
                  </a:cubicBezTo>
                  <a:cubicBezTo>
                    <a:pt x="1894" y="429"/>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23"/>
            <p:cNvSpPr/>
            <p:nvPr/>
          </p:nvSpPr>
          <p:spPr>
            <a:xfrm>
              <a:off x="3693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23"/>
            <p:cNvSpPr/>
            <p:nvPr/>
          </p:nvSpPr>
          <p:spPr>
            <a:xfrm>
              <a:off x="5967100" y="2226150"/>
              <a:ext cx="47050" cy="47050"/>
            </a:xfrm>
            <a:custGeom>
              <a:avLst/>
              <a:gdLst/>
              <a:ahLst/>
              <a:cxnLst/>
              <a:rect l="l" t="t" r="r" b="b"/>
              <a:pathLst>
                <a:path w="1882" h="1882" extrusionOk="0">
                  <a:moveTo>
                    <a:pt x="941" y="0"/>
                  </a:moveTo>
                  <a:cubicBezTo>
                    <a:pt x="417" y="0"/>
                    <a:pt x="1" y="417"/>
                    <a:pt x="1" y="941"/>
                  </a:cubicBezTo>
                  <a:cubicBezTo>
                    <a:pt x="1" y="1465"/>
                    <a:pt x="417" y="1882"/>
                    <a:pt x="941" y="1882"/>
                  </a:cubicBezTo>
                  <a:cubicBezTo>
                    <a:pt x="1453" y="1882"/>
                    <a:pt x="1882" y="1465"/>
                    <a:pt x="1882" y="941"/>
                  </a:cubicBezTo>
                  <a:cubicBezTo>
                    <a:pt x="1882" y="417"/>
                    <a:pt x="1453"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23"/>
            <p:cNvSpPr/>
            <p:nvPr/>
          </p:nvSpPr>
          <p:spPr>
            <a:xfrm>
              <a:off x="530125" y="4706200"/>
              <a:ext cx="47350" cy="47075"/>
            </a:xfrm>
            <a:custGeom>
              <a:avLst/>
              <a:gdLst/>
              <a:ahLst/>
              <a:cxnLst/>
              <a:rect l="l" t="t" r="r" b="b"/>
              <a:pathLst>
                <a:path w="1894" h="1883" extrusionOk="0">
                  <a:moveTo>
                    <a:pt x="953" y="1"/>
                  </a:moveTo>
                  <a:cubicBezTo>
                    <a:pt x="429" y="1"/>
                    <a:pt x="0" y="418"/>
                    <a:pt x="0" y="942"/>
                  </a:cubicBezTo>
                  <a:cubicBezTo>
                    <a:pt x="0" y="1465"/>
                    <a:pt x="429" y="1882"/>
                    <a:pt x="953" y="1882"/>
                  </a:cubicBezTo>
                  <a:cubicBezTo>
                    <a:pt x="1465" y="1882"/>
                    <a:pt x="1893" y="1465"/>
                    <a:pt x="1893" y="942"/>
                  </a:cubicBezTo>
                  <a:cubicBezTo>
                    <a:pt x="1893" y="418"/>
                    <a:pt x="1465" y="1"/>
                    <a:pt x="953"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23"/>
            <p:cNvSpPr/>
            <p:nvPr/>
          </p:nvSpPr>
          <p:spPr>
            <a:xfrm>
              <a:off x="6127825" y="2226150"/>
              <a:ext cx="47075" cy="47050"/>
            </a:xfrm>
            <a:custGeom>
              <a:avLst/>
              <a:gdLst/>
              <a:ahLst/>
              <a:cxnLst/>
              <a:rect l="l" t="t" r="r" b="b"/>
              <a:pathLst>
                <a:path w="1883" h="1882" extrusionOk="0">
                  <a:moveTo>
                    <a:pt x="942" y="0"/>
                  </a:moveTo>
                  <a:cubicBezTo>
                    <a:pt x="430" y="0"/>
                    <a:pt x="1" y="417"/>
                    <a:pt x="1" y="941"/>
                  </a:cubicBezTo>
                  <a:cubicBezTo>
                    <a:pt x="1" y="1465"/>
                    <a:pt x="430" y="1882"/>
                    <a:pt x="942" y="1882"/>
                  </a:cubicBezTo>
                  <a:cubicBezTo>
                    <a:pt x="1465" y="1882"/>
                    <a:pt x="1882" y="1465"/>
                    <a:pt x="1882" y="941"/>
                  </a:cubicBezTo>
                  <a:cubicBezTo>
                    <a:pt x="1882" y="417"/>
                    <a:pt x="1465" y="0"/>
                    <a:pt x="942"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23"/>
            <p:cNvSpPr/>
            <p:nvPr/>
          </p:nvSpPr>
          <p:spPr>
            <a:xfrm>
              <a:off x="691150" y="4706200"/>
              <a:ext cx="47050" cy="47075"/>
            </a:xfrm>
            <a:custGeom>
              <a:avLst/>
              <a:gdLst/>
              <a:ahLst/>
              <a:cxnLst/>
              <a:rect l="l" t="t" r="r" b="b"/>
              <a:pathLst>
                <a:path w="1882" h="1883" extrusionOk="0">
                  <a:moveTo>
                    <a:pt x="941" y="1"/>
                  </a:moveTo>
                  <a:cubicBezTo>
                    <a:pt x="429" y="1"/>
                    <a:pt x="0" y="418"/>
                    <a:pt x="0" y="942"/>
                  </a:cubicBezTo>
                  <a:cubicBezTo>
                    <a:pt x="0" y="1465"/>
                    <a:pt x="429" y="1882"/>
                    <a:pt x="941" y="1882"/>
                  </a:cubicBezTo>
                  <a:cubicBezTo>
                    <a:pt x="1465" y="1882"/>
                    <a:pt x="1882" y="1465"/>
                    <a:pt x="1882" y="942"/>
                  </a:cubicBezTo>
                  <a:cubicBezTo>
                    <a:pt x="1882" y="418"/>
                    <a:pt x="1465"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23"/>
            <p:cNvSpPr/>
            <p:nvPr/>
          </p:nvSpPr>
          <p:spPr>
            <a:xfrm>
              <a:off x="6288875" y="2226150"/>
              <a:ext cx="47050" cy="47050"/>
            </a:xfrm>
            <a:custGeom>
              <a:avLst/>
              <a:gdLst/>
              <a:ahLst/>
              <a:cxnLst/>
              <a:rect l="l" t="t" r="r" b="b"/>
              <a:pathLst>
                <a:path w="1882" h="1882" extrusionOk="0">
                  <a:moveTo>
                    <a:pt x="941" y="0"/>
                  </a:moveTo>
                  <a:cubicBezTo>
                    <a:pt x="417" y="0"/>
                    <a:pt x="0" y="417"/>
                    <a:pt x="0" y="941"/>
                  </a:cubicBezTo>
                  <a:cubicBezTo>
                    <a:pt x="0" y="1465"/>
                    <a:pt x="417" y="1882"/>
                    <a:pt x="941" y="1882"/>
                  </a:cubicBezTo>
                  <a:cubicBezTo>
                    <a:pt x="1465" y="1882"/>
                    <a:pt x="1881" y="1465"/>
                    <a:pt x="1881" y="941"/>
                  </a:cubicBezTo>
                  <a:cubicBezTo>
                    <a:pt x="1881" y="417"/>
                    <a:pt x="1465" y="0"/>
                    <a:pt x="94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23"/>
            <p:cNvSpPr/>
            <p:nvPr/>
          </p:nvSpPr>
          <p:spPr>
            <a:xfrm>
              <a:off x="852175" y="4706200"/>
              <a:ext cx="47050" cy="47075"/>
            </a:xfrm>
            <a:custGeom>
              <a:avLst/>
              <a:gdLst/>
              <a:ahLst/>
              <a:cxnLst/>
              <a:rect l="l" t="t" r="r" b="b"/>
              <a:pathLst>
                <a:path w="1882" h="1883" extrusionOk="0">
                  <a:moveTo>
                    <a:pt x="941" y="1"/>
                  </a:moveTo>
                  <a:cubicBezTo>
                    <a:pt x="417" y="1"/>
                    <a:pt x="1" y="418"/>
                    <a:pt x="1" y="942"/>
                  </a:cubicBezTo>
                  <a:cubicBezTo>
                    <a:pt x="1" y="1465"/>
                    <a:pt x="417" y="1882"/>
                    <a:pt x="941" y="1882"/>
                  </a:cubicBezTo>
                  <a:cubicBezTo>
                    <a:pt x="1453" y="1882"/>
                    <a:pt x="1882" y="1465"/>
                    <a:pt x="1882" y="942"/>
                  </a:cubicBezTo>
                  <a:cubicBezTo>
                    <a:pt x="1882" y="418"/>
                    <a:pt x="1453" y="1"/>
                    <a:pt x="941"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23"/>
            <p:cNvSpPr/>
            <p:nvPr/>
          </p:nvSpPr>
          <p:spPr>
            <a:xfrm>
              <a:off x="6449600" y="2226150"/>
              <a:ext cx="47350" cy="47050"/>
            </a:xfrm>
            <a:custGeom>
              <a:avLst/>
              <a:gdLst/>
              <a:ahLst/>
              <a:cxnLst/>
              <a:rect l="l" t="t" r="r" b="b"/>
              <a:pathLst>
                <a:path w="1894" h="1882" extrusionOk="0">
                  <a:moveTo>
                    <a:pt x="953" y="0"/>
                  </a:moveTo>
                  <a:cubicBezTo>
                    <a:pt x="429" y="0"/>
                    <a:pt x="1" y="417"/>
                    <a:pt x="1" y="941"/>
                  </a:cubicBezTo>
                  <a:cubicBezTo>
                    <a:pt x="1" y="1465"/>
                    <a:pt x="429" y="1882"/>
                    <a:pt x="953" y="1882"/>
                  </a:cubicBezTo>
                  <a:cubicBezTo>
                    <a:pt x="1465" y="1882"/>
                    <a:pt x="1894" y="1465"/>
                    <a:pt x="1894" y="941"/>
                  </a:cubicBezTo>
                  <a:cubicBezTo>
                    <a:pt x="1894" y="417"/>
                    <a:pt x="1465" y="0"/>
                    <a:pt x="953"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23"/>
            <p:cNvSpPr/>
            <p:nvPr/>
          </p:nvSpPr>
          <p:spPr>
            <a:xfrm>
              <a:off x="1264125" y="4274625"/>
              <a:ext cx="1469850" cy="562275"/>
            </a:xfrm>
            <a:custGeom>
              <a:avLst/>
              <a:gdLst/>
              <a:ahLst/>
              <a:cxnLst/>
              <a:rect l="l" t="t" r="r" b="b"/>
              <a:pathLst>
                <a:path w="58794" h="22491" extrusionOk="0">
                  <a:moveTo>
                    <a:pt x="29370" y="1"/>
                  </a:moveTo>
                  <a:cubicBezTo>
                    <a:pt x="23509" y="1"/>
                    <a:pt x="17585" y="1690"/>
                    <a:pt x="12360" y="5215"/>
                  </a:cubicBezTo>
                  <a:cubicBezTo>
                    <a:pt x="6049" y="9477"/>
                    <a:pt x="1846" y="15680"/>
                    <a:pt x="1" y="22491"/>
                  </a:cubicBezTo>
                  <a:lnTo>
                    <a:pt x="58794" y="22491"/>
                  </a:lnTo>
                  <a:cubicBezTo>
                    <a:pt x="57949" y="19336"/>
                    <a:pt x="56567" y="16276"/>
                    <a:pt x="54639" y="13418"/>
                  </a:cubicBezTo>
                  <a:cubicBezTo>
                    <a:pt x="48750" y="4701"/>
                    <a:pt x="39148" y="1"/>
                    <a:pt x="29370"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23"/>
            <p:cNvSpPr/>
            <p:nvPr/>
          </p:nvSpPr>
          <p:spPr>
            <a:xfrm>
              <a:off x="2915825" y="4539025"/>
              <a:ext cx="370600" cy="297875"/>
            </a:xfrm>
            <a:custGeom>
              <a:avLst/>
              <a:gdLst/>
              <a:ahLst/>
              <a:cxnLst/>
              <a:rect l="l" t="t" r="r" b="b"/>
              <a:pathLst>
                <a:path w="14824" h="11915" extrusionOk="0">
                  <a:moveTo>
                    <a:pt x="7407" y="1"/>
                  </a:moveTo>
                  <a:cubicBezTo>
                    <a:pt x="6152" y="1"/>
                    <a:pt x="4883" y="362"/>
                    <a:pt x="3763" y="1116"/>
                  </a:cubicBezTo>
                  <a:cubicBezTo>
                    <a:pt x="775" y="3128"/>
                    <a:pt x="1" y="7176"/>
                    <a:pt x="2013" y="10165"/>
                  </a:cubicBezTo>
                  <a:cubicBezTo>
                    <a:pt x="2489" y="10867"/>
                    <a:pt x="3084" y="11462"/>
                    <a:pt x="3763" y="11915"/>
                  </a:cubicBezTo>
                  <a:lnTo>
                    <a:pt x="11050" y="11915"/>
                  </a:lnTo>
                  <a:cubicBezTo>
                    <a:pt x="14038" y="9903"/>
                    <a:pt x="14824" y="5855"/>
                    <a:pt x="12812" y="2866"/>
                  </a:cubicBezTo>
                  <a:cubicBezTo>
                    <a:pt x="11554" y="1005"/>
                    <a:pt x="9500" y="1"/>
                    <a:pt x="7407" y="1"/>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23"/>
            <p:cNvSpPr/>
            <p:nvPr/>
          </p:nvSpPr>
          <p:spPr>
            <a:xfrm>
              <a:off x="4848225" y="818550"/>
              <a:ext cx="1461200" cy="547075"/>
            </a:xfrm>
            <a:custGeom>
              <a:avLst/>
              <a:gdLst/>
              <a:ahLst/>
              <a:cxnLst/>
              <a:rect l="l" t="t" r="r" b="b"/>
              <a:pathLst>
                <a:path w="58448" h="21883" extrusionOk="0">
                  <a:moveTo>
                    <a:pt x="0" y="0"/>
                  </a:moveTo>
                  <a:cubicBezTo>
                    <a:pt x="857" y="2941"/>
                    <a:pt x="2179" y="5798"/>
                    <a:pt x="3989" y="8465"/>
                  </a:cubicBezTo>
                  <a:cubicBezTo>
                    <a:pt x="9869" y="17182"/>
                    <a:pt x="19474" y="21883"/>
                    <a:pt x="29254" y="21883"/>
                  </a:cubicBezTo>
                  <a:cubicBezTo>
                    <a:pt x="35117" y="21883"/>
                    <a:pt x="41042" y="20194"/>
                    <a:pt x="46268" y="16669"/>
                  </a:cubicBezTo>
                  <a:cubicBezTo>
                    <a:pt x="52388" y="12537"/>
                    <a:pt x="56519" y="6572"/>
                    <a:pt x="58448"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23"/>
            <p:cNvSpPr/>
            <p:nvPr/>
          </p:nvSpPr>
          <p:spPr>
            <a:xfrm>
              <a:off x="238125" y="818550"/>
              <a:ext cx="1820775" cy="1101325"/>
            </a:xfrm>
            <a:custGeom>
              <a:avLst/>
              <a:gdLst/>
              <a:ahLst/>
              <a:cxnLst/>
              <a:rect l="l" t="t" r="r" b="b"/>
              <a:pathLst>
                <a:path w="72831" h="44053" extrusionOk="0">
                  <a:moveTo>
                    <a:pt x="71854" y="0"/>
                  </a:moveTo>
                  <a:cubicBezTo>
                    <a:pt x="71854" y="23765"/>
                    <a:pt x="52530" y="43089"/>
                    <a:pt x="28766" y="43089"/>
                  </a:cubicBezTo>
                  <a:cubicBezTo>
                    <a:pt x="17717" y="43089"/>
                    <a:pt x="7632" y="38909"/>
                    <a:pt x="0" y="32052"/>
                  </a:cubicBezTo>
                  <a:lnTo>
                    <a:pt x="0" y="33337"/>
                  </a:lnTo>
                  <a:cubicBezTo>
                    <a:pt x="7727" y="40017"/>
                    <a:pt x="17788" y="44053"/>
                    <a:pt x="28766" y="44053"/>
                  </a:cubicBezTo>
                  <a:cubicBezTo>
                    <a:pt x="53066" y="44053"/>
                    <a:pt x="72831" y="24301"/>
                    <a:pt x="72831"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23"/>
            <p:cNvSpPr/>
            <p:nvPr/>
          </p:nvSpPr>
          <p:spPr>
            <a:xfrm>
              <a:off x="238125" y="818550"/>
              <a:ext cx="1661225" cy="942100"/>
            </a:xfrm>
            <a:custGeom>
              <a:avLst/>
              <a:gdLst/>
              <a:ahLst/>
              <a:cxnLst/>
              <a:rect l="l" t="t" r="r" b="b"/>
              <a:pathLst>
                <a:path w="66449" h="37684" extrusionOk="0">
                  <a:moveTo>
                    <a:pt x="65484" y="0"/>
                  </a:moveTo>
                  <a:cubicBezTo>
                    <a:pt x="65484" y="20241"/>
                    <a:pt x="49018" y="36719"/>
                    <a:pt x="28766" y="36719"/>
                  </a:cubicBezTo>
                  <a:cubicBezTo>
                    <a:pt x="17121" y="36719"/>
                    <a:pt x="6727" y="31266"/>
                    <a:pt x="0" y="22777"/>
                  </a:cubicBezTo>
                  <a:lnTo>
                    <a:pt x="0" y="24312"/>
                  </a:lnTo>
                  <a:cubicBezTo>
                    <a:pt x="6918" y="32480"/>
                    <a:pt x="17252" y="37683"/>
                    <a:pt x="28766" y="37683"/>
                  </a:cubicBezTo>
                  <a:cubicBezTo>
                    <a:pt x="49542" y="37683"/>
                    <a:pt x="66449" y="20776"/>
                    <a:pt x="66449"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23"/>
            <p:cNvSpPr/>
            <p:nvPr/>
          </p:nvSpPr>
          <p:spPr>
            <a:xfrm>
              <a:off x="238125" y="818550"/>
              <a:ext cx="1501700" cy="782550"/>
            </a:xfrm>
            <a:custGeom>
              <a:avLst/>
              <a:gdLst/>
              <a:ahLst/>
              <a:cxnLst/>
              <a:rect l="l" t="t" r="r" b="b"/>
              <a:pathLst>
                <a:path w="60068" h="31302" extrusionOk="0">
                  <a:moveTo>
                    <a:pt x="59103" y="0"/>
                  </a:moveTo>
                  <a:cubicBezTo>
                    <a:pt x="59103" y="16728"/>
                    <a:pt x="45494" y="30337"/>
                    <a:pt x="28766" y="30337"/>
                  </a:cubicBezTo>
                  <a:cubicBezTo>
                    <a:pt x="15407" y="30337"/>
                    <a:pt x="4036" y="21645"/>
                    <a:pt x="0" y="9632"/>
                  </a:cubicBezTo>
                  <a:lnTo>
                    <a:pt x="0" y="12335"/>
                  </a:lnTo>
                  <a:cubicBezTo>
                    <a:pt x="4798" y="23479"/>
                    <a:pt x="15883" y="31301"/>
                    <a:pt x="28766" y="31301"/>
                  </a:cubicBezTo>
                  <a:cubicBezTo>
                    <a:pt x="46030" y="31301"/>
                    <a:pt x="60067" y="17264"/>
                    <a:pt x="6006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23"/>
            <p:cNvSpPr/>
            <p:nvPr/>
          </p:nvSpPr>
          <p:spPr>
            <a:xfrm>
              <a:off x="334250" y="818550"/>
              <a:ext cx="1246025" cy="623000"/>
            </a:xfrm>
            <a:custGeom>
              <a:avLst/>
              <a:gdLst/>
              <a:ahLst/>
              <a:cxnLst/>
              <a:rect l="l" t="t" r="r" b="b"/>
              <a:pathLst>
                <a:path w="49841" h="24920" extrusionOk="0">
                  <a:moveTo>
                    <a:pt x="1" y="0"/>
                  </a:moveTo>
                  <a:cubicBezTo>
                    <a:pt x="1" y="13740"/>
                    <a:pt x="11181" y="24920"/>
                    <a:pt x="24921" y="24920"/>
                  </a:cubicBezTo>
                  <a:cubicBezTo>
                    <a:pt x="38672" y="24920"/>
                    <a:pt x="49840" y="13740"/>
                    <a:pt x="49840" y="0"/>
                  </a:cubicBezTo>
                  <a:lnTo>
                    <a:pt x="48876" y="0"/>
                  </a:lnTo>
                  <a:cubicBezTo>
                    <a:pt x="48876" y="13216"/>
                    <a:pt x="38136" y="23955"/>
                    <a:pt x="24921" y="23955"/>
                  </a:cubicBezTo>
                  <a:cubicBezTo>
                    <a:pt x="11716" y="23955"/>
                    <a:pt x="965" y="13216"/>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23"/>
            <p:cNvSpPr/>
            <p:nvPr/>
          </p:nvSpPr>
          <p:spPr>
            <a:xfrm>
              <a:off x="493800" y="818550"/>
              <a:ext cx="927225" cy="463750"/>
            </a:xfrm>
            <a:custGeom>
              <a:avLst/>
              <a:gdLst/>
              <a:ahLst/>
              <a:cxnLst/>
              <a:rect l="l" t="t" r="r" b="b"/>
              <a:pathLst>
                <a:path w="37089" h="18550" extrusionOk="0">
                  <a:moveTo>
                    <a:pt x="0" y="0"/>
                  </a:moveTo>
                  <a:cubicBezTo>
                    <a:pt x="0" y="10227"/>
                    <a:pt x="8311" y="18550"/>
                    <a:pt x="18539" y="18550"/>
                  </a:cubicBezTo>
                  <a:cubicBezTo>
                    <a:pt x="28766" y="18550"/>
                    <a:pt x="37088" y="10227"/>
                    <a:pt x="37088" y="0"/>
                  </a:cubicBezTo>
                  <a:lnTo>
                    <a:pt x="36124" y="0"/>
                  </a:lnTo>
                  <a:cubicBezTo>
                    <a:pt x="36124" y="9692"/>
                    <a:pt x="28230" y="17574"/>
                    <a:pt x="18539" y="17574"/>
                  </a:cubicBezTo>
                  <a:cubicBezTo>
                    <a:pt x="8847" y="17574"/>
                    <a:pt x="965" y="9692"/>
                    <a:pt x="965"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23"/>
            <p:cNvSpPr/>
            <p:nvPr/>
          </p:nvSpPr>
          <p:spPr>
            <a:xfrm>
              <a:off x="653050" y="818550"/>
              <a:ext cx="608425" cy="304225"/>
            </a:xfrm>
            <a:custGeom>
              <a:avLst/>
              <a:gdLst/>
              <a:ahLst/>
              <a:cxnLst/>
              <a:rect l="l" t="t" r="r" b="b"/>
              <a:pathLst>
                <a:path w="24337" h="12169" extrusionOk="0">
                  <a:moveTo>
                    <a:pt x="0" y="0"/>
                  </a:moveTo>
                  <a:cubicBezTo>
                    <a:pt x="0" y="6703"/>
                    <a:pt x="5465" y="12168"/>
                    <a:pt x="12169" y="12168"/>
                  </a:cubicBezTo>
                  <a:cubicBezTo>
                    <a:pt x="18884" y="12168"/>
                    <a:pt x="24337" y="6703"/>
                    <a:pt x="24337" y="0"/>
                  </a:cubicBezTo>
                  <a:lnTo>
                    <a:pt x="23372" y="0"/>
                  </a:lnTo>
                  <a:cubicBezTo>
                    <a:pt x="23372" y="6179"/>
                    <a:pt x="18348" y="11204"/>
                    <a:pt x="12169" y="11204"/>
                  </a:cubicBezTo>
                  <a:cubicBezTo>
                    <a:pt x="6001" y="11204"/>
                    <a:pt x="977" y="6179"/>
                    <a:pt x="977"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23"/>
            <p:cNvSpPr/>
            <p:nvPr/>
          </p:nvSpPr>
          <p:spPr>
            <a:xfrm>
              <a:off x="812600" y="818550"/>
              <a:ext cx="289325" cy="144675"/>
            </a:xfrm>
            <a:custGeom>
              <a:avLst/>
              <a:gdLst/>
              <a:ahLst/>
              <a:cxnLst/>
              <a:rect l="l" t="t" r="r" b="b"/>
              <a:pathLst>
                <a:path w="11573" h="5787" extrusionOk="0">
                  <a:moveTo>
                    <a:pt x="0" y="0"/>
                  </a:moveTo>
                  <a:cubicBezTo>
                    <a:pt x="0" y="3191"/>
                    <a:pt x="2596" y="5786"/>
                    <a:pt x="5787" y="5786"/>
                  </a:cubicBezTo>
                  <a:cubicBezTo>
                    <a:pt x="8977" y="5786"/>
                    <a:pt x="11573" y="3191"/>
                    <a:pt x="11573" y="0"/>
                  </a:cubicBezTo>
                  <a:lnTo>
                    <a:pt x="10609" y="0"/>
                  </a:lnTo>
                  <a:cubicBezTo>
                    <a:pt x="10609" y="2655"/>
                    <a:pt x="8454" y="4822"/>
                    <a:pt x="5787" y="4822"/>
                  </a:cubicBezTo>
                  <a:cubicBezTo>
                    <a:pt x="3131" y="4822"/>
                    <a:pt x="964" y="2655"/>
                    <a:pt x="964" y="0"/>
                  </a:cubicBezTo>
                  <a:close/>
                </a:path>
              </a:pathLst>
            </a:custGeom>
            <a:solidFill>
              <a:srgbClr val="FFFFFF">
                <a:alpha val="2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22" name="Google Shape;3122;p23"/>
          <p:cNvSpPr txBox="1">
            <a:spLocks noGrp="1"/>
          </p:cNvSpPr>
          <p:nvPr>
            <p:ph type="title"/>
          </p:nvPr>
        </p:nvSpPr>
        <p:spPr>
          <a:xfrm>
            <a:off x="5288700" y="1357500"/>
            <a:ext cx="2830500" cy="1029000"/>
          </a:xfrm>
          <a:prstGeom prst="rect">
            <a:avLst/>
          </a:prstGeom>
        </p:spPr>
        <p:txBody>
          <a:bodyPr spcFirstLastPara="1" wrap="square" lIns="91425" tIns="91425" rIns="91425" bIns="91425" anchor="ctr" anchorCtr="0">
            <a:noAutofit/>
          </a:bodyPr>
          <a:lstStyle>
            <a:lvl1pPr lvl="0" algn="r">
              <a:spcBef>
                <a:spcPts val="0"/>
              </a:spcBef>
              <a:spcAft>
                <a:spcPts val="0"/>
              </a:spcAft>
              <a:buSzPts val="3000"/>
              <a:buNone/>
              <a:defRPr sz="3600"/>
            </a:lvl1pPr>
            <a:lvl2pPr lvl="1" algn="ctr">
              <a:spcBef>
                <a:spcPts val="0"/>
              </a:spcBef>
              <a:spcAft>
                <a:spcPts val="0"/>
              </a:spcAft>
              <a:buSzPts val="2800"/>
              <a:buNone/>
              <a:defRPr>
                <a:latin typeface="Inter-Regular"/>
                <a:ea typeface="Inter-Regular"/>
                <a:cs typeface="Inter-Regular"/>
                <a:sym typeface="Inter-Regular"/>
              </a:defRPr>
            </a:lvl2pPr>
            <a:lvl3pPr lvl="2" algn="ctr">
              <a:spcBef>
                <a:spcPts val="0"/>
              </a:spcBef>
              <a:spcAft>
                <a:spcPts val="0"/>
              </a:spcAft>
              <a:buSzPts val="2800"/>
              <a:buNone/>
              <a:defRPr>
                <a:latin typeface="Inter-Regular"/>
                <a:ea typeface="Inter-Regular"/>
                <a:cs typeface="Inter-Regular"/>
                <a:sym typeface="Inter-Regular"/>
              </a:defRPr>
            </a:lvl3pPr>
            <a:lvl4pPr lvl="3" algn="ctr">
              <a:spcBef>
                <a:spcPts val="0"/>
              </a:spcBef>
              <a:spcAft>
                <a:spcPts val="0"/>
              </a:spcAft>
              <a:buSzPts val="2800"/>
              <a:buNone/>
              <a:defRPr>
                <a:latin typeface="Inter-Regular"/>
                <a:ea typeface="Inter-Regular"/>
                <a:cs typeface="Inter-Regular"/>
                <a:sym typeface="Inter-Regular"/>
              </a:defRPr>
            </a:lvl4pPr>
            <a:lvl5pPr lvl="4" algn="ctr">
              <a:spcBef>
                <a:spcPts val="0"/>
              </a:spcBef>
              <a:spcAft>
                <a:spcPts val="0"/>
              </a:spcAft>
              <a:buSzPts val="2800"/>
              <a:buNone/>
              <a:defRPr>
                <a:latin typeface="Inter-Regular"/>
                <a:ea typeface="Inter-Regular"/>
                <a:cs typeface="Inter-Regular"/>
                <a:sym typeface="Inter-Regular"/>
              </a:defRPr>
            </a:lvl5pPr>
            <a:lvl6pPr lvl="5" algn="ctr">
              <a:spcBef>
                <a:spcPts val="0"/>
              </a:spcBef>
              <a:spcAft>
                <a:spcPts val="0"/>
              </a:spcAft>
              <a:buSzPts val="2800"/>
              <a:buNone/>
              <a:defRPr>
                <a:latin typeface="Inter-Regular"/>
                <a:ea typeface="Inter-Regular"/>
                <a:cs typeface="Inter-Regular"/>
                <a:sym typeface="Inter-Regular"/>
              </a:defRPr>
            </a:lvl6pPr>
            <a:lvl7pPr lvl="6" algn="ctr">
              <a:spcBef>
                <a:spcPts val="0"/>
              </a:spcBef>
              <a:spcAft>
                <a:spcPts val="0"/>
              </a:spcAft>
              <a:buSzPts val="2800"/>
              <a:buNone/>
              <a:defRPr>
                <a:latin typeface="Inter-Regular"/>
                <a:ea typeface="Inter-Regular"/>
                <a:cs typeface="Inter-Regular"/>
                <a:sym typeface="Inter-Regular"/>
              </a:defRPr>
            </a:lvl7pPr>
            <a:lvl8pPr lvl="7" algn="ctr">
              <a:spcBef>
                <a:spcPts val="0"/>
              </a:spcBef>
              <a:spcAft>
                <a:spcPts val="0"/>
              </a:spcAft>
              <a:buSzPts val="2800"/>
              <a:buNone/>
              <a:defRPr>
                <a:latin typeface="Inter-Regular"/>
                <a:ea typeface="Inter-Regular"/>
                <a:cs typeface="Inter-Regular"/>
                <a:sym typeface="Inter-Regular"/>
              </a:defRPr>
            </a:lvl8pPr>
            <a:lvl9pPr lvl="8" algn="ctr">
              <a:spcBef>
                <a:spcPts val="0"/>
              </a:spcBef>
              <a:spcAft>
                <a:spcPts val="0"/>
              </a:spcAft>
              <a:buSzPts val="2800"/>
              <a:buNone/>
              <a:defRPr>
                <a:latin typeface="Inter-Regular"/>
                <a:ea typeface="Inter-Regular"/>
                <a:cs typeface="Inter-Regular"/>
                <a:sym typeface="Inter-Regular"/>
              </a:defRPr>
            </a:lvl9pPr>
          </a:lstStyle>
          <a:p>
            <a:endParaRPr/>
          </a:p>
        </p:txBody>
      </p:sp>
      <p:sp>
        <p:nvSpPr>
          <p:cNvPr id="3123" name="Google Shape;3123;p23"/>
          <p:cNvSpPr txBox="1">
            <a:spLocks noGrp="1"/>
          </p:cNvSpPr>
          <p:nvPr>
            <p:ph type="title" idx="2"/>
          </p:nvPr>
        </p:nvSpPr>
        <p:spPr>
          <a:xfrm>
            <a:off x="5288700" y="2403000"/>
            <a:ext cx="2830500" cy="1383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Font typeface="Inter-Regular"/>
              <a:buNone/>
              <a:defRPr sz="1600">
                <a:latin typeface="Inter-Regular"/>
                <a:ea typeface="Inter-Regular"/>
                <a:cs typeface="Inter-Regular"/>
                <a:sym typeface="Inter-Regular"/>
              </a:defRPr>
            </a:lvl1pPr>
            <a:lvl2pPr lvl="1" rtl="0">
              <a:spcBef>
                <a:spcPts val="0"/>
              </a:spcBef>
              <a:spcAft>
                <a:spcPts val="0"/>
              </a:spcAft>
              <a:buSzPts val="1400"/>
              <a:buFont typeface="Inter-Regular"/>
              <a:buNone/>
              <a:defRPr sz="1400">
                <a:latin typeface="Inter-Regular"/>
                <a:ea typeface="Inter-Regular"/>
                <a:cs typeface="Inter-Regular"/>
                <a:sym typeface="Inter-Regular"/>
              </a:defRPr>
            </a:lvl2pPr>
            <a:lvl3pPr lvl="2" rtl="0">
              <a:spcBef>
                <a:spcPts val="0"/>
              </a:spcBef>
              <a:spcAft>
                <a:spcPts val="0"/>
              </a:spcAft>
              <a:buSzPts val="1400"/>
              <a:buFont typeface="Inter-Regular"/>
              <a:buNone/>
              <a:defRPr sz="1400">
                <a:latin typeface="Inter-Regular"/>
                <a:ea typeface="Inter-Regular"/>
                <a:cs typeface="Inter-Regular"/>
                <a:sym typeface="Inter-Regular"/>
              </a:defRPr>
            </a:lvl3pPr>
            <a:lvl4pPr lvl="3" rtl="0">
              <a:spcBef>
                <a:spcPts val="0"/>
              </a:spcBef>
              <a:spcAft>
                <a:spcPts val="0"/>
              </a:spcAft>
              <a:buSzPts val="1400"/>
              <a:buFont typeface="Inter-Regular"/>
              <a:buNone/>
              <a:defRPr sz="1400">
                <a:latin typeface="Inter-Regular"/>
                <a:ea typeface="Inter-Regular"/>
                <a:cs typeface="Inter-Regular"/>
                <a:sym typeface="Inter-Regular"/>
              </a:defRPr>
            </a:lvl4pPr>
            <a:lvl5pPr lvl="4" rtl="0">
              <a:spcBef>
                <a:spcPts val="0"/>
              </a:spcBef>
              <a:spcAft>
                <a:spcPts val="0"/>
              </a:spcAft>
              <a:buSzPts val="1400"/>
              <a:buFont typeface="Inter-Regular"/>
              <a:buNone/>
              <a:defRPr sz="1400">
                <a:latin typeface="Inter-Regular"/>
                <a:ea typeface="Inter-Regular"/>
                <a:cs typeface="Inter-Regular"/>
                <a:sym typeface="Inter-Regular"/>
              </a:defRPr>
            </a:lvl5pPr>
            <a:lvl6pPr lvl="5" rtl="0">
              <a:spcBef>
                <a:spcPts val="0"/>
              </a:spcBef>
              <a:spcAft>
                <a:spcPts val="0"/>
              </a:spcAft>
              <a:buSzPts val="1400"/>
              <a:buFont typeface="Inter-Regular"/>
              <a:buNone/>
              <a:defRPr sz="1400">
                <a:latin typeface="Inter-Regular"/>
                <a:ea typeface="Inter-Regular"/>
                <a:cs typeface="Inter-Regular"/>
                <a:sym typeface="Inter-Regular"/>
              </a:defRPr>
            </a:lvl6pPr>
            <a:lvl7pPr lvl="6" rtl="0">
              <a:spcBef>
                <a:spcPts val="0"/>
              </a:spcBef>
              <a:spcAft>
                <a:spcPts val="0"/>
              </a:spcAft>
              <a:buSzPts val="1400"/>
              <a:buFont typeface="Inter-Regular"/>
              <a:buNone/>
              <a:defRPr sz="1400">
                <a:latin typeface="Inter-Regular"/>
                <a:ea typeface="Inter-Regular"/>
                <a:cs typeface="Inter-Regular"/>
                <a:sym typeface="Inter-Regular"/>
              </a:defRPr>
            </a:lvl7pPr>
            <a:lvl8pPr lvl="7" rtl="0">
              <a:spcBef>
                <a:spcPts val="0"/>
              </a:spcBef>
              <a:spcAft>
                <a:spcPts val="0"/>
              </a:spcAft>
              <a:buSzPts val="1400"/>
              <a:buFont typeface="Inter-Regular"/>
              <a:buNone/>
              <a:defRPr sz="1400">
                <a:latin typeface="Inter-Regular"/>
                <a:ea typeface="Inter-Regular"/>
                <a:cs typeface="Inter-Regular"/>
                <a:sym typeface="Inter-Regular"/>
              </a:defRPr>
            </a:lvl8pPr>
            <a:lvl9pPr lvl="8" rtl="0">
              <a:spcBef>
                <a:spcPts val="0"/>
              </a:spcBef>
              <a:spcAft>
                <a:spcPts val="0"/>
              </a:spcAft>
              <a:buSzPts val="1400"/>
              <a:buFont typeface="Inter-Regular"/>
              <a:buNone/>
              <a:defRPr sz="1400">
                <a:latin typeface="Inter-Regular"/>
                <a:ea typeface="Inter-Regular"/>
                <a:cs typeface="Inter-Regular"/>
                <a:sym typeface="Inter-Regul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Inter-Regular"/>
              <a:buNone/>
              <a:defRPr sz="2800">
                <a:solidFill>
                  <a:schemeClr val="lt2"/>
                </a:solidFill>
                <a:latin typeface="Inter-Regular"/>
                <a:ea typeface="Inter-Regular"/>
                <a:cs typeface="Inter-Regular"/>
                <a:sym typeface="Inter-Regular"/>
              </a:defRPr>
            </a:lvl1pPr>
            <a:lvl2pPr lvl="1">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2pPr>
            <a:lvl3pPr lvl="2">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3pPr>
            <a:lvl4pPr lvl="3">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4pPr>
            <a:lvl5pPr lvl="4">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5pPr>
            <a:lvl6pPr lvl="5">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6pPr>
            <a:lvl7pPr lvl="6">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7pPr>
            <a:lvl8pPr lvl="7">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8pPr>
            <a:lvl9pPr lvl="8">
              <a:spcBef>
                <a:spcPts val="0"/>
              </a:spcBef>
              <a:spcAft>
                <a:spcPts val="0"/>
              </a:spcAft>
              <a:buClr>
                <a:schemeClr val="dk1"/>
              </a:buClr>
              <a:buSzPts val="2800"/>
              <a:buFont typeface="Inter"/>
              <a:buNone/>
              <a:defRPr sz="2800">
                <a:solidFill>
                  <a:schemeClr val="dk1"/>
                </a:solidFill>
                <a:latin typeface="Inter"/>
                <a:ea typeface="Inter"/>
                <a:cs typeface="Inter"/>
                <a:sym typeface="Int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1"/>
              </a:buClr>
              <a:buSzPts val="1800"/>
              <a:buFont typeface="Inter-Regular"/>
              <a:buChar char="●"/>
              <a:defRPr sz="1800">
                <a:solidFill>
                  <a:schemeClr val="lt2"/>
                </a:solidFill>
                <a:latin typeface="Inter-Regular"/>
                <a:ea typeface="Inter-Regular"/>
                <a:cs typeface="Inter-Regular"/>
                <a:sym typeface="Inter-Regular"/>
              </a:defRPr>
            </a:lvl1pPr>
            <a:lvl2pPr marL="914400" lvl="1" indent="-317500">
              <a:lnSpc>
                <a:spcPct val="115000"/>
              </a:lnSpc>
              <a:spcBef>
                <a:spcPts val="1600"/>
              </a:spcBef>
              <a:spcAft>
                <a:spcPts val="0"/>
              </a:spcAft>
              <a:buClr>
                <a:schemeClr val="lt1"/>
              </a:buClr>
              <a:buSzPts val="1400"/>
              <a:buFont typeface="Inter-Regular"/>
              <a:buChar char="○"/>
              <a:defRPr>
                <a:solidFill>
                  <a:schemeClr val="lt2"/>
                </a:solidFill>
                <a:latin typeface="Inter-Regular"/>
                <a:ea typeface="Inter-Regular"/>
                <a:cs typeface="Inter-Regular"/>
                <a:sym typeface="Inter-Regular"/>
              </a:defRPr>
            </a:lvl2pPr>
            <a:lvl3pPr marL="1371600" lvl="2" indent="-317500">
              <a:lnSpc>
                <a:spcPct val="115000"/>
              </a:lnSpc>
              <a:spcBef>
                <a:spcPts val="1600"/>
              </a:spcBef>
              <a:spcAft>
                <a:spcPts val="0"/>
              </a:spcAft>
              <a:buClr>
                <a:schemeClr val="lt1"/>
              </a:buClr>
              <a:buSzPts val="1400"/>
              <a:buFont typeface="Inter-Regular"/>
              <a:buChar char="■"/>
              <a:defRPr>
                <a:solidFill>
                  <a:schemeClr val="lt2"/>
                </a:solidFill>
                <a:latin typeface="Inter-Regular"/>
                <a:ea typeface="Inter-Regular"/>
                <a:cs typeface="Inter-Regular"/>
                <a:sym typeface="Inter-Regular"/>
              </a:defRPr>
            </a:lvl3pPr>
            <a:lvl4pPr marL="1828800" lvl="3" indent="-317500">
              <a:lnSpc>
                <a:spcPct val="115000"/>
              </a:lnSpc>
              <a:spcBef>
                <a:spcPts val="1600"/>
              </a:spcBef>
              <a:spcAft>
                <a:spcPts val="0"/>
              </a:spcAft>
              <a:buClr>
                <a:schemeClr val="lt1"/>
              </a:buClr>
              <a:buSzPts val="1400"/>
              <a:buFont typeface="Inter-Regular"/>
              <a:buChar char="●"/>
              <a:defRPr>
                <a:solidFill>
                  <a:schemeClr val="lt2"/>
                </a:solidFill>
                <a:latin typeface="Inter-Regular"/>
                <a:ea typeface="Inter-Regular"/>
                <a:cs typeface="Inter-Regular"/>
                <a:sym typeface="Inter-Regular"/>
              </a:defRPr>
            </a:lvl4pPr>
            <a:lvl5pPr marL="2286000" lvl="4" indent="-317500">
              <a:lnSpc>
                <a:spcPct val="115000"/>
              </a:lnSpc>
              <a:spcBef>
                <a:spcPts val="1600"/>
              </a:spcBef>
              <a:spcAft>
                <a:spcPts val="0"/>
              </a:spcAft>
              <a:buClr>
                <a:schemeClr val="lt1"/>
              </a:buClr>
              <a:buSzPts val="1400"/>
              <a:buFont typeface="Inter-Regular"/>
              <a:buChar char="○"/>
              <a:defRPr>
                <a:solidFill>
                  <a:schemeClr val="lt2"/>
                </a:solidFill>
                <a:latin typeface="Inter-Regular"/>
                <a:ea typeface="Inter-Regular"/>
                <a:cs typeface="Inter-Regular"/>
                <a:sym typeface="Inter-Regular"/>
              </a:defRPr>
            </a:lvl5pPr>
            <a:lvl6pPr marL="2743200" lvl="5" indent="-317500">
              <a:lnSpc>
                <a:spcPct val="115000"/>
              </a:lnSpc>
              <a:spcBef>
                <a:spcPts val="1600"/>
              </a:spcBef>
              <a:spcAft>
                <a:spcPts val="0"/>
              </a:spcAft>
              <a:buClr>
                <a:schemeClr val="lt1"/>
              </a:buClr>
              <a:buSzPts val="1400"/>
              <a:buFont typeface="Inter-Regular"/>
              <a:buChar char="■"/>
              <a:defRPr>
                <a:solidFill>
                  <a:schemeClr val="lt2"/>
                </a:solidFill>
                <a:latin typeface="Inter-Regular"/>
                <a:ea typeface="Inter-Regular"/>
                <a:cs typeface="Inter-Regular"/>
                <a:sym typeface="Inter-Regular"/>
              </a:defRPr>
            </a:lvl6pPr>
            <a:lvl7pPr marL="3200400" lvl="6" indent="-317500">
              <a:lnSpc>
                <a:spcPct val="115000"/>
              </a:lnSpc>
              <a:spcBef>
                <a:spcPts val="1600"/>
              </a:spcBef>
              <a:spcAft>
                <a:spcPts val="0"/>
              </a:spcAft>
              <a:buClr>
                <a:schemeClr val="lt1"/>
              </a:buClr>
              <a:buSzPts val="1400"/>
              <a:buFont typeface="Inter-Regular"/>
              <a:buChar char="●"/>
              <a:defRPr>
                <a:solidFill>
                  <a:schemeClr val="lt2"/>
                </a:solidFill>
                <a:latin typeface="Inter-Regular"/>
                <a:ea typeface="Inter-Regular"/>
                <a:cs typeface="Inter-Regular"/>
                <a:sym typeface="Inter-Regular"/>
              </a:defRPr>
            </a:lvl7pPr>
            <a:lvl8pPr marL="3657600" lvl="7" indent="-317500">
              <a:lnSpc>
                <a:spcPct val="115000"/>
              </a:lnSpc>
              <a:spcBef>
                <a:spcPts val="1600"/>
              </a:spcBef>
              <a:spcAft>
                <a:spcPts val="0"/>
              </a:spcAft>
              <a:buClr>
                <a:schemeClr val="lt1"/>
              </a:buClr>
              <a:buSzPts val="1400"/>
              <a:buFont typeface="Inter-Regular"/>
              <a:buChar char="○"/>
              <a:defRPr>
                <a:solidFill>
                  <a:schemeClr val="lt2"/>
                </a:solidFill>
                <a:latin typeface="Inter-Regular"/>
                <a:ea typeface="Inter-Regular"/>
                <a:cs typeface="Inter-Regular"/>
                <a:sym typeface="Inter-Regular"/>
              </a:defRPr>
            </a:lvl8pPr>
            <a:lvl9pPr marL="4114800" lvl="8" indent="-317500">
              <a:lnSpc>
                <a:spcPct val="115000"/>
              </a:lnSpc>
              <a:spcBef>
                <a:spcPts val="1600"/>
              </a:spcBef>
              <a:spcAft>
                <a:spcPts val="1600"/>
              </a:spcAft>
              <a:buClr>
                <a:schemeClr val="lt1"/>
              </a:buClr>
              <a:buSzPts val="1400"/>
              <a:buFont typeface="Inter-Regular"/>
              <a:buChar char="■"/>
              <a:defRPr>
                <a:solidFill>
                  <a:schemeClr val="lt2"/>
                </a:solidFill>
                <a:latin typeface="Inter-Regular"/>
                <a:ea typeface="Inter-Regular"/>
                <a:cs typeface="Inter-Regular"/>
                <a:sym typeface="Inter-Regula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8" r:id="rId8"/>
    <p:sldLayoutId id="2147483659" r:id="rId9"/>
    <p:sldLayoutId id="2147483660" r:id="rId10"/>
    <p:sldLayoutId id="2147483661" r:id="rId11"/>
    <p:sldLayoutId id="2147483666" r:id="rId12"/>
    <p:sldLayoutId id="2147483667" r:id="rId13"/>
    <p:sldLayoutId id="2147483669"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445"/>
        <p:cNvGrpSpPr/>
        <p:nvPr/>
      </p:nvGrpSpPr>
      <p:grpSpPr>
        <a:xfrm>
          <a:off x="0" y="0"/>
          <a:ext cx="0" cy="0"/>
          <a:chOff x="0" y="0"/>
          <a:chExt cx="0" cy="0"/>
        </a:xfrm>
      </p:grpSpPr>
      <p:sp>
        <p:nvSpPr>
          <p:cNvPr id="3446" name="Google Shape;3446;p28"/>
          <p:cNvSpPr txBox="1">
            <a:spLocks noGrp="1"/>
          </p:cNvSpPr>
          <p:nvPr>
            <p:ph type="ctrTitle"/>
          </p:nvPr>
        </p:nvSpPr>
        <p:spPr>
          <a:xfrm>
            <a:off x="380999" y="336173"/>
            <a:ext cx="4055965" cy="2644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t>Pengenalan Perilaku Konsumen dan Strategi Pemasaran</a:t>
            </a:r>
            <a:endParaRPr sz="2400" dirty="0"/>
          </a:p>
        </p:txBody>
      </p:sp>
      <p:sp>
        <p:nvSpPr>
          <p:cNvPr id="3447" name="Google Shape;3447;p28"/>
          <p:cNvSpPr txBox="1">
            <a:spLocks noGrp="1"/>
          </p:cNvSpPr>
          <p:nvPr>
            <p:ph type="subTitle" idx="1"/>
          </p:nvPr>
        </p:nvSpPr>
        <p:spPr>
          <a:xfrm>
            <a:off x="156403" y="2776056"/>
            <a:ext cx="5133835" cy="1795552"/>
          </a:xfrm>
          <a:prstGeom prst="rect">
            <a:avLst/>
          </a:prstGeom>
        </p:spPr>
        <p:txBody>
          <a:bodyPr spcFirstLastPara="1" wrap="square" lIns="91425" tIns="91425" rIns="91425" bIns="91425" anchor="t" anchorCtr="0">
            <a:noAutofit/>
          </a:bodyPr>
          <a:lstStyle/>
          <a:p>
            <a:pPr marL="0" lvl="0" indent="0" algn="just">
              <a:lnSpc>
                <a:spcPct val="250000"/>
              </a:lnSpc>
            </a:pPr>
            <a:r>
              <a:rPr lang="en-US" dirty="0"/>
              <a:t>Dr. </a:t>
            </a:r>
            <a:r>
              <a:rPr lang="en-US" dirty="0" err="1"/>
              <a:t>Gusti</a:t>
            </a:r>
            <a:r>
              <a:rPr lang="en-US" dirty="0"/>
              <a:t> </a:t>
            </a:r>
            <a:r>
              <a:rPr lang="en-US" dirty="0" err="1"/>
              <a:t>Noorlitaria</a:t>
            </a:r>
            <a:r>
              <a:rPr lang="en-US" dirty="0"/>
              <a:t> </a:t>
            </a:r>
            <a:r>
              <a:rPr lang="en-US" dirty="0" err="1"/>
              <a:t>Achmad</a:t>
            </a:r>
            <a:r>
              <a:rPr lang="en-US" dirty="0"/>
              <a:t>, S.E., M.M</a:t>
            </a:r>
            <a:endParaRPr dirty="0">
              <a:solidFill>
                <a:schemeClr val="accent2"/>
              </a:solidFill>
            </a:endParaRPr>
          </a:p>
        </p:txBody>
      </p:sp>
      <p:grpSp>
        <p:nvGrpSpPr>
          <p:cNvPr id="3448" name="Google Shape;3448;p28"/>
          <p:cNvGrpSpPr/>
          <p:nvPr/>
        </p:nvGrpSpPr>
        <p:grpSpPr>
          <a:xfrm>
            <a:off x="4436965" y="617110"/>
            <a:ext cx="4364906" cy="4093540"/>
            <a:chOff x="1768925" y="755300"/>
            <a:chExt cx="4133825" cy="3876825"/>
          </a:xfrm>
        </p:grpSpPr>
        <p:sp>
          <p:nvSpPr>
            <p:cNvPr id="3449" name="Google Shape;3449;p28"/>
            <p:cNvSpPr/>
            <p:nvPr/>
          </p:nvSpPr>
          <p:spPr>
            <a:xfrm>
              <a:off x="1993250" y="755300"/>
              <a:ext cx="3909500" cy="3036650"/>
            </a:xfrm>
            <a:custGeom>
              <a:avLst/>
              <a:gdLst/>
              <a:ahLst/>
              <a:cxnLst/>
              <a:rect l="l" t="t" r="r" b="b"/>
              <a:pathLst>
                <a:path w="156380" h="121466" extrusionOk="0">
                  <a:moveTo>
                    <a:pt x="78730" y="1"/>
                  </a:moveTo>
                  <a:cubicBezTo>
                    <a:pt x="76632" y="1"/>
                    <a:pt x="74537" y="447"/>
                    <a:pt x="72519" y="1429"/>
                  </a:cubicBezTo>
                  <a:cubicBezTo>
                    <a:pt x="63713" y="5765"/>
                    <a:pt x="60311" y="15339"/>
                    <a:pt x="57275" y="29049"/>
                  </a:cubicBezTo>
                  <a:cubicBezTo>
                    <a:pt x="54273" y="42758"/>
                    <a:pt x="43299" y="54767"/>
                    <a:pt x="29188" y="63073"/>
                  </a:cubicBezTo>
                  <a:cubicBezTo>
                    <a:pt x="15078" y="71346"/>
                    <a:pt x="1" y="86190"/>
                    <a:pt x="1" y="98598"/>
                  </a:cubicBezTo>
                  <a:cubicBezTo>
                    <a:pt x="1" y="107065"/>
                    <a:pt x="6839" y="108740"/>
                    <a:pt x="14427" y="108740"/>
                  </a:cubicBezTo>
                  <a:cubicBezTo>
                    <a:pt x="17930" y="108740"/>
                    <a:pt x="21594" y="108383"/>
                    <a:pt x="24819" y="108172"/>
                  </a:cubicBezTo>
                  <a:cubicBezTo>
                    <a:pt x="25148" y="108151"/>
                    <a:pt x="25558" y="108141"/>
                    <a:pt x="26044" y="108141"/>
                  </a:cubicBezTo>
                  <a:cubicBezTo>
                    <a:pt x="40592" y="108141"/>
                    <a:pt x="122816" y="117089"/>
                    <a:pt x="133630" y="120414"/>
                  </a:cubicBezTo>
                  <a:cubicBezTo>
                    <a:pt x="133630" y="120414"/>
                    <a:pt x="136822" y="121465"/>
                    <a:pt x="140679" y="121465"/>
                  </a:cubicBezTo>
                  <a:cubicBezTo>
                    <a:pt x="144028" y="121465"/>
                    <a:pt x="147878" y="120673"/>
                    <a:pt x="150575" y="117712"/>
                  </a:cubicBezTo>
                  <a:cubicBezTo>
                    <a:pt x="156379" y="111341"/>
                    <a:pt x="151743" y="104336"/>
                    <a:pt x="145371" y="92594"/>
                  </a:cubicBezTo>
                  <a:cubicBezTo>
                    <a:pt x="139000" y="80852"/>
                    <a:pt x="140568" y="55768"/>
                    <a:pt x="123556" y="44660"/>
                  </a:cubicBezTo>
                  <a:cubicBezTo>
                    <a:pt x="106544" y="33518"/>
                    <a:pt x="104109" y="25579"/>
                    <a:pt x="99105" y="15105"/>
                  </a:cubicBezTo>
                  <a:cubicBezTo>
                    <a:pt x="95124" y="6772"/>
                    <a:pt x="86898" y="1"/>
                    <a:pt x="787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8"/>
            <p:cNvSpPr/>
            <p:nvPr/>
          </p:nvSpPr>
          <p:spPr>
            <a:xfrm>
              <a:off x="4013025" y="2158650"/>
              <a:ext cx="522900" cy="612125"/>
            </a:xfrm>
            <a:custGeom>
              <a:avLst/>
              <a:gdLst/>
              <a:ahLst/>
              <a:cxnLst/>
              <a:rect l="l" t="t" r="r" b="b"/>
              <a:pathLst>
                <a:path w="20916" h="24485" extrusionOk="0">
                  <a:moveTo>
                    <a:pt x="8642" y="8066"/>
                  </a:moveTo>
                  <a:cubicBezTo>
                    <a:pt x="9170" y="8066"/>
                    <a:pt x="9786" y="8251"/>
                    <a:pt x="10442" y="8640"/>
                  </a:cubicBezTo>
                  <a:cubicBezTo>
                    <a:pt x="12443" y="9808"/>
                    <a:pt x="14044" y="12376"/>
                    <a:pt x="14044" y="14344"/>
                  </a:cubicBezTo>
                  <a:cubicBezTo>
                    <a:pt x="14044" y="15679"/>
                    <a:pt x="13333" y="16420"/>
                    <a:pt x="12265" y="16420"/>
                  </a:cubicBezTo>
                  <a:cubicBezTo>
                    <a:pt x="11732" y="16420"/>
                    <a:pt x="11109" y="16235"/>
                    <a:pt x="10442" y="15845"/>
                  </a:cubicBezTo>
                  <a:cubicBezTo>
                    <a:pt x="8474" y="14678"/>
                    <a:pt x="6873" y="12109"/>
                    <a:pt x="6873" y="10141"/>
                  </a:cubicBezTo>
                  <a:cubicBezTo>
                    <a:pt x="6873" y="8807"/>
                    <a:pt x="7584" y="8066"/>
                    <a:pt x="8642" y="8066"/>
                  </a:cubicBezTo>
                  <a:close/>
                  <a:moveTo>
                    <a:pt x="4271" y="1"/>
                  </a:moveTo>
                  <a:lnTo>
                    <a:pt x="1836" y="1001"/>
                  </a:lnTo>
                  <a:lnTo>
                    <a:pt x="4304" y="4938"/>
                  </a:lnTo>
                  <a:cubicBezTo>
                    <a:pt x="3937" y="5338"/>
                    <a:pt x="3670" y="5838"/>
                    <a:pt x="3503" y="6439"/>
                  </a:cubicBezTo>
                  <a:lnTo>
                    <a:pt x="1" y="4370"/>
                  </a:lnTo>
                  <a:lnTo>
                    <a:pt x="1" y="7840"/>
                  </a:lnTo>
                  <a:lnTo>
                    <a:pt x="3503" y="9908"/>
                  </a:lnTo>
                  <a:cubicBezTo>
                    <a:pt x="3670" y="10708"/>
                    <a:pt x="3937" y="11509"/>
                    <a:pt x="4304" y="12343"/>
                  </a:cubicBezTo>
                  <a:lnTo>
                    <a:pt x="1836" y="13344"/>
                  </a:lnTo>
                  <a:lnTo>
                    <a:pt x="4271" y="17246"/>
                  </a:lnTo>
                  <a:lnTo>
                    <a:pt x="6772" y="16212"/>
                  </a:lnTo>
                  <a:cubicBezTo>
                    <a:pt x="7373" y="16946"/>
                    <a:pt x="8007" y="17613"/>
                    <a:pt x="8707" y="18180"/>
                  </a:cubicBezTo>
                  <a:lnTo>
                    <a:pt x="8707" y="21683"/>
                  </a:lnTo>
                  <a:lnTo>
                    <a:pt x="12210" y="23718"/>
                  </a:lnTo>
                  <a:lnTo>
                    <a:pt x="12210" y="20215"/>
                  </a:lnTo>
                  <a:cubicBezTo>
                    <a:pt x="12809" y="20425"/>
                    <a:pt x="13408" y="20554"/>
                    <a:pt x="13959" y="20554"/>
                  </a:cubicBezTo>
                  <a:cubicBezTo>
                    <a:pt x="14021" y="20554"/>
                    <a:pt x="14083" y="20552"/>
                    <a:pt x="14144" y="20549"/>
                  </a:cubicBezTo>
                  <a:lnTo>
                    <a:pt x="16613" y="24485"/>
                  </a:lnTo>
                  <a:lnTo>
                    <a:pt x="19081" y="23484"/>
                  </a:lnTo>
                  <a:lnTo>
                    <a:pt x="16613" y="19548"/>
                  </a:lnTo>
                  <a:cubicBezTo>
                    <a:pt x="16980" y="19148"/>
                    <a:pt x="17247" y="18647"/>
                    <a:pt x="17413" y="18047"/>
                  </a:cubicBezTo>
                  <a:lnTo>
                    <a:pt x="20916" y="20115"/>
                  </a:lnTo>
                  <a:lnTo>
                    <a:pt x="20916" y="16646"/>
                  </a:lnTo>
                  <a:lnTo>
                    <a:pt x="17413" y="14578"/>
                  </a:lnTo>
                  <a:cubicBezTo>
                    <a:pt x="17247" y="13777"/>
                    <a:pt x="16980" y="12977"/>
                    <a:pt x="16613" y="12143"/>
                  </a:cubicBezTo>
                  <a:lnTo>
                    <a:pt x="19081" y="11142"/>
                  </a:lnTo>
                  <a:lnTo>
                    <a:pt x="16613" y="7239"/>
                  </a:lnTo>
                  <a:lnTo>
                    <a:pt x="14144" y="8273"/>
                  </a:lnTo>
                  <a:cubicBezTo>
                    <a:pt x="13544" y="7539"/>
                    <a:pt x="12877" y="6872"/>
                    <a:pt x="12210" y="6305"/>
                  </a:cubicBezTo>
                  <a:lnTo>
                    <a:pt x="12210" y="2803"/>
                  </a:lnTo>
                  <a:lnTo>
                    <a:pt x="8707" y="768"/>
                  </a:lnTo>
                  <a:lnTo>
                    <a:pt x="8707" y="4270"/>
                  </a:lnTo>
                  <a:cubicBezTo>
                    <a:pt x="8078" y="4061"/>
                    <a:pt x="7503" y="3932"/>
                    <a:pt x="6957" y="3932"/>
                  </a:cubicBezTo>
                  <a:cubicBezTo>
                    <a:pt x="6895" y="3932"/>
                    <a:pt x="6834" y="3933"/>
                    <a:pt x="6772" y="3937"/>
                  </a:cubicBezTo>
                  <a:lnTo>
                    <a:pt x="4271" y="1"/>
                  </a:ln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8"/>
            <p:cNvSpPr/>
            <p:nvPr/>
          </p:nvSpPr>
          <p:spPr>
            <a:xfrm>
              <a:off x="1768925" y="1763375"/>
              <a:ext cx="583775" cy="1195050"/>
            </a:xfrm>
            <a:custGeom>
              <a:avLst/>
              <a:gdLst/>
              <a:ahLst/>
              <a:cxnLst/>
              <a:rect l="l" t="t" r="r" b="b"/>
              <a:pathLst>
                <a:path w="23351" h="47802" extrusionOk="0">
                  <a:moveTo>
                    <a:pt x="4871" y="6772"/>
                  </a:moveTo>
                  <a:cubicBezTo>
                    <a:pt x="4871" y="8773"/>
                    <a:pt x="5772" y="10575"/>
                    <a:pt x="7173" y="11842"/>
                  </a:cubicBezTo>
                  <a:cubicBezTo>
                    <a:pt x="4371" y="13410"/>
                    <a:pt x="2469" y="16379"/>
                    <a:pt x="2469" y="19815"/>
                  </a:cubicBezTo>
                  <a:cubicBezTo>
                    <a:pt x="2469" y="22416"/>
                    <a:pt x="3503" y="24718"/>
                    <a:pt x="5238" y="26386"/>
                  </a:cubicBezTo>
                  <a:cubicBezTo>
                    <a:pt x="2102" y="28487"/>
                    <a:pt x="1" y="32090"/>
                    <a:pt x="1" y="36160"/>
                  </a:cubicBezTo>
                  <a:cubicBezTo>
                    <a:pt x="1" y="42564"/>
                    <a:pt x="5205" y="47801"/>
                    <a:pt x="11676" y="47801"/>
                  </a:cubicBezTo>
                  <a:cubicBezTo>
                    <a:pt x="18114" y="47801"/>
                    <a:pt x="23351" y="42564"/>
                    <a:pt x="23351" y="36160"/>
                  </a:cubicBezTo>
                  <a:cubicBezTo>
                    <a:pt x="23351" y="32090"/>
                    <a:pt x="21249" y="28487"/>
                    <a:pt x="18080" y="26386"/>
                  </a:cubicBezTo>
                  <a:cubicBezTo>
                    <a:pt x="19815" y="24718"/>
                    <a:pt x="20849" y="22416"/>
                    <a:pt x="20849" y="19815"/>
                  </a:cubicBezTo>
                  <a:cubicBezTo>
                    <a:pt x="20849" y="16379"/>
                    <a:pt x="18948" y="13410"/>
                    <a:pt x="16179" y="11842"/>
                  </a:cubicBezTo>
                  <a:cubicBezTo>
                    <a:pt x="17547" y="10575"/>
                    <a:pt x="18447" y="8773"/>
                    <a:pt x="18447" y="6772"/>
                  </a:cubicBezTo>
                  <a:cubicBezTo>
                    <a:pt x="18447" y="3002"/>
                    <a:pt x="15412" y="0"/>
                    <a:pt x="11676" y="0"/>
                  </a:cubicBezTo>
                  <a:cubicBezTo>
                    <a:pt x="7940" y="0"/>
                    <a:pt x="4871" y="3002"/>
                    <a:pt x="4871" y="6772"/>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8"/>
            <p:cNvSpPr/>
            <p:nvPr/>
          </p:nvSpPr>
          <p:spPr>
            <a:xfrm>
              <a:off x="2060800" y="1892625"/>
              <a:ext cx="25" cy="1503600"/>
            </a:xfrm>
            <a:custGeom>
              <a:avLst/>
              <a:gdLst/>
              <a:ahLst/>
              <a:cxnLst/>
              <a:rect l="l" t="t" r="r" b="b"/>
              <a:pathLst>
                <a:path w="1" h="60144" fill="none" extrusionOk="0">
                  <a:moveTo>
                    <a:pt x="1" y="1"/>
                  </a:moveTo>
                  <a:lnTo>
                    <a:pt x="1" y="60144"/>
                  </a:lnTo>
                </a:path>
              </a:pathLst>
            </a:custGeom>
            <a:noFill/>
            <a:ln w="667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8"/>
            <p:cNvSpPr/>
            <p:nvPr/>
          </p:nvSpPr>
          <p:spPr>
            <a:xfrm>
              <a:off x="2060800" y="1929325"/>
              <a:ext cx="53400" cy="79250"/>
            </a:xfrm>
            <a:custGeom>
              <a:avLst/>
              <a:gdLst/>
              <a:ahLst/>
              <a:cxnLst/>
              <a:rect l="l" t="t" r="r" b="b"/>
              <a:pathLst>
                <a:path w="2136" h="3170" fill="none" extrusionOk="0">
                  <a:moveTo>
                    <a:pt x="2136" y="0"/>
                  </a:moveTo>
                  <a:lnTo>
                    <a:pt x="1" y="3169"/>
                  </a:lnTo>
                </a:path>
              </a:pathLst>
            </a:custGeom>
            <a:noFill/>
            <a:ln w="6675" cap="rnd" cmpd="sng">
              <a:solidFill>
                <a:srgbClr val="0B4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8"/>
            <p:cNvSpPr/>
            <p:nvPr/>
          </p:nvSpPr>
          <p:spPr>
            <a:xfrm>
              <a:off x="1949075" y="2111125"/>
              <a:ext cx="111750" cy="156800"/>
            </a:xfrm>
            <a:custGeom>
              <a:avLst/>
              <a:gdLst/>
              <a:ahLst/>
              <a:cxnLst/>
              <a:rect l="l" t="t" r="r" b="b"/>
              <a:pathLst>
                <a:path w="4470" h="6272" fill="none" extrusionOk="0">
                  <a:moveTo>
                    <a:pt x="0" y="0"/>
                  </a:moveTo>
                  <a:lnTo>
                    <a:pt x="4470" y="6271"/>
                  </a:lnTo>
                </a:path>
              </a:pathLst>
            </a:custGeom>
            <a:noFill/>
            <a:ln w="667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28"/>
            <p:cNvSpPr/>
            <p:nvPr/>
          </p:nvSpPr>
          <p:spPr>
            <a:xfrm>
              <a:off x="1916550" y="2514750"/>
              <a:ext cx="144275" cy="204325"/>
            </a:xfrm>
            <a:custGeom>
              <a:avLst/>
              <a:gdLst/>
              <a:ahLst/>
              <a:cxnLst/>
              <a:rect l="l" t="t" r="r" b="b"/>
              <a:pathLst>
                <a:path w="5771" h="8173" fill="none" extrusionOk="0">
                  <a:moveTo>
                    <a:pt x="0" y="0"/>
                  </a:moveTo>
                  <a:lnTo>
                    <a:pt x="5771" y="8173"/>
                  </a:lnTo>
                </a:path>
              </a:pathLst>
            </a:custGeom>
            <a:noFill/>
            <a:ln w="667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28"/>
            <p:cNvSpPr/>
            <p:nvPr/>
          </p:nvSpPr>
          <p:spPr>
            <a:xfrm>
              <a:off x="2060800" y="2592300"/>
              <a:ext cx="186825" cy="234350"/>
            </a:xfrm>
            <a:custGeom>
              <a:avLst/>
              <a:gdLst/>
              <a:ahLst/>
              <a:cxnLst/>
              <a:rect l="l" t="t" r="r" b="b"/>
              <a:pathLst>
                <a:path w="7473" h="9374" fill="none" extrusionOk="0">
                  <a:moveTo>
                    <a:pt x="7473" y="0"/>
                  </a:moveTo>
                  <a:lnTo>
                    <a:pt x="1" y="9374"/>
                  </a:lnTo>
                </a:path>
              </a:pathLst>
            </a:custGeom>
            <a:noFill/>
            <a:ln w="6675" cap="rnd" cmpd="sng">
              <a:solidFill>
                <a:srgbClr val="0B4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28"/>
            <p:cNvSpPr/>
            <p:nvPr/>
          </p:nvSpPr>
          <p:spPr>
            <a:xfrm>
              <a:off x="4988725" y="1704150"/>
              <a:ext cx="610475" cy="1253425"/>
            </a:xfrm>
            <a:custGeom>
              <a:avLst/>
              <a:gdLst/>
              <a:ahLst/>
              <a:cxnLst/>
              <a:rect l="l" t="t" r="r" b="b"/>
              <a:pathLst>
                <a:path w="24419" h="50137" extrusionOk="0">
                  <a:moveTo>
                    <a:pt x="5138" y="7139"/>
                  </a:moveTo>
                  <a:cubicBezTo>
                    <a:pt x="5138" y="9208"/>
                    <a:pt x="6072" y="11109"/>
                    <a:pt x="7473" y="12410"/>
                  </a:cubicBezTo>
                  <a:cubicBezTo>
                    <a:pt x="4571" y="14044"/>
                    <a:pt x="2569" y="17213"/>
                    <a:pt x="2569" y="20816"/>
                  </a:cubicBezTo>
                  <a:cubicBezTo>
                    <a:pt x="2569" y="23484"/>
                    <a:pt x="3703" y="25920"/>
                    <a:pt x="5471" y="27687"/>
                  </a:cubicBezTo>
                  <a:cubicBezTo>
                    <a:pt x="2202" y="29856"/>
                    <a:pt x="1" y="33625"/>
                    <a:pt x="1" y="37861"/>
                  </a:cubicBezTo>
                  <a:cubicBezTo>
                    <a:pt x="1" y="44633"/>
                    <a:pt x="5471" y="50137"/>
                    <a:pt x="12210" y="50137"/>
                  </a:cubicBezTo>
                  <a:cubicBezTo>
                    <a:pt x="18981" y="50137"/>
                    <a:pt x="24418" y="44633"/>
                    <a:pt x="24418" y="37861"/>
                  </a:cubicBezTo>
                  <a:cubicBezTo>
                    <a:pt x="24418" y="33625"/>
                    <a:pt x="22250" y="29856"/>
                    <a:pt x="18981" y="27687"/>
                  </a:cubicBezTo>
                  <a:cubicBezTo>
                    <a:pt x="20716" y="25920"/>
                    <a:pt x="21850" y="23484"/>
                    <a:pt x="21850" y="20816"/>
                  </a:cubicBezTo>
                  <a:cubicBezTo>
                    <a:pt x="21850" y="17213"/>
                    <a:pt x="19848" y="14044"/>
                    <a:pt x="16946" y="12410"/>
                  </a:cubicBezTo>
                  <a:cubicBezTo>
                    <a:pt x="18381" y="11109"/>
                    <a:pt x="19281" y="9208"/>
                    <a:pt x="19281" y="7139"/>
                  </a:cubicBezTo>
                  <a:cubicBezTo>
                    <a:pt x="19281" y="3203"/>
                    <a:pt x="16146" y="1"/>
                    <a:pt x="12210" y="1"/>
                  </a:cubicBezTo>
                  <a:cubicBezTo>
                    <a:pt x="8307" y="1"/>
                    <a:pt x="5138" y="3203"/>
                    <a:pt x="5138" y="713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28"/>
            <p:cNvSpPr/>
            <p:nvPr/>
          </p:nvSpPr>
          <p:spPr>
            <a:xfrm>
              <a:off x="5293950" y="1840100"/>
              <a:ext cx="25" cy="1677875"/>
            </a:xfrm>
            <a:custGeom>
              <a:avLst/>
              <a:gdLst/>
              <a:ahLst/>
              <a:cxnLst/>
              <a:rect l="l" t="t" r="r" b="b"/>
              <a:pathLst>
                <a:path w="1" h="67115" fill="none" extrusionOk="0">
                  <a:moveTo>
                    <a:pt x="1" y="0"/>
                  </a:moveTo>
                  <a:lnTo>
                    <a:pt x="1" y="67115"/>
                  </a:lnTo>
                </a:path>
              </a:pathLst>
            </a:custGeom>
            <a:noFill/>
            <a:ln w="667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28"/>
            <p:cNvSpPr/>
            <p:nvPr/>
          </p:nvSpPr>
          <p:spPr>
            <a:xfrm>
              <a:off x="5238075" y="1879275"/>
              <a:ext cx="55900" cy="82600"/>
            </a:xfrm>
            <a:custGeom>
              <a:avLst/>
              <a:gdLst/>
              <a:ahLst/>
              <a:cxnLst/>
              <a:rect l="l" t="t" r="r" b="b"/>
              <a:pathLst>
                <a:path w="2236" h="3304" fill="none" extrusionOk="0">
                  <a:moveTo>
                    <a:pt x="1" y="1"/>
                  </a:moveTo>
                  <a:lnTo>
                    <a:pt x="2236" y="3303"/>
                  </a:lnTo>
                </a:path>
              </a:pathLst>
            </a:custGeom>
            <a:noFill/>
            <a:ln w="667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28"/>
            <p:cNvSpPr/>
            <p:nvPr/>
          </p:nvSpPr>
          <p:spPr>
            <a:xfrm>
              <a:off x="5293950" y="2068600"/>
              <a:ext cx="116775" cy="165125"/>
            </a:xfrm>
            <a:custGeom>
              <a:avLst/>
              <a:gdLst/>
              <a:ahLst/>
              <a:cxnLst/>
              <a:rect l="l" t="t" r="r" b="b"/>
              <a:pathLst>
                <a:path w="4671" h="6605" fill="none" extrusionOk="0">
                  <a:moveTo>
                    <a:pt x="4671" y="0"/>
                  </a:moveTo>
                  <a:lnTo>
                    <a:pt x="1" y="6605"/>
                  </a:lnTo>
                </a:path>
              </a:pathLst>
            </a:custGeom>
            <a:noFill/>
            <a:ln w="667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28"/>
            <p:cNvSpPr/>
            <p:nvPr/>
          </p:nvSpPr>
          <p:spPr>
            <a:xfrm>
              <a:off x="5097975" y="2493900"/>
              <a:ext cx="196000" cy="245200"/>
            </a:xfrm>
            <a:custGeom>
              <a:avLst/>
              <a:gdLst/>
              <a:ahLst/>
              <a:cxnLst/>
              <a:rect l="l" t="t" r="r" b="b"/>
              <a:pathLst>
                <a:path w="7840" h="9808" fill="none" extrusionOk="0">
                  <a:moveTo>
                    <a:pt x="1" y="0"/>
                  </a:moveTo>
                  <a:lnTo>
                    <a:pt x="7840" y="9807"/>
                  </a:lnTo>
                </a:path>
              </a:pathLst>
            </a:custGeom>
            <a:noFill/>
            <a:ln w="667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28"/>
            <p:cNvSpPr/>
            <p:nvPr/>
          </p:nvSpPr>
          <p:spPr>
            <a:xfrm>
              <a:off x="2170900" y="2619825"/>
              <a:ext cx="3219800" cy="1966425"/>
            </a:xfrm>
            <a:custGeom>
              <a:avLst/>
              <a:gdLst/>
              <a:ahLst/>
              <a:cxnLst/>
              <a:rect l="l" t="t" r="r" b="b"/>
              <a:pathLst>
                <a:path w="128792" h="78657" extrusionOk="0">
                  <a:moveTo>
                    <a:pt x="59776" y="767"/>
                  </a:moveTo>
                  <a:lnTo>
                    <a:pt x="24618" y="20982"/>
                  </a:lnTo>
                  <a:lnTo>
                    <a:pt x="0" y="20982"/>
                  </a:lnTo>
                  <a:lnTo>
                    <a:pt x="0" y="36159"/>
                  </a:lnTo>
                  <a:lnTo>
                    <a:pt x="0" y="36159"/>
                  </a:lnTo>
                  <a:cubicBezTo>
                    <a:pt x="0" y="36693"/>
                    <a:pt x="267" y="37060"/>
                    <a:pt x="801" y="37460"/>
                  </a:cubicBezTo>
                  <a:lnTo>
                    <a:pt x="70317" y="77389"/>
                  </a:lnTo>
                  <a:cubicBezTo>
                    <a:pt x="72652" y="78657"/>
                    <a:pt x="75354" y="78657"/>
                    <a:pt x="77655" y="77389"/>
                  </a:cubicBezTo>
                  <a:lnTo>
                    <a:pt x="124289" y="50336"/>
                  </a:lnTo>
                  <a:cubicBezTo>
                    <a:pt x="127224" y="48668"/>
                    <a:pt x="128792" y="45700"/>
                    <a:pt x="128792" y="42731"/>
                  </a:cubicBezTo>
                  <a:lnTo>
                    <a:pt x="128792" y="42731"/>
                  </a:lnTo>
                  <a:lnTo>
                    <a:pt x="128792" y="27687"/>
                  </a:lnTo>
                  <a:lnTo>
                    <a:pt x="111279" y="27420"/>
                  </a:lnTo>
                  <a:lnTo>
                    <a:pt x="65046" y="767"/>
                  </a:lnTo>
                  <a:cubicBezTo>
                    <a:pt x="64279" y="234"/>
                    <a:pt x="63379" y="0"/>
                    <a:pt x="62345" y="0"/>
                  </a:cubicBezTo>
                  <a:cubicBezTo>
                    <a:pt x="61444" y="0"/>
                    <a:pt x="60543" y="234"/>
                    <a:pt x="59776" y="767"/>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28"/>
            <p:cNvSpPr/>
            <p:nvPr/>
          </p:nvSpPr>
          <p:spPr>
            <a:xfrm>
              <a:off x="2165050" y="2249750"/>
              <a:ext cx="3262350" cy="1957275"/>
            </a:xfrm>
            <a:custGeom>
              <a:avLst/>
              <a:gdLst/>
              <a:ahLst/>
              <a:cxnLst/>
              <a:rect l="l" t="t" r="r" b="b"/>
              <a:pathLst>
                <a:path w="130494" h="78291" extrusionOk="0">
                  <a:moveTo>
                    <a:pt x="62629" y="1"/>
                  </a:moveTo>
                  <a:cubicBezTo>
                    <a:pt x="61703" y="1"/>
                    <a:pt x="60777" y="243"/>
                    <a:pt x="59943" y="726"/>
                  </a:cubicBezTo>
                  <a:lnTo>
                    <a:pt x="1001" y="34751"/>
                  </a:lnTo>
                  <a:cubicBezTo>
                    <a:pt x="1" y="35351"/>
                    <a:pt x="1" y="36786"/>
                    <a:pt x="1001" y="37353"/>
                  </a:cubicBezTo>
                  <a:lnTo>
                    <a:pt x="70551" y="77315"/>
                  </a:lnTo>
                  <a:cubicBezTo>
                    <a:pt x="71685" y="77965"/>
                    <a:pt x="72953" y="78290"/>
                    <a:pt x="74216" y="78290"/>
                  </a:cubicBezTo>
                  <a:cubicBezTo>
                    <a:pt x="75479" y="78290"/>
                    <a:pt x="76739" y="77965"/>
                    <a:pt x="77856" y="77315"/>
                  </a:cubicBezTo>
                  <a:lnTo>
                    <a:pt x="124556" y="50362"/>
                  </a:lnTo>
                  <a:cubicBezTo>
                    <a:pt x="130494" y="46926"/>
                    <a:pt x="130494" y="38353"/>
                    <a:pt x="124556" y="34951"/>
                  </a:cubicBezTo>
                  <a:lnTo>
                    <a:pt x="65314" y="726"/>
                  </a:lnTo>
                  <a:cubicBezTo>
                    <a:pt x="64480" y="243"/>
                    <a:pt x="63554" y="1"/>
                    <a:pt x="626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28"/>
            <p:cNvSpPr/>
            <p:nvPr/>
          </p:nvSpPr>
          <p:spPr>
            <a:xfrm>
              <a:off x="3847075" y="2096108"/>
              <a:ext cx="102600" cy="103425"/>
            </a:xfrm>
            <a:custGeom>
              <a:avLst/>
              <a:gdLst/>
              <a:ahLst/>
              <a:cxnLst/>
              <a:rect l="l" t="t" r="r" b="b"/>
              <a:pathLst>
                <a:path w="4104" h="4137" extrusionOk="0">
                  <a:moveTo>
                    <a:pt x="2069" y="4136"/>
                  </a:moveTo>
                  <a:cubicBezTo>
                    <a:pt x="3203" y="4136"/>
                    <a:pt x="4104" y="3202"/>
                    <a:pt x="4104" y="2068"/>
                  </a:cubicBezTo>
                  <a:cubicBezTo>
                    <a:pt x="4104" y="934"/>
                    <a:pt x="3203" y="0"/>
                    <a:pt x="2069" y="0"/>
                  </a:cubicBezTo>
                  <a:cubicBezTo>
                    <a:pt x="935" y="0"/>
                    <a:pt x="1" y="934"/>
                    <a:pt x="1" y="2068"/>
                  </a:cubicBezTo>
                  <a:cubicBezTo>
                    <a:pt x="1" y="3202"/>
                    <a:pt x="935" y="4136"/>
                    <a:pt x="2069" y="413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28"/>
            <p:cNvSpPr/>
            <p:nvPr/>
          </p:nvSpPr>
          <p:spPr>
            <a:xfrm>
              <a:off x="3424275" y="3062850"/>
              <a:ext cx="1746275" cy="987800"/>
            </a:xfrm>
            <a:custGeom>
              <a:avLst/>
              <a:gdLst/>
              <a:ahLst/>
              <a:cxnLst/>
              <a:rect l="l" t="t" r="r" b="b"/>
              <a:pathLst>
                <a:path w="69851" h="39512" extrusionOk="0">
                  <a:moveTo>
                    <a:pt x="43382" y="0"/>
                  </a:moveTo>
                  <a:cubicBezTo>
                    <a:pt x="42723" y="0"/>
                    <a:pt x="42064" y="142"/>
                    <a:pt x="41564" y="426"/>
                  </a:cubicBezTo>
                  <a:lnTo>
                    <a:pt x="2569" y="23108"/>
                  </a:lnTo>
                  <a:lnTo>
                    <a:pt x="1702" y="21974"/>
                  </a:lnTo>
                  <a:cubicBezTo>
                    <a:pt x="1" y="22975"/>
                    <a:pt x="401" y="24843"/>
                    <a:pt x="1535" y="25610"/>
                  </a:cubicBezTo>
                  <a:cubicBezTo>
                    <a:pt x="1569" y="25610"/>
                    <a:pt x="1569" y="25644"/>
                    <a:pt x="1569" y="25644"/>
                  </a:cubicBezTo>
                  <a:cubicBezTo>
                    <a:pt x="1635" y="25677"/>
                    <a:pt x="1669" y="25677"/>
                    <a:pt x="1702" y="25710"/>
                  </a:cubicBezTo>
                  <a:lnTo>
                    <a:pt x="24852" y="39087"/>
                  </a:lnTo>
                  <a:cubicBezTo>
                    <a:pt x="25352" y="39370"/>
                    <a:pt x="26011" y="39512"/>
                    <a:pt x="26670" y="39512"/>
                  </a:cubicBezTo>
                  <a:cubicBezTo>
                    <a:pt x="27329" y="39512"/>
                    <a:pt x="27987" y="39370"/>
                    <a:pt x="28488" y="39087"/>
                  </a:cubicBezTo>
                  <a:lnTo>
                    <a:pt x="68350" y="15903"/>
                  </a:lnTo>
                  <a:cubicBezTo>
                    <a:pt x="68450" y="15870"/>
                    <a:pt x="68516" y="15803"/>
                    <a:pt x="68583" y="15770"/>
                  </a:cubicBezTo>
                  <a:cubicBezTo>
                    <a:pt x="68616" y="15736"/>
                    <a:pt x="68650" y="15703"/>
                    <a:pt x="68683" y="15670"/>
                  </a:cubicBezTo>
                  <a:cubicBezTo>
                    <a:pt x="69851" y="14702"/>
                    <a:pt x="69584" y="12901"/>
                    <a:pt x="68350" y="12167"/>
                  </a:cubicBezTo>
                  <a:cubicBezTo>
                    <a:pt x="68350" y="12167"/>
                    <a:pt x="68116" y="12801"/>
                    <a:pt x="67949" y="13568"/>
                  </a:cubicBezTo>
                  <a:lnTo>
                    <a:pt x="45200" y="426"/>
                  </a:lnTo>
                  <a:cubicBezTo>
                    <a:pt x="44699" y="142"/>
                    <a:pt x="44041" y="0"/>
                    <a:pt x="43382" y="0"/>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28"/>
            <p:cNvSpPr/>
            <p:nvPr/>
          </p:nvSpPr>
          <p:spPr>
            <a:xfrm>
              <a:off x="3441800" y="3022200"/>
              <a:ext cx="1716250" cy="987600"/>
            </a:xfrm>
            <a:custGeom>
              <a:avLst/>
              <a:gdLst/>
              <a:ahLst/>
              <a:cxnLst/>
              <a:rect l="l" t="t" r="r" b="b"/>
              <a:pathLst>
                <a:path w="68650" h="39504" extrusionOk="0">
                  <a:moveTo>
                    <a:pt x="42531" y="1143"/>
                  </a:moveTo>
                  <a:cubicBezTo>
                    <a:pt x="42931" y="1143"/>
                    <a:pt x="43331" y="1234"/>
                    <a:pt x="43631" y="1418"/>
                  </a:cubicBezTo>
                  <a:lnTo>
                    <a:pt x="65981" y="14294"/>
                  </a:lnTo>
                  <a:cubicBezTo>
                    <a:pt x="66581" y="14661"/>
                    <a:pt x="66581" y="15228"/>
                    <a:pt x="65981" y="15595"/>
                  </a:cubicBezTo>
                  <a:lnTo>
                    <a:pt x="33391" y="34508"/>
                  </a:lnTo>
                  <a:lnTo>
                    <a:pt x="27053" y="38211"/>
                  </a:lnTo>
                  <a:cubicBezTo>
                    <a:pt x="26719" y="38411"/>
                    <a:pt x="26277" y="38511"/>
                    <a:pt x="25835" y="38511"/>
                  </a:cubicBezTo>
                  <a:cubicBezTo>
                    <a:pt x="25393" y="38511"/>
                    <a:pt x="24951" y="38411"/>
                    <a:pt x="24618" y="38211"/>
                  </a:cubicBezTo>
                  <a:lnTo>
                    <a:pt x="2502" y="25435"/>
                  </a:lnTo>
                  <a:cubicBezTo>
                    <a:pt x="1835" y="25035"/>
                    <a:pt x="1835" y="24401"/>
                    <a:pt x="2502" y="24034"/>
                  </a:cubicBezTo>
                  <a:lnTo>
                    <a:pt x="8840" y="20331"/>
                  </a:lnTo>
                  <a:lnTo>
                    <a:pt x="41430" y="1418"/>
                  </a:lnTo>
                  <a:cubicBezTo>
                    <a:pt x="41730" y="1234"/>
                    <a:pt x="42130" y="1143"/>
                    <a:pt x="42531" y="1143"/>
                  </a:cubicBezTo>
                  <a:close/>
                  <a:moveTo>
                    <a:pt x="42681" y="0"/>
                  </a:moveTo>
                  <a:cubicBezTo>
                    <a:pt x="42022" y="0"/>
                    <a:pt x="41363" y="150"/>
                    <a:pt x="40863" y="450"/>
                  </a:cubicBezTo>
                  <a:lnTo>
                    <a:pt x="1001" y="23600"/>
                  </a:lnTo>
                  <a:cubicBezTo>
                    <a:pt x="0" y="24201"/>
                    <a:pt x="0" y="25135"/>
                    <a:pt x="1001" y="25702"/>
                  </a:cubicBezTo>
                  <a:lnTo>
                    <a:pt x="24151" y="39078"/>
                  </a:lnTo>
                  <a:cubicBezTo>
                    <a:pt x="24651" y="39362"/>
                    <a:pt x="25310" y="39503"/>
                    <a:pt x="25969" y="39503"/>
                  </a:cubicBezTo>
                  <a:cubicBezTo>
                    <a:pt x="26628" y="39503"/>
                    <a:pt x="27286" y="39362"/>
                    <a:pt x="27787" y="39078"/>
                  </a:cubicBezTo>
                  <a:lnTo>
                    <a:pt x="67649" y="15895"/>
                  </a:lnTo>
                  <a:cubicBezTo>
                    <a:pt x="68649" y="15328"/>
                    <a:pt x="68649" y="14360"/>
                    <a:pt x="67649" y="13793"/>
                  </a:cubicBezTo>
                  <a:lnTo>
                    <a:pt x="44499" y="450"/>
                  </a:lnTo>
                  <a:cubicBezTo>
                    <a:pt x="43998" y="150"/>
                    <a:pt x="43340" y="0"/>
                    <a:pt x="426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28"/>
            <p:cNvSpPr/>
            <p:nvPr/>
          </p:nvSpPr>
          <p:spPr>
            <a:xfrm>
              <a:off x="3487650" y="3530475"/>
              <a:ext cx="788925" cy="454500"/>
            </a:xfrm>
            <a:custGeom>
              <a:avLst/>
              <a:gdLst/>
              <a:ahLst/>
              <a:cxnLst/>
              <a:rect l="l" t="t" r="r" b="b"/>
              <a:pathLst>
                <a:path w="31557" h="18180" extrusionOk="0">
                  <a:moveTo>
                    <a:pt x="9074" y="2269"/>
                  </a:moveTo>
                  <a:lnTo>
                    <a:pt x="9274" y="2369"/>
                  </a:lnTo>
                  <a:lnTo>
                    <a:pt x="3537" y="5704"/>
                  </a:lnTo>
                  <a:lnTo>
                    <a:pt x="3337" y="5604"/>
                  </a:lnTo>
                  <a:lnTo>
                    <a:pt x="9074" y="2269"/>
                  </a:lnTo>
                  <a:close/>
                  <a:moveTo>
                    <a:pt x="12910" y="4470"/>
                  </a:moveTo>
                  <a:lnTo>
                    <a:pt x="13110" y="4604"/>
                  </a:lnTo>
                  <a:lnTo>
                    <a:pt x="7373" y="7939"/>
                  </a:lnTo>
                  <a:lnTo>
                    <a:pt x="7173" y="7806"/>
                  </a:lnTo>
                  <a:lnTo>
                    <a:pt x="12910" y="4470"/>
                  </a:lnTo>
                  <a:close/>
                  <a:moveTo>
                    <a:pt x="15483" y="7456"/>
                  </a:moveTo>
                  <a:cubicBezTo>
                    <a:pt x="16296" y="7456"/>
                    <a:pt x="17113" y="7639"/>
                    <a:pt x="17747" y="8006"/>
                  </a:cubicBezTo>
                  <a:cubicBezTo>
                    <a:pt x="18981" y="8707"/>
                    <a:pt x="18981" y="9874"/>
                    <a:pt x="17747" y="10608"/>
                  </a:cubicBezTo>
                  <a:cubicBezTo>
                    <a:pt x="17130" y="10958"/>
                    <a:pt x="16321" y="11133"/>
                    <a:pt x="15508" y="11133"/>
                  </a:cubicBezTo>
                  <a:cubicBezTo>
                    <a:pt x="14695" y="11133"/>
                    <a:pt x="13878" y="10958"/>
                    <a:pt x="13244" y="10608"/>
                  </a:cubicBezTo>
                  <a:cubicBezTo>
                    <a:pt x="12010" y="9874"/>
                    <a:pt x="12010" y="8707"/>
                    <a:pt x="13244" y="8006"/>
                  </a:cubicBezTo>
                  <a:cubicBezTo>
                    <a:pt x="13861" y="7639"/>
                    <a:pt x="14670" y="7456"/>
                    <a:pt x="15483" y="7456"/>
                  </a:cubicBezTo>
                  <a:close/>
                  <a:moveTo>
                    <a:pt x="23618" y="10675"/>
                  </a:moveTo>
                  <a:lnTo>
                    <a:pt x="23818" y="10775"/>
                  </a:lnTo>
                  <a:lnTo>
                    <a:pt x="18081" y="14110"/>
                  </a:lnTo>
                  <a:lnTo>
                    <a:pt x="17880" y="14010"/>
                  </a:lnTo>
                  <a:lnTo>
                    <a:pt x="23618" y="10675"/>
                  </a:lnTo>
                  <a:close/>
                  <a:moveTo>
                    <a:pt x="27454" y="12876"/>
                  </a:moveTo>
                  <a:lnTo>
                    <a:pt x="27654" y="13010"/>
                  </a:lnTo>
                  <a:lnTo>
                    <a:pt x="21917" y="16312"/>
                  </a:lnTo>
                  <a:lnTo>
                    <a:pt x="21716" y="16212"/>
                  </a:lnTo>
                  <a:lnTo>
                    <a:pt x="27454" y="12876"/>
                  </a:lnTo>
                  <a:close/>
                  <a:moveTo>
                    <a:pt x="7006" y="0"/>
                  </a:moveTo>
                  <a:lnTo>
                    <a:pt x="668" y="3703"/>
                  </a:lnTo>
                  <a:cubicBezTo>
                    <a:pt x="1" y="4070"/>
                    <a:pt x="1" y="4704"/>
                    <a:pt x="668" y="5104"/>
                  </a:cubicBezTo>
                  <a:lnTo>
                    <a:pt x="22784" y="17880"/>
                  </a:lnTo>
                  <a:cubicBezTo>
                    <a:pt x="23117" y="18080"/>
                    <a:pt x="23559" y="18180"/>
                    <a:pt x="24001" y="18180"/>
                  </a:cubicBezTo>
                  <a:cubicBezTo>
                    <a:pt x="24443" y="18180"/>
                    <a:pt x="24885" y="18080"/>
                    <a:pt x="25219" y="17880"/>
                  </a:cubicBezTo>
                  <a:lnTo>
                    <a:pt x="31557" y="14177"/>
                  </a:lnTo>
                  <a:lnTo>
                    <a:pt x="700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28"/>
            <p:cNvSpPr/>
            <p:nvPr/>
          </p:nvSpPr>
          <p:spPr>
            <a:xfrm>
              <a:off x="3787875" y="3716850"/>
              <a:ext cx="174325" cy="91975"/>
            </a:xfrm>
            <a:custGeom>
              <a:avLst/>
              <a:gdLst/>
              <a:ahLst/>
              <a:cxnLst/>
              <a:rect l="l" t="t" r="r" b="b"/>
              <a:pathLst>
                <a:path w="6973" h="3679" extrusionOk="0">
                  <a:moveTo>
                    <a:pt x="3474" y="1"/>
                  </a:moveTo>
                  <a:cubicBezTo>
                    <a:pt x="2661" y="1"/>
                    <a:pt x="1852" y="184"/>
                    <a:pt x="1235" y="551"/>
                  </a:cubicBezTo>
                  <a:cubicBezTo>
                    <a:pt x="1" y="1252"/>
                    <a:pt x="1" y="2419"/>
                    <a:pt x="1235" y="3153"/>
                  </a:cubicBezTo>
                  <a:cubicBezTo>
                    <a:pt x="1869" y="3503"/>
                    <a:pt x="2686" y="3678"/>
                    <a:pt x="3499" y="3678"/>
                  </a:cubicBezTo>
                  <a:cubicBezTo>
                    <a:pt x="4312" y="3678"/>
                    <a:pt x="5121" y="3503"/>
                    <a:pt x="5738" y="3153"/>
                  </a:cubicBezTo>
                  <a:cubicBezTo>
                    <a:pt x="6972" y="2419"/>
                    <a:pt x="6972" y="1252"/>
                    <a:pt x="5738" y="551"/>
                  </a:cubicBezTo>
                  <a:cubicBezTo>
                    <a:pt x="5104" y="184"/>
                    <a:pt x="4287" y="1"/>
                    <a:pt x="34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28"/>
            <p:cNvSpPr/>
            <p:nvPr/>
          </p:nvSpPr>
          <p:spPr>
            <a:xfrm>
              <a:off x="3571050" y="3587175"/>
              <a:ext cx="148475" cy="85925"/>
            </a:xfrm>
            <a:custGeom>
              <a:avLst/>
              <a:gdLst/>
              <a:ahLst/>
              <a:cxnLst/>
              <a:rect l="l" t="t" r="r" b="b"/>
              <a:pathLst>
                <a:path w="5939" h="3437" extrusionOk="0">
                  <a:moveTo>
                    <a:pt x="5738" y="1"/>
                  </a:moveTo>
                  <a:lnTo>
                    <a:pt x="1" y="3336"/>
                  </a:lnTo>
                  <a:lnTo>
                    <a:pt x="201" y="3436"/>
                  </a:lnTo>
                  <a:lnTo>
                    <a:pt x="5938" y="101"/>
                  </a:lnTo>
                  <a:lnTo>
                    <a:pt x="57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28"/>
            <p:cNvSpPr/>
            <p:nvPr/>
          </p:nvSpPr>
          <p:spPr>
            <a:xfrm>
              <a:off x="3666950" y="3642225"/>
              <a:ext cx="148475" cy="86750"/>
            </a:xfrm>
            <a:custGeom>
              <a:avLst/>
              <a:gdLst/>
              <a:ahLst/>
              <a:cxnLst/>
              <a:rect l="l" t="t" r="r" b="b"/>
              <a:pathLst>
                <a:path w="5939" h="3470" extrusionOk="0">
                  <a:moveTo>
                    <a:pt x="5738" y="0"/>
                  </a:moveTo>
                  <a:lnTo>
                    <a:pt x="1" y="3336"/>
                  </a:lnTo>
                  <a:lnTo>
                    <a:pt x="201" y="3469"/>
                  </a:lnTo>
                  <a:lnTo>
                    <a:pt x="5938" y="134"/>
                  </a:lnTo>
                  <a:lnTo>
                    <a:pt x="573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28"/>
            <p:cNvSpPr/>
            <p:nvPr/>
          </p:nvSpPr>
          <p:spPr>
            <a:xfrm>
              <a:off x="3934650" y="3797325"/>
              <a:ext cx="148450" cy="85925"/>
            </a:xfrm>
            <a:custGeom>
              <a:avLst/>
              <a:gdLst/>
              <a:ahLst/>
              <a:cxnLst/>
              <a:rect l="l" t="t" r="r" b="b"/>
              <a:pathLst>
                <a:path w="5938" h="3437" extrusionOk="0">
                  <a:moveTo>
                    <a:pt x="5738" y="1"/>
                  </a:moveTo>
                  <a:lnTo>
                    <a:pt x="0" y="3336"/>
                  </a:lnTo>
                  <a:lnTo>
                    <a:pt x="201" y="3436"/>
                  </a:lnTo>
                  <a:lnTo>
                    <a:pt x="5938" y="101"/>
                  </a:lnTo>
                  <a:lnTo>
                    <a:pt x="57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28"/>
            <p:cNvSpPr/>
            <p:nvPr/>
          </p:nvSpPr>
          <p:spPr>
            <a:xfrm>
              <a:off x="4030550" y="3852375"/>
              <a:ext cx="148475" cy="85900"/>
            </a:xfrm>
            <a:custGeom>
              <a:avLst/>
              <a:gdLst/>
              <a:ahLst/>
              <a:cxnLst/>
              <a:rect l="l" t="t" r="r" b="b"/>
              <a:pathLst>
                <a:path w="5939" h="3436" extrusionOk="0">
                  <a:moveTo>
                    <a:pt x="5738" y="0"/>
                  </a:moveTo>
                  <a:lnTo>
                    <a:pt x="0" y="3336"/>
                  </a:lnTo>
                  <a:lnTo>
                    <a:pt x="201" y="3436"/>
                  </a:lnTo>
                  <a:lnTo>
                    <a:pt x="5938" y="134"/>
                  </a:lnTo>
                  <a:lnTo>
                    <a:pt x="573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28"/>
            <p:cNvSpPr/>
            <p:nvPr/>
          </p:nvSpPr>
          <p:spPr>
            <a:xfrm>
              <a:off x="3662775" y="3050750"/>
              <a:ext cx="1443575" cy="834175"/>
            </a:xfrm>
            <a:custGeom>
              <a:avLst/>
              <a:gdLst/>
              <a:ahLst/>
              <a:cxnLst/>
              <a:rect l="l" t="t" r="r" b="b"/>
              <a:pathLst>
                <a:path w="57743" h="33367" extrusionOk="0">
                  <a:moveTo>
                    <a:pt x="33692" y="1"/>
                  </a:moveTo>
                  <a:cubicBezTo>
                    <a:pt x="33291" y="1"/>
                    <a:pt x="32891" y="92"/>
                    <a:pt x="32591" y="276"/>
                  </a:cubicBezTo>
                  <a:lnTo>
                    <a:pt x="1" y="19189"/>
                  </a:lnTo>
                  <a:lnTo>
                    <a:pt x="24552" y="33366"/>
                  </a:lnTo>
                  <a:lnTo>
                    <a:pt x="57142" y="14453"/>
                  </a:lnTo>
                  <a:cubicBezTo>
                    <a:pt x="57742" y="14086"/>
                    <a:pt x="57742" y="13519"/>
                    <a:pt x="57142" y="13152"/>
                  </a:cubicBezTo>
                  <a:lnTo>
                    <a:pt x="34792" y="276"/>
                  </a:lnTo>
                  <a:cubicBezTo>
                    <a:pt x="34492" y="92"/>
                    <a:pt x="34092" y="1"/>
                    <a:pt x="336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28"/>
            <p:cNvSpPr/>
            <p:nvPr/>
          </p:nvSpPr>
          <p:spPr>
            <a:xfrm>
              <a:off x="2025775" y="1203175"/>
              <a:ext cx="1685400" cy="1942050"/>
            </a:xfrm>
            <a:custGeom>
              <a:avLst/>
              <a:gdLst/>
              <a:ahLst/>
              <a:cxnLst/>
              <a:rect l="l" t="t" r="r" b="b"/>
              <a:pathLst>
                <a:path w="67416" h="77682" extrusionOk="0">
                  <a:moveTo>
                    <a:pt x="53170" y="0"/>
                  </a:moveTo>
                  <a:cubicBezTo>
                    <a:pt x="52797" y="0"/>
                    <a:pt x="52349" y="87"/>
                    <a:pt x="51871" y="326"/>
                  </a:cubicBezTo>
                  <a:cubicBezTo>
                    <a:pt x="51805" y="359"/>
                    <a:pt x="51771" y="359"/>
                    <a:pt x="51738" y="393"/>
                  </a:cubicBezTo>
                  <a:lnTo>
                    <a:pt x="1235" y="30114"/>
                  </a:lnTo>
                  <a:cubicBezTo>
                    <a:pt x="401" y="30614"/>
                    <a:pt x="1" y="31615"/>
                    <a:pt x="301" y="32549"/>
                  </a:cubicBezTo>
                  <a:lnTo>
                    <a:pt x="14044" y="77148"/>
                  </a:lnTo>
                  <a:cubicBezTo>
                    <a:pt x="14144" y="77481"/>
                    <a:pt x="14445" y="77681"/>
                    <a:pt x="14811" y="77681"/>
                  </a:cubicBezTo>
                  <a:lnTo>
                    <a:pt x="15278" y="77648"/>
                  </a:lnTo>
                  <a:lnTo>
                    <a:pt x="67416" y="46392"/>
                  </a:lnTo>
                  <a:lnTo>
                    <a:pt x="53506" y="1227"/>
                  </a:lnTo>
                  <a:lnTo>
                    <a:pt x="54073" y="226"/>
                  </a:lnTo>
                  <a:cubicBezTo>
                    <a:pt x="53899" y="104"/>
                    <a:pt x="53579" y="0"/>
                    <a:pt x="531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28"/>
            <p:cNvSpPr/>
            <p:nvPr/>
          </p:nvSpPr>
          <p:spPr>
            <a:xfrm>
              <a:off x="2053300" y="1204525"/>
              <a:ext cx="1685400" cy="1939850"/>
            </a:xfrm>
            <a:custGeom>
              <a:avLst/>
              <a:gdLst/>
              <a:ahLst/>
              <a:cxnLst/>
              <a:rect l="l" t="t" r="r" b="b"/>
              <a:pathLst>
                <a:path w="67416" h="77594" extrusionOk="0">
                  <a:moveTo>
                    <a:pt x="52408" y="1"/>
                  </a:moveTo>
                  <a:cubicBezTo>
                    <a:pt x="52237" y="1"/>
                    <a:pt x="52064" y="44"/>
                    <a:pt x="51904" y="138"/>
                  </a:cubicBezTo>
                  <a:lnTo>
                    <a:pt x="1335" y="29926"/>
                  </a:lnTo>
                  <a:cubicBezTo>
                    <a:pt x="434" y="30460"/>
                    <a:pt x="1" y="31528"/>
                    <a:pt x="334" y="32528"/>
                  </a:cubicBezTo>
                  <a:lnTo>
                    <a:pt x="14177" y="77594"/>
                  </a:lnTo>
                  <a:lnTo>
                    <a:pt x="67415" y="46271"/>
                  </a:lnTo>
                  <a:lnTo>
                    <a:pt x="53405" y="739"/>
                  </a:lnTo>
                  <a:cubicBezTo>
                    <a:pt x="53262" y="284"/>
                    <a:pt x="52843" y="1"/>
                    <a:pt x="524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28"/>
            <p:cNvSpPr/>
            <p:nvPr/>
          </p:nvSpPr>
          <p:spPr>
            <a:xfrm>
              <a:off x="2407725" y="2399650"/>
              <a:ext cx="2192425" cy="1260825"/>
            </a:xfrm>
            <a:custGeom>
              <a:avLst/>
              <a:gdLst/>
              <a:ahLst/>
              <a:cxnLst/>
              <a:rect l="l" t="t" r="r" b="b"/>
              <a:pathLst>
                <a:path w="87697" h="50433" extrusionOk="0">
                  <a:moveTo>
                    <a:pt x="53238" y="1"/>
                  </a:moveTo>
                  <a:lnTo>
                    <a:pt x="0" y="29789"/>
                  </a:lnTo>
                  <a:lnTo>
                    <a:pt x="0" y="30456"/>
                  </a:lnTo>
                  <a:cubicBezTo>
                    <a:pt x="0" y="30990"/>
                    <a:pt x="301" y="31523"/>
                    <a:pt x="801" y="31790"/>
                  </a:cubicBezTo>
                  <a:lnTo>
                    <a:pt x="32390" y="49937"/>
                  </a:lnTo>
                  <a:cubicBezTo>
                    <a:pt x="32967" y="50266"/>
                    <a:pt x="33609" y="50433"/>
                    <a:pt x="34251" y="50433"/>
                  </a:cubicBezTo>
                  <a:cubicBezTo>
                    <a:pt x="34910" y="50433"/>
                    <a:pt x="35569" y="50258"/>
                    <a:pt x="36160" y="49903"/>
                  </a:cubicBezTo>
                  <a:lnTo>
                    <a:pt x="86195" y="20849"/>
                  </a:lnTo>
                  <a:cubicBezTo>
                    <a:pt x="86262" y="20816"/>
                    <a:pt x="86262" y="20782"/>
                    <a:pt x="86329" y="20749"/>
                  </a:cubicBezTo>
                  <a:cubicBezTo>
                    <a:pt x="86362" y="20716"/>
                    <a:pt x="86395" y="20716"/>
                    <a:pt x="86429" y="20682"/>
                  </a:cubicBezTo>
                  <a:cubicBezTo>
                    <a:pt x="86429" y="20682"/>
                    <a:pt x="86429" y="20649"/>
                    <a:pt x="86429" y="20649"/>
                  </a:cubicBezTo>
                  <a:cubicBezTo>
                    <a:pt x="87696" y="19615"/>
                    <a:pt x="87029" y="17914"/>
                    <a:pt x="86295" y="17480"/>
                  </a:cubicBezTo>
                  <a:lnTo>
                    <a:pt x="85161" y="18381"/>
                  </a:lnTo>
                  <a:lnTo>
                    <a:pt x="5323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28"/>
            <p:cNvSpPr/>
            <p:nvPr/>
          </p:nvSpPr>
          <p:spPr>
            <a:xfrm>
              <a:off x="2150050" y="1338900"/>
              <a:ext cx="1486900" cy="1658725"/>
            </a:xfrm>
            <a:custGeom>
              <a:avLst/>
              <a:gdLst/>
              <a:ahLst/>
              <a:cxnLst/>
              <a:rect l="l" t="t" r="r" b="b"/>
              <a:pathLst>
                <a:path w="59476" h="66349" extrusionOk="0">
                  <a:moveTo>
                    <a:pt x="46667" y="1"/>
                  </a:moveTo>
                  <a:lnTo>
                    <a:pt x="0" y="27454"/>
                  </a:lnTo>
                  <a:lnTo>
                    <a:pt x="12776" y="66348"/>
                  </a:lnTo>
                  <a:lnTo>
                    <a:pt x="59476" y="38862"/>
                  </a:lnTo>
                  <a:lnTo>
                    <a:pt x="466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28"/>
            <p:cNvSpPr/>
            <p:nvPr/>
          </p:nvSpPr>
          <p:spPr>
            <a:xfrm>
              <a:off x="3010650" y="1338900"/>
              <a:ext cx="626300" cy="1152525"/>
            </a:xfrm>
            <a:custGeom>
              <a:avLst/>
              <a:gdLst/>
              <a:ahLst/>
              <a:cxnLst/>
              <a:rect l="l" t="t" r="r" b="b"/>
              <a:pathLst>
                <a:path w="25052" h="46101" extrusionOk="0">
                  <a:moveTo>
                    <a:pt x="12243" y="1"/>
                  </a:moveTo>
                  <a:lnTo>
                    <a:pt x="1" y="7206"/>
                  </a:lnTo>
                  <a:lnTo>
                    <a:pt x="12776" y="46100"/>
                  </a:lnTo>
                  <a:lnTo>
                    <a:pt x="25052" y="38862"/>
                  </a:lnTo>
                  <a:lnTo>
                    <a:pt x="1224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28"/>
            <p:cNvSpPr/>
            <p:nvPr/>
          </p:nvSpPr>
          <p:spPr>
            <a:xfrm>
              <a:off x="2407725" y="2361300"/>
              <a:ext cx="2173250" cy="1260100"/>
            </a:xfrm>
            <a:custGeom>
              <a:avLst/>
              <a:gdLst/>
              <a:ahLst/>
              <a:cxnLst/>
              <a:rect l="l" t="t" r="r" b="b"/>
              <a:pathLst>
                <a:path w="86930" h="50404" extrusionOk="0">
                  <a:moveTo>
                    <a:pt x="53238" y="0"/>
                  </a:moveTo>
                  <a:lnTo>
                    <a:pt x="0" y="31323"/>
                  </a:lnTo>
                  <a:lnTo>
                    <a:pt x="32390" y="49903"/>
                  </a:lnTo>
                  <a:cubicBezTo>
                    <a:pt x="32974" y="50236"/>
                    <a:pt x="33624" y="50403"/>
                    <a:pt x="34275" y="50403"/>
                  </a:cubicBezTo>
                  <a:cubicBezTo>
                    <a:pt x="34925" y="50403"/>
                    <a:pt x="35576" y="50236"/>
                    <a:pt x="36160" y="49903"/>
                  </a:cubicBezTo>
                  <a:lnTo>
                    <a:pt x="86195" y="20815"/>
                  </a:lnTo>
                  <a:cubicBezTo>
                    <a:pt x="86929" y="20415"/>
                    <a:pt x="86929" y="19348"/>
                    <a:pt x="86195" y="18947"/>
                  </a:cubicBezTo>
                  <a:lnTo>
                    <a:pt x="5323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28"/>
            <p:cNvSpPr/>
            <p:nvPr/>
          </p:nvSpPr>
          <p:spPr>
            <a:xfrm>
              <a:off x="3447625" y="2971850"/>
              <a:ext cx="646325" cy="366225"/>
            </a:xfrm>
            <a:custGeom>
              <a:avLst/>
              <a:gdLst/>
              <a:ahLst/>
              <a:cxnLst/>
              <a:rect l="l" t="t" r="r" b="b"/>
              <a:pathLst>
                <a:path w="25853" h="14649" extrusionOk="0">
                  <a:moveTo>
                    <a:pt x="16884" y="0"/>
                  </a:moveTo>
                  <a:cubicBezTo>
                    <a:pt x="16185" y="0"/>
                    <a:pt x="15488" y="150"/>
                    <a:pt x="14945" y="463"/>
                  </a:cubicBezTo>
                  <a:lnTo>
                    <a:pt x="1068" y="8502"/>
                  </a:lnTo>
                  <a:cubicBezTo>
                    <a:pt x="1" y="9136"/>
                    <a:pt x="1" y="10137"/>
                    <a:pt x="1102" y="10770"/>
                  </a:cubicBezTo>
                  <a:lnTo>
                    <a:pt x="6972" y="14173"/>
                  </a:lnTo>
                  <a:cubicBezTo>
                    <a:pt x="7523" y="14490"/>
                    <a:pt x="8232" y="14648"/>
                    <a:pt x="8941" y="14648"/>
                  </a:cubicBezTo>
                  <a:cubicBezTo>
                    <a:pt x="9649" y="14648"/>
                    <a:pt x="10358" y="14490"/>
                    <a:pt x="10909" y="14173"/>
                  </a:cubicBezTo>
                  <a:lnTo>
                    <a:pt x="24785" y="6134"/>
                  </a:lnTo>
                  <a:cubicBezTo>
                    <a:pt x="25853" y="5500"/>
                    <a:pt x="25853" y="4499"/>
                    <a:pt x="24752" y="3865"/>
                  </a:cubicBezTo>
                  <a:lnTo>
                    <a:pt x="18881" y="463"/>
                  </a:lnTo>
                  <a:cubicBezTo>
                    <a:pt x="18323" y="159"/>
                    <a:pt x="17603" y="0"/>
                    <a:pt x="16884" y="0"/>
                  </a:cubicBezTo>
                  <a:close/>
                </a:path>
              </a:pathLst>
            </a:custGeom>
            <a:solidFill>
              <a:srgbClr val="526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28"/>
            <p:cNvSpPr/>
            <p:nvPr/>
          </p:nvSpPr>
          <p:spPr>
            <a:xfrm>
              <a:off x="2613700" y="2464700"/>
              <a:ext cx="1573650" cy="912350"/>
            </a:xfrm>
            <a:custGeom>
              <a:avLst/>
              <a:gdLst/>
              <a:ahLst/>
              <a:cxnLst/>
              <a:rect l="l" t="t" r="r" b="b"/>
              <a:pathLst>
                <a:path w="62946" h="36494" extrusionOk="0">
                  <a:moveTo>
                    <a:pt x="43765" y="1"/>
                  </a:moveTo>
                  <a:lnTo>
                    <a:pt x="1" y="25753"/>
                  </a:lnTo>
                  <a:lnTo>
                    <a:pt x="18881" y="36494"/>
                  </a:lnTo>
                  <a:lnTo>
                    <a:pt x="62946" y="10909"/>
                  </a:lnTo>
                  <a:lnTo>
                    <a:pt x="4376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28"/>
            <p:cNvSpPr/>
            <p:nvPr/>
          </p:nvSpPr>
          <p:spPr>
            <a:xfrm>
              <a:off x="4015550" y="2724775"/>
              <a:ext cx="94250" cy="52675"/>
            </a:xfrm>
            <a:custGeom>
              <a:avLst/>
              <a:gdLst/>
              <a:ahLst/>
              <a:cxnLst/>
              <a:rect l="l" t="t" r="r" b="b"/>
              <a:pathLst>
                <a:path w="3770" h="2107" extrusionOk="0">
                  <a:moveTo>
                    <a:pt x="1852" y="1"/>
                  </a:moveTo>
                  <a:cubicBezTo>
                    <a:pt x="1713" y="1"/>
                    <a:pt x="1576" y="25"/>
                    <a:pt x="1468" y="72"/>
                  </a:cubicBezTo>
                  <a:lnTo>
                    <a:pt x="234" y="806"/>
                  </a:lnTo>
                  <a:cubicBezTo>
                    <a:pt x="0" y="939"/>
                    <a:pt x="0" y="1139"/>
                    <a:pt x="234" y="1273"/>
                  </a:cubicBezTo>
                  <a:lnTo>
                    <a:pt x="1468" y="2007"/>
                  </a:lnTo>
                  <a:cubicBezTo>
                    <a:pt x="1585" y="2073"/>
                    <a:pt x="1735" y="2107"/>
                    <a:pt x="1885" y="2107"/>
                  </a:cubicBezTo>
                  <a:cubicBezTo>
                    <a:pt x="2035" y="2107"/>
                    <a:pt x="2185" y="2073"/>
                    <a:pt x="2302" y="2007"/>
                  </a:cubicBezTo>
                  <a:lnTo>
                    <a:pt x="3536" y="1273"/>
                  </a:lnTo>
                  <a:cubicBezTo>
                    <a:pt x="3769" y="1139"/>
                    <a:pt x="3769" y="939"/>
                    <a:pt x="3536" y="806"/>
                  </a:cubicBezTo>
                  <a:lnTo>
                    <a:pt x="2302" y="105"/>
                  </a:lnTo>
                  <a:cubicBezTo>
                    <a:pt x="2177" y="34"/>
                    <a:pt x="2013"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28"/>
            <p:cNvSpPr/>
            <p:nvPr/>
          </p:nvSpPr>
          <p:spPr>
            <a:xfrm>
              <a:off x="3941325" y="2767425"/>
              <a:ext cx="93425" cy="52550"/>
            </a:xfrm>
            <a:custGeom>
              <a:avLst/>
              <a:gdLst/>
              <a:ahLst/>
              <a:cxnLst/>
              <a:rect l="l" t="t" r="r" b="b"/>
              <a:pathLst>
                <a:path w="3737" h="2102" extrusionOk="0">
                  <a:moveTo>
                    <a:pt x="1885" y="0"/>
                  </a:moveTo>
                  <a:cubicBezTo>
                    <a:pt x="1735" y="0"/>
                    <a:pt x="1585" y="34"/>
                    <a:pt x="1468" y="100"/>
                  </a:cubicBezTo>
                  <a:lnTo>
                    <a:pt x="234" y="834"/>
                  </a:lnTo>
                  <a:cubicBezTo>
                    <a:pt x="0" y="968"/>
                    <a:pt x="0" y="1168"/>
                    <a:pt x="234" y="1301"/>
                  </a:cubicBezTo>
                  <a:lnTo>
                    <a:pt x="1468" y="2002"/>
                  </a:lnTo>
                  <a:cubicBezTo>
                    <a:pt x="1585" y="2069"/>
                    <a:pt x="1735" y="2102"/>
                    <a:pt x="1885" y="2102"/>
                  </a:cubicBezTo>
                  <a:cubicBezTo>
                    <a:pt x="2035" y="2102"/>
                    <a:pt x="2185" y="2069"/>
                    <a:pt x="2302" y="2002"/>
                  </a:cubicBezTo>
                  <a:lnTo>
                    <a:pt x="3536" y="1301"/>
                  </a:lnTo>
                  <a:cubicBezTo>
                    <a:pt x="3736" y="1168"/>
                    <a:pt x="3736" y="968"/>
                    <a:pt x="3536" y="834"/>
                  </a:cubicBezTo>
                  <a:lnTo>
                    <a:pt x="2302" y="100"/>
                  </a:lnTo>
                  <a:cubicBezTo>
                    <a:pt x="2185" y="34"/>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28"/>
            <p:cNvSpPr/>
            <p:nvPr/>
          </p:nvSpPr>
          <p:spPr>
            <a:xfrm>
              <a:off x="3867100" y="2810800"/>
              <a:ext cx="93425" cy="52550"/>
            </a:xfrm>
            <a:custGeom>
              <a:avLst/>
              <a:gdLst/>
              <a:ahLst/>
              <a:cxnLst/>
              <a:rect l="l" t="t" r="r" b="b"/>
              <a:pathLst>
                <a:path w="3737" h="2102" extrusionOk="0">
                  <a:moveTo>
                    <a:pt x="1852" y="0"/>
                  </a:moveTo>
                  <a:cubicBezTo>
                    <a:pt x="1702" y="0"/>
                    <a:pt x="1552" y="33"/>
                    <a:pt x="1435" y="100"/>
                  </a:cubicBezTo>
                  <a:lnTo>
                    <a:pt x="234" y="834"/>
                  </a:lnTo>
                  <a:cubicBezTo>
                    <a:pt x="0" y="967"/>
                    <a:pt x="0" y="1168"/>
                    <a:pt x="234" y="1301"/>
                  </a:cubicBezTo>
                  <a:lnTo>
                    <a:pt x="1468" y="2001"/>
                  </a:lnTo>
                  <a:cubicBezTo>
                    <a:pt x="1585" y="2068"/>
                    <a:pt x="1735" y="2102"/>
                    <a:pt x="1885" y="2102"/>
                  </a:cubicBezTo>
                  <a:cubicBezTo>
                    <a:pt x="2035" y="2102"/>
                    <a:pt x="2185" y="2068"/>
                    <a:pt x="2302" y="2001"/>
                  </a:cubicBezTo>
                  <a:lnTo>
                    <a:pt x="3503" y="1301"/>
                  </a:lnTo>
                  <a:cubicBezTo>
                    <a:pt x="3736" y="1168"/>
                    <a:pt x="3736" y="967"/>
                    <a:pt x="3503" y="834"/>
                  </a:cubicBezTo>
                  <a:lnTo>
                    <a:pt x="2269" y="100"/>
                  </a:lnTo>
                  <a:cubicBezTo>
                    <a:pt x="2152" y="33"/>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28"/>
            <p:cNvSpPr/>
            <p:nvPr/>
          </p:nvSpPr>
          <p:spPr>
            <a:xfrm>
              <a:off x="3792875" y="2854150"/>
              <a:ext cx="93425" cy="52575"/>
            </a:xfrm>
            <a:custGeom>
              <a:avLst/>
              <a:gdLst/>
              <a:ahLst/>
              <a:cxnLst/>
              <a:rect l="l" t="t" r="r" b="b"/>
              <a:pathLst>
                <a:path w="3737" h="2103" extrusionOk="0">
                  <a:moveTo>
                    <a:pt x="1852" y="1"/>
                  </a:moveTo>
                  <a:cubicBezTo>
                    <a:pt x="1702" y="1"/>
                    <a:pt x="1552" y="34"/>
                    <a:pt x="1435" y="101"/>
                  </a:cubicBezTo>
                  <a:lnTo>
                    <a:pt x="201" y="801"/>
                  </a:lnTo>
                  <a:cubicBezTo>
                    <a:pt x="1" y="935"/>
                    <a:pt x="1" y="1168"/>
                    <a:pt x="234" y="1302"/>
                  </a:cubicBezTo>
                  <a:lnTo>
                    <a:pt x="1468" y="2002"/>
                  </a:lnTo>
                  <a:cubicBezTo>
                    <a:pt x="1568" y="2069"/>
                    <a:pt x="1719" y="2102"/>
                    <a:pt x="1869" y="2102"/>
                  </a:cubicBezTo>
                  <a:cubicBezTo>
                    <a:pt x="2019" y="2102"/>
                    <a:pt x="2169" y="2069"/>
                    <a:pt x="2269" y="2002"/>
                  </a:cubicBezTo>
                  <a:lnTo>
                    <a:pt x="3503" y="1302"/>
                  </a:lnTo>
                  <a:cubicBezTo>
                    <a:pt x="3737" y="1168"/>
                    <a:pt x="3737" y="935"/>
                    <a:pt x="3503" y="801"/>
                  </a:cubicBezTo>
                  <a:lnTo>
                    <a:pt x="2269"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28"/>
            <p:cNvSpPr/>
            <p:nvPr/>
          </p:nvSpPr>
          <p:spPr>
            <a:xfrm>
              <a:off x="3717825" y="2897525"/>
              <a:ext cx="94250" cy="52550"/>
            </a:xfrm>
            <a:custGeom>
              <a:avLst/>
              <a:gdLst/>
              <a:ahLst/>
              <a:cxnLst/>
              <a:rect l="l" t="t" r="r" b="b"/>
              <a:pathLst>
                <a:path w="3770" h="2102" extrusionOk="0">
                  <a:moveTo>
                    <a:pt x="1885" y="0"/>
                  </a:moveTo>
                  <a:cubicBezTo>
                    <a:pt x="1735" y="0"/>
                    <a:pt x="1585" y="34"/>
                    <a:pt x="1468" y="100"/>
                  </a:cubicBezTo>
                  <a:lnTo>
                    <a:pt x="234" y="801"/>
                  </a:lnTo>
                  <a:cubicBezTo>
                    <a:pt x="1" y="934"/>
                    <a:pt x="1" y="1168"/>
                    <a:pt x="234" y="1301"/>
                  </a:cubicBezTo>
                  <a:lnTo>
                    <a:pt x="1468" y="2002"/>
                  </a:lnTo>
                  <a:cubicBezTo>
                    <a:pt x="1585" y="2068"/>
                    <a:pt x="1735" y="2102"/>
                    <a:pt x="1885" y="2102"/>
                  </a:cubicBezTo>
                  <a:cubicBezTo>
                    <a:pt x="2035" y="2102"/>
                    <a:pt x="2185" y="2068"/>
                    <a:pt x="2302" y="2002"/>
                  </a:cubicBezTo>
                  <a:lnTo>
                    <a:pt x="3536" y="1301"/>
                  </a:lnTo>
                  <a:cubicBezTo>
                    <a:pt x="3770" y="1168"/>
                    <a:pt x="3770" y="934"/>
                    <a:pt x="3536" y="801"/>
                  </a:cubicBezTo>
                  <a:lnTo>
                    <a:pt x="2302" y="100"/>
                  </a:lnTo>
                  <a:cubicBezTo>
                    <a:pt x="2185" y="34"/>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28"/>
            <p:cNvSpPr/>
            <p:nvPr/>
          </p:nvSpPr>
          <p:spPr>
            <a:xfrm>
              <a:off x="3643600" y="2940875"/>
              <a:ext cx="94275" cy="52575"/>
            </a:xfrm>
            <a:custGeom>
              <a:avLst/>
              <a:gdLst/>
              <a:ahLst/>
              <a:cxnLst/>
              <a:rect l="l" t="t" r="r" b="b"/>
              <a:pathLst>
                <a:path w="3771" h="2103" extrusionOk="0">
                  <a:moveTo>
                    <a:pt x="1885" y="1"/>
                  </a:moveTo>
                  <a:cubicBezTo>
                    <a:pt x="1735" y="1"/>
                    <a:pt x="1585" y="34"/>
                    <a:pt x="1468" y="101"/>
                  </a:cubicBezTo>
                  <a:lnTo>
                    <a:pt x="234" y="801"/>
                  </a:lnTo>
                  <a:cubicBezTo>
                    <a:pt x="1" y="935"/>
                    <a:pt x="1" y="1135"/>
                    <a:pt x="234" y="1268"/>
                  </a:cubicBezTo>
                  <a:lnTo>
                    <a:pt x="1468" y="2002"/>
                  </a:lnTo>
                  <a:cubicBezTo>
                    <a:pt x="1585" y="2069"/>
                    <a:pt x="1735" y="2102"/>
                    <a:pt x="1885" y="2102"/>
                  </a:cubicBezTo>
                  <a:cubicBezTo>
                    <a:pt x="2036" y="2102"/>
                    <a:pt x="2186" y="2069"/>
                    <a:pt x="2302" y="2002"/>
                  </a:cubicBezTo>
                  <a:lnTo>
                    <a:pt x="3537" y="1268"/>
                  </a:lnTo>
                  <a:cubicBezTo>
                    <a:pt x="3770" y="1168"/>
                    <a:pt x="3770" y="935"/>
                    <a:pt x="3537" y="801"/>
                  </a:cubicBezTo>
                  <a:lnTo>
                    <a:pt x="2302" y="101"/>
                  </a:lnTo>
                  <a:cubicBezTo>
                    <a:pt x="2186" y="34"/>
                    <a:pt x="2036"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28"/>
            <p:cNvSpPr/>
            <p:nvPr/>
          </p:nvSpPr>
          <p:spPr>
            <a:xfrm>
              <a:off x="3569375" y="2984250"/>
              <a:ext cx="93425" cy="52550"/>
            </a:xfrm>
            <a:custGeom>
              <a:avLst/>
              <a:gdLst/>
              <a:ahLst/>
              <a:cxnLst/>
              <a:rect l="l" t="t" r="r" b="b"/>
              <a:pathLst>
                <a:path w="3737" h="2102" extrusionOk="0">
                  <a:moveTo>
                    <a:pt x="1873" y="0"/>
                  </a:moveTo>
                  <a:cubicBezTo>
                    <a:pt x="1719" y="0"/>
                    <a:pt x="1569" y="34"/>
                    <a:pt x="1469" y="100"/>
                  </a:cubicBezTo>
                  <a:lnTo>
                    <a:pt x="234" y="801"/>
                  </a:lnTo>
                  <a:cubicBezTo>
                    <a:pt x="1" y="934"/>
                    <a:pt x="1" y="1134"/>
                    <a:pt x="234" y="1268"/>
                  </a:cubicBezTo>
                  <a:lnTo>
                    <a:pt x="1469" y="2002"/>
                  </a:lnTo>
                  <a:cubicBezTo>
                    <a:pt x="1585" y="2068"/>
                    <a:pt x="1736" y="2102"/>
                    <a:pt x="1886" y="2102"/>
                  </a:cubicBezTo>
                  <a:cubicBezTo>
                    <a:pt x="2036" y="2102"/>
                    <a:pt x="2186" y="2068"/>
                    <a:pt x="2303" y="2002"/>
                  </a:cubicBezTo>
                  <a:lnTo>
                    <a:pt x="3537" y="1268"/>
                  </a:lnTo>
                  <a:cubicBezTo>
                    <a:pt x="3737" y="1134"/>
                    <a:pt x="3737" y="934"/>
                    <a:pt x="3503" y="801"/>
                  </a:cubicBezTo>
                  <a:lnTo>
                    <a:pt x="2303" y="100"/>
                  </a:lnTo>
                  <a:cubicBezTo>
                    <a:pt x="2186" y="34"/>
                    <a:pt x="2027" y="0"/>
                    <a:pt x="1873"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28"/>
            <p:cNvSpPr/>
            <p:nvPr/>
          </p:nvSpPr>
          <p:spPr>
            <a:xfrm>
              <a:off x="3495175" y="3026775"/>
              <a:ext cx="93425" cy="53400"/>
            </a:xfrm>
            <a:custGeom>
              <a:avLst/>
              <a:gdLst/>
              <a:ahLst/>
              <a:cxnLst/>
              <a:rect l="l" t="t" r="r" b="b"/>
              <a:pathLst>
                <a:path w="3737" h="2136" extrusionOk="0">
                  <a:moveTo>
                    <a:pt x="1852" y="1"/>
                  </a:moveTo>
                  <a:cubicBezTo>
                    <a:pt x="1701" y="1"/>
                    <a:pt x="1551" y="34"/>
                    <a:pt x="1435" y="101"/>
                  </a:cubicBezTo>
                  <a:lnTo>
                    <a:pt x="234" y="834"/>
                  </a:lnTo>
                  <a:cubicBezTo>
                    <a:pt x="0" y="968"/>
                    <a:pt x="0" y="1168"/>
                    <a:pt x="234" y="1301"/>
                  </a:cubicBezTo>
                  <a:lnTo>
                    <a:pt x="1468" y="2035"/>
                  </a:lnTo>
                  <a:cubicBezTo>
                    <a:pt x="1585" y="2102"/>
                    <a:pt x="1735" y="2135"/>
                    <a:pt x="1885" y="2135"/>
                  </a:cubicBezTo>
                  <a:cubicBezTo>
                    <a:pt x="2035" y="2135"/>
                    <a:pt x="2185" y="2102"/>
                    <a:pt x="2302" y="2035"/>
                  </a:cubicBezTo>
                  <a:lnTo>
                    <a:pt x="3503" y="1301"/>
                  </a:lnTo>
                  <a:cubicBezTo>
                    <a:pt x="3736" y="1168"/>
                    <a:pt x="3736" y="968"/>
                    <a:pt x="3503" y="834"/>
                  </a:cubicBezTo>
                  <a:lnTo>
                    <a:pt x="2268"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28"/>
            <p:cNvSpPr/>
            <p:nvPr/>
          </p:nvSpPr>
          <p:spPr>
            <a:xfrm>
              <a:off x="3420950" y="3070150"/>
              <a:ext cx="93425" cy="52550"/>
            </a:xfrm>
            <a:custGeom>
              <a:avLst/>
              <a:gdLst/>
              <a:ahLst/>
              <a:cxnLst/>
              <a:rect l="l" t="t" r="r" b="b"/>
              <a:pathLst>
                <a:path w="3737" h="2102" extrusionOk="0">
                  <a:moveTo>
                    <a:pt x="1852" y="0"/>
                  </a:moveTo>
                  <a:cubicBezTo>
                    <a:pt x="1702" y="0"/>
                    <a:pt x="1552" y="33"/>
                    <a:pt x="1435" y="100"/>
                  </a:cubicBezTo>
                  <a:lnTo>
                    <a:pt x="201" y="834"/>
                  </a:lnTo>
                  <a:cubicBezTo>
                    <a:pt x="0" y="967"/>
                    <a:pt x="0" y="1168"/>
                    <a:pt x="234" y="1301"/>
                  </a:cubicBezTo>
                  <a:lnTo>
                    <a:pt x="1468" y="2002"/>
                  </a:lnTo>
                  <a:cubicBezTo>
                    <a:pt x="1568" y="2068"/>
                    <a:pt x="1710" y="2102"/>
                    <a:pt x="1856" y="2102"/>
                  </a:cubicBezTo>
                  <a:cubicBezTo>
                    <a:pt x="2002" y="2102"/>
                    <a:pt x="2152" y="2068"/>
                    <a:pt x="2269" y="2002"/>
                  </a:cubicBezTo>
                  <a:lnTo>
                    <a:pt x="3503" y="1301"/>
                  </a:lnTo>
                  <a:cubicBezTo>
                    <a:pt x="3736" y="1168"/>
                    <a:pt x="3736" y="967"/>
                    <a:pt x="3503" y="834"/>
                  </a:cubicBezTo>
                  <a:lnTo>
                    <a:pt x="2269" y="100"/>
                  </a:lnTo>
                  <a:cubicBezTo>
                    <a:pt x="2152" y="33"/>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28"/>
            <p:cNvSpPr/>
            <p:nvPr/>
          </p:nvSpPr>
          <p:spPr>
            <a:xfrm>
              <a:off x="3345900" y="3113500"/>
              <a:ext cx="94250" cy="52575"/>
            </a:xfrm>
            <a:custGeom>
              <a:avLst/>
              <a:gdLst/>
              <a:ahLst/>
              <a:cxnLst/>
              <a:rect l="l" t="t" r="r" b="b"/>
              <a:pathLst>
                <a:path w="3770" h="2103" extrusionOk="0">
                  <a:moveTo>
                    <a:pt x="1885" y="1"/>
                  </a:moveTo>
                  <a:cubicBezTo>
                    <a:pt x="1735" y="1"/>
                    <a:pt x="1585" y="34"/>
                    <a:pt x="1468" y="101"/>
                  </a:cubicBezTo>
                  <a:lnTo>
                    <a:pt x="234" y="801"/>
                  </a:lnTo>
                  <a:cubicBezTo>
                    <a:pt x="0" y="935"/>
                    <a:pt x="0" y="1168"/>
                    <a:pt x="234" y="1302"/>
                  </a:cubicBezTo>
                  <a:lnTo>
                    <a:pt x="1468" y="2002"/>
                  </a:lnTo>
                  <a:cubicBezTo>
                    <a:pt x="1585" y="2069"/>
                    <a:pt x="1735" y="2102"/>
                    <a:pt x="1885" y="2102"/>
                  </a:cubicBezTo>
                  <a:cubicBezTo>
                    <a:pt x="2035" y="2102"/>
                    <a:pt x="2185" y="2069"/>
                    <a:pt x="2302" y="2002"/>
                  </a:cubicBezTo>
                  <a:lnTo>
                    <a:pt x="3536" y="1302"/>
                  </a:lnTo>
                  <a:cubicBezTo>
                    <a:pt x="3770" y="1168"/>
                    <a:pt x="3770" y="935"/>
                    <a:pt x="3536" y="801"/>
                  </a:cubicBezTo>
                  <a:lnTo>
                    <a:pt x="2302" y="101"/>
                  </a:lnTo>
                  <a:cubicBezTo>
                    <a:pt x="2185"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28"/>
            <p:cNvSpPr/>
            <p:nvPr/>
          </p:nvSpPr>
          <p:spPr>
            <a:xfrm>
              <a:off x="3271675" y="3156875"/>
              <a:ext cx="93425" cy="52550"/>
            </a:xfrm>
            <a:custGeom>
              <a:avLst/>
              <a:gdLst/>
              <a:ahLst/>
              <a:cxnLst/>
              <a:rect l="l" t="t" r="r" b="b"/>
              <a:pathLst>
                <a:path w="3737" h="2102" extrusionOk="0">
                  <a:moveTo>
                    <a:pt x="1885" y="0"/>
                  </a:moveTo>
                  <a:cubicBezTo>
                    <a:pt x="1735" y="0"/>
                    <a:pt x="1585" y="34"/>
                    <a:pt x="1468" y="100"/>
                  </a:cubicBezTo>
                  <a:lnTo>
                    <a:pt x="234" y="801"/>
                  </a:lnTo>
                  <a:cubicBezTo>
                    <a:pt x="0" y="934"/>
                    <a:pt x="0" y="1168"/>
                    <a:pt x="234" y="1301"/>
                  </a:cubicBezTo>
                  <a:lnTo>
                    <a:pt x="1468" y="2002"/>
                  </a:lnTo>
                  <a:cubicBezTo>
                    <a:pt x="1585" y="2068"/>
                    <a:pt x="1735" y="2102"/>
                    <a:pt x="1885" y="2102"/>
                  </a:cubicBezTo>
                  <a:cubicBezTo>
                    <a:pt x="2035" y="2102"/>
                    <a:pt x="2185" y="2068"/>
                    <a:pt x="2302" y="2002"/>
                  </a:cubicBezTo>
                  <a:lnTo>
                    <a:pt x="3536" y="1301"/>
                  </a:lnTo>
                  <a:cubicBezTo>
                    <a:pt x="3736" y="1168"/>
                    <a:pt x="3736" y="934"/>
                    <a:pt x="3536" y="801"/>
                  </a:cubicBezTo>
                  <a:lnTo>
                    <a:pt x="2302" y="100"/>
                  </a:lnTo>
                  <a:cubicBezTo>
                    <a:pt x="2185" y="34"/>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28"/>
            <p:cNvSpPr/>
            <p:nvPr/>
          </p:nvSpPr>
          <p:spPr>
            <a:xfrm>
              <a:off x="3197450" y="3200225"/>
              <a:ext cx="93425" cy="52575"/>
            </a:xfrm>
            <a:custGeom>
              <a:avLst/>
              <a:gdLst/>
              <a:ahLst/>
              <a:cxnLst/>
              <a:rect l="l" t="t" r="r" b="b"/>
              <a:pathLst>
                <a:path w="3737" h="2103" extrusionOk="0">
                  <a:moveTo>
                    <a:pt x="1856" y="1"/>
                  </a:moveTo>
                  <a:cubicBezTo>
                    <a:pt x="1710" y="1"/>
                    <a:pt x="1568" y="34"/>
                    <a:pt x="1468" y="101"/>
                  </a:cubicBezTo>
                  <a:lnTo>
                    <a:pt x="234" y="801"/>
                  </a:lnTo>
                  <a:cubicBezTo>
                    <a:pt x="1" y="935"/>
                    <a:pt x="1" y="1168"/>
                    <a:pt x="234" y="1302"/>
                  </a:cubicBezTo>
                  <a:lnTo>
                    <a:pt x="1468" y="2002"/>
                  </a:lnTo>
                  <a:cubicBezTo>
                    <a:pt x="1585" y="2069"/>
                    <a:pt x="1735" y="2102"/>
                    <a:pt x="1885" y="2102"/>
                  </a:cubicBezTo>
                  <a:cubicBezTo>
                    <a:pt x="2035" y="2102"/>
                    <a:pt x="2186" y="2069"/>
                    <a:pt x="2302" y="2002"/>
                  </a:cubicBezTo>
                  <a:lnTo>
                    <a:pt x="3537" y="1302"/>
                  </a:lnTo>
                  <a:cubicBezTo>
                    <a:pt x="3737" y="1168"/>
                    <a:pt x="3737" y="935"/>
                    <a:pt x="3503" y="801"/>
                  </a:cubicBezTo>
                  <a:lnTo>
                    <a:pt x="2269" y="101"/>
                  </a:lnTo>
                  <a:cubicBezTo>
                    <a:pt x="2152" y="34"/>
                    <a:pt x="2002" y="1"/>
                    <a:pt x="1856"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28"/>
            <p:cNvSpPr/>
            <p:nvPr/>
          </p:nvSpPr>
          <p:spPr>
            <a:xfrm>
              <a:off x="3123225" y="3243600"/>
              <a:ext cx="93425" cy="52550"/>
            </a:xfrm>
            <a:custGeom>
              <a:avLst/>
              <a:gdLst/>
              <a:ahLst/>
              <a:cxnLst/>
              <a:rect l="l" t="t" r="r" b="b"/>
              <a:pathLst>
                <a:path w="3737" h="2102" extrusionOk="0">
                  <a:moveTo>
                    <a:pt x="1852" y="0"/>
                  </a:moveTo>
                  <a:cubicBezTo>
                    <a:pt x="1702" y="0"/>
                    <a:pt x="1552" y="34"/>
                    <a:pt x="1435" y="100"/>
                  </a:cubicBezTo>
                  <a:lnTo>
                    <a:pt x="234" y="801"/>
                  </a:lnTo>
                  <a:cubicBezTo>
                    <a:pt x="1" y="934"/>
                    <a:pt x="1" y="1135"/>
                    <a:pt x="234" y="1268"/>
                  </a:cubicBezTo>
                  <a:lnTo>
                    <a:pt x="1469" y="2002"/>
                  </a:lnTo>
                  <a:cubicBezTo>
                    <a:pt x="1585" y="2069"/>
                    <a:pt x="1735" y="2102"/>
                    <a:pt x="1886" y="2102"/>
                  </a:cubicBezTo>
                  <a:cubicBezTo>
                    <a:pt x="2036" y="2102"/>
                    <a:pt x="2186" y="2069"/>
                    <a:pt x="2303" y="2002"/>
                  </a:cubicBezTo>
                  <a:lnTo>
                    <a:pt x="3503" y="1268"/>
                  </a:lnTo>
                  <a:cubicBezTo>
                    <a:pt x="3737" y="1135"/>
                    <a:pt x="3737" y="934"/>
                    <a:pt x="3503" y="801"/>
                  </a:cubicBezTo>
                  <a:lnTo>
                    <a:pt x="2269" y="100"/>
                  </a:lnTo>
                  <a:cubicBezTo>
                    <a:pt x="2152" y="34"/>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28"/>
            <p:cNvSpPr/>
            <p:nvPr/>
          </p:nvSpPr>
          <p:spPr>
            <a:xfrm>
              <a:off x="3048175" y="3286850"/>
              <a:ext cx="94275" cy="52675"/>
            </a:xfrm>
            <a:custGeom>
              <a:avLst/>
              <a:gdLst/>
              <a:ahLst/>
              <a:cxnLst/>
              <a:rect l="l" t="t" r="r" b="b"/>
              <a:pathLst>
                <a:path w="3771" h="2107" extrusionOk="0">
                  <a:moveTo>
                    <a:pt x="1853" y="0"/>
                  </a:moveTo>
                  <a:cubicBezTo>
                    <a:pt x="1714" y="0"/>
                    <a:pt x="1577" y="25"/>
                    <a:pt x="1468" y="72"/>
                  </a:cubicBezTo>
                  <a:lnTo>
                    <a:pt x="234" y="806"/>
                  </a:lnTo>
                  <a:cubicBezTo>
                    <a:pt x="1" y="939"/>
                    <a:pt x="34" y="1139"/>
                    <a:pt x="234" y="1273"/>
                  </a:cubicBezTo>
                  <a:lnTo>
                    <a:pt x="1468" y="2006"/>
                  </a:lnTo>
                  <a:cubicBezTo>
                    <a:pt x="1585" y="2073"/>
                    <a:pt x="1735" y="2106"/>
                    <a:pt x="1885" y="2106"/>
                  </a:cubicBezTo>
                  <a:cubicBezTo>
                    <a:pt x="2036" y="2106"/>
                    <a:pt x="2186" y="2073"/>
                    <a:pt x="2302" y="2006"/>
                  </a:cubicBezTo>
                  <a:lnTo>
                    <a:pt x="3537" y="1273"/>
                  </a:lnTo>
                  <a:cubicBezTo>
                    <a:pt x="3770" y="1139"/>
                    <a:pt x="3770" y="939"/>
                    <a:pt x="3537" y="806"/>
                  </a:cubicBezTo>
                  <a:lnTo>
                    <a:pt x="2302" y="105"/>
                  </a:lnTo>
                  <a:cubicBezTo>
                    <a:pt x="2177" y="34"/>
                    <a:pt x="2014" y="0"/>
                    <a:pt x="1853"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28"/>
            <p:cNvSpPr/>
            <p:nvPr/>
          </p:nvSpPr>
          <p:spPr>
            <a:xfrm>
              <a:off x="3943825" y="2683200"/>
              <a:ext cx="94250" cy="52550"/>
            </a:xfrm>
            <a:custGeom>
              <a:avLst/>
              <a:gdLst/>
              <a:ahLst/>
              <a:cxnLst/>
              <a:rect l="l" t="t" r="r" b="b"/>
              <a:pathLst>
                <a:path w="3770" h="2102" extrusionOk="0">
                  <a:moveTo>
                    <a:pt x="1885" y="0"/>
                  </a:moveTo>
                  <a:cubicBezTo>
                    <a:pt x="1735" y="0"/>
                    <a:pt x="1585" y="34"/>
                    <a:pt x="1468" y="100"/>
                  </a:cubicBezTo>
                  <a:lnTo>
                    <a:pt x="234" y="801"/>
                  </a:lnTo>
                  <a:cubicBezTo>
                    <a:pt x="0" y="934"/>
                    <a:pt x="34" y="1168"/>
                    <a:pt x="267" y="1301"/>
                  </a:cubicBezTo>
                  <a:lnTo>
                    <a:pt x="1468" y="2002"/>
                  </a:lnTo>
                  <a:cubicBezTo>
                    <a:pt x="1585" y="2068"/>
                    <a:pt x="1735" y="2102"/>
                    <a:pt x="1885" y="2102"/>
                  </a:cubicBezTo>
                  <a:cubicBezTo>
                    <a:pt x="2035" y="2102"/>
                    <a:pt x="2185" y="2068"/>
                    <a:pt x="2302" y="2002"/>
                  </a:cubicBezTo>
                  <a:lnTo>
                    <a:pt x="3536" y="1301"/>
                  </a:lnTo>
                  <a:cubicBezTo>
                    <a:pt x="3770" y="1168"/>
                    <a:pt x="3770" y="934"/>
                    <a:pt x="3536" y="801"/>
                  </a:cubicBezTo>
                  <a:lnTo>
                    <a:pt x="2302" y="100"/>
                  </a:lnTo>
                  <a:cubicBezTo>
                    <a:pt x="2185" y="34"/>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28"/>
            <p:cNvSpPr/>
            <p:nvPr/>
          </p:nvSpPr>
          <p:spPr>
            <a:xfrm>
              <a:off x="3869600" y="2726550"/>
              <a:ext cx="94250" cy="52575"/>
            </a:xfrm>
            <a:custGeom>
              <a:avLst/>
              <a:gdLst/>
              <a:ahLst/>
              <a:cxnLst/>
              <a:rect l="l" t="t" r="r" b="b"/>
              <a:pathLst>
                <a:path w="3770" h="2103" extrusionOk="0">
                  <a:moveTo>
                    <a:pt x="1885" y="1"/>
                  </a:moveTo>
                  <a:cubicBezTo>
                    <a:pt x="1735" y="1"/>
                    <a:pt x="1585" y="34"/>
                    <a:pt x="1468" y="101"/>
                  </a:cubicBezTo>
                  <a:lnTo>
                    <a:pt x="234" y="801"/>
                  </a:lnTo>
                  <a:cubicBezTo>
                    <a:pt x="1" y="935"/>
                    <a:pt x="1" y="1168"/>
                    <a:pt x="234" y="1302"/>
                  </a:cubicBezTo>
                  <a:lnTo>
                    <a:pt x="1468" y="2002"/>
                  </a:lnTo>
                  <a:cubicBezTo>
                    <a:pt x="1585" y="2069"/>
                    <a:pt x="1735" y="2102"/>
                    <a:pt x="1885" y="2102"/>
                  </a:cubicBezTo>
                  <a:cubicBezTo>
                    <a:pt x="2035" y="2102"/>
                    <a:pt x="2185" y="2069"/>
                    <a:pt x="2302" y="2002"/>
                  </a:cubicBezTo>
                  <a:lnTo>
                    <a:pt x="3536" y="1302"/>
                  </a:lnTo>
                  <a:cubicBezTo>
                    <a:pt x="3770" y="1168"/>
                    <a:pt x="3770" y="935"/>
                    <a:pt x="3536" y="801"/>
                  </a:cubicBezTo>
                  <a:lnTo>
                    <a:pt x="2302" y="101"/>
                  </a:lnTo>
                  <a:cubicBezTo>
                    <a:pt x="2185"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28"/>
            <p:cNvSpPr/>
            <p:nvPr/>
          </p:nvSpPr>
          <p:spPr>
            <a:xfrm>
              <a:off x="3795375" y="2769925"/>
              <a:ext cx="93425" cy="52550"/>
            </a:xfrm>
            <a:custGeom>
              <a:avLst/>
              <a:gdLst/>
              <a:ahLst/>
              <a:cxnLst/>
              <a:rect l="l" t="t" r="r" b="b"/>
              <a:pathLst>
                <a:path w="3737" h="2102" extrusionOk="0">
                  <a:moveTo>
                    <a:pt x="1885" y="0"/>
                  </a:moveTo>
                  <a:cubicBezTo>
                    <a:pt x="1735" y="0"/>
                    <a:pt x="1585" y="34"/>
                    <a:pt x="1468" y="101"/>
                  </a:cubicBezTo>
                  <a:lnTo>
                    <a:pt x="234" y="801"/>
                  </a:lnTo>
                  <a:cubicBezTo>
                    <a:pt x="1" y="934"/>
                    <a:pt x="1" y="1168"/>
                    <a:pt x="234" y="1301"/>
                  </a:cubicBezTo>
                  <a:lnTo>
                    <a:pt x="1468" y="2002"/>
                  </a:lnTo>
                  <a:cubicBezTo>
                    <a:pt x="1585" y="2069"/>
                    <a:pt x="1735" y="2102"/>
                    <a:pt x="1885" y="2102"/>
                  </a:cubicBezTo>
                  <a:cubicBezTo>
                    <a:pt x="2036" y="2102"/>
                    <a:pt x="2186" y="2069"/>
                    <a:pt x="2302" y="2002"/>
                  </a:cubicBezTo>
                  <a:lnTo>
                    <a:pt x="3537" y="1301"/>
                  </a:lnTo>
                  <a:cubicBezTo>
                    <a:pt x="3737" y="1168"/>
                    <a:pt x="3737" y="934"/>
                    <a:pt x="3537" y="801"/>
                  </a:cubicBezTo>
                  <a:lnTo>
                    <a:pt x="2302" y="101"/>
                  </a:lnTo>
                  <a:cubicBezTo>
                    <a:pt x="2186" y="34"/>
                    <a:pt x="2036"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28"/>
            <p:cNvSpPr/>
            <p:nvPr/>
          </p:nvSpPr>
          <p:spPr>
            <a:xfrm>
              <a:off x="3721150" y="2813300"/>
              <a:ext cx="93425" cy="52550"/>
            </a:xfrm>
            <a:custGeom>
              <a:avLst/>
              <a:gdLst/>
              <a:ahLst/>
              <a:cxnLst/>
              <a:rect l="l" t="t" r="r" b="b"/>
              <a:pathLst>
                <a:path w="3737" h="2102" extrusionOk="0">
                  <a:moveTo>
                    <a:pt x="1856" y="0"/>
                  </a:moveTo>
                  <a:cubicBezTo>
                    <a:pt x="1711" y="0"/>
                    <a:pt x="1569" y="33"/>
                    <a:pt x="1469" y="100"/>
                  </a:cubicBezTo>
                  <a:lnTo>
                    <a:pt x="234" y="801"/>
                  </a:lnTo>
                  <a:cubicBezTo>
                    <a:pt x="1" y="934"/>
                    <a:pt x="1" y="1134"/>
                    <a:pt x="234" y="1268"/>
                  </a:cubicBezTo>
                  <a:lnTo>
                    <a:pt x="1469" y="2002"/>
                  </a:lnTo>
                  <a:cubicBezTo>
                    <a:pt x="1585" y="2068"/>
                    <a:pt x="1736" y="2102"/>
                    <a:pt x="1886" y="2102"/>
                  </a:cubicBezTo>
                  <a:cubicBezTo>
                    <a:pt x="2036" y="2102"/>
                    <a:pt x="2186" y="2068"/>
                    <a:pt x="2303" y="2002"/>
                  </a:cubicBezTo>
                  <a:lnTo>
                    <a:pt x="3503" y="1268"/>
                  </a:lnTo>
                  <a:cubicBezTo>
                    <a:pt x="3737" y="1134"/>
                    <a:pt x="3737" y="934"/>
                    <a:pt x="3503" y="801"/>
                  </a:cubicBezTo>
                  <a:lnTo>
                    <a:pt x="2269" y="100"/>
                  </a:lnTo>
                  <a:cubicBezTo>
                    <a:pt x="2153" y="33"/>
                    <a:pt x="2002" y="0"/>
                    <a:pt x="1856"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28"/>
            <p:cNvSpPr/>
            <p:nvPr/>
          </p:nvSpPr>
          <p:spPr>
            <a:xfrm>
              <a:off x="3646950" y="2855825"/>
              <a:ext cx="93425" cy="52775"/>
            </a:xfrm>
            <a:custGeom>
              <a:avLst/>
              <a:gdLst/>
              <a:ahLst/>
              <a:cxnLst/>
              <a:rect l="l" t="t" r="r" b="b"/>
              <a:pathLst>
                <a:path w="3737" h="2111" extrusionOk="0">
                  <a:moveTo>
                    <a:pt x="1852" y="0"/>
                  </a:moveTo>
                  <a:cubicBezTo>
                    <a:pt x="1701" y="0"/>
                    <a:pt x="1551" y="34"/>
                    <a:pt x="1435" y="100"/>
                  </a:cubicBezTo>
                  <a:lnTo>
                    <a:pt x="234" y="834"/>
                  </a:lnTo>
                  <a:cubicBezTo>
                    <a:pt x="0" y="968"/>
                    <a:pt x="0" y="1168"/>
                    <a:pt x="234" y="1301"/>
                  </a:cubicBezTo>
                  <a:lnTo>
                    <a:pt x="1468" y="2035"/>
                  </a:lnTo>
                  <a:cubicBezTo>
                    <a:pt x="1568" y="2085"/>
                    <a:pt x="1718" y="2110"/>
                    <a:pt x="1868" y="2110"/>
                  </a:cubicBezTo>
                  <a:cubicBezTo>
                    <a:pt x="2018" y="2110"/>
                    <a:pt x="2168" y="2085"/>
                    <a:pt x="2268" y="2035"/>
                  </a:cubicBezTo>
                  <a:lnTo>
                    <a:pt x="3503" y="1301"/>
                  </a:lnTo>
                  <a:cubicBezTo>
                    <a:pt x="3736" y="1168"/>
                    <a:pt x="3736" y="968"/>
                    <a:pt x="3503" y="834"/>
                  </a:cubicBezTo>
                  <a:lnTo>
                    <a:pt x="2268" y="100"/>
                  </a:lnTo>
                  <a:cubicBezTo>
                    <a:pt x="2152" y="34"/>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28"/>
            <p:cNvSpPr/>
            <p:nvPr/>
          </p:nvSpPr>
          <p:spPr>
            <a:xfrm>
              <a:off x="3571900" y="2899175"/>
              <a:ext cx="94250" cy="52575"/>
            </a:xfrm>
            <a:custGeom>
              <a:avLst/>
              <a:gdLst/>
              <a:ahLst/>
              <a:cxnLst/>
              <a:rect l="l" t="t" r="r" b="b"/>
              <a:pathLst>
                <a:path w="3770" h="2103" extrusionOk="0">
                  <a:moveTo>
                    <a:pt x="1885" y="1"/>
                  </a:moveTo>
                  <a:cubicBezTo>
                    <a:pt x="1735" y="1"/>
                    <a:pt x="1585" y="34"/>
                    <a:pt x="1468" y="101"/>
                  </a:cubicBezTo>
                  <a:lnTo>
                    <a:pt x="234" y="835"/>
                  </a:lnTo>
                  <a:cubicBezTo>
                    <a:pt x="0" y="968"/>
                    <a:pt x="33" y="1168"/>
                    <a:pt x="234" y="1302"/>
                  </a:cubicBezTo>
                  <a:lnTo>
                    <a:pt x="1468" y="2002"/>
                  </a:lnTo>
                  <a:cubicBezTo>
                    <a:pt x="1585" y="2069"/>
                    <a:pt x="1735" y="2102"/>
                    <a:pt x="1885" y="2102"/>
                  </a:cubicBezTo>
                  <a:cubicBezTo>
                    <a:pt x="2035" y="2102"/>
                    <a:pt x="2185" y="2069"/>
                    <a:pt x="2302" y="2002"/>
                  </a:cubicBezTo>
                  <a:lnTo>
                    <a:pt x="3536" y="1302"/>
                  </a:lnTo>
                  <a:cubicBezTo>
                    <a:pt x="3769" y="1168"/>
                    <a:pt x="3769" y="968"/>
                    <a:pt x="3536" y="835"/>
                  </a:cubicBezTo>
                  <a:lnTo>
                    <a:pt x="2302" y="101"/>
                  </a:lnTo>
                  <a:cubicBezTo>
                    <a:pt x="2185"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28"/>
            <p:cNvSpPr/>
            <p:nvPr/>
          </p:nvSpPr>
          <p:spPr>
            <a:xfrm>
              <a:off x="3497675" y="2942550"/>
              <a:ext cx="94250" cy="52550"/>
            </a:xfrm>
            <a:custGeom>
              <a:avLst/>
              <a:gdLst/>
              <a:ahLst/>
              <a:cxnLst/>
              <a:rect l="l" t="t" r="r" b="b"/>
              <a:pathLst>
                <a:path w="3770" h="2102" extrusionOk="0">
                  <a:moveTo>
                    <a:pt x="1885" y="0"/>
                  </a:moveTo>
                  <a:cubicBezTo>
                    <a:pt x="1735" y="0"/>
                    <a:pt x="1585" y="34"/>
                    <a:pt x="1468" y="101"/>
                  </a:cubicBezTo>
                  <a:lnTo>
                    <a:pt x="234" y="801"/>
                  </a:lnTo>
                  <a:cubicBezTo>
                    <a:pt x="0" y="934"/>
                    <a:pt x="0" y="1168"/>
                    <a:pt x="234" y="1301"/>
                  </a:cubicBezTo>
                  <a:lnTo>
                    <a:pt x="1468" y="2002"/>
                  </a:lnTo>
                  <a:cubicBezTo>
                    <a:pt x="1585" y="2069"/>
                    <a:pt x="1735" y="2102"/>
                    <a:pt x="1885" y="2102"/>
                  </a:cubicBezTo>
                  <a:cubicBezTo>
                    <a:pt x="2035" y="2102"/>
                    <a:pt x="2185" y="2069"/>
                    <a:pt x="2302" y="2002"/>
                  </a:cubicBezTo>
                  <a:lnTo>
                    <a:pt x="3536" y="1301"/>
                  </a:lnTo>
                  <a:cubicBezTo>
                    <a:pt x="3770" y="1168"/>
                    <a:pt x="3770" y="934"/>
                    <a:pt x="3536" y="801"/>
                  </a:cubicBezTo>
                  <a:lnTo>
                    <a:pt x="2302" y="101"/>
                  </a:lnTo>
                  <a:cubicBezTo>
                    <a:pt x="2185" y="34"/>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28"/>
            <p:cNvSpPr/>
            <p:nvPr/>
          </p:nvSpPr>
          <p:spPr>
            <a:xfrm>
              <a:off x="3423450" y="2985925"/>
              <a:ext cx="93425" cy="52550"/>
            </a:xfrm>
            <a:custGeom>
              <a:avLst/>
              <a:gdLst/>
              <a:ahLst/>
              <a:cxnLst/>
              <a:rect l="l" t="t" r="r" b="b"/>
              <a:pathLst>
                <a:path w="3737" h="2102" extrusionOk="0">
                  <a:moveTo>
                    <a:pt x="1868" y="0"/>
                  </a:moveTo>
                  <a:cubicBezTo>
                    <a:pt x="1718" y="0"/>
                    <a:pt x="1568" y="33"/>
                    <a:pt x="1468" y="100"/>
                  </a:cubicBezTo>
                  <a:lnTo>
                    <a:pt x="234" y="801"/>
                  </a:lnTo>
                  <a:cubicBezTo>
                    <a:pt x="0" y="934"/>
                    <a:pt x="0" y="1168"/>
                    <a:pt x="234" y="1301"/>
                  </a:cubicBezTo>
                  <a:lnTo>
                    <a:pt x="1468" y="2001"/>
                  </a:lnTo>
                  <a:cubicBezTo>
                    <a:pt x="1585" y="2068"/>
                    <a:pt x="1735" y="2102"/>
                    <a:pt x="1885" y="2102"/>
                  </a:cubicBezTo>
                  <a:cubicBezTo>
                    <a:pt x="2035" y="2102"/>
                    <a:pt x="2185" y="2068"/>
                    <a:pt x="2302" y="2001"/>
                  </a:cubicBezTo>
                  <a:lnTo>
                    <a:pt x="3536" y="1301"/>
                  </a:lnTo>
                  <a:cubicBezTo>
                    <a:pt x="3736" y="1168"/>
                    <a:pt x="3736" y="934"/>
                    <a:pt x="3503" y="801"/>
                  </a:cubicBezTo>
                  <a:lnTo>
                    <a:pt x="2269" y="100"/>
                  </a:lnTo>
                  <a:cubicBezTo>
                    <a:pt x="2169" y="33"/>
                    <a:pt x="2019" y="0"/>
                    <a:pt x="1868"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28"/>
            <p:cNvSpPr/>
            <p:nvPr/>
          </p:nvSpPr>
          <p:spPr>
            <a:xfrm>
              <a:off x="3349225" y="3029275"/>
              <a:ext cx="93425" cy="52575"/>
            </a:xfrm>
            <a:custGeom>
              <a:avLst/>
              <a:gdLst/>
              <a:ahLst/>
              <a:cxnLst/>
              <a:rect l="l" t="t" r="r" b="b"/>
              <a:pathLst>
                <a:path w="3737" h="2103" extrusionOk="0">
                  <a:moveTo>
                    <a:pt x="1852" y="1"/>
                  </a:moveTo>
                  <a:cubicBezTo>
                    <a:pt x="1702" y="1"/>
                    <a:pt x="1552" y="34"/>
                    <a:pt x="1435" y="101"/>
                  </a:cubicBezTo>
                  <a:lnTo>
                    <a:pt x="234" y="801"/>
                  </a:lnTo>
                  <a:cubicBezTo>
                    <a:pt x="1" y="935"/>
                    <a:pt x="1" y="1168"/>
                    <a:pt x="234" y="1302"/>
                  </a:cubicBezTo>
                  <a:lnTo>
                    <a:pt x="1468" y="2002"/>
                  </a:lnTo>
                  <a:cubicBezTo>
                    <a:pt x="1585" y="2069"/>
                    <a:pt x="1735" y="2102"/>
                    <a:pt x="1885" y="2102"/>
                  </a:cubicBezTo>
                  <a:cubicBezTo>
                    <a:pt x="2035" y="2102"/>
                    <a:pt x="2186" y="2069"/>
                    <a:pt x="2302" y="2002"/>
                  </a:cubicBezTo>
                  <a:lnTo>
                    <a:pt x="3503" y="1302"/>
                  </a:lnTo>
                  <a:cubicBezTo>
                    <a:pt x="3737" y="1168"/>
                    <a:pt x="3737" y="935"/>
                    <a:pt x="3503" y="801"/>
                  </a:cubicBezTo>
                  <a:lnTo>
                    <a:pt x="2269"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28"/>
            <p:cNvSpPr/>
            <p:nvPr/>
          </p:nvSpPr>
          <p:spPr>
            <a:xfrm>
              <a:off x="3275000" y="3072650"/>
              <a:ext cx="93425" cy="52550"/>
            </a:xfrm>
            <a:custGeom>
              <a:avLst/>
              <a:gdLst/>
              <a:ahLst/>
              <a:cxnLst/>
              <a:rect l="l" t="t" r="r" b="b"/>
              <a:pathLst>
                <a:path w="3737" h="2102" extrusionOk="0">
                  <a:moveTo>
                    <a:pt x="1852" y="0"/>
                  </a:moveTo>
                  <a:cubicBezTo>
                    <a:pt x="1702" y="0"/>
                    <a:pt x="1552" y="34"/>
                    <a:pt x="1435" y="100"/>
                  </a:cubicBezTo>
                  <a:lnTo>
                    <a:pt x="201" y="801"/>
                  </a:lnTo>
                  <a:cubicBezTo>
                    <a:pt x="1" y="934"/>
                    <a:pt x="1" y="1134"/>
                    <a:pt x="234" y="1268"/>
                  </a:cubicBezTo>
                  <a:lnTo>
                    <a:pt x="1469" y="2002"/>
                  </a:lnTo>
                  <a:cubicBezTo>
                    <a:pt x="1569" y="2068"/>
                    <a:pt x="1719" y="2102"/>
                    <a:pt x="1869" y="2102"/>
                  </a:cubicBezTo>
                  <a:cubicBezTo>
                    <a:pt x="2019" y="2102"/>
                    <a:pt x="2169" y="2068"/>
                    <a:pt x="2269" y="2002"/>
                  </a:cubicBezTo>
                  <a:lnTo>
                    <a:pt x="3503" y="1268"/>
                  </a:lnTo>
                  <a:cubicBezTo>
                    <a:pt x="3737" y="1134"/>
                    <a:pt x="3737" y="934"/>
                    <a:pt x="3503" y="801"/>
                  </a:cubicBezTo>
                  <a:lnTo>
                    <a:pt x="2269" y="100"/>
                  </a:lnTo>
                  <a:cubicBezTo>
                    <a:pt x="2152" y="34"/>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28"/>
            <p:cNvSpPr/>
            <p:nvPr/>
          </p:nvSpPr>
          <p:spPr>
            <a:xfrm>
              <a:off x="3199950" y="3115800"/>
              <a:ext cx="94275" cy="52775"/>
            </a:xfrm>
            <a:custGeom>
              <a:avLst/>
              <a:gdLst/>
              <a:ahLst/>
              <a:cxnLst/>
              <a:rect l="l" t="t" r="r" b="b"/>
              <a:pathLst>
                <a:path w="3771" h="2111" extrusionOk="0">
                  <a:moveTo>
                    <a:pt x="1885" y="0"/>
                  </a:moveTo>
                  <a:cubicBezTo>
                    <a:pt x="1735" y="0"/>
                    <a:pt x="1585" y="25"/>
                    <a:pt x="1468" y="75"/>
                  </a:cubicBezTo>
                  <a:lnTo>
                    <a:pt x="234" y="809"/>
                  </a:lnTo>
                  <a:cubicBezTo>
                    <a:pt x="1" y="943"/>
                    <a:pt x="1" y="1143"/>
                    <a:pt x="234" y="1276"/>
                  </a:cubicBezTo>
                  <a:lnTo>
                    <a:pt x="1468" y="2010"/>
                  </a:lnTo>
                  <a:cubicBezTo>
                    <a:pt x="1585" y="2077"/>
                    <a:pt x="1735" y="2110"/>
                    <a:pt x="1885" y="2110"/>
                  </a:cubicBezTo>
                  <a:cubicBezTo>
                    <a:pt x="2036" y="2110"/>
                    <a:pt x="2186" y="2077"/>
                    <a:pt x="2302" y="2010"/>
                  </a:cubicBezTo>
                  <a:lnTo>
                    <a:pt x="3537" y="1276"/>
                  </a:lnTo>
                  <a:cubicBezTo>
                    <a:pt x="3770" y="1143"/>
                    <a:pt x="3770" y="943"/>
                    <a:pt x="3537" y="809"/>
                  </a:cubicBezTo>
                  <a:lnTo>
                    <a:pt x="2302" y="75"/>
                  </a:lnTo>
                  <a:cubicBezTo>
                    <a:pt x="2186" y="25"/>
                    <a:pt x="2036"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28"/>
            <p:cNvSpPr/>
            <p:nvPr/>
          </p:nvSpPr>
          <p:spPr>
            <a:xfrm>
              <a:off x="3125725" y="3158525"/>
              <a:ext cx="94275" cy="52575"/>
            </a:xfrm>
            <a:custGeom>
              <a:avLst/>
              <a:gdLst/>
              <a:ahLst/>
              <a:cxnLst/>
              <a:rect l="l" t="t" r="r" b="b"/>
              <a:pathLst>
                <a:path w="3771" h="2103" extrusionOk="0">
                  <a:moveTo>
                    <a:pt x="1886" y="1"/>
                  </a:moveTo>
                  <a:cubicBezTo>
                    <a:pt x="1736" y="1"/>
                    <a:pt x="1585" y="34"/>
                    <a:pt x="1469" y="101"/>
                  </a:cubicBezTo>
                  <a:lnTo>
                    <a:pt x="234" y="835"/>
                  </a:lnTo>
                  <a:cubicBezTo>
                    <a:pt x="1" y="968"/>
                    <a:pt x="1" y="1168"/>
                    <a:pt x="234" y="1302"/>
                  </a:cubicBezTo>
                  <a:lnTo>
                    <a:pt x="1469" y="2002"/>
                  </a:lnTo>
                  <a:cubicBezTo>
                    <a:pt x="1585" y="2069"/>
                    <a:pt x="1736" y="2102"/>
                    <a:pt x="1886" y="2102"/>
                  </a:cubicBezTo>
                  <a:cubicBezTo>
                    <a:pt x="2036" y="2102"/>
                    <a:pt x="2186" y="2069"/>
                    <a:pt x="2303" y="2002"/>
                  </a:cubicBezTo>
                  <a:lnTo>
                    <a:pt x="3537" y="1302"/>
                  </a:lnTo>
                  <a:cubicBezTo>
                    <a:pt x="3770" y="1168"/>
                    <a:pt x="3737" y="968"/>
                    <a:pt x="3537" y="835"/>
                  </a:cubicBezTo>
                  <a:lnTo>
                    <a:pt x="2303" y="101"/>
                  </a:lnTo>
                  <a:cubicBezTo>
                    <a:pt x="2186" y="34"/>
                    <a:pt x="2036" y="1"/>
                    <a:pt x="1886"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28"/>
            <p:cNvSpPr/>
            <p:nvPr/>
          </p:nvSpPr>
          <p:spPr>
            <a:xfrm>
              <a:off x="3051525" y="3201900"/>
              <a:ext cx="93425" cy="52575"/>
            </a:xfrm>
            <a:custGeom>
              <a:avLst/>
              <a:gdLst/>
              <a:ahLst/>
              <a:cxnLst/>
              <a:rect l="l" t="t" r="r" b="b"/>
              <a:pathLst>
                <a:path w="3737" h="2103" extrusionOk="0">
                  <a:moveTo>
                    <a:pt x="1868" y="1"/>
                  </a:moveTo>
                  <a:cubicBezTo>
                    <a:pt x="1718" y="1"/>
                    <a:pt x="1568" y="34"/>
                    <a:pt x="1468" y="101"/>
                  </a:cubicBezTo>
                  <a:lnTo>
                    <a:pt x="234" y="834"/>
                  </a:lnTo>
                  <a:cubicBezTo>
                    <a:pt x="0" y="935"/>
                    <a:pt x="0" y="1168"/>
                    <a:pt x="234" y="1301"/>
                  </a:cubicBezTo>
                  <a:lnTo>
                    <a:pt x="1468" y="2002"/>
                  </a:lnTo>
                  <a:cubicBezTo>
                    <a:pt x="1585" y="2069"/>
                    <a:pt x="1735" y="2102"/>
                    <a:pt x="1885" y="2102"/>
                  </a:cubicBezTo>
                  <a:cubicBezTo>
                    <a:pt x="2035" y="2102"/>
                    <a:pt x="2185" y="2069"/>
                    <a:pt x="2302" y="2002"/>
                  </a:cubicBezTo>
                  <a:lnTo>
                    <a:pt x="3536" y="1301"/>
                  </a:lnTo>
                  <a:cubicBezTo>
                    <a:pt x="3736" y="1168"/>
                    <a:pt x="3736" y="935"/>
                    <a:pt x="3503" y="834"/>
                  </a:cubicBezTo>
                  <a:lnTo>
                    <a:pt x="2268" y="101"/>
                  </a:lnTo>
                  <a:cubicBezTo>
                    <a:pt x="2168" y="34"/>
                    <a:pt x="2018" y="1"/>
                    <a:pt x="1868"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28"/>
            <p:cNvSpPr/>
            <p:nvPr/>
          </p:nvSpPr>
          <p:spPr>
            <a:xfrm>
              <a:off x="2977300" y="3245275"/>
              <a:ext cx="93425" cy="52550"/>
            </a:xfrm>
            <a:custGeom>
              <a:avLst/>
              <a:gdLst/>
              <a:ahLst/>
              <a:cxnLst/>
              <a:rect l="l" t="t" r="r" b="b"/>
              <a:pathLst>
                <a:path w="3737" h="2102" extrusionOk="0">
                  <a:moveTo>
                    <a:pt x="1852" y="0"/>
                  </a:moveTo>
                  <a:cubicBezTo>
                    <a:pt x="1702" y="0"/>
                    <a:pt x="1551" y="33"/>
                    <a:pt x="1435" y="100"/>
                  </a:cubicBezTo>
                  <a:lnTo>
                    <a:pt x="234" y="801"/>
                  </a:lnTo>
                  <a:cubicBezTo>
                    <a:pt x="0" y="934"/>
                    <a:pt x="0" y="1168"/>
                    <a:pt x="234" y="1301"/>
                  </a:cubicBezTo>
                  <a:lnTo>
                    <a:pt x="1468" y="2002"/>
                  </a:lnTo>
                  <a:cubicBezTo>
                    <a:pt x="1585" y="2068"/>
                    <a:pt x="1735" y="2102"/>
                    <a:pt x="1885" y="2102"/>
                  </a:cubicBezTo>
                  <a:cubicBezTo>
                    <a:pt x="2035" y="2102"/>
                    <a:pt x="2185" y="2068"/>
                    <a:pt x="2302" y="2002"/>
                  </a:cubicBezTo>
                  <a:lnTo>
                    <a:pt x="3503" y="1301"/>
                  </a:lnTo>
                  <a:cubicBezTo>
                    <a:pt x="3736" y="1168"/>
                    <a:pt x="3736" y="934"/>
                    <a:pt x="3503" y="801"/>
                  </a:cubicBezTo>
                  <a:lnTo>
                    <a:pt x="2269" y="100"/>
                  </a:lnTo>
                  <a:cubicBezTo>
                    <a:pt x="2152" y="33"/>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28"/>
            <p:cNvSpPr/>
            <p:nvPr/>
          </p:nvSpPr>
          <p:spPr>
            <a:xfrm>
              <a:off x="3872925" y="2642325"/>
              <a:ext cx="93425" cy="52575"/>
            </a:xfrm>
            <a:custGeom>
              <a:avLst/>
              <a:gdLst/>
              <a:ahLst/>
              <a:cxnLst/>
              <a:rect l="l" t="t" r="r" b="b"/>
              <a:pathLst>
                <a:path w="3737" h="2103" extrusionOk="0">
                  <a:moveTo>
                    <a:pt x="1856" y="1"/>
                  </a:moveTo>
                  <a:cubicBezTo>
                    <a:pt x="1711" y="1"/>
                    <a:pt x="1569" y="34"/>
                    <a:pt x="1469" y="101"/>
                  </a:cubicBezTo>
                  <a:lnTo>
                    <a:pt x="234" y="801"/>
                  </a:lnTo>
                  <a:cubicBezTo>
                    <a:pt x="1" y="935"/>
                    <a:pt x="1" y="1135"/>
                    <a:pt x="234" y="1268"/>
                  </a:cubicBezTo>
                  <a:lnTo>
                    <a:pt x="1469" y="2002"/>
                  </a:lnTo>
                  <a:cubicBezTo>
                    <a:pt x="1585" y="2069"/>
                    <a:pt x="1736" y="2102"/>
                    <a:pt x="1886" y="2102"/>
                  </a:cubicBezTo>
                  <a:cubicBezTo>
                    <a:pt x="2036" y="2102"/>
                    <a:pt x="2186" y="2069"/>
                    <a:pt x="2303" y="2002"/>
                  </a:cubicBezTo>
                  <a:lnTo>
                    <a:pt x="3503" y="1268"/>
                  </a:lnTo>
                  <a:cubicBezTo>
                    <a:pt x="3737" y="1135"/>
                    <a:pt x="3737" y="935"/>
                    <a:pt x="3503" y="801"/>
                  </a:cubicBezTo>
                  <a:lnTo>
                    <a:pt x="2269" y="101"/>
                  </a:lnTo>
                  <a:cubicBezTo>
                    <a:pt x="2153" y="34"/>
                    <a:pt x="2002" y="1"/>
                    <a:pt x="1856"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28"/>
            <p:cNvSpPr/>
            <p:nvPr/>
          </p:nvSpPr>
          <p:spPr>
            <a:xfrm>
              <a:off x="3798725" y="2684875"/>
              <a:ext cx="93425" cy="53000"/>
            </a:xfrm>
            <a:custGeom>
              <a:avLst/>
              <a:gdLst/>
              <a:ahLst/>
              <a:cxnLst/>
              <a:rect l="l" t="t" r="r" b="b"/>
              <a:pathLst>
                <a:path w="3737" h="2120" extrusionOk="0">
                  <a:moveTo>
                    <a:pt x="1852" y="0"/>
                  </a:moveTo>
                  <a:cubicBezTo>
                    <a:pt x="1701" y="0"/>
                    <a:pt x="1551" y="33"/>
                    <a:pt x="1435" y="100"/>
                  </a:cubicBezTo>
                  <a:lnTo>
                    <a:pt x="234" y="834"/>
                  </a:lnTo>
                  <a:cubicBezTo>
                    <a:pt x="0" y="967"/>
                    <a:pt x="0" y="1168"/>
                    <a:pt x="200" y="1301"/>
                  </a:cubicBezTo>
                  <a:lnTo>
                    <a:pt x="1468" y="2035"/>
                  </a:lnTo>
                  <a:cubicBezTo>
                    <a:pt x="1556" y="2093"/>
                    <a:pt x="1682" y="2120"/>
                    <a:pt x="1813" y="2120"/>
                  </a:cubicBezTo>
                  <a:cubicBezTo>
                    <a:pt x="1981" y="2120"/>
                    <a:pt x="2156" y="2076"/>
                    <a:pt x="2268" y="2001"/>
                  </a:cubicBezTo>
                  <a:lnTo>
                    <a:pt x="3503" y="1301"/>
                  </a:lnTo>
                  <a:cubicBezTo>
                    <a:pt x="3736" y="1168"/>
                    <a:pt x="3736" y="967"/>
                    <a:pt x="3503" y="834"/>
                  </a:cubicBezTo>
                  <a:lnTo>
                    <a:pt x="2268" y="100"/>
                  </a:lnTo>
                  <a:cubicBezTo>
                    <a:pt x="2152" y="33"/>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28"/>
            <p:cNvSpPr/>
            <p:nvPr/>
          </p:nvSpPr>
          <p:spPr>
            <a:xfrm>
              <a:off x="3723675" y="2728225"/>
              <a:ext cx="94250" cy="52575"/>
            </a:xfrm>
            <a:custGeom>
              <a:avLst/>
              <a:gdLst/>
              <a:ahLst/>
              <a:cxnLst/>
              <a:rect l="l" t="t" r="r" b="b"/>
              <a:pathLst>
                <a:path w="3770" h="2103" extrusionOk="0">
                  <a:moveTo>
                    <a:pt x="1885" y="1"/>
                  </a:moveTo>
                  <a:cubicBezTo>
                    <a:pt x="1735" y="1"/>
                    <a:pt x="1585" y="34"/>
                    <a:pt x="1468" y="101"/>
                  </a:cubicBezTo>
                  <a:lnTo>
                    <a:pt x="234" y="835"/>
                  </a:lnTo>
                  <a:cubicBezTo>
                    <a:pt x="0" y="968"/>
                    <a:pt x="0" y="1168"/>
                    <a:pt x="234" y="1302"/>
                  </a:cubicBezTo>
                  <a:lnTo>
                    <a:pt x="1468" y="2002"/>
                  </a:lnTo>
                  <a:cubicBezTo>
                    <a:pt x="1585" y="2069"/>
                    <a:pt x="1735" y="2102"/>
                    <a:pt x="1885" y="2102"/>
                  </a:cubicBezTo>
                  <a:cubicBezTo>
                    <a:pt x="2035" y="2102"/>
                    <a:pt x="2185" y="2069"/>
                    <a:pt x="2302" y="2002"/>
                  </a:cubicBezTo>
                  <a:lnTo>
                    <a:pt x="3536" y="1302"/>
                  </a:lnTo>
                  <a:cubicBezTo>
                    <a:pt x="3769" y="1168"/>
                    <a:pt x="3769" y="968"/>
                    <a:pt x="3536" y="835"/>
                  </a:cubicBezTo>
                  <a:lnTo>
                    <a:pt x="2302" y="101"/>
                  </a:lnTo>
                  <a:cubicBezTo>
                    <a:pt x="2185"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28"/>
            <p:cNvSpPr/>
            <p:nvPr/>
          </p:nvSpPr>
          <p:spPr>
            <a:xfrm>
              <a:off x="3649450" y="2771600"/>
              <a:ext cx="94250" cy="52550"/>
            </a:xfrm>
            <a:custGeom>
              <a:avLst/>
              <a:gdLst/>
              <a:ahLst/>
              <a:cxnLst/>
              <a:rect l="l" t="t" r="r" b="b"/>
              <a:pathLst>
                <a:path w="3770" h="2102" extrusionOk="0">
                  <a:moveTo>
                    <a:pt x="1885" y="0"/>
                  </a:moveTo>
                  <a:cubicBezTo>
                    <a:pt x="1735" y="0"/>
                    <a:pt x="1585" y="34"/>
                    <a:pt x="1468" y="100"/>
                  </a:cubicBezTo>
                  <a:lnTo>
                    <a:pt x="234" y="834"/>
                  </a:lnTo>
                  <a:cubicBezTo>
                    <a:pt x="0" y="934"/>
                    <a:pt x="0" y="1168"/>
                    <a:pt x="234" y="1301"/>
                  </a:cubicBezTo>
                  <a:lnTo>
                    <a:pt x="1468" y="2002"/>
                  </a:lnTo>
                  <a:cubicBezTo>
                    <a:pt x="1585" y="2068"/>
                    <a:pt x="1735" y="2102"/>
                    <a:pt x="1885" y="2102"/>
                  </a:cubicBezTo>
                  <a:cubicBezTo>
                    <a:pt x="2035" y="2102"/>
                    <a:pt x="2185" y="2068"/>
                    <a:pt x="2302" y="2002"/>
                  </a:cubicBezTo>
                  <a:lnTo>
                    <a:pt x="3536" y="1301"/>
                  </a:lnTo>
                  <a:cubicBezTo>
                    <a:pt x="3770" y="1168"/>
                    <a:pt x="3770" y="934"/>
                    <a:pt x="3536" y="834"/>
                  </a:cubicBezTo>
                  <a:lnTo>
                    <a:pt x="2302" y="100"/>
                  </a:lnTo>
                  <a:cubicBezTo>
                    <a:pt x="2185" y="34"/>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28"/>
            <p:cNvSpPr/>
            <p:nvPr/>
          </p:nvSpPr>
          <p:spPr>
            <a:xfrm>
              <a:off x="3575225" y="2814950"/>
              <a:ext cx="93425" cy="52575"/>
            </a:xfrm>
            <a:custGeom>
              <a:avLst/>
              <a:gdLst/>
              <a:ahLst/>
              <a:cxnLst/>
              <a:rect l="l" t="t" r="r" b="b"/>
              <a:pathLst>
                <a:path w="3737" h="2103" extrusionOk="0">
                  <a:moveTo>
                    <a:pt x="1868" y="1"/>
                  </a:moveTo>
                  <a:cubicBezTo>
                    <a:pt x="1718" y="1"/>
                    <a:pt x="1568" y="34"/>
                    <a:pt x="1468" y="101"/>
                  </a:cubicBezTo>
                  <a:lnTo>
                    <a:pt x="234" y="801"/>
                  </a:lnTo>
                  <a:cubicBezTo>
                    <a:pt x="0" y="935"/>
                    <a:pt x="0" y="1168"/>
                    <a:pt x="234" y="1302"/>
                  </a:cubicBezTo>
                  <a:lnTo>
                    <a:pt x="1468" y="2002"/>
                  </a:lnTo>
                  <a:cubicBezTo>
                    <a:pt x="1585" y="2069"/>
                    <a:pt x="1735" y="2102"/>
                    <a:pt x="1885" y="2102"/>
                  </a:cubicBezTo>
                  <a:cubicBezTo>
                    <a:pt x="2035" y="2102"/>
                    <a:pt x="2185" y="2069"/>
                    <a:pt x="2302" y="2002"/>
                  </a:cubicBezTo>
                  <a:lnTo>
                    <a:pt x="3503" y="1302"/>
                  </a:lnTo>
                  <a:cubicBezTo>
                    <a:pt x="3736" y="1168"/>
                    <a:pt x="3736" y="935"/>
                    <a:pt x="3503" y="801"/>
                  </a:cubicBezTo>
                  <a:lnTo>
                    <a:pt x="2269" y="101"/>
                  </a:lnTo>
                  <a:cubicBezTo>
                    <a:pt x="2169" y="34"/>
                    <a:pt x="2019" y="1"/>
                    <a:pt x="1868"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28"/>
            <p:cNvSpPr/>
            <p:nvPr/>
          </p:nvSpPr>
          <p:spPr>
            <a:xfrm>
              <a:off x="3501000" y="2858325"/>
              <a:ext cx="93425" cy="52550"/>
            </a:xfrm>
            <a:custGeom>
              <a:avLst/>
              <a:gdLst/>
              <a:ahLst/>
              <a:cxnLst/>
              <a:rect l="l" t="t" r="r" b="b"/>
              <a:pathLst>
                <a:path w="3737" h="2102" extrusionOk="0">
                  <a:moveTo>
                    <a:pt x="1852" y="0"/>
                  </a:moveTo>
                  <a:cubicBezTo>
                    <a:pt x="1702" y="0"/>
                    <a:pt x="1552" y="34"/>
                    <a:pt x="1435" y="100"/>
                  </a:cubicBezTo>
                  <a:lnTo>
                    <a:pt x="234" y="801"/>
                  </a:lnTo>
                  <a:cubicBezTo>
                    <a:pt x="1" y="934"/>
                    <a:pt x="1" y="1135"/>
                    <a:pt x="234" y="1268"/>
                  </a:cubicBezTo>
                  <a:lnTo>
                    <a:pt x="1468" y="2002"/>
                  </a:lnTo>
                  <a:cubicBezTo>
                    <a:pt x="1585" y="2069"/>
                    <a:pt x="1735" y="2102"/>
                    <a:pt x="1881" y="2102"/>
                  </a:cubicBezTo>
                  <a:cubicBezTo>
                    <a:pt x="2027" y="2102"/>
                    <a:pt x="2169" y="2069"/>
                    <a:pt x="2269" y="2002"/>
                  </a:cubicBezTo>
                  <a:lnTo>
                    <a:pt x="3503" y="1268"/>
                  </a:lnTo>
                  <a:cubicBezTo>
                    <a:pt x="3737" y="1168"/>
                    <a:pt x="3737" y="934"/>
                    <a:pt x="3503" y="801"/>
                  </a:cubicBezTo>
                  <a:lnTo>
                    <a:pt x="2269" y="100"/>
                  </a:lnTo>
                  <a:cubicBezTo>
                    <a:pt x="2152" y="34"/>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28"/>
            <p:cNvSpPr/>
            <p:nvPr/>
          </p:nvSpPr>
          <p:spPr>
            <a:xfrm>
              <a:off x="3426775" y="2901675"/>
              <a:ext cx="93425" cy="52575"/>
            </a:xfrm>
            <a:custGeom>
              <a:avLst/>
              <a:gdLst/>
              <a:ahLst/>
              <a:cxnLst/>
              <a:rect l="l" t="t" r="r" b="b"/>
              <a:pathLst>
                <a:path w="3737" h="2103" extrusionOk="0">
                  <a:moveTo>
                    <a:pt x="1852" y="1"/>
                  </a:moveTo>
                  <a:cubicBezTo>
                    <a:pt x="1702" y="1"/>
                    <a:pt x="1552" y="34"/>
                    <a:pt x="1435" y="101"/>
                  </a:cubicBezTo>
                  <a:lnTo>
                    <a:pt x="201" y="802"/>
                  </a:lnTo>
                  <a:cubicBezTo>
                    <a:pt x="1" y="935"/>
                    <a:pt x="1" y="1135"/>
                    <a:pt x="201" y="1269"/>
                  </a:cubicBezTo>
                  <a:lnTo>
                    <a:pt x="1469" y="2002"/>
                  </a:lnTo>
                  <a:cubicBezTo>
                    <a:pt x="1569" y="2069"/>
                    <a:pt x="1710" y="2102"/>
                    <a:pt x="1856" y="2102"/>
                  </a:cubicBezTo>
                  <a:cubicBezTo>
                    <a:pt x="2002" y="2102"/>
                    <a:pt x="2152" y="2069"/>
                    <a:pt x="2269" y="2002"/>
                  </a:cubicBezTo>
                  <a:lnTo>
                    <a:pt x="3503" y="1269"/>
                  </a:lnTo>
                  <a:cubicBezTo>
                    <a:pt x="3737" y="1135"/>
                    <a:pt x="3737" y="935"/>
                    <a:pt x="3503" y="802"/>
                  </a:cubicBezTo>
                  <a:lnTo>
                    <a:pt x="2269"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28"/>
            <p:cNvSpPr/>
            <p:nvPr/>
          </p:nvSpPr>
          <p:spPr>
            <a:xfrm>
              <a:off x="3351725" y="2944525"/>
              <a:ext cx="94275" cy="53100"/>
            </a:xfrm>
            <a:custGeom>
              <a:avLst/>
              <a:gdLst/>
              <a:ahLst/>
              <a:cxnLst/>
              <a:rect l="l" t="t" r="r" b="b"/>
              <a:pathLst>
                <a:path w="3771" h="2124" extrusionOk="0">
                  <a:moveTo>
                    <a:pt x="1917" y="0"/>
                  </a:moveTo>
                  <a:cubicBezTo>
                    <a:pt x="1757" y="0"/>
                    <a:pt x="1593" y="35"/>
                    <a:pt x="1468" y="88"/>
                  </a:cubicBezTo>
                  <a:lnTo>
                    <a:pt x="234" y="822"/>
                  </a:lnTo>
                  <a:cubicBezTo>
                    <a:pt x="1" y="956"/>
                    <a:pt x="1" y="1156"/>
                    <a:pt x="234" y="1289"/>
                  </a:cubicBezTo>
                  <a:lnTo>
                    <a:pt x="1468" y="2023"/>
                  </a:lnTo>
                  <a:cubicBezTo>
                    <a:pt x="1585" y="2090"/>
                    <a:pt x="1735" y="2123"/>
                    <a:pt x="1885" y="2123"/>
                  </a:cubicBezTo>
                  <a:cubicBezTo>
                    <a:pt x="2036" y="2123"/>
                    <a:pt x="2186" y="2090"/>
                    <a:pt x="2302" y="2023"/>
                  </a:cubicBezTo>
                  <a:lnTo>
                    <a:pt x="3537" y="1289"/>
                  </a:lnTo>
                  <a:cubicBezTo>
                    <a:pt x="3770" y="1156"/>
                    <a:pt x="3770" y="956"/>
                    <a:pt x="3537" y="822"/>
                  </a:cubicBezTo>
                  <a:lnTo>
                    <a:pt x="2302" y="88"/>
                  </a:lnTo>
                  <a:cubicBezTo>
                    <a:pt x="2194" y="26"/>
                    <a:pt x="2056" y="0"/>
                    <a:pt x="1917"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28"/>
            <p:cNvSpPr/>
            <p:nvPr/>
          </p:nvSpPr>
          <p:spPr>
            <a:xfrm>
              <a:off x="3277500" y="2987575"/>
              <a:ext cx="93425" cy="52575"/>
            </a:xfrm>
            <a:custGeom>
              <a:avLst/>
              <a:gdLst/>
              <a:ahLst/>
              <a:cxnLst/>
              <a:rect l="l" t="t" r="r" b="b"/>
              <a:pathLst>
                <a:path w="3737" h="2103" extrusionOk="0">
                  <a:moveTo>
                    <a:pt x="1881" y="1"/>
                  </a:moveTo>
                  <a:cubicBezTo>
                    <a:pt x="1736" y="1"/>
                    <a:pt x="1585" y="34"/>
                    <a:pt x="1469" y="101"/>
                  </a:cubicBezTo>
                  <a:lnTo>
                    <a:pt x="234" y="835"/>
                  </a:lnTo>
                  <a:cubicBezTo>
                    <a:pt x="1" y="968"/>
                    <a:pt x="1" y="1168"/>
                    <a:pt x="234" y="1302"/>
                  </a:cubicBezTo>
                  <a:lnTo>
                    <a:pt x="1469" y="2002"/>
                  </a:lnTo>
                  <a:cubicBezTo>
                    <a:pt x="1585" y="2069"/>
                    <a:pt x="1736" y="2102"/>
                    <a:pt x="1886" y="2102"/>
                  </a:cubicBezTo>
                  <a:cubicBezTo>
                    <a:pt x="2036" y="2102"/>
                    <a:pt x="2186" y="2069"/>
                    <a:pt x="2303" y="2002"/>
                  </a:cubicBezTo>
                  <a:lnTo>
                    <a:pt x="3537" y="1302"/>
                  </a:lnTo>
                  <a:cubicBezTo>
                    <a:pt x="3737" y="1168"/>
                    <a:pt x="3737" y="968"/>
                    <a:pt x="3537" y="835"/>
                  </a:cubicBezTo>
                  <a:lnTo>
                    <a:pt x="2269" y="101"/>
                  </a:lnTo>
                  <a:cubicBezTo>
                    <a:pt x="2169" y="34"/>
                    <a:pt x="2027" y="1"/>
                    <a:pt x="1881"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28"/>
            <p:cNvSpPr/>
            <p:nvPr/>
          </p:nvSpPr>
          <p:spPr>
            <a:xfrm>
              <a:off x="3203300" y="3030950"/>
              <a:ext cx="93425" cy="52550"/>
            </a:xfrm>
            <a:custGeom>
              <a:avLst/>
              <a:gdLst/>
              <a:ahLst/>
              <a:cxnLst/>
              <a:rect l="l" t="t" r="r" b="b"/>
              <a:pathLst>
                <a:path w="3737" h="2102" extrusionOk="0">
                  <a:moveTo>
                    <a:pt x="1856" y="0"/>
                  </a:moveTo>
                  <a:cubicBezTo>
                    <a:pt x="1710" y="0"/>
                    <a:pt x="1568" y="34"/>
                    <a:pt x="1468" y="100"/>
                  </a:cubicBezTo>
                  <a:lnTo>
                    <a:pt x="234" y="834"/>
                  </a:lnTo>
                  <a:cubicBezTo>
                    <a:pt x="0" y="934"/>
                    <a:pt x="0" y="1168"/>
                    <a:pt x="234" y="1301"/>
                  </a:cubicBezTo>
                  <a:lnTo>
                    <a:pt x="1468" y="2002"/>
                  </a:lnTo>
                  <a:cubicBezTo>
                    <a:pt x="1585" y="2068"/>
                    <a:pt x="1735" y="2102"/>
                    <a:pt x="1885" y="2102"/>
                  </a:cubicBezTo>
                  <a:cubicBezTo>
                    <a:pt x="2035" y="2102"/>
                    <a:pt x="2185" y="2068"/>
                    <a:pt x="2302" y="2002"/>
                  </a:cubicBezTo>
                  <a:lnTo>
                    <a:pt x="3503" y="1301"/>
                  </a:lnTo>
                  <a:cubicBezTo>
                    <a:pt x="3736" y="1168"/>
                    <a:pt x="3736" y="934"/>
                    <a:pt x="3503" y="834"/>
                  </a:cubicBezTo>
                  <a:lnTo>
                    <a:pt x="2268" y="100"/>
                  </a:lnTo>
                  <a:cubicBezTo>
                    <a:pt x="2152" y="34"/>
                    <a:pt x="2002" y="0"/>
                    <a:pt x="1856"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28"/>
            <p:cNvSpPr/>
            <p:nvPr/>
          </p:nvSpPr>
          <p:spPr>
            <a:xfrm>
              <a:off x="3129075" y="3074300"/>
              <a:ext cx="93425" cy="52575"/>
            </a:xfrm>
            <a:custGeom>
              <a:avLst/>
              <a:gdLst/>
              <a:ahLst/>
              <a:cxnLst/>
              <a:rect l="l" t="t" r="r" b="b"/>
              <a:pathLst>
                <a:path w="3737" h="2103" extrusionOk="0">
                  <a:moveTo>
                    <a:pt x="1852" y="1"/>
                  </a:moveTo>
                  <a:cubicBezTo>
                    <a:pt x="1702" y="1"/>
                    <a:pt x="1551" y="34"/>
                    <a:pt x="1435" y="101"/>
                  </a:cubicBezTo>
                  <a:lnTo>
                    <a:pt x="234" y="801"/>
                  </a:lnTo>
                  <a:cubicBezTo>
                    <a:pt x="0" y="935"/>
                    <a:pt x="0" y="1168"/>
                    <a:pt x="234" y="1302"/>
                  </a:cubicBezTo>
                  <a:lnTo>
                    <a:pt x="1468" y="2002"/>
                  </a:lnTo>
                  <a:cubicBezTo>
                    <a:pt x="1585" y="2069"/>
                    <a:pt x="1735" y="2102"/>
                    <a:pt x="1881" y="2102"/>
                  </a:cubicBezTo>
                  <a:cubicBezTo>
                    <a:pt x="2027" y="2102"/>
                    <a:pt x="2169" y="2069"/>
                    <a:pt x="2269" y="2002"/>
                  </a:cubicBezTo>
                  <a:lnTo>
                    <a:pt x="3503" y="1302"/>
                  </a:lnTo>
                  <a:cubicBezTo>
                    <a:pt x="3736" y="1168"/>
                    <a:pt x="3736" y="935"/>
                    <a:pt x="3503" y="801"/>
                  </a:cubicBezTo>
                  <a:lnTo>
                    <a:pt x="2269"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28"/>
            <p:cNvSpPr/>
            <p:nvPr/>
          </p:nvSpPr>
          <p:spPr>
            <a:xfrm>
              <a:off x="3054025" y="3117675"/>
              <a:ext cx="94250" cy="52550"/>
            </a:xfrm>
            <a:custGeom>
              <a:avLst/>
              <a:gdLst/>
              <a:ahLst/>
              <a:cxnLst/>
              <a:rect l="l" t="t" r="r" b="b"/>
              <a:pathLst>
                <a:path w="3770" h="2102" extrusionOk="0">
                  <a:moveTo>
                    <a:pt x="1885" y="0"/>
                  </a:moveTo>
                  <a:cubicBezTo>
                    <a:pt x="1735" y="0"/>
                    <a:pt x="1585" y="34"/>
                    <a:pt x="1468" y="101"/>
                  </a:cubicBezTo>
                  <a:lnTo>
                    <a:pt x="234" y="801"/>
                  </a:lnTo>
                  <a:cubicBezTo>
                    <a:pt x="34" y="934"/>
                    <a:pt x="0" y="1168"/>
                    <a:pt x="234" y="1301"/>
                  </a:cubicBezTo>
                  <a:lnTo>
                    <a:pt x="1468" y="2002"/>
                  </a:lnTo>
                  <a:cubicBezTo>
                    <a:pt x="1585" y="2069"/>
                    <a:pt x="1735" y="2102"/>
                    <a:pt x="1885" y="2102"/>
                  </a:cubicBezTo>
                  <a:cubicBezTo>
                    <a:pt x="2035" y="2102"/>
                    <a:pt x="2185" y="2069"/>
                    <a:pt x="2302" y="2002"/>
                  </a:cubicBezTo>
                  <a:lnTo>
                    <a:pt x="3536" y="1301"/>
                  </a:lnTo>
                  <a:cubicBezTo>
                    <a:pt x="3770" y="1168"/>
                    <a:pt x="3770" y="934"/>
                    <a:pt x="3536" y="801"/>
                  </a:cubicBezTo>
                  <a:lnTo>
                    <a:pt x="2302" y="101"/>
                  </a:lnTo>
                  <a:cubicBezTo>
                    <a:pt x="2185" y="34"/>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28"/>
            <p:cNvSpPr/>
            <p:nvPr/>
          </p:nvSpPr>
          <p:spPr>
            <a:xfrm>
              <a:off x="2979800" y="3161050"/>
              <a:ext cx="94250" cy="52550"/>
            </a:xfrm>
            <a:custGeom>
              <a:avLst/>
              <a:gdLst/>
              <a:ahLst/>
              <a:cxnLst/>
              <a:rect l="l" t="t" r="r" b="b"/>
              <a:pathLst>
                <a:path w="3770" h="2102" extrusionOk="0">
                  <a:moveTo>
                    <a:pt x="1885" y="0"/>
                  </a:moveTo>
                  <a:cubicBezTo>
                    <a:pt x="1735" y="0"/>
                    <a:pt x="1585" y="33"/>
                    <a:pt x="1468" y="100"/>
                  </a:cubicBezTo>
                  <a:lnTo>
                    <a:pt x="234" y="801"/>
                  </a:lnTo>
                  <a:cubicBezTo>
                    <a:pt x="0" y="934"/>
                    <a:pt x="0" y="1134"/>
                    <a:pt x="234" y="1268"/>
                  </a:cubicBezTo>
                  <a:lnTo>
                    <a:pt x="1468" y="2001"/>
                  </a:lnTo>
                  <a:cubicBezTo>
                    <a:pt x="1585" y="2068"/>
                    <a:pt x="1735" y="2102"/>
                    <a:pt x="1885" y="2102"/>
                  </a:cubicBezTo>
                  <a:cubicBezTo>
                    <a:pt x="2035" y="2102"/>
                    <a:pt x="2185" y="2068"/>
                    <a:pt x="2302" y="2001"/>
                  </a:cubicBezTo>
                  <a:lnTo>
                    <a:pt x="3536" y="1268"/>
                  </a:lnTo>
                  <a:cubicBezTo>
                    <a:pt x="3770" y="1134"/>
                    <a:pt x="3770" y="934"/>
                    <a:pt x="3536" y="801"/>
                  </a:cubicBezTo>
                  <a:lnTo>
                    <a:pt x="2302" y="100"/>
                  </a:lnTo>
                  <a:cubicBezTo>
                    <a:pt x="2185" y="33"/>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28"/>
            <p:cNvSpPr/>
            <p:nvPr/>
          </p:nvSpPr>
          <p:spPr>
            <a:xfrm>
              <a:off x="2905575" y="3204400"/>
              <a:ext cx="93425" cy="52575"/>
            </a:xfrm>
            <a:custGeom>
              <a:avLst/>
              <a:gdLst/>
              <a:ahLst/>
              <a:cxnLst/>
              <a:rect l="l" t="t" r="r" b="b"/>
              <a:pathLst>
                <a:path w="3737" h="2103" extrusionOk="0">
                  <a:moveTo>
                    <a:pt x="1881" y="1"/>
                  </a:moveTo>
                  <a:cubicBezTo>
                    <a:pt x="1735" y="1"/>
                    <a:pt x="1585" y="34"/>
                    <a:pt x="1468" y="101"/>
                  </a:cubicBezTo>
                  <a:lnTo>
                    <a:pt x="234" y="801"/>
                  </a:lnTo>
                  <a:cubicBezTo>
                    <a:pt x="1" y="935"/>
                    <a:pt x="1" y="1135"/>
                    <a:pt x="234" y="1268"/>
                  </a:cubicBezTo>
                  <a:lnTo>
                    <a:pt x="1468" y="2002"/>
                  </a:lnTo>
                  <a:cubicBezTo>
                    <a:pt x="1585" y="2069"/>
                    <a:pt x="1735" y="2102"/>
                    <a:pt x="1885" y="2102"/>
                  </a:cubicBezTo>
                  <a:cubicBezTo>
                    <a:pt x="2035" y="2102"/>
                    <a:pt x="2186" y="2069"/>
                    <a:pt x="2302" y="2002"/>
                  </a:cubicBezTo>
                  <a:lnTo>
                    <a:pt x="3537" y="1268"/>
                  </a:lnTo>
                  <a:cubicBezTo>
                    <a:pt x="3737" y="1135"/>
                    <a:pt x="3737" y="935"/>
                    <a:pt x="3537" y="801"/>
                  </a:cubicBezTo>
                  <a:lnTo>
                    <a:pt x="2269" y="101"/>
                  </a:lnTo>
                  <a:cubicBezTo>
                    <a:pt x="2169" y="34"/>
                    <a:pt x="2027" y="1"/>
                    <a:pt x="1881"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28"/>
            <p:cNvSpPr/>
            <p:nvPr/>
          </p:nvSpPr>
          <p:spPr>
            <a:xfrm>
              <a:off x="3801225" y="2600625"/>
              <a:ext cx="94250" cy="52575"/>
            </a:xfrm>
            <a:custGeom>
              <a:avLst/>
              <a:gdLst/>
              <a:ahLst/>
              <a:cxnLst/>
              <a:rect l="l" t="t" r="r" b="b"/>
              <a:pathLst>
                <a:path w="3770" h="2103" extrusionOk="0">
                  <a:moveTo>
                    <a:pt x="1885" y="1"/>
                  </a:moveTo>
                  <a:cubicBezTo>
                    <a:pt x="1735" y="1"/>
                    <a:pt x="1585" y="34"/>
                    <a:pt x="1468" y="101"/>
                  </a:cubicBezTo>
                  <a:lnTo>
                    <a:pt x="234" y="802"/>
                  </a:lnTo>
                  <a:cubicBezTo>
                    <a:pt x="0" y="935"/>
                    <a:pt x="0" y="1168"/>
                    <a:pt x="234" y="1302"/>
                  </a:cubicBezTo>
                  <a:lnTo>
                    <a:pt x="1468" y="2002"/>
                  </a:lnTo>
                  <a:cubicBezTo>
                    <a:pt x="1585" y="2069"/>
                    <a:pt x="1735" y="2102"/>
                    <a:pt x="1885" y="2102"/>
                  </a:cubicBezTo>
                  <a:cubicBezTo>
                    <a:pt x="2035" y="2102"/>
                    <a:pt x="2185" y="2069"/>
                    <a:pt x="2302" y="2002"/>
                  </a:cubicBezTo>
                  <a:lnTo>
                    <a:pt x="3536" y="1302"/>
                  </a:lnTo>
                  <a:cubicBezTo>
                    <a:pt x="3770" y="1168"/>
                    <a:pt x="3736" y="935"/>
                    <a:pt x="3536" y="802"/>
                  </a:cubicBezTo>
                  <a:lnTo>
                    <a:pt x="2302" y="101"/>
                  </a:lnTo>
                  <a:cubicBezTo>
                    <a:pt x="2185"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28"/>
            <p:cNvSpPr/>
            <p:nvPr/>
          </p:nvSpPr>
          <p:spPr>
            <a:xfrm>
              <a:off x="3727000" y="2644000"/>
              <a:ext cx="93425" cy="52575"/>
            </a:xfrm>
            <a:custGeom>
              <a:avLst/>
              <a:gdLst/>
              <a:ahLst/>
              <a:cxnLst/>
              <a:rect l="l" t="t" r="r" b="b"/>
              <a:pathLst>
                <a:path w="3737" h="2103" extrusionOk="0">
                  <a:moveTo>
                    <a:pt x="1868" y="1"/>
                  </a:moveTo>
                  <a:cubicBezTo>
                    <a:pt x="1718" y="1"/>
                    <a:pt x="1568" y="34"/>
                    <a:pt x="1468" y="101"/>
                  </a:cubicBezTo>
                  <a:lnTo>
                    <a:pt x="234" y="801"/>
                  </a:lnTo>
                  <a:cubicBezTo>
                    <a:pt x="0" y="935"/>
                    <a:pt x="0" y="1168"/>
                    <a:pt x="234" y="1301"/>
                  </a:cubicBezTo>
                  <a:lnTo>
                    <a:pt x="1468" y="2002"/>
                  </a:lnTo>
                  <a:cubicBezTo>
                    <a:pt x="1585" y="2069"/>
                    <a:pt x="1735" y="2102"/>
                    <a:pt x="1885" y="2102"/>
                  </a:cubicBezTo>
                  <a:cubicBezTo>
                    <a:pt x="2035" y="2102"/>
                    <a:pt x="2185" y="2069"/>
                    <a:pt x="2302" y="2002"/>
                  </a:cubicBezTo>
                  <a:lnTo>
                    <a:pt x="3503" y="1301"/>
                  </a:lnTo>
                  <a:cubicBezTo>
                    <a:pt x="3736" y="1168"/>
                    <a:pt x="3736" y="935"/>
                    <a:pt x="3503" y="801"/>
                  </a:cubicBezTo>
                  <a:lnTo>
                    <a:pt x="2269" y="101"/>
                  </a:lnTo>
                  <a:cubicBezTo>
                    <a:pt x="2169" y="34"/>
                    <a:pt x="2019" y="1"/>
                    <a:pt x="1868"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28"/>
            <p:cNvSpPr/>
            <p:nvPr/>
          </p:nvSpPr>
          <p:spPr>
            <a:xfrm>
              <a:off x="3652775" y="2687375"/>
              <a:ext cx="93425" cy="52550"/>
            </a:xfrm>
            <a:custGeom>
              <a:avLst/>
              <a:gdLst/>
              <a:ahLst/>
              <a:cxnLst/>
              <a:rect l="l" t="t" r="r" b="b"/>
              <a:pathLst>
                <a:path w="3737" h="2102" extrusionOk="0">
                  <a:moveTo>
                    <a:pt x="1852" y="0"/>
                  </a:moveTo>
                  <a:cubicBezTo>
                    <a:pt x="1702" y="0"/>
                    <a:pt x="1552" y="33"/>
                    <a:pt x="1435" y="100"/>
                  </a:cubicBezTo>
                  <a:lnTo>
                    <a:pt x="234" y="801"/>
                  </a:lnTo>
                  <a:cubicBezTo>
                    <a:pt x="1" y="934"/>
                    <a:pt x="1" y="1168"/>
                    <a:pt x="234" y="1301"/>
                  </a:cubicBezTo>
                  <a:lnTo>
                    <a:pt x="1468" y="2002"/>
                  </a:lnTo>
                  <a:cubicBezTo>
                    <a:pt x="1568" y="2068"/>
                    <a:pt x="1719" y="2102"/>
                    <a:pt x="1869" y="2102"/>
                  </a:cubicBezTo>
                  <a:cubicBezTo>
                    <a:pt x="2019" y="2102"/>
                    <a:pt x="2169" y="2068"/>
                    <a:pt x="2269" y="2002"/>
                  </a:cubicBezTo>
                  <a:lnTo>
                    <a:pt x="3503" y="1301"/>
                  </a:lnTo>
                  <a:cubicBezTo>
                    <a:pt x="3737" y="1168"/>
                    <a:pt x="3737" y="934"/>
                    <a:pt x="3503" y="801"/>
                  </a:cubicBezTo>
                  <a:lnTo>
                    <a:pt x="2269" y="100"/>
                  </a:lnTo>
                  <a:cubicBezTo>
                    <a:pt x="2152" y="33"/>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28"/>
            <p:cNvSpPr/>
            <p:nvPr/>
          </p:nvSpPr>
          <p:spPr>
            <a:xfrm>
              <a:off x="3577725" y="2730725"/>
              <a:ext cx="94250" cy="52575"/>
            </a:xfrm>
            <a:custGeom>
              <a:avLst/>
              <a:gdLst/>
              <a:ahLst/>
              <a:cxnLst/>
              <a:rect l="l" t="t" r="r" b="b"/>
              <a:pathLst>
                <a:path w="3770" h="2103" extrusionOk="0">
                  <a:moveTo>
                    <a:pt x="1885" y="1"/>
                  </a:moveTo>
                  <a:cubicBezTo>
                    <a:pt x="1735" y="1"/>
                    <a:pt x="1585" y="34"/>
                    <a:pt x="1468" y="101"/>
                  </a:cubicBezTo>
                  <a:lnTo>
                    <a:pt x="234" y="801"/>
                  </a:lnTo>
                  <a:cubicBezTo>
                    <a:pt x="1" y="935"/>
                    <a:pt x="34" y="1135"/>
                    <a:pt x="234" y="1268"/>
                  </a:cubicBezTo>
                  <a:lnTo>
                    <a:pt x="1468" y="2002"/>
                  </a:lnTo>
                  <a:cubicBezTo>
                    <a:pt x="1585" y="2069"/>
                    <a:pt x="1735" y="2102"/>
                    <a:pt x="1885" y="2102"/>
                  </a:cubicBezTo>
                  <a:cubicBezTo>
                    <a:pt x="2035" y="2102"/>
                    <a:pt x="2185" y="2069"/>
                    <a:pt x="2302" y="2002"/>
                  </a:cubicBezTo>
                  <a:lnTo>
                    <a:pt x="3536" y="1268"/>
                  </a:lnTo>
                  <a:cubicBezTo>
                    <a:pt x="3770" y="1135"/>
                    <a:pt x="3770" y="935"/>
                    <a:pt x="3536" y="801"/>
                  </a:cubicBezTo>
                  <a:lnTo>
                    <a:pt x="2302" y="101"/>
                  </a:lnTo>
                  <a:cubicBezTo>
                    <a:pt x="2185"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28"/>
            <p:cNvSpPr/>
            <p:nvPr/>
          </p:nvSpPr>
          <p:spPr>
            <a:xfrm>
              <a:off x="3503500" y="2773250"/>
              <a:ext cx="94275" cy="53400"/>
            </a:xfrm>
            <a:custGeom>
              <a:avLst/>
              <a:gdLst/>
              <a:ahLst/>
              <a:cxnLst/>
              <a:rect l="l" t="t" r="r" b="b"/>
              <a:pathLst>
                <a:path w="3771" h="2136" extrusionOk="0">
                  <a:moveTo>
                    <a:pt x="1885" y="1"/>
                  </a:moveTo>
                  <a:cubicBezTo>
                    <a:pt x="1735" y="1"/>
                    <a:pt x="1585" y="34"/>
                    <a:pt x="1468" y="101"/>
                  </a:cubicBezTo>
                  <a:lnTo>
                    <a:pt x="234" y="835"/>
                  </a:lnTo>
                  <a:cubicBezTo>
                    <a:pt x="1" y="968"/>
                    <a:pt x="1" y="1168"/>
                    <a:pt x="234" y="1302"/>
                  </a:cubicBezTo>
                  <a:lnTo>
                    <a:pt x="1468" y="2036"/>
                  </a:lnTo>
                  <a:cubicBezTo>
                    <a:pt x="1585" y="2102"/>
                    <a:pt x="1735" y="2136"/>
                    <a:pt x="1885" y="2136"/>
                  </a:cubicBezTo>
                  <a:cubicBezTo>
                    <a:pt x="2036" y="2136"/>
                    <a:pt x="2186" y="2102"/>
                    <a:pt x="2302" y="2036"/>
                  </a:cubicBezTo>
                  <a:lnTo>
                    <a:pt x="3537" y="1302"/>
                  </a:lnTo>
                  <a:cubicBezTo>
                    <a:pt x="3770" y="1168"/>
                    <a:pt x="3770" y="968"/>
                    <a:pt x="3537" y="835"/>
                  </a:cubicBezTo>
                  <a:lnTo>
                    <a:pt x="2302" y="101"/>
                  </a:lnTo>
                  <a:cubicBezTo>
                    <a:pt x="2186" y="34"/>
                    <a:pt x="2036"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28"/>
            <p:cNvSpPr/>
            <p:nvPr/>
          </p:nvSpPr>
          <p:spPr>
            <a:xfrm>
              <a:off x="3429275" y="2816625"/>
              <a:ext cx="93425" cy="52550"/>
            </a:xfrm>
            <a:custGeom>
              <a:avLst/>
              <a:gdLst/>
              <a:ahLst/>
              <a:cxnLst/>
              <a:rect l="l" t="t" r="r" b="b"/>
              <a:pathLst>
                <a:path w="3737" h="2102" extrusionOk="0">
                  <a:moveTo>
                    <a:pt x="1869" y="1"/>
                  </a:moveTo>
                  <a:cubicBezTo>
                    <a:pt x="1719" y="1"/>
                    <a:pt x="1569" y="34"/>
                    <a:pt x="1469" y="101"/>
                  </a:cubicBezTo>
                  <a:lnTo>
                    <a:pt x="234" y="834"/>
                  </a:lnTo>
                  <a:cubicBezTo>
                    <a:pt x="1" y="968"/>
                    <a:pt x="1" y="1168"/>
                    <a:pt x="234" y="1301"/>
                  </a:cubicBezTo>
                  <a:lnTo>
                    <a:pt x="1469" y="2002"/>
                  </a:lnTo>
                  <a:cubicBezTo>
                    <a:pt x="1585" y="2069"/>
                    <a:pt x="1736" y="2102"/>
                    <a:pt x="1886" y="2102"/>
                  </a:cubicBezTo>
                  <a:cubicBezTo>
                    <a:pt x="2036" y="2102"/>
                    <a:pt x="2186" y="2069"/>
                    <a:pt x="2303" y="2002"/>
                  </a:cubicBezTo>
                  <a:lnTo>
                    <a:pt x="3537" y="1301"/>
                  </a:lnTo>
                  <a:cubicBezTo>
                    <a:pt x="3737" y="1168"/>
                    <a:pt x="3737" y="968"/>
                    <a:pt x="3503" y="834"/>
                  </a:cubicBezTo>
                  <a:lnTo>
                    <a:pt x="2269" y="101"/>
                  </a:lnTo>
                  <a:cubicBezTo>
                    <a:pt x="2169" y="34"/>
                    <a:pt x="2019" y="1"/>
                    <a:pt x="186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28"/>
            <p:cNvSpPr/>
            <p:nvPr/>
          </p:nvSpPr>
          <p:spPr>
            <a:xfrm>
              <a:off x="3355075" y="2860000"/>
              <a:ext cx="93425" cy="52550"/>
            </a:xfrm>
            <a:custGeom>
              <a:avLst/>
              <a:gdLst/>
              <a:ahLst/>
              <a:cxnLst/>
              <a:rect l="l" t="t" r="r" b="b"/>
              <a:pathLst>
                <a:path w="3737" h="2102" extrusionOk="0">
                  <a:moveTo>
                    <a:pt x="1852" y="0"/>
                  </a:moveTo>
                  <a:cubicBezTo>
                    <a:pt x="1701" y="0"/>
                    <a:pt x="1551" y="33"/>
                    <a:pt x="1435" y="100"/>
                  </a:cubicBezTo>
                  <a:lnTo>
                    <a:pt x="234" y="834"/>
                  </a:lnTo>
                  <a:cubicBezTo>
                    <a:pt x="0" y="934"/>
                    <a:pt x="0" y="1168"/>
                    <a:pt x="234" y="1301"/>
                  </a:cubicBezTo>
                  <a:lnTo>
                    <a:pt x="1468" y="2002"/>
                  </a:lnTo>
                  <a:cubicBezTo>
                    <a:pt x="1585" y="2068"/>
                    <a:pt x="1735" y="2102"/>
                    <a:pt x="1885" y="2102"/>
                  </a:cubicBezTo>
                  <a:cubicBezTo>
                    <a:pt x="2035" y="2102"/>
                    <a:pt x="2185" y="2068"/>
                    <a:pt x="2302" y="2002"/>
                  </a:cubicBezTo>
                  <a:lnTo>
                    <a:pt x="3503" y="1301"/>
                  </a:lnTo>
                  <a:cubicBezTo>
                    <a:pt x="3736" y="1168"/>
                    <a:pt x="3736" y="934"/>
                    <a:pt x="3503" y="801"/>
                  </a:cubicBezTo>
                  <a:lnTo>
                    <a:pt x="2268" y="100"/>
                  </a:lnTo>
                  <a:cubicBezTo>
                    <a:pt x="2152" y="33"/>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28"/>
            <p:cNvSpPr/>
            <p:nvPr/>
          </p:nvSpPr>
          <p:spPr>
            <a:xfrm>
              <a:off x="3280850" y="2903350"/>
              <a:ext cx="93425" cy="52575"/>
            </a:xfrm>
            <a:custGeom>
              <a:avLst/>
              <a:gdLst/>
              <a:ahLst/>
              <a:cxnLst/>
              <a:rect l="l" t="t" r="r" b="b"/>
              <a:pathLst>
                <a:path w="3737" h="2103" extrusionOk="0">
                  <a:moveTo>
                    <a:pt x="1852" y="1"/>
                  </a:moveTo>
                  <a:cubicBezTo>
                    <a:pt x="1702" y="1"/>
                    <a:pt x="1552" y="34"/>
                    <a:pt x="1435" y="101"/>
                  </a:cubicBezTo>
                  <a:lnTo>
                    <a:pt x="201" y="801"/>
                  </a:lnTo>
                  <a:cubicBezTo>
                    <a:pt x="0" y="935"/>
                    <a:pt x="0" y="1168"/>
                    <a:pt x="234" y="1302"/>
                  </a:cubicBezTo>
                  <a:lnTo>
                    <a:pt x="1468" y="2002"/>
                  </a:lnTo>
                  <a:cubicBezTo>
                    <a:pt x="1568" y="2069"/>
                    <a:pt x="1718" y="2102"/>
                    <a:pt x="1868" y="2102"/>
                  </a:cubicBezTo>
                  <a:cubicBezTo>
                    <a:pt x="2019" y="2102"/>
                    <a:pt x="2169" y="2069"/>
                    <a:pt x="2269" y="2002"/>
                  </a:cubicBezTo>
                  <a:lnTo>
                    <a:pt x="3503" y="1302"/>
                  </a:lnTo>
                  <a:cubicBezTo>
                    <a:pt x="3736" y="1168"/>
                    <a:pt x="3736" y="935"/>
                    <a:pt x="3503" y="801"/>
                  </a:cubicBezTo>
                  <a:lnTo>
                    <a:pt x="2269"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28"/>
            <p:cNvSpPr/>
            <p:nvPr/>
          </p:nvSpPr>
          <p:spPr>
            <a:xfrm>
              <a:off x="3205800" y="2946725"/>
              <a:ext cx="94250" cy="52550"/>
            </a:xfrm>
            <a:custGeom>
              <a:avLst/>
              <a:gdLst/>
              <a:ahLst/>
              <a:cxnLst/>
              <a:rect l="l" t="t" r="r" b="b"/>
              <a:pathLst>
                <a:path w="3770" h="2102" extrusionOk="0">
                  <a:moveTo>
                    <a:pt x="1885" y="0"/>
                  </a:moveTo>
                  <a:cubicBezTo>
                    <a:pt x="1735" y="0"/>
                    <a:pt x="1585" y="34"/>
                    <a:pt x="1468" y="100"/>
                  </a:cubicBezTo>
                  <a:lnTo>
                    <a:pt x="234" y="801"/>
                  </a:lnTo>
                  <a:cubicBezTo>
                    <a:pt x="0" y="934"/>
                    <a:pt x="0" y="1168"/>
                    <a:pt x="234" y="1301"/>
                  </a:cubicBezTo>
                  <a:lnTo>
                    <a:pt x="1468" y="2002"/>
                  </a:lnTo>
                  <a:cubicBezTo>
                    <a:pt x="1585" y="2068"/>
                    <a:pt x="1735" y="2102"/>
                    <a:pt x="1885" y="2102"/>
                  </a:cubicBezTo>
                  <a:cubicBezTo>
                    <a:pt x="2035" y="2102"/>
                    <a:pt x="2185" y="2068"/>
                    <a:pt x="2302" y="2002"/>
                  </a:cubicBezTo>
                  <a:lnTo>
                    <a:pt x="3536" y="1301"/>
                  </a:lnTo>
                  <a:cubicBezTo>
                    <a:pt x="3770" y="1168"/>
                    <a:pt x="3770" y="934"/>
                    <a:pt x="3536" y="801"/>
                  </a:cubicBezTo>
                  <a:lnTo>
                    <a:pt x="2302" y="100"/>
                  </a:lnTo>
                  <a:cubicBezTo>
                    <a:pt x="2185" y="34"/>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28"/>
            <p:cNvSpPr/>
            <p:nvPr/>
          </p:nvSpPr>
          <p:spPr>
            <a:xfrm>
              <a:off x="3131575" y="2990075"/>
              <a:ext cx="94250" cy="52575"/>
            </a:xfrm>
            <a:custGeom>
              <a:avLst/>
              <a:gdLst/>
              <a:ahLst/>
              <a:cxnLst/>
              <a:rect l="l" t="t" r="r" b="b"/>
              <a:pathLst>
                <a:path w="3770" h="2103" extrusionOk="0">
                  <a:moveTo>
                    <a:pt x="1885" y="1"/>
                  </a:moveTo>
                  <a:cubicBezTo>
                    <a:pt x="1735" y="1"/>
                    <a:pt x="1585" y="34"/>
                    <a:pt x="1468" y="101"/>
                  </a:cubicBezTo>
                  <a:lnTo>
                    <a:pt x="234" y="801"/>
                  </a:lnTo>
                  <a:cubicBezTo>
                    <a:pt x="0" y="935"/>
                    <a:pt x="0" y="1135"/>
                    <a:pt x="234" y="1268"/>
                  </a:cubicBezTo>
                  <a:lnTo>
                    <a:pt x="1468" y="2002"/>
                  </a:lnTo>
                  <a:cubicBezTo>
                    <a:pt x="1585" y="2069"/>
                    <a:pt x="1735" y="2102"/>
                    <a:pt x="1885" y="2102"/>
                  </a:cubicBezTo>
                  <a:cubicBezTo>
                    <a:pt x="2035" y="2102"/>
                    <a:pt x="2185" y="2069"/>
                    <a:pt x="2302" y="2002"/>
                  </a:cubicBezTo>
                  <a:lnTo>
                    <a:pt x="3536" y="1268"/>
                  </a:lnTo>
                  <a:cubicBezTo>
                    <a:pt x="3770" y="1135"/>
                    <a:pt x="3770" y="935"/>
                    <a:pt x="3536" y="801"/>
                  </a:cubicBezTo>
                  <a:lnTo>
                    <a:pt x="2302" y="101"/>
                  </a:lnTo>
                  <a:cubicBezTo>
                    <a:pt x="2185"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28"/>
            <p:cNvSpPr/>
            <p:nvPr/>
          </p:nvSpPr>
          <p:spPr>
            <a:xfrm>
              <a:off x="3057350" y="3033325"/>
              <a:ext cx="93425" cy="52675"/>
            </a:xfrm>
            <a:custGeom>
              <a:avLst/>
              <a:gdLst/>
              <a:ahLst/>
              <a:cxnLst/>
              <a:rect l="l" t="t" r="r" b="b"/>
              <a:pathLst>
                <a:path w="3737" h="2107" extrusionOk="0">
                  <a:moveTo>
                    <a:pt x="1836" y="1"/>
                  </a:moveTo>
                  <a:cubicBezTo>
                    <a:pt x="1697" y="1"/>
                    <a:pt x="1561" y="26"/>
                    <a:pt x="1468" y="72"/>
                  </a:cubicBezTo>
                  <a:lnTo>
                    <a:pt x="234" y="806"/>
                  </a:lnTo>
                  <a:cubicBezTo>
                    <a:pt x="1" y="939"/>
                    <a:pt x="1" y="1140"/>
                    <a:pt x="234" y="1273"/>
                  </a:cubicBezTo>
                  <a:lnTo>
                    <a:pt x="1468" y="2007"/>
                  </a:lnTo>
                  <a:cubicBezTo>
                    <a:pt x="1585" y="2074"/>
                    <a:pt x="1735" y="2107"/>
                    <a:pt x="1885" y="2107"/>
                  </a:cubicBezTo>
                  <a:cubicBezTo>
                    <a:pt x="2035" y="2107"/>
                    <a:pt x="2186" y="2074"/>
                    <a:pt x="2302" y="2007"/>
                  </a:cubicBezTo>
                  <a:lnTo>
                    <a:pt x="3537" y="1273"/>
                  </a:lnTo>
                  <a:cubicBezTo>
                    <a:pt x="3737" y="1140"/>
                    <a:pt x="3737" y="939"/>
                    <a:pt x="3503" y="806"/>
                  </a:cubicBezTo>
                  <a:lnTo>
                    <a:pt x="2269" y="105"/>
                  </a:lnTo>
                  <a:cubicBezTo>
                    <a:pt x="2162" y="34"/>
                    <a:pt x="1997" y="1"/>
                    <a:pt x="1836"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28"/>
            <p:cNvSpPr/>
            <p:nvPr/>
          </p:nvSpPr>
          <p:spPr>
            <a:xfrm>
              <a:off x="2983125" y="3075975"/>
              <a:ext cx="93425" cy="52675"/>
            </a:xfrm>
            <a:custGeom>
              <a:avLst/>
              <a:gdLst/>
              <a:ahLst/>
              <a:cxnLst/>
              <a:rect l="l" t="t" r="r" b="b"/>
              <a:pathLst>
                <a:path w="3737" h="2107" extrusionOk="0">
                  <a:moveTo>
                    <a:pt x="1852" y="1"/>
                  </a:moveTo>
                  <a:cubicBezTo>
                    <a:pt x="1702" y="1"/>
                    <a:pt x="1552" y="34"/>
                    <a:pt x="1435" y="101"/>
                  </a:cubicBezTo>
                  <a:lnTo>
                    <a:pt x="234" y="835"/>
                  </a:lnTo>
                  <a:cubicBezTo>
                    <a:pt x="1" y="968"/>
                    <a:pt x="1" y="1168"/>
                    <a:pt x="234" y="1302"/>
                  </a:cubicBezTo>
                  <a:lnTo>
                    <a:pt x="1469" y="2002"/>
                  </a:lnTo>
                  <a:cubicBezTo>
                    <a:pt x="1594" y="2074"/>
                    <a:pt x="1757" y="2107"/>
                    <a:pt x="1918" y="2107"/>
                  </a:cubicBezTo>
                  <a:cubicBezTo>
                    <a:pt x="2057" y="2107"/>
                    <a:pt x="2194" y="2082"/>
                    <a:pt x="2303" y="2035"/>
                  </a:cubicBezTo>
                  <a:lnTo>
                    <a:pt x="3503" y="1302"/>
                  </a:lnTo>
                  <a:cubicBezTo>
                    <a:pt x="3737" y="1168"/>
                    <a:pt x="3737" y="968"/>
                    <a:pt x="3503" y="835"/>
                  </a:cubicBezTo>
                  <a:lnTo>
                    <a:pt x="2269"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6" name="Google Shape;3536;p28"/>
            <p:cNvSpPr/>
            <p:nvPr/>
          </p:nvSpPr>
          <p:spPr>
            <a:xfrm>
              <a:off x="2908925" y="3119350"/>
              <a:ext cx="93425" cy="52550"/>
            </a:xfrm>
            <a:custGeom>
              <a:avLst/>
              <a:gdLst/>
              <a:ahLst/>
              <a:cxnLst/>
              <a:rect l="l" t="t" r="r" b="b"/>
              <a:pathLst>
                <a:path w="3737" h="2102" extrusionOk="0">
                  <a:moveTo>
                    <a:pt x="1851" y="0"/>
                  </a:moveTo>
                  <a:cubicBezTo>
                    <a:pt x="1701" y="0"/>
                    <a:pt x="1551" y="34"/>
                    <a:pt x="1434" y="100"/>
                  </a:cubicBezTo>
                  <a:lnTo>
                    <a:pt x="200" y="834"/>
                  </a:lnTo>
                  <a:cubicBezTo>
                    <a:pt x="0" y="968"/>
                    <a:pt x="0" y="1168"/>
                    <a:pt x="200" y="1301"/>
                  </a:cubicBezTo>
                  <a:lnTo>
                    <a:pt x="1434" y="2002"/>
                  </a:lnTo>
                  <a:cubicBezTo>
                    <a:pt x="1551" y="2068"/>
                    <a:pt x="1710" y="2102"/>
                    <a:pt x="1864" y="2102"/>
                  </a:cubicBezTo>
                  <a:cubicBezTo>
                    <a:pt x="2018" y="2102"/>
                    <a:pt x="2168" y="2068"/>
                    <a:pt x="2268" y="2002"/>
                  </a:cubicBezTo>
                  <a:lnTo>
                    <a:pt x="3503" y="1301"/>
                  </a:lnTo>
                  <a:cubicBezTo>
                    <a:pt x="3736" y="1168"/>
                    <a:pt x="3736" y="968"/>
                    <a:pt x="3503" y="834"/>
                  </a:cubicBezTo>
                  <a:lnTo>
                    <a:pt x="2268" y="100"/>
                  </a:lnTo>
                  <a:cubicBezTo>
                    <a:pt x="2152" y="34"/>
                    <a:pt x="2002" y="0"/>
                    <a:pt x="1851"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28"/>
            <p:cNvSpPr/>
            <p:nvPr/>
          </p:nvSpPr>
          <p:spPr>
            <a:xfrm>
              <a:off x="2833850" y="3162700"/>
              <a:ext cx="94275" cy="52575"/>
            </a:xfrm>
            <a:custGeom>
              <a:avLst/>
              <a:gdLst/>
              <a:ahLst/>
              <a:cxnLst/>
              <a:rect l="l" t="t" r="r" b="b"/>
              <a:pathLst>
                <a:path w="3771" h="2103" extrusionOk="0">
                  <a:moveTo>
                    <a:pt x="1886" y="1"/>
                  </a:moveTo>
                  <a:cubicBezTo>
                    <a:pt x="1736" y="1"/>
                    <a:pt x="1585" y="34"/>
                    <a:pt x="1469" y="101"/>
                  </a:cubicBezTo>
                  <a:lnTo>
                    <a:pt x="234" y="801"/>
                  </a:lnTo>
                  <a:cubicBezTo>
                    <a:pt x="1" y="935"/>
                    <a:pt x="1" y="1168"/>
                    <a:pt x="234" y="1302"/>
                  </a:cubicBezTo>
                  <a:lnTo>
                    <a:pt x="1469" y="2002"/>
                  </a:lnTo>
                  <a:cubicBezTo>
                    <a:pt x="1585" y="2069"/>
                    <a:pt x="1736" y="2102"/>
                    <a:pt x="1886" y="2102"/>
                  </a:cubicBezTo>
                  <a:cubicBezTo>
                    <a:pt x="2036" y="2102"/>
                    <a:pt x="2186" y="2069"/>
                    <a:pt x="2303" y="2002"/>
                  </a:cubicBezTo>
                  <a:lnTo>
                    <a:pt x="3537" y="1302"/>
                  </a:lnTo>
                  <a:cubicBezTo>
                    <a:pt x="3770" y="1168"/>
                    <a:pt x="3770" y="935"/>
                    <a:pt x="3537" y="801"/>
                  </a:cubicBezTo>
                  <a:lnTo>
                    <a:pt x="2303" y="101"/>
                  </a:lnTo>
                  <a:cubicBezTo>
                    <a:pt x="2186" y="34"/>
                    <a:pt x="2036" y="1"/>
                    <a:pt x="1886"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28"/>
            <p:cNvSpPr/>
            <p:nvPr/>
          </p:nvSpPr>
          <p:spPr>
            <a:xfrm>
              <a:off x="3729500" y="2559775"/>
              <a:ext cx="94250" cy="52550"/>
            </a:xfrm>
            <a:custGeom>
              <a:avLst/>
              <a:gdLst/>
              <a:ahLst/>
              <a:cxnLst/>
              <a:rect l="l" t="t" r="r" b="b"/>
              <a:pathLst>
                <a:path w="3770" h="2102" extrusionOk="0">
                  <a:moveTo>
                    <a:pt x="1885" y="0"/>
                  </a:moveTo>
                  <a:cubicBezTo>
                    <a:pt x="1735" y="0"/>
                    <a:pt x="1585" y="34"/>
                    <a:pt x="1468" y="101"/>
                  </a:cubicBezTo>
                  <a:lnTo>
                    <a:pt x="234" y="801"/>
                  </a:lnTo>
                  <a:cubicBezTo>
                    <a:pt x="1" y="934"/>
                    <a:pt x="1" y="1135"/>
                    <a:pt x="234" y="1268"/>
                  </a:cubicBezTo>
                  <a:lnTo>
                    <a:pt x="1468" y="2002"/>
                  </a:lnTo>
                  <a:cubicBezTo>
                    <a:pt x="1585" y="2069"/>
                    <a:pt x="1735" y="2102"/>
                    <a:pt x="1885" y="2102"/>
                  </a:cubicBezTo>
                  <a:cubicBezTo>
                    <a:pt x="2035" y="2102"/>
                    <a:pt x="2185" y="2069"/>
                    <a:pt x="2302" y="2002"/>
                  </a:cubicBezTo>
                  <a:lnTo>
                    <a:pt x="3536" y="1268"/>
                  </a:lnTo>
                  <a:cubicBezTo>
                    <a:pt x="3770" y="1135"/>
                    <a:pt x="3770" y="934"/>
                    <a:pt x="3536" y="801"/>
                  </a:cubicBezTo>
                  <a:lnTo>
                    <a:pt x="2302" y="101"/>
                  </a:lnTo>
                  <a:cubicBezTo>
                    <a:pt x="2185" y="34"/>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28"/>
            <p:cNvSpPr/>
            <p:nvPr/>
          </p:nvSpPr>
          <p:spPr>
            <a:xfrm>
              <a:off x="3655275" y="2602300"/>
              <a:ext cx="94275" cy="52775"/>
            </a:xfrm>
            <a:custGeom>
              <a:avLst/>
              <a:gdLst/>
              <a:ahLst/>
              <a:cxnLst/>
              <a:rect l="l" t="t" r="r" b="b"/>
              <a:pathLst>
                <a:path w="3771" h="2111" extrusionOk="0">
                  <a:moveTo>
                    <a:pt x="1885" y="1"/>
                  </a:moveTo>
                  <a:cubicBezTo>
                    <a:pt x="1735" y="1"/>
                    <a:pt x="1585" y="34"/>
                    <a:pt x="1468" y="101"/>
                  </a:cubicBezTo>
                  <a:lnTo>
                    <a:pt x="234" y="835"/>
                  </a:lnTo>
                  <a:cubicBezTo>
                    <a:pt x="1" y="968"/>
                    <a:pt x="1" y="1168"/>
                    <a:pt x="234" y="1302"/>
                  </a:cubicBezTo>
                  <a:lnTo>
                    <a:pt x="1468" y="2035"/>
                  </a:lnTo>
                  <a:cubicBezTo>
                    <a:pt x="1585" y="2086"/>
                    <a:pt x="1735" y="2111"/>
                    <a:pt x="1885" y="2111"/>
                  </a:cubicBezTo>
                  <a:cubicBezTo>
                    <a:pt x="2036" y="2111"/>
                    <a:pt x="2186" y="2086"/>
                    <a:pt x="2302" y="2035"/>
                  </a:cubicBezTo>
                  <a:lnTo>
                    <a:pt x="3537" y="1302"/>
                  </a:lnTo>
                  <a:cubicBezTo>
                    <a:pt x="3770" y="1168"/>
                    <a:pt x="3770" y="968"/>
                    <a:pt x="3537" y="835"/>
                  </a:cubicBezTo>
                  <a:lnTo>
                    <a:pt x="2302" y="101"/>
                  </a:lnTo>
                  <a:cubicBezTo>
                    <a:pt x="2186" y="34"/>
                    <a:pt x="2036"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28"/>
            <p:cNvSpPr/>
            <p:nvPr/>
          </p:nvSpPr>
          <p:spPr>
            <a:xfrm>
              <a:off x="3581050" y="2645675"/>
              <a:ext cx="93425" cy="52550"/>
            </a:xfrm>
            <a:custGeom>
              <a:avLst/>
              <a:gdLst/>
              <a:ahLst/>
              <a:cxnLst/>
              <a:rect l="l" t="t" r="r" b="b"/>
              <a:pathLst>
                <a:path w="3737" h="2102" extrusionOk="0">
                  <a:moveTo>
                    <a:pt x="1869" y="0"/>
                  </a:moveTo>
                  <a:cubicBezTo>
                    <a:pt x="1719" y="0"/>
                    <a:pt x="1569" y="34"/>
                    <a:pt x="1469" y="100"/>
                  </a:cubicBezTo>
                  <a:lnTo>
                    <a:pt x="234" y="834"/>
                  </a:lnTo>
                  <a:cubicBezTo>
                    <a:pt x="1" y="968"/>
                    <a:pt x="1" y="1168"/>
                    <a:pt x="234" y="1301"/>
                  </a:cubicBezTo>
                  <a:lnTo>
                    <a:pt x="1469" y="2002"/>
                  </a:lnTo>
                  <a:cubicBezTo>
                    <a:pt x="1585" y="2068"/>
                    <a:pt x="1736" y="2102"/>
                    <a:pt x="1886" y="2102"/>
                  </a:cubicBezTo>
                  <a:cubicBezTo>
                    <a:pt x="2036" y="2102"/>
                    <a:pt x="2186" y="2068"/>
                    <a:pt x="2303" y="2002"/>
                  </a:cubicBezTo>
                  <a:lnTo>
                    <a:pt x="3503" y="1301"/>
                  </a:lnTo>
                  <a:cubicBezTo>
                    <a:pt x="3737" y="1168"/>
                    <a:pt x="3737" y="968"/>
                    <a:pt x="3503" y="834"/>
                  </a:cubicBezTo>
                  <a:lnTo>
                    <a:pt x="2269" y="100"/>
                  </a:lnTo>
                  <a:cubicBezTo>
                    <a:pt x="2169" y="34"/>
                    <a:pt x="2019" y="0"/>
                    <a:pt x="186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28"/>
            <p:cNvSpPr/>
            <p:nvPr/>
          </p:nvSpPr>
          <p:spPr>
            <a:xfrm>
              <a:off x="3506850" y="2689025"/>
              <a:ext cx="93425" cy="52575"/>
            </a:xfrm>
            <a:custGeom>
              <a:avLst/>
              <a:gdLst/>
              <a:ahLst/>
              <a:cxnLst/>
              <a:rect l="l" t="t" r="r" b="b"/>
              <a:pathLst>
                <a:path w="3737" h="2103" extrusionOk="0">
                  <a:moveTo>
                    <a:pt x="1852" y="1"/>
                  </a:moveTo>
                  <a:cubicBezTo>
                    <a:pt x="1701" y="1"/>
                    <a:pt x="1551" y="34"/>
                    <a:pt x="1435" y="101"/>
                  </a:cubicBezTo>
                  <a:lnTo>
                    <a:pt x="200" y="801"/>
                  </a:lnTo>
                  <a:cubicBezTo>
                    <a:pt x="0" y="935"/>
                    <a:pt x="0" y="1168"/>
                    <a:pt x="234" y="1302"/>
                  </a:cubicBezTo>
                  <a:lnTo>
                    <a:pt x="1468" y="2002"/>
                  </a:lnTo>
                  <a:cubicBezTo>
                    <a:pt x="1585" y="2069"/>
                    <a:pt x="1735" y="2102"/>
                    <a:pt x="1881" y="2102"/>
                  </a:cubicBezTo>
                  <a:cubicBezTo>
                    <a:pt x="2027" y="2102"/>
                    <a:pt x="2168" y="2069"/>
                    <a:pt x="2268" y="2002"/>
                  </a:cubicBezTo>
                  <a:lnTo>
                    <a:pt x="3503" y="1302"/>
                  </a:lnTo>
                  <a:cubicBezTo>
                    <a:pt x="3736" y="1168"/>
                    <a:pt x="3736" y="935"/>
                    <a:pt x="3503" y="835"/>
                  </a:cubicBezTo>
                  <a:lnTo>
                    <a:pt x="2268"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28"/>
            <p:cNvSpPr/>
            <p:nvPr/>
          </p:nvSpPr>
          <p:spPr>
            <a:xfrm>
              <a:off x="3432625" y="2732400"/>
              <a:ext cx="93425" cy="52550"/>
            </a:xfrm>
            <a:custGeom>
              <a:avLst/>
              <a:gdLst/>
              <a:ahLst/>
              <a:cxnLst/>
              <a:rect l="l" t="t" r="r" b="b"/>
              <a:pathLst>
                <a:path w="3737" h="2102" extrusionOk="0">
                  <a:moveTo>
                    <a:pt x="1852" y="0"/>
                  </a:moveTo>
                  <a:cubicBezTo>
                    <a:pt x="1702" y="0"/>
                    <a:pt x="1552" y="34"/>
                    <a:pt x="1435" y="100"/>
                  </a:cubicBezTo>
                  <a:lnTo>
                    <a:pt x="201" y="801"/>
                  </a:lnTo>
                  <a:cubicBezTo>
                    <a:pt x="0" y="934"/>
                    <a:pt x="0" y="1168"/>
                    <a:pt x="201" y="1301"/>
                  </a:cubicBezTo>
                  <a:lnTo>
                    <a:pt x="1468" y="2002"/>
                  </a:lnTo>
                  <a:cubicBezTo>
                    <a:pt x="1568" y="2069"/>
                    <a:pt x="1710" y="2102"/>
                    <a:pt x="1856" y="2102"/>
                  </a:cubicBezTo>
                  <a:cubicBezTo>
                    <a:pt x="2002" y="2102"/>
                    <a:pt x="2152" y="2069"/>
                    <a:pt x="2269" y="2002"/>
                  </a:cubicBezTo>
                  <a:lnTo>
                    <a:pt x="3503" y="1301"/>
                  </a:lnTo>
                  <a:cubicBezTo>
                    <a:pt x="3736" y="1168"/>
                    <a:pt x="3736" y="934"/>
                    <a:pt x="3503" y="801"/>
                  </a:cubicBezTo>
                  <a:lnTo>
                    <a:pt x="2269" y="100"/>
                  </a:lnTo>
                  <a:cubicBezTo>
                    <a:pt x="2152" y="34"/>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28"/>
            <p:cNvSpPr/>
            <p:nvPr/>
          </p:nvSpPr>
          <p:spPr>
            <a:xfrm>
              <a:off x="3357575" y="2775750"/>
              <a:ext cx="94250" cy="52575"/>
            </a:xfrm>
            <a:custGeom>
              <a:avLst/>
              <a:gdLst/>
              <a:ahLst/>
              <a:cxnLst/>
              <a:rect l="l" t="t" r="r" b="b"/>
              <a:pathLst>
                <a:path w="3770" h="2103" extrusionOk="0">
                  <a:moveTo>
                    <a:pt x="1885" y="1"/>
                  </a:moveTo>
                  <a:cubicBezTo>
                    <a:pt x="1735" y="1"/>
                    <a:pt x="1585" y="34"/>
                    <a:pt x="1468" y="101"/>
                  </a:cubicBezTo>
                  <a:lnTo>
                    <a:pt x="234" y="802"/>
                  </a:lnTo>
                  <a:cubicBezTo>
                    <a:pt x="0" y="935"/>
                    <a:pt x="0" y="1168"/>
                    <a:pt x="234" y="1302"/>
                  </a:cubicBezTo>
                  <a:lnTo>
                    <a:pt x="1468" y="2002"/>
                  </a:lnTo>
                  <a:cubicBezTo>
                    <a:pt x="1585" y="2069"/>
                    <a:pt x="1735" y="2103"/>
                    <a:pt x="1885" y="2103"/>
                  </a:cubicBezTo>
                  <a:cubicBezTo>
                    <a:pt x="2035" y="2103"/>
                    <a:pt x="2185" y="2069"/>
                    <a:pt x="2302" y="2002"/>
                  </a:cubicBezTo>
                  <a:lnTo>
                    <a:pt x="3536" y="1302"/>
                  </a:lnTo>
                  <a:cubicBezTo>
                    <a:pt x="3770" y="1168"/>
                    <a:pt x="3770" y="935"/>
                    <a:pt x="3536" y="802"/>
                  </a:cubicBezTo>
                  <a:lnTo>
                    <a:pt x="2302" y="101"/>
                  </a:lnTo>
                  <a:cubicBezTo>
                    <a:pt x="2185"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28"/>
            <p:cNvSpPr/>
            <p:nvPr/>
          </p:nvSpPr>
          <p:spPr>
            <a:xfrm>
              <a:off x="3283350" y="2819125"/>
              <a:ext cx="93425" cy="52575"/>
            </a:xfrm>
            <a:custGeom>
              <a:avLst/>
              <a:gdLst/>
              <a:ahLst/>
              <a:cxnLst/>
              <a:rect l="l" t="t" r="r" b="b"/>
              <a:pathLst>
                <a:path w="3737" h="2103" extrusionOk="0">
                  <a:moveTo>
                    <a:pt x="1885" y="1"/>
                  </a:moveTo>
                  <a:cubicBezTo>
                    <a:pt x="1735" y="1"/>
                    <a:pt x="1585" y="34"/>
                    <a:pt x="1468" y="101"/>
                  </a:cubicBezTo>
                  <a:lnTo>
                    <a:pt x="234" y="801"/>
                  </a:lnTo>
                  <a:cubicBezTo>
                    <a:pt x="0" y="935"/>
                    <a:pt x="0" y="1135"/>
                    <a:pt x="234" y="1268"/>
                  </a:cubicBezTo>
                  <a:lnTo>
                    <a:pt x="1468" y="2002"/>
                  </a:lnTo>
                  <a:cubicBezTo>
                    <a:pt x="1585" y="2069"/>
                    <a:pt x="1735" y="2102"/>
                    <a:pt x="1885" y="2102"/>
                  </a:cubicBezTo>
                  <a:cubicBezTo>
                    <a:pt x="2035" y="2102"/>
                    <a:pt x="2185" y="2069"/>
                    <a:pt x="2302" y="2002"/>
                  </a:cubicBezTo>
                  <a:lnTo>
                    <a:pt x="3536" y="1268"/>
                  </a:lnTo>
                  <a:cubicBezTo>
                    <a:pt x="3736" y="1135"/>
                    <a:pt x="3736" y="935"/>
                    <a:pt x="3536" y="801"/>
                  </a:cubicBezTo>
                  <a:lnTo>
                    <a:pt x="2302" y="101"/>
                  </a:lnTo>
                  <a:cubicBezTo>
                    <a:pt x="2185"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28"/>
            <p:cNvSpPr/>
            <p:nvPr/>
          </p:nvSpPr>
          <p:spPr>
            <a:xfrm>
              <a:off x="3209125" y="2861650"/>
              <a:ext cx="93425" cy="53400"/>
            </a:xfrm>
            <a:custGeom>
              <a:avLst/>
              <a:gdLst/>
              <a:ahLst/>
              <a:cxnLst/>
              <a:rect l="l" t="t" r="r" b="b"/>
              <a:pathLst>
                <a:path w="3737" h="2136" extrusionOk="0">
                  <a:moveTo>
                    <a:pt x="1852" y="1"/>
                  </a:moveTo>
                  <a:cubicBezTo>
                    <a:pt x="1702" y="1"/>
                    <a:pt x="1552" y="34"/>
                    <a:pt x="1435" y="101"/>
                  </a:cubicBezTo>
                  <a:lnTo>
                    <a:pt x="234" y="835"/>
                  </a:lnTo>
                  <a:cubicBezTo>
                    <a:pt x="1" y="968"/>
                    <a:pt x="1" y="1168"/>
                    <a:pt x="234" y="1302"/>
                  </a:cubicBezTo>
                  <a:lnTo>
                    <a:pt x="1468" y="2036"/>
                  </a:lnTo>
                  <a:cubicBezTo>
                    <a:pt x="1585" y="2102"/>
                    <a:pt x="1735" y="2136"/>
                    <a:pt x="1885" y="2136"/>
                  </a:cubicBezTo>
                  <a:cubicBezTo>
                    <a:pt x="2035" y="2136"/>
                    <a:pt x="2186" y="2102"/>
                    <a:pt x="2302" y="2036"/>
                  </a:cubicBezTo>
                  <a:lnTo>
                    <a:pt x="3503" y="1302"/>
                  </a:lnTo>
                  <a:cubicBezTo>
                    <a:pt x="3737" y="1168"/>
                    <a:pt x="3737" y="968"/>
                    <a:pt x="3503" y="835"/>
                  </a:cubicBezTo>
                  <a:lnTo>
                    <a:pt x="2269"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28"/>
            <p:cNvSpPr/>
            <p:nvPr/>
          </p:nvSpPr>
          <p:spPr>
            <a:xfrm>
              <a:off x="3134900" y="2905025"/>
              <a:ext cx="93425" cy="52550"/>
            </a:xfrm>
            <a:custGeom>
              <a:avLst/>
              <a:gdLst/>
              <a:ahLst/>
              <a:cxnLst/>
              <a:rect l="l" t="t" r="r" b="b"/>
              <a:pathLst>
                <a:path w="3737" h="2102" extrusionOk="0">
                  <a:moveTo>
                    <a:pt x="1852" y="0"/>
                  </a:moveTo>
                  <a:cubicBezTo>
                    <a:pt x="1702" y="0"/>
                    <a:pt x="1552" y="34"/>
                    <a:pt x="1435" y="100"/>
                  </a:cubicBezTo>
                  <a:lnTo>
                    <a:pt x="201" y="834"/>
                  </a:lnTo>
                  <a:cubicBezTo>
                    <a:pt x="1" y="968"/>
                    <a:pt x="1" y="1168"/>
                    <a:pt x="234" y="1301"/>
                  </a:cubicBezTo>
                  <a:lnTo>
                    <a:pt x="1469" y="2002"/>
                  </a:lnTo>
                  <a:cubicBezTo>
                    <a:pt x="1585" y="2069"/>
                    <a:pt x="1735" y="2102"/>
                    <a:pt x="1881" y="2102"/>
                  </a:cubicBezTo>
                  <a:cubicBezTo>
                    <a:pt x="2027" y="2102"/>
                    <a:pt x="2169" y="2069"/>
                    <a:pt x="2269" y="2002"/>
                  </a:cubicBezTo>
                  <a:lnTo>
                    <a:pt x="3503" y="1301"/>
                  </a:lnTo>
                  <a:cubicBezTo>
                    <a:pt x="3737" y="1168"/>
                    <a:pt x="3737" y="968"/>
                    <a:pt x="3503" y="834"/>
                  </a:cubicBezTo>
                  <a:lnTo>
                    <a:pt x="2269" y="100"/>
                  </a:lnTo>
                  <a:cubicBezTo>
                    <a:pt x="2152" y="34"/>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28"/>
            <p:cNvSpPr/>
            <p:nvPr/>
          </p:nvSpPr>
          <p:spPr>
            <a:xfrm>
              <a:off x="3059850" y="2948375"/>
              <a:ext cx="94275" cy="52575"/>
            </a:xfrm>
            <a:custGeom>
              <a:avLst/>
              <a:gdLst/>
              <a:ahLst/>
              <a:cxnLst/>
              <a:rect l="l" t="t" r="r" b="b"/>
              <a:pathLst>
                <a:path w="3771" h="2103" extrusionOk="0">
                  <a:moveTo>
                    <a:pt x="1885" y="1"/>
                  </a:moveTo>
                  <a:cubicBezTo>
                    <a:pt x="1735" y="1"/>
                    <a:pt x="1585" y="34"/>
                    <a:pt x="1468" y="101"/>
                  </a:cubicBezTo>
                  <a:lnTo>
                    <a:pt x="234" y="802"/>
                  </a:lnTo>
                  <a:cubicBezTo>
                    <a:pt x="1" y="935"/>
                    <a:pt x="1" y="1168"/>
                    <a:pt x="234" y="1302"/>
                  </a:cubicBezTo>
                  <a:lnTo>
                    <a:pt x="1468" y="2002"/>
                  </a:lnTo>
                  <a:cubicBezTo>
                    <a:pt x="1585" y="2069"/>
                    <a:pt x="1735" y="2102"/>
                    <a:pt x="1885" y="2102"/>
                  </a:cubicBezTo>
                  <a:cubicBezTo>
                    <a:pt x="2036" y="2102"/>
                    <a:pt x="2186" y="2069"/>
                    <a:pt x="2302" y="2002"/>
                  </a:cubicBezTo>
                  <a:lnTo>
                    <a:pt x="3537" y="1302"/>
                  </a:lnTo>
                  <a:cubicBezTo>
                    <a:pt x="3770" y="1168"/>
                    <a:pt x="3770" y="935"/>
                    <a:pt x="3537" y="835"/>
                  </a:cubicBezTo>
                  <a:lnTo>
                    <a:pt x="2302" y="101"/>
                  </a:lnTo>
                  <a:cubicBezTo>
                    <a:pt x="2186" y="34"/>
                    <a:pt x="2036"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28"/>
            <p:cNvSpPr/>
            <p:nvPr/>
          </p:nvSpPr>
          <p:spPr>
            <a:xfrm>
              <a:off x="2985625" y="2991750"/>
              <a:ext cx="94275" cy="52575"/>
            </a:xfrm>
            <a:custGeom>
              <a:avLst/>
              <a:gdLst/>
              <a:ahLst/>
              <a:cxnLst/>
              <a:rect l="l" t="t" r="r" b="b"/>
              <a:pathLst>
                <a:path w="3771" h="2103" extrusionOk="0">
                  <a:moveTo>
                    <a:pt x="1886" y="1"/>
                  </a:moveTo>
                  <a:cubicBezTo>
                    <a:pt x="1736" y="1"/>
                    <a:pt x="1585" y="34"/>
                    <a:pt x="1469" y="101"/>
                  </a:cubicBezTo>
                  <a:lnTo>
                    <a:pt x="234" y="801"/>
                  </a:lnTo>
                  <a:cubicBezTo>
                    <a:pt x="1" y="935"/>
                    <a:pt x="1" y="1168"/>
                    <a:pt x="234" y="1301"/>
                  </a:cubicBezTo>
                  <a:lnTo>
                    <a:pt x="1469" y="2002"/>
                  </a:lnTo>
                  <a:cubicBezTo>
                    <a:pt x="1585" y="2069"/>
                    <a:pt x="1736" y="2102"/>
                    <a:pt x="1886" y="2102"/>
                  </a:cubicBezTo>
                  <a:cubicBezTo>
                    <a:pt x="2036" y="2102"/>
                    <a:pt x="2186" y="2069"/>
                    <a:pt x="2303" y="2002"/>
                  </a:cubicBezTo>
                  <a:lnTo>
                    <a:pt x="3537" y="1301"/>
                  </a:lnTo>
                  <a:cubicBezTo>
                    <a:pt x="3770" y="1168"/>
                    <a:pt x="3770" y="935"/>
                    <a:pt x="3537" y="801"/>
                  </a:cubicBezTo>
                  <a:lnTo>
                    <a:pt x="2303" y="101"/>
                  </a:lnTo>
                  <a:cubicBezTo>
                    <a:pt x="2186" y="34"/>
                    <a:pt x="2036" y="1"/>
                    <a:pt x="1886"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28"/>
            <p:cNvSpPr/>
            <p:nvPr/>
          </p:nvSpPr>
          <p:spPr>
            <a:xfrm>
              <a:off x="2911425" y="3035125"/>
              <a:ext cx="93425" cy="52550"/>
            </a:xfrm>
            <a:custGeom>
              <a:avLst/>
              <a:gdLst/>
              <a:ahLst/>
              <a:cxnLst/>
              <a:rect l="l" t="t" r="r" b="b"/>
              <a:pathLst>
                <a:path w="3737" h="2102" extrusionOk="0">
                  <a:moveTo>
                    <a:pt x="1868" y="0"/>
                  </a:moveTo>
                  <a:cubicBezTo>
                    <a:pt x="1718" y="0"/>
                    <a:pt x="1568" y="33"/>
                    <a:pt x="1468" y="100"/>
                  </a:cubicBezTo>
                  <a:lnTo>
                    <a:pt x="234" y="801"/>
                  </a:lnTo>
                  <a:cubicBezTo>
                    <a:pt x="0" y="934"/>
                    <a:pt x="0" y="1168"/>
                    <a:pt x="234" y="1301"/>
                  </a:cubicBezTo>
                  <a:lnTo>
                    <a:pt x="1468" y="2002"/>
                  </a:lnTo>
                  <a:cubicBezTo>
                    <a:pt x="1585" y="2068"/>
                    <a:pt x="1735" y="2102"/>
                    <a:pt x="1885" y="2102"/>
                  </a:cubicBezTo>
                  <a:cubicBezTo>
                    <a:pt x="2035" y="2102"/>
                    <a:pt x="2185" y="2068"/>
                    <a:pt x="2302" y="2002"/>
                  </a:cubicBezTo>
                  <a:lnTo>
                    <a:pt x="3536" y="1301"/>
                  </a:lnTo>
                  <a:cubicBezTo>
                    <a:pt x="3736" y="1168"/>
                    <a:pt x="3736" y="934"/>
                    <a:pt x="3536" y="801"/>
                  </a:cubicBezTo>
                  <a:lnTo>
                    <a:pt x="2268" y="100"/>
                  </a:lnTo>
                  <a:cubicBezTo>
                    <a:pt x="2168" y="33"/>
                    <a:pt x="2018" y="0"/>
                    <a:pt x="1868"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28"/>
            <p:cNvSpPr/>
            <p:nvPr/>
          </p:nvSpPr>
          <p:spPr>
            <a:xfrm>
              <a:off x="2837200" y="3078475"/>
              <a:ext cx="93425" cy="52575"/>
            </a:xfrm>
            <a:custGeom>
              <a:avLst/>
              <a:gdLst/>
              <a:ahLst/>
              <a:cxnLst/>
              <a:rect l="l" t="t" r="r" b="b"/>
              <a:pathLst>
                <a:path w="3737" h="2103" extrusionOk="0">
                  <a:moveTo>
                    <a:pt x="1852" y="1"/>
                  </a:moveTo>
                  <a:cubicBezTo>
                    <a:pt x="1702" y="1"/>
                    <a:pt x="1551" y="34"/>
                    <a:pt x="1435" y="101"/>
                  </a:cubicBezTo>
                  <a:lnTo>
                    <a:pt x="234" y="801"/>
                  </a:lnTo>
                  <a:cubicBezTo>
                    <a:pt x="0" y="935"/>
                    <a:pt x="0" y="1135"/>
                    <a:pt x="234" y="1268"/>
                  </a:cubicBezTo>
                  <a:lnTo>
                    <a:pt x="1468" y="2002"/>
                  </a:lnTo>
                  <a:cubicBezTo>
                    <a:pt x="1585" y="2069"/>
                    <a:pt x="1735" y="2102"/>
                    <a:pt x="1885" y="2102"/>
                  </a:cubicBezTo>
                  <a:cubicBezTo>
                    <a:pt x="2035" y="2102"/>
                    <a:pt x="2185" y="2069"/>
                    <a:pt x="2302" y="2002"/>
                  </a:cubicBezTo>
                  <a:lnTo>
                    <a:pt x="3503" y="1268"/>
                  </a:lnTo>
                  <a:cubicBezTo>
                    <a:pt x="3736" y="1135"/>
                    <a:pt x="3736" y="935"/>
                    <a:pt x="3503" y="801"/>
                  </a:cubicBezTo>
                  <a:lnTo>
                    <a:pt x="2269"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28"/>
            <p:cNvSpPr/>
            <p:nvPr/>
          </p:nvSpPr>
          <p:spPr>
            <a:xfrm>
              <a:off x="2762975" y="3121725"/>
              <a:ext cx="93425" cy="52675"/>
            </a:xfrm>
            <a:custGeom>
              <a:avLst/>
              <a:gdLst/>
              <a:ahLst/>
              <a:cxnLst/>
              <a:rect l="l" t="t" r="r" b="b"/>
              <a:pathLst>
                <a:path w="3737" h="2107" extrusionOk="0">
                  <a:moveTo>
                    <a:pt x="1820" y="1"/>
                  </a:moveTo>
                  <a:cubicBezTo>
                    <a:pt x="1680" y="1"/>
                    <a:pt x="1543" y="26"/>
                    <a:pt x="1435" y="72"/>
                  </a:cubicBezTo>
                  <a:lnTo>
                    <a:pt x="201" y="806"/>
                  </a:lnTo>
                  <a:cubicBezTo>
                    <a:pt x="1" y="939"/>
                    <a:pt x="1" y="1139"/>
                    <a:pt x="234" y="1273"/>
                  </a:cubicBezTo>
                  <a:lnTo>
                    <a:pt x="1468" y="2007"/>
                  </a:lnTo>
                  <a:cubicBezTo>
                    <a:pt x="1568" y="2073"/>
                    <a:pt x="1718" y="2107"/>
                    <a:pt x="1869" y="2107"/>
                  </a:cubicBezTo>
                  <a:cubicBezTo>
                    <a:pt x="2019" y="2107"/>
                    <a:pt x="2169" y="2073"/>
                    <a:pt x="2269" y="2007"/>
                  </a:cubicBezTo>
                  <a:lnTo>
                    <a:pt x="3503" y="1273"/>
                  </a:lnTo>
                  <a:cubicBezTo>
                    <a:pt x="3737" y="1139"/>
                    <a:pt x="3737" y="939"/>
                    <a:pt x="3503" y="806"/>
                  </a:cubicBezTo>
                  <a:lnTo>
                    <a:pt x="2269" y="105"/>
                  </a:lnTo>
                  <a:cubicBezTo>
                    <a:pt x="2144" y="34"/>
                    <a:pt x="1980" y="1"/>
                    <a:pt x="18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28"/>
            <p:cNvSpPr/>
            <p:nvPr/>
          </p:nvSpPr>
          <p:spPr>
            <a:xfrm>
              <a:off x="3658625" y="2518075"/>
              <a:ext cx="93425" cy="52575"/>
            </a:xfrm>
            <a:custGeom>
              <a:avLst/>
              <a:gdLst/>
              <a:ahLst/>
              <a:cxnLst/>
              <a:rect l="l" t="t" r="r" b="b"/>
              <a:pathLst>
                <a:path w="3737" h="2103" extrusionOk="0">
                  <a:moveTo>
                    <a:pt x="1852" y="1"/>
                  </a:moveTo>
                  <a:cubicBezTo>
                    <a:pt x="1701" y="1"/>
                    <a:pt x="1551" y="34"/>
                    <a:pt x="1435" y="101"/>
                  </a:cubicBezTo>
                  <a:lnTo>
                    <a:pt x="234" y="801"/>
                  </a:lnTo>
                  <a:cubicBezTo>
                    <a:pt x="0" y="935"/>
                    <a:pt x="0" y="1168"/>
                    <a:pt x="234" y="1302"/>
                  </a:cubicBezTo>
                  <a:lnTo>
                    <a:pt x="1468" y="2002"/>
                  </a:lnTo>
                  <a:cubicBezTo>
                    <a:pt x="1585" y="2069"/>
                    <a:pt x="1735" y="2102"/>
                    <a:pt x="1881" y="2102"/>
                  </a:cubicBezTo>
                  <a:cubicBezTo>
                    <a:pt x="2027" y="2102"/>
                    <a:pt x="2168" y="2069"/>
                    <a:pt x="2268" y="2002"/>
                  </a:cubicBezTo>
                  <a:lnTo>
                    <a:pt x="3503" y="1302"/>
                  </a:lnTo>
                  <a:cubicBezTo>
                    <a:pt x="3736" y="1168"/>
                    <a:pt x="3736" y="935"/>
                    <a:pt x="3503" y="801"/>
                  </a:cubicBezTo>
                  <a:lnTo>
                    <a:pt x="2268"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28"/>
            <p:cNvSpPr/>
            <p:nvPr/>
          </p:nvSpPr>
          <p:spPr>
            <a:xfrm>
              <a:off x="3584400" y="2561450"/>
              <a:ext cx="93425" cy="52550"/>
            </a:xfrm>
            <a:custGeom>
              <a:avLst/>
              <a:gdLst/>
              <a:ahLst/>
              <a:cxnLst/>
              <a:rect l="l" t="t" r="r" b="b"/>
              <a:pathLst>
                <a:path w="3737" h="2102" extrusionOk="0">
                  <a:moveTo>
                    <a:pt x="1852" y="0"/>
                  </a:moveTo>
                  <a:cubicBezTo>
                    <a:pt x="1702" y="0"/>
                    <a:pt x="1552" y="34"/>
                    <a:pt x="1435" y="100"/>
                  </a:cubicBezTo>
                  <a:lnTo>
                    <a:pt x="201" y="801"/>
                  </a:lnTo>
                  <a:cubicBezTo>
                    <a:pt x="0" y="934"/>
                    <a:pt x="0" y="1168"/>
                    <a:pt x="201" y="1301"/>
                  </a:cubicBezTo>
                  <a:lnTo>
                    <a:pt x="1435" y="2002"/>
                  </a:lnTo>
                  <a:cubicBezTo>
                    <a:pt x="1552" y="2068"/>
                    <a:pt x="1702" y="2102"/>
                    <a:pt x="1852" y="2102"/>
                  </a:cubicBezTo>
                  <a:cubicBezTo>
                    <a:pt x="2002" y="2102"/>
                    <a:pt x="2152" y="2068"/>
                    <a:pt x="2269" y="2002"/>
                  </a:cubicBezTo>
                  <a:lnTo>
                    <a:pt x="3503" y="1301"/>
                  </a:lnTo>
                  <a:cubicBezTo>
                    <a:pt x="3736" y="1168"/>
                    <a:pt x="3736" y="934"/>
                    <a:pt x="3503" y="801"/>
                  </a:cubicBezTo>
                  <a:lnTo>
                    <a:pt x="2269" y="100"/>
                  </a:lnTo>
                  <a:cubicBezTo>
                    <a:pt x="2152" y="34"/>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28"/>
            <p:cNvSpPr/>
            <p:nvPr/>
          </p:nvSpPr>
          <p:spPr>
            <a:xfrm>
              <a:off x="3509350" y="2604800"/>
              <a:ext cx="94250" cy="52575"/>
            </a:xfrm>
            <a:custGeom>
              <a:avLst/>
              <a:gdLst/>
              <a:ahLst/>
              <a:cxnLst/>
              <a:rect l="l" t="t" r="r" b="b"/>
              <a:pathLst>
                <a:path w="3770" h="2103" extrusionOk="0">
                  <a:moveTo>
                    <a:pt x="1885" y="1"/>
                  </a:moveTo>
                  <a:cubicBezTo>
                    <a:pt x="1735" y="1"/>
                    <a:pt x="1585" y="34"/>
                    <a:pt x="1468" y="101"/>
                  </a:cubicBezTo>
                  <a:lnTo>
                    <a:pt x="234" y="801"/>
                  </a:lnTo>
                  <a:cubicBezTo>
                    <a:pt x="0" y="935"/>
                    <a:pt x="0" y="1168"/>
                    <a:pt x="234" y="1302"/>
                  </a:cubicBezTo>
                  <a:lnTo>
                    <a:pt x="1468" y="2002"/>
                  </a:lnTo>
                  <a:cubicBezTo>
                    <a:pt x="1585" y="2069"/>
                    <a:pt x="1735" y="2102"/>
                    <a:pt x="1885" y="2102"/>
                  </a:cubicBezTo>
                  <a:cubicBezTo>
                    <a:pt x="2035" y="2102"/>
                    <a:pt x="2185" y="2069"/>
                    <a:pt x="2302" y="2002"/>
                  </a:cubicBezTo>
                  <a:lnTo>
                    <a:pt x="3536" y="1302"/>
                  </a:lnTo>
                  <a:cubicBezTo>
                    <a:pt x="3770" y="1168"/>
                    <a:pt x="3770" y="935"/>
                    <a:pt x="3536" y="801"/>
                  </a:cubicBezTo>
                  <a:lnTo>
                    <a:pt x="2302" y="101"/>
                  </a:lnTo>
                  <a:cubicBezTo>
                    <a:pt x="2185"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28"/>
            <p:cNvSpPr/>
            <p:nvPr/>
          </p:nvSpPr>
          <p:spPr>
            <a:xfrm>
              <a:off x="3435125" y="2648175"/>
              <a:ext cx="93425" cy="52550"/>
            </a:xfrm>
            <a:custGeom>
              <a:avLst/>
              <a:gdLst/>
              <a:ahLst/>
              <a:cxnLst/>
              <a:rect l="l" t="t" r="r" b="b"/>
              <a:pathLst>
                <a:path w="3737" h="2102" extrusionOk="0">
                  <a:moveTo>
                    <a:pt x="1881" y="0"/>
                  </a:moveTo>
                  <a:cubicBezTo>
                    <a:pt x="1735" y="0"/>
                    <a:pt x="1585" y="34"/>
                    <a:pt x="1468" y="100"/>
                  </a:cubicBezTo>
                  <a:lnTo>
                    <a:pt x="234" y="801"/>
                  </a:lnTo>
                  <a:cubicBezTo>
                    <a:pt x="0" y="934"/>
                    <a:pt x="0" y="1134"/>
                    <a:pt x="234" y="1268"/>
                  </a:cubicBezTo>
                  <a:lnTo>
                    <a:pt x="1468" y="2002"/>
                  </a:lnTo>
                  <a:cubicBezTo>
                    <a:pt x="1585" y="2068"/>
                    <a:pt x="1735" y="2102"/>
                    <a:pt x="1885" y="2102"/>
                  </a:cubicBezTo>
                  <a:cubicBezTo>
                    <a:pt x="2035" y="2102"/>
                    <a:pt x="2185" y="2068"/>
                    <a:pt x="2302" y="2002"/>
                  </a:cubicBezTo>
                  <a:lnTo>
                    <a:pt x="3536" y="1268"/>
                  </a:lnTo>
                  <a:cubicBezTo>
                    <a:pt x="3736" y="1134"/>
                    <a:pt x="3736" y="934"/>
                    <a:pt x="3503" y="801"/>
                  </a:cubicBezTo>
                  <a:lnTo>
                    <a:pt x="2269" y="100"/>
                  </a:lnTo>
                  <a:cubicBezTo>
                    <a:pt x="2169" y="34"/>
                    <a:pt x="2027" y="0"/>
                    <a:pt x="1881"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28"/>
            <p:cNvSpPr/>
            <p:nvPr/>
          </p:nvSpPr>
          <p:spPr>
            <a:xfrm>
              <a:off x="3360900" y="2690700"/>
              <a:ext cx="93425" cy="53400"/>
            </a:xfrm>
            <a:custGeom>
              <a:avLst/>
              <a:gdLst/>
              <a:ahLst/>
              <a:cxnLst/>
              <a:rect l="l" t="t" r="r" b="b"/>
              <a:pathLst>
                <a:path w="3737" h="2136" extrusionOk="0">
                  <a:moveTo>
                    <a:pt x="1852" y="1"/>
                  </a:moveTo>
                  <a:cubicBezTo>
                    <a:pt x="1702" y="1"/>
                    <a:pt x="1552" y="34"/>
                    <a:pt x="1435" y="101"/>
                  </a:cubicBezTo>
                  <a:lnTo>
                    <a:pt x="234" y="834"/>
                  </a:lnTo>
                  <a:cubicBezTo>
                    <a:pt x="1" y="968"/>
                    <a:pt x="1" y="1168"/>
                    <a:pt x="234" y="1301"/>
                  </a:cubicBezTo>
                  <a:lnTo>
                    <a:pt x="1468" y="2035"/>
                  </a:lnTo>
                  <a:cubicBezTo>
                    <a:pt x="1585" y="2102"/>
                    <a:pt x="1735" y="2135"/>
                    <a:pt x="1885" y="2135"/>
                  </a:cubicBezTo>
                  <a:cubicBezTo>
                    <a:pt x="2035" y="2135"/>
                    <a:pt x="2186" y="2102"/>
                    <a:pt x="2302" y="2035"/>
                  </a:cubicBezTo>
                  <a:lnTo>
                    <a:pt x="3503" y="1301"/>
                  </a:lnTo>
                  <a:cubicBezTo>
                    <a:pt x="3737" y="1168"/>
                    <a:pt x="3737" y="968"/>
                    <a:pt x="3503" y="834"/>
                  </a:cubicBezTo>
                  <a:lnTo>
                    <a:pt x="2269" y="101"/>
                  </a:lnTo>
                  <a:cubicBezTo>
                    <a:pt x="2152" y="34"/>
                    <a:pt x="2002" y="1"/>
                    <a:pt x="1852"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28"/>
            <p:cNvSpPr/>
            <p:nvPr/>
          </p:nvSpPr>
          <p:spPr>
            <a:xfrm>
              <a:off x="3286675" y="2734075"/>
              <a:ext cx="93425" cy="52550"/>
            </a:xfrm>
            <a:custGeom>
              <a:avLst/>
              <a:gdLst/>
              <a:ahLst/>
              <a:cxnLst/>
              <a:rect l="l" t="t" r="r" b="b"/>
              <a:pathLst>
                <a:path w="3737" h="2102" extrusionOk="0">
                  <a:moveTo>
                    <a:pt x="1852" y="0"/>
                  </a:moveTo>
                  <a:cubicBezTo>
                    <a:pt x="1702" y="0"/>
                    <a:pt x="1552" y="33"/>
                    <a:pt x="1435" y="100"/>
                  </a:cubicBezTo>
                  <a:lnTo>
                    <a:pt x="201" y="834"/>
                  </a:lnTo>
                  <a:cubicBezTo>
                    <a:pt x="1" y="967"/>
                    <a:pt x="1" y="1168"/>
                    <a:pt x="234" y="1301"/>
                  </a:cubicBezTo>
                  <a:lnTo>
                    <a:pt x="1469" y="2002"/>
                  </a:lnTo>
                  <a:cubicBezTo>
                    <a:pt x="1585" y="2068"/>
                    <a:pt x="1727" y="2102"/>
                    <a:pt x="1869" y="2102"/>
                  </a:cubicBezTo>
                  <a:cubicBezTo>
                    <a:pt x="2011" y="2102"/>
                    <a:pt x="2152" y="2068"/>
                    <a:pt x="2269" y="2002"/>
                  </a:cubicBezTo>
                  <a:lnTo>
                    <a:pt x="3503" y="1301"/>
                  </a:lnTo>
                  <a:cubicBezTo>
                    <a:pt x="3737" y="1168"/>
                    <a:pt x="3737" y="967"/>
                    <a:pt x="3503" y="834"/>
                  </a:cubicBezTo>
                  <a:lnTo>
                    <a:pt x="2269" y="100"/>
                  </a:lnTo>
                  <a:cubicBezTo>
                    <a:pt x="2152" y="33"/>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28"/>
            <p:cNvSpPr/>
            <p:nvPr/>
          </p:nvSpPr>
          <p:spPr>
            <a:xfrm>
              <a:off x="3211625" y="2777425"/>
              <a:ext cx="94275" cy="52575"/>
            </a:xfrm>
            <a:custGeom>
              <a:avLst/>
              <a:gdLst/>
              <a:ahLst/>
              <a:cxnLst/>
              <a:rect l="l" t="t" r="r" b="b"/>
              <a:pathLst>
                <a:path w="3771" h="2103" extrusionOk="0">
                  <a:moveTo>
                    <a:pt x="1885" y="1"/>
                  </a:moveTo>
                  <a:cubicBezTo>
                    <a:pt x="1735" y="1"/>
                    <a:pt x="1585" y="34"/>
                    <a:pt x="1468" y="101"/>
                  </a:cubicBezTo>
                  <a:lnTo>
                    <a:pt x="234" y="835"/>
                  </a:lnTo>
                  <a:cubicBezTo>
                    <a:pt x="1" y="935"/>
                    <a:pt x="34" y="1168"/>
                    <a:pt x="234" y="1302"/>
                  </a:cubicBezTo>
                  <a:lnTo>
                    <a:pt x="1468" y="2002"/>
                  </a:lnTo>
                  <a:cubicBezTo>
                    <a:pt x="1585" y="2069"/>
                    <a:pt x="1735" y="2102"/>
                    <a:pt x="1885" y="2102"/>
                  </a:cubicBezTo>
                  <a:cubicBezTo>
                    <a:pt x="2036" y="2102"/>
                    <a:pt x="2186" y="2069"/>
                    <a:pt x="2302" y="2002"/>
                  </a:cubicBezTo>
                  <a:lnTo>
                    <a:pt x="3537" y="1302"/>
                  </a:lnTo>
                  <a:cubicBezTo>
                    <a:pt x="3770" y="1168"/>
                    <a:pt x="3770" y="935"/>
                    <a:pt x="3537" y="835"/>
                  </a:cubicBezTo>
                  <a:lnTo>
                    <a:pt x="2302" y="101"/>
                  </a:lnTo>
                  <a:cubicBezTo>
                    <a:pt x="2186" y="34"/>
                    <a:pt x="2036"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28"/>
            <p:cNvSpPr/>
            <p:nvPr/>
          </p:nvSpPr>
          <p:spPr>
            <a:xfrm>
              <a:off x="3137400" y="2820800"/>
              <a:ext cx="94275" cy="52550"/>
            </a:xfrm>
            <a:custGeom>
              <a:avLst/>
              <a:gdLst/>
              <a:ahLst/>
              <a:cxnLst/>
              <a:rect l="l" t="t" r="r" b="b"/>
              <a:pathLst>
                <a:path w="3771" h="2102" extrusionOk="0">
                  <a:moveTo>
                    <a:pt x="1886" y="0"/>
                  </a:moveTo>
                  <a:cubicBezTo>
                    <a:pt x="1736" y="0"/>
                    <a:pt x="1585" y="34"/>
                    <a:pt x="1469" y="100"/>
                  </a:cubicBezTo>
                  <a:lnTo>
                    <a:pt x="234" y="801"/>
                  </a:lnTo>
                  <a:cubicBezTo>
                    <a:pt x="1" y="934"/>
                    <a:pt x="1" y="1168"/>
                    <a:pt x="234" y="1301"/>
                  </a:cubicBezTo>
                  <a:lnTo>
                    <a:pt x="1469" y="2002"/>
                  </a:lnTo>
                  <a:cubicBezTo>
                    <a:pt x="1585" y="2068"/>
                    <a:pt x="1736" y="2102"/>
                    <a:pt x="1886" y="2102"/>
                  </a:cubicBezTo>
                  <a:cubicBezTo>
                    <a:pt x="2036" y="2102"/>
                    <a:pt x="2186" y="2068"/>
                    <a:pt x="2303" y="2002"/>
                  </a:cubicBezTo>
                  <a:lnTo>
                    <a:pt x="3537" y="1301"/>
                  </a:lnTo>
                  <a:cubicBezTo>
                    <a:pt x="3737" y="1168"/>
                    <a:pt x="3770" y="934"/>
                    <a:pt x="3537" y="801"/>
                  </a:cubicBezTo>
                  <a:lnTo>
                    <a:pt x="2303" y="100"/>
                  </a:lnTo>
                  <a:cubicBezTo>
                    <a:pt x="2186" y="34"/>
                    <a:pt x="2036" y="0"/>
                    <a:pt x="1886"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28"/>
            <p:cNvSpPr/>
            <p:nvPr/>
          </p:nvSpPr>
          <p:spPr>
            <a:xfrm>
              <a:off x="3063200" y="2864150"/>
              <a:ext cx="93425" cy="52575"/>
            </a:xfrm>
            <a:custGeom>
              <a:avLst/>
              <a:gdLst/>
              <a:ahLst/>
              <a:cxnLst/>
              <a:rect l="l" t="t" r="r" b="b"/>
              <a:pathLst>
                <a:path w="3737" h="2103" extrusionOk="0">
                  <a:moveTo>
                    <a:pt x="1868" y="1"/>
                  </a:moveTo>
                  <a:cubicBezTo>
                    <a:pt x="1718" y="1"/>
                    <a:pt x="1568" y="34"/>
                    <a:pt x="1468" y="101"/>
                  </a:cubicBezTo>
                  <a:lnTo>
                    <a:pt x="234" y="801"/>
                  </a:lnTo>
                  <a:cubicBezTo>
                    <a:pt x="0" y="935"/>
                    <a:pt x="0" y="1168"/>
                    <a:pt x="234" y="1302"/>
                  </a:cubicBezTo>
                  <a:lnTo>
                    <a:pt x="1468" y="2002"/>
                  </a:lnTo>
                  <a:cubicBezTo>
                    <a:pt x="1585" y="2069"/>
                    <a:pt x="1735" y="2102"/>
                    <a:pt x="1885" y="2102"/>
                  </a:cubicBezTo>
                  <a:cubicBezTo>
                    <a:pt x="2035" y="2102"/>
                    <a:pt x="2185" y="2069"/>
                    <a:pt x="2302" y="2002"/>
                  </a:cubicBezTo>
                  <a:lnTo>
                    <a:pt x="3503" y="1302"/>
                  </a:lnTo>
                  <a:cubicBezTo>
                    <a:pt x="3736" y="1168"/>
                    <a:pt x="3736" y="935"/>
                    <a:pt x="3503" y="801"/>
                  </a:cubicBezTo>
                  <a:lnTo>
                    <a:pt x="2268" y="101"/>
                  </a:lnTo>
                  <a:cubicBezTo>
                    <a:pt x="2168" y="34"/>
                    <a:pt x="2018" y="1"/>
                    <a:pt x="1868"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28"/>
            <p:cNvSpPr/>
            <p:nvPr/>
          </p:nvSpPr>
          <p:spPr>
            <a:xfrm>
              <a:off x="2988975" y="2907525"/>
              <a:ext cx="93425" cy="52550"/>
            </a:xfrm>
            <a:custGeom>
              <a:avLst/>
              <a:gdLst/>
              <a:ahLst/>
              <a:cxnLst/>
              <a:rect l="l" t="t" r="r" b="b"/>
              <a:pathLst>
                <a:path w="3737" h="2102" extrusionOk="0">
                  <a:moveTo>
                    <a:pt x="1852" y="0"/>
                  </a:moveTo>
                  <a:cubicBezTo>
                    <a:pt x="1702" y="0"/>
                    <a:pt x="1551" y="34"/>
                    <a:pt x="1435" y="101"/>
                  </a:cubicBezTo>
                  <a:lnTo>
                    <a:pt x="234" y="801"/>
                  </a:lnTo>
                  <a:cubicBezTo>
                    <a:pt x="0" y="934"/>
                    <a:pt x="0" y="1135"/>
                    <a:pt x="234" y="1268"/>
                  </a:cubicBezTo>
                  <a:lnTo>
                    <a:pt x="1468" y="2002"/>
                  </a:lnTo>
                  <a:cubicBezTo>
                    <a:pt x="1585" y="2069"/>
                    <a:pt x="1735" y="2102"/>
                    <a:pt x="1885" y="2102"/>
                  </a:cubicBezTo>
                  <a:cubicBezTo>
                    <a:pt x="2035" y="2102"/>
                    <a:pt x="2185" y="2069"/>
                    <a:pt x="2302" y="2002"/>
                  </a:cubicBezTo>
                  <a:lnTo>
                    <a:pt x="3503" y="1268"/>
                  </a:lnTo>
                  <a:cubicBezTo>
                    <a:pt x="3736" y="1135"/>
                    <a:pt x="3736" y="934"/>
                    <a:pt x="3503" y="801"/>
                  </a:cubicBezTo>
                  <a:lnTo>
                    <a:pt x="2269" y="101"/>
                  </a:lnTo>
                  <a:cubicBezTo>
                    <a:pt x="2152" y="34"/>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28"/>
            <p:cNvSpPr/>
            <p:nvPr/>
          </p:nvSpPr>
          <p:spPr>
            <a:xfrm>
              <a:off x="2914750" y="2950900"/>
              <a:ext cx="93425" cy="52550"/>
            </a:xfrm>
            <a:custGeom>
              <a:avLst/>
              <a:gdLst/>
              <a:ahLst/>
              <a:cxnLst/>
              <a:rect l="l" t="t" r="r" b="b"/>
              <a:pathLst>
                <a:path w="3737" h="2102" extrusionOk="0">
                  <a:moveTo>
                    <a:pt x="1852" y="0"/>
                  </a:moveTo>
                  <a:cubicBezTo>
                    <a:pt x="1702" y="0"/>
                    <a:pt x="1552" y="33"/>
                    <a:pt x="1435" y="100"/>
                  </a:cubicBezTo>
                  <a:lnTo>
                    <a:pt x="201" y="801"/>
                  </a:lnTo>
                  <a:cubicBezTo>
                    <a:pt x="1" y="934"/>
                    <a:pt x="1" y="1134"/>
                    <a:pt x="201" y="1268"/>
                  </a:cubicBezTo>
                  <a:lnTo>
                    <a:pt x="1435" y="2001"/>
                  </a:lnTo>
                  <a:cubicBezTo>
                    <a:pt x="1552" y="2068"/>
                    <a:pt x="1702" y="2102"/>
                    <a:pt x="1852" y="2102"/>
                  </a:cubicBezTo>
                  <a:cubicBezTo>
                    <a:pt x="2002" y="2102"/>
                    <a:pt x="2152" y="2068"/>
                    <a:pt x="2269" y="2001"/>
                  </a:cubicBezTo>
                  <a:lnTo>
                    <a:pt x="3503" y="1268"/>
                  </a:lnTo>
                  <a:cubicBezTo>
                    <a:pt x="3737" y="1134"/>
                    <a:pt x="3737" y="934"/>
                    <a:pt x="3503" y="801"/>
                  </a:cubicBezTo>
                  <a:lnTo>
                    <a:pt x="2269" y="100"/>
                  </a:lnTo>
                  <a:cubicBezTo>
                    <a:pt x="2152" y="33"/>
                    <a:pt x="2002" y="0"/>
                    <a:pt x="1852"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28"/>
            <p:cNvSpPr/>
            <p:nvPr/>
          </p:nvSpPr>
          <p:spPr>
            <a:xfrm>
              <a:off x="2839700" y="2993425"/>
              <a:ext cx="94250" cy="52550"/>
            </a:xfrm>
            <a:custGeom>
              <a:avLst/>
              <a:gdLst/>
              <a:ahLst/>
              <a:cxnLst/>
              <a:rect l="l" t="t" r="r" b="b"/>
              <a:pathLst>
                <a:path w="3770" h="2102" extrusionOk="0">
                  <a:moveTo>
                    <a:pt x="1885" y="0"/>
                  </a:moveTo>
                  <a:cubicBezTo>
                    <a:pt x="1735" y="0"/>
                    <a:pt x="1585" y="34"/>
                    <a:pt x="1468" y="100"/>
                  </a:cubicBezTo>
                  <a:lnTo>
                    <a:pt x="234" y="834"/>
                  </a:lnTo>
                  <a:cubicBezTo>
                    <a:pt x="0" y="968"/>
                    <a:pt x="0" y="1168"/>
                    <a:pt x="234" y="1301"/>
                  </a:cubicBezTo>
                  <a:lnTo>
                    <a:pt x="1468" y="2002"/>
                  </a:lnTo>
                  <a:cubicBezTo>
                    <a:pt x="1585" y="2068"/>
                    <a:pt x="1735" y="2102"/>
                    <a:pt x="1885" y="2102"/>
                  </a:cubicBezTo>
                  <a:cubicBezTo>
                    <a:pt x="2035" y="2102"/>
                    <a:pt x="2185" y="2068"/>
                    <a:pt x="2302" y="2002"/>
                  </a:cubicBezTo>
                  <a:lnTo>
                    <a:pt x="3536" y="1301"/>
                  </a:lnTo>
                  <a:cubicBezTo>
                    <a:pt x="3770" y="1168"/>
                    <a:pt x="3770" y="968"/>
                    <a:pt x="3536" y="834"/>
                  </a:cubicBezTo>
                  <a:lnTo>
                    <a:pt x="2302" y="100"/>
                  </a:lnTo>
                  <a:cubicBezTo>
                    <a:pt x="2185" y="34"/>
                    <a:pt x="2035" y="0"/>
                    <a:pt x="188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28"/>
            <p:cNvSpPr/>
            <p:nvPr/>
          </p:nvSpPr>
          <p:spPr>
            <a:xfrm>
              <a:off x="2765475" y="3036775"/>
              <a:ext cx="94275" cy="52575"/>
            </a:xfrm>
            <a:custGeom>
              <a:avLst/>
              <a:gdLst/>
              <a:ahLst/>
              <a:cxnLst/>
              <a:rect l="l" t="t" r="r" b="b"/>
              <a:pathLst>
                <a:path w="3771" h="2103" extrusionOk="0">
                  <a:moveTo>
                    <a:pt x="1885" y="1"/>
                  </a:moveTo>
                  <a:cubicBezTo>
                    <a:pt x="1735" y="1"/>
                    <a:pt x="1585" y="34"/>
                    <a:pt x="1468" y="101"/>
                  </a:cubicBezTo>
                  <a:lnTo>
                    <a:pt x="234" y="835"/>
                  </a:lnTo>
                  <a:cubicBezTo>
                    <a:pt x="1" y="968"/>
                    <a:pt x="1" y="1168"/>
                    <a:pt x="234" y="1302"/>
                  </a:cubicBezTo>
                  <a:lnTo>
                    <a:pt x="1468" y="2002"/>
                  </a:lnTo>
                  <a:cubicBezTo>
                    <a:pt x="1585" y="2069"/>
                    <a:pt x="1735" y="2102"/>
                    <a:pt x="1885" y="2102"/>
                  </a:cubicBezTo>
                  <a:cubicBezTo>
                    <a:pt x="2035" y="2102"/>
                    <a:pt x="2186" y="2069"/>
                    <a:pt x="2302" y="2002"/>
                  </a:cubicBezTo>
                  <a:lnTo>
                    <a:pt x="3537" y="1302"/>
                  </a:lnTo>
                  <a:cubicBezTo>
                    <a:pt x="3737" y="1168"/>
                    <a:pt x="3770" y="968"/>
                    <a:pt x="3537" y="835"/>
                  </a:cubicBezTo>
                  <a:lnTo>
                    <a:pt x="2302" y="101"/>
                  </a:lnTo>
                  <a:cubicBezTo>
                    <a:pt x="2186" y="34"/>
                    <a:pt x="2035" y="1"/>
                    <a:pt x="188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28"/>
            <p:cNvSpPr/>
            <p:nvPr/>
          </p:nvSpPr>
          <p:spPr>
            <a:xfrm>
              <a:off x="2691250" y="3080150"/>
              <a:ext cx="93425" cy="52550"/>
            </a:xfrm>
            <a:custGeom>
              <a:avLst/>
              <a:gdLst/>
              <a:ahLst/>
              <a:cxnLst/>
              <a:rect l="l" t="t" r="r" b="b"/>
              <a:pathLst>
                <a:path w="3737" h="2102" extrusionOk="0">
                  <a:moveTo>
                    <a:pt x="1869" y="0"/>
                  </a:moveTo>
                  <a:cubicBezTo>
                    <a:pt x="1719" y="0"/>
                    <a:pt x="1569" y="34"/>
                    <a:pt x="1469" y="100"/>
                  </a:cubicBezTo>
                  <a:lnTo>
                    <a:pt x="234" y="801"/>
                  </a:lnTo>
                  <a:cubicBezTo>
                    <a:pt x="1" y="934"/>
                    <a:pt x="1" y="1168"/>
                    <a:pt x="234" y="1301"/>
                  </a:cubicBezTo>
                  <a:lnTo>
                    <a:pt x="1469" y="2002"/>
                  </a:lnTo>
                  <a:cubicBezTo>
                    <a:pt x="1585" y="2069"/>
                    <a:pt x="1735" y="2102"/>
                    <a:pt x="1886" y="2102"/>
                  </a:cubicBezTo>
                  <a:cubicBezTo>
                    <a:pt x="2036" y="2102"/>
                    <a:pt x="2186" y="2069"/>
                    <a:pt x="2303" y="2002"/>
                  </a:cubicBezTo>
                  <a:lnTo>
                    <a:pt x="3503" y="1301"/>
                  </a:lnTo>
                  <a:cubicBezTo>
                    <a:pt x="3737" y="1168"/>
                    <a:pt x="3737" y="934"/>
                    <a:pt x="3503" y="801"/>
                  </a:cubicBezTo>
                  <a:lnTo>
                    <a:pt x="2269" y="100"/>
                  </a:lnTo>
                  <a:cubicBezTo>
                    <a:pt x="2169" y="34"/>
                    <a:pt x="2019" y="0"/>
                    <a:pt x="186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3566;p28"/>
            <p:cNvSpPr/>
            <p:nvPr/>
          </p:nvSpPr>
          <p:spPr>
            <a:xfrm>
              <a:off x="4015550" y="2718225"/>
              <a:ext cx="94250" cy="52550"/>
            </a:xfrm>
            <a:custGeom>
              <a:avLst/>
              <a:gdLst/>
              <a:ahLst/>
              <a:cxnLst/>
              <a:rect l="l" t="t" r="r" b="b"/>
              <a:pathLst>
                <a:path w="3770" h="2102" extrusionOk="0">
                  <a:moveTo>
                    <a:pt x="1885" y="0"/>
                  </a:moveTo>
                  <a:cubicBezTo>
                    <a:pt x="1735" y="0"/>
                    <a:pt x="1585" y="34"/>
                    <a:pt x="1468" y="100"/>
                  </a:cubicBezTo>
                  <a:lnTo>
                    <a:pt x="234" y="801"/>
                  </a:lnTo>
                  <a:cubicBezTo>
                    <a:pt x="0" y="934"/>
                    <a:pt x="0" y="1168"/>
                    <a:pt x="234" y="1301"/>
                  </a:cubicBezTo>
                  <a:lnTo>
                    <a:pt x="1468" y="2002"/>
                  </a:lnTo>
                  <a:cubicBezTo>
                    <a:pt x="1585" y="2068"/>
                    <a:pt x="1735" y="2102"/>
                    <a:pt x="1885" y="2102"/>
                  </a:cubicBezTo>
                  <a:cubicBezTo>
                    <a:pt x="2035" y="2102"/>
                    <a:pt x="2185" y="2068"/>
                    <a:pt x="2302" y="2002"/>
                  </a:cubicBezTo>
                  <a:lnTo>
                    <a:pt x="3536" y="1301"/>
                  </a:lnTo>
                  <a:cubicBezTo>
                    <a:pt x="3769" y="1168"/>
                    <a:pt x="3769" y="934"/>
                    <a:pt x="3536" y="801"/>
                  </a:cubicBezTo>
                  <a:lnTo>
                    <a:pt x="2302" y="100"/>
                  </a:lnTo>
                  <a:cubicBezTo>
                    <a:pt x="2185" y="34"/>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28"/>
            <p:cNvSpPr/>
            <p:nvPr/>
          </p:nvSpPr>
          <p:spPr>
            <a:xfrm>
              <a:off x="3941325" y="2761575"/>
              <a:ext cx="93425" cy="52575"/>
            </a:xfrm>
            <a:custGeom>
              <a:avLst/>
              <a:gdLst/>
              <a:ahLst/>
              <a:cxnLst/>
              <a:rect l="l" t="t" r="r" b="b"/>
              <a:pathLst>
                <a:path w="3737" h="2103" extrusionOk="0">
                  <a:moveTo>
                    <a:pt x="1885" y="1"/>
                  </a:moveTo>
                  <a:cubicBezTo>
                    <a:pt x="1735" y="1"/>
                    <a:pt x="1585" y="34"/>
                    <a:pt x="1468" y="101"/>
                  </a:cubicBezTo>
                  <a:lnTo>
                    <a:pt x="234" y="801"/>
                  </a:lnTo>
                  <a:cubicBezTo>
                    <a:pt x="0" y="935"/>
                    <a:pt x="0" y="1168"/>
                    <a:pt x="234" y="1302"/>
                  </a:cubicBezTo>
                  <a:lnTo>
                    <a:pt x="1468" y="2002"/>
                  </a:lnTo>
                  <a:cubicBezTo>
                    <a:pt x="1585" y="2069"/>
                    <a:pt x="1735" y="2102"/>
                    <a:pt x="1885" y="2102"/>
                  </a:cubicBezTo>
                  <a:cubicBezTo>
                    <a:pt x="2035" y="2102"/>
                    <a:pt x="2185" y="2069"/>
                    <a:pt x="2302" y="2002"/>
                  </a:cubicBezTo>
                  <a:lnTo>
                    <a:pt x="3536" y="1302"/>
                  </a:lnTo>
                  <a:cubicBezTo>
                    <a:pt x="3736" y="1168"/>
                    <a:pt x="3736" y="935"/>
                    <a:pt x="3536" y="801"/>
                  </a:cubicBezTo>
                  <a:lnTo>
                    <a:pt x="2302" y="101"/>
                  </a:lnTo>
                  <a:cubicBezTo>
                    <a:pt x="2185" y="34"/>
                    <a:pt x="2035"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28"/>
            <p:cNvSpPr/>
            <p:nvPr/>
          </p:nvSpPr>
          <p:spPr>
            <a:xfrm>
              <a:off x="3867100" y="2804950"/>
              <a:ext cx="93425" cy="52550"/>
            </a:xfrm>
            <a:custGeom>
              <a:avLst/>
              <a:gdLst/>
              <a:ahLst/>
              <a:cxnLst/>
              <a:rect l="l" t="t" r="r" b="b"/>
              <a:pathLst>
                <a:path w="3737" h="2102" extrusionOk="0">
                  <a:moveTo>
                    <a:pt x="1852" y="0"/>
                  </a:moveTo>
                  <a:cubicBezTo>
                    <a:pt x="1702" y="0"/>
                    <a:pt x="1552" y="34"/>
                    <a:pt x="1435" y="101"/>
                  </a:cubicBezTo>
                  <a:lnTo>
                    <a:pt x="234" y="801"/>
                  </a:lnTo>
                  <a:cubicBezTo>
                    <a:pt x="0" y="935"/>
                    <a:pt x="0" y="1135"/>
                    <a:pt x="234" y="1268"/>
                  </a:cubicBezTo>
                  <a:lnTo>
                    <a:pt x="1468" y="2002"/>
                  </a:lnTo>
                  <a:cubicBezTo>
                    <a:pt x="1585" y="2069"/>
                    <a:pt x="1735" y="2102"/>
                    <a:pt x="1885" y="2102"/>
                  </a:cubicBezTo>
                  <a:cubicBezTo>
                    <a:pt x="2035" y="2102"/>
                    <a:pt x="2185" y="2069"/>
                    <a:pt x="2302" y="2002"/>
                  </a:cubicBezTo>
                  <a:lnTo>
                    <a:pt x="3503" y="1268"/>
                  </a:lnTo>
                  <a:cubicBezTo>
                    <a:pt x="3736" y="1135"/>
                    <a:pt x="3736" y="935"/>
                    <a:pt x="3503" y="801"/>
                  </a:cubicBezTo>
                  <a:lnTo>
                    <a:pt x="2269" y="101"/>
                  </a:lnTo>
                  <a:cubicBezTo>
                    <a:pt x="2152" y="34"/>
                    <a:pt x="2002" y="0"/>
                    <a:pt x="1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28"/>
            <p:cNvSpPr/>
            <p:nvPr/>
          </p:nvSpPr>
          <p:spPr>
            <a:xfrm>
              <a:off x="3792875" y="2847775"/>
              <a:ext cx="93425" cy="53100"/>
            </a:xfrm>
            <a:custGeom>
              <a:avLst/>
              <a:gdLst/>
              <a:ahLst/>
              <a:cxnLst/>
              <a:rect l="l" t="t" r="r" b="b"/>
              <a:pathLst>
                <a:path w="3737" h="2124" extrusionOk="0">
                  <a:moveTo>
                    <a:pt x="1820" y="1"/>
                  </a:moveTo>
                  <a:cubicBezTo>
                    <a:pt x="1681" y="1"/>
                    <a:pt x="1544" y="27"/>
                    <a:pt x="1435" y="89"/>
                  </a:cubicBezTo>
                  <a:lnTo>
                    <a:pt x="201" y="823"/>
                  </a:lnTo>
                  <a:cubicBezTo>
                    <a:pt x="1" y="956"/>
                    <a:pt x="1" y="1156"/>
                    <a:pt x="234" y="1290"/>
                  </a:cubicBezTo>
                  <a:lnTo>
                    <a:pt x="1468" y="2024"/>
                  </a:lnTo>
                  <a:cubicBezTo>
                    <a:pt x="1568" y="2090"/>
                    <a:pt x="1719" y="2124"/>
                    <a:pt x="1869" y="2124"/>
                  </a:cubicBezTo>
                  <a:cubicBezTo>
                    <a:pt x="2019" y="2124"/>
                    <a:pt x="2169" y="2090"/>
                    <a:pt x="2269" y="2024"/>
                  </a:cubicBezTo>
                  <a:lnTo>
                    <a:pt x="3503" y="1290"/>
                  </a:lnTo>
                  <a:cubicBezTo>
                    <a:pt x="3737" y="1156"/>
                    <a:pt x="3737" y="956"/>
                    <a:pt x="3503" y="823"/>
                  </a:cubicBezTo>
                  <a:lnTo>
                    <a:pt x="2269" y="89"/>
                  </a:lnTo>
                  <a:cubicBezTo>
                    <a:pt x="2144" y="35"/>
                    <a:pt x="1981" y="1"/>
                    <a:pt x="18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28"/>
            <p:cNvSpPr/>
            <p:nvPr/>
          </p:nvSpPr>
          <p:spPr>
            <a:xfrm>
              <a:off x="3717825" y="2890850"/>
              <a:ext cx="94250" cy="52550"/>
            </a:xfrm>
            <a:custGeom>
              <a:avLst/>
              <a:gdLst/>
              <a:ahLst/>
              <a:cxnLst/>
              <a:rect l="l" t="t" r="r" b="b"/>
              <a:pathLst>
                <a:path w="3770" h="2102" extrusionOk="0">
                  <a:moveTo>
                    <a:pt x="1885" y="0"/>
                  </a:moveTo>
                  <a:cubicBezTo>
                    <a:pt x="1735" y="0"/>
                    <a:pt x="1585" y="34"/>
                    <a:pt x="1468" y="100"/>
                  </a:cubicBezTo>
                  <a:lnTo>
                    <a:pt x="234" y="834"/>
                  </a:lnTo>
                  <a:cubicBezTo>
                    <a:pt x="1" y="968"/>
                    <a:pt x="1" y="1168"/>
                    <a:pt x="234" y="1301"/>
                  </a:cubicBezTo>
                  <a:lnTo>
                    <a:pt x="1468" y="2002"/>
                  </a:lnTo>
                  <a:cubicBezTo>
                    <a:pt x="1585" y="2068"/>
                    <a:pt x="1735" y="2102"/>
                    <a:pt x="1885" y="2102"/>
                  </a:cubicBezTo>
                  <a:cubicBezTo>
                    <a:pt x="2035" y="2102"/>
                    <a:pt x="2185" y="2068"/>
                    <a:pt x="2302" y="2002"/>
                  </a:cubicBezTo>
                  <a:lnTo>
                    <a:pt x="3536" y="1301"/>
                  </a:lnTo>
                  <a:cubicBezTo>
                    <a:pt x="3770" y="1168"/>
                    <a:pt x="3770" y="968"/>
                    <a:pt x="3536" y="834"/>
                  </a:cubicBezTo>
                  <a:lnTo>
                    <a:pt x="2302" y="100"/>
                  </a:lnTo>
                  <a:cubicBezTo>
                    <a:pt x="2185" y="34"/>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28"/>
            <p:cNvSpPr/>
            <p:nvPr/>
          </p:nvSpPr>
          <p:spPr>
            <a:xfrm>
              <a:off x="3643600" y="2934200"/>
              <a:ext cx="94275" cy="52575"/>
            </a:xfrm>
            <a:custGeom>
              <a:avLst/>
              <a:gdLst/>
              <a:ahLst/>
              <a:cxnLst/>
              <a:rect l="l" t="t" r="r" b="b"/>
              <a:pathLst>
                <a:path w="3771" h="2103" extrusionOk="0">
                  <a:moveTo>
                    <a:pt x="1885" y="1"/>
                  </a:moveTo>
                  <a:cubicBezTo>
                    <a:pt x="1735" y="1"/>
                    <a:pt x="1585" y="34"/>
                    <a:pt x="1468" y="101"/>
                  </a:cubicBezTo>
                  <a:lnTo>
                    <a:pt x="234" y="835"/>
                  </a:lnTo>
                  <a:cubicBezTo>
                    <a:pt x="1" y="935"/>
                    <a:pt x="1" y="1168"/>
                    <a:pt x="234" y="1302"/>
                  </a:cubicBezTo>
                  <a:lnTo>
                    <a:pt x="1468" y="2002"/>
                  </a:lnTo>
                  <a:cubicBezTo>
                    <a:pt x="1585" y="2069"/>
                    <a:pt x="1735" y="2102"/>
                    <a:pt x="1885" y="2102"/>
                  </a:cubicBezTo>
                  <a:cubicBezTo>
                    <a:pt x="2036" y="2102"/>
                    <a:pt x="2186" y="2069"/>
                    <a:pt x="2302" y="2002"/>
                  </a:cubicBezTo>
                  <a:lnTo>
                    <a:pt x="3537" y="1302"/>
                  </a:lnTo>
                  <a:cubicBezTo>
                    <a:pt x="3770" y="1168"/>
                    <a:pt x="3770" y="935"/>
                    <a:pt x="3537" y="835"/>
                  </a:cubicBezTo>
                  <a:lnTo>
                    <a:pt x="2302" y="101"/>
                  </a:lnTo>
                  <a:cubicBezTo>
                    <a:pt x="2186" y="34"/>
                    <a:pt x="2036"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28"/>
            <p:cNvSpPr/>
            <p:nvPr/>
          </p:nvSpPr>
          <p:spPr>
            <a:xfrm>
              <a:off x="3569375" y="2977575"/>
              <a:ext cx="93425" cy="52550"/>
            </a:xfrm>
            <a:custGeom>
              <a:avLst/>
              <a:gdLst/>
              <a:ahLst/>
              <a:cxnLst/>
              <a:rect l="l" t="t" r="r" b="b"/>
              <a:pathLst>
                <a:path w="3737" h="2102" extrusionOk="0">
                  <a:moveTo>
                    <a:pt x="1873" y="0"/>
                  </a:moveTo>
                  <a:cubicBezTo>
                    <a:pt x="1719" y="0"/>
                    <a:pt x="1569" y="34"/>
                    <a:pt x="1469" y="101"/>
                  </a:cubicBezTo>
                  <a:lnTo>
                    <a:pt x="234" y="801"/>
                  </a:lnTo>
                  <a:cubicBezTo>
                    <a:pt x="1" y="934"/>
                    <a:pt x="1" y="1168"/>
                    <a:pt x="234" y="1301"/>
                  </a:cubicBezTo>
                  <a:lnTo>
                    <a:pt x="1469" y="2002"/>
                  </a:lnTo>
                  <a:cubicBezTo>
                    <a:pt x="1585" y="2069"/>
                    <a:pt x="1736" y="2102"/>
                    <a:pt x="1886" y="2102"/>
                  </a:cubicBezTo>
                  <a:cubicBezTo>
                    <a:pt x="2036" y="2102"/>
                    <a:pt x="2186" y="2069"/>
                    <a:pt x="2303" y="2002"/>
                  </a:cubicBezTo>
                  <a:lnTo>
                    <a:pt x="3537" y="1301"/>
                  </a:lnTo>
                  <a:cubicBezTo>
                    <a:pt x="3737" y="1168"/>
                    <a:pt x="3737" y="934"/>
                    <a:pt x="3503" y="801"/>
                  </a:cubicBezTo>
                  <a:lnTo>
                    <a:pt x="2303" y="101"/>
                  </a:lnTo>
                  <a:cubicBezTo>
                    <a:pt x="2186" y="34"/>
                    <a:pt x="2027" y="0"/>
                    <a:pt x="1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28"/>
            <p:cNvSpPr/>
            <p:nvPr/>
          </p:nvSpPr>
          <p:spPr>
            <a:xfrm>
              <a:off x="3495175" y="3020950"/>
              <a:ext cx="93425" cy="52550"/>
            </a:xfrm>
            <a:custGeom>
              <a:avLst/>
              <a:gdLst/>
              <a:ahLst/>
              <a:cxnLst/>
              <a:rect l="l" t="t" r="r" b="b"/>
              <a:pathLst>
                <a:path w="3737" h="2102" extrusionOk="0">
                  <a:moveTo>
                    <a:pt x="1852" y="0"/>
                  </a:moveTo>
                  <a:cubicBezTo>
                    <a:pt x="1701" y="0"/>
                    <a:pt x="1551" y="33"/>
                    <a:pt x="1435" y="100"/>
                  </a:cubicBezTo>
                  <a:lnTo>
                    <a:pt x="234" y="801"/>
                  </a:lnTo>
                  <a:cubicBezTo>
                    <a:pt x="0" y="934"/>
                    <a:pt x="0" y="1168"/>
                    <a:pt x="234" y="1301"/>
                  </a:cubicBezTo>
                  <a:lnTo>
                    <a:pt x="1468" y="2001"/>
                  </a:lnTo>
                  <a:cubicBezTo>
                    <a:pt x="1585" y="2068"/>
                    <a:pt x="1735" y="2102"/>
                    <a:pt x="1885" y="2102"/>
                  </a:cubicBezTo>
                  <a:cubicBezTo>
                    <a:pt x="2035" y="2102"/>
                    <a:pt x="2185" y="2068"/>
                    <a:pt x="2302" y="2001"/>
                  </a:cubicBezTo>
                  <a:lnTo>
                    <a:pt x="3503" y="1301"/>
                  </a:lnTo>
                  <a:cubicBezTo>
                    <a:pt x="3736" y="1168"/>
                    <a:pt x="3736" y="934"/>
                    <a:pt x="3503" y="801"/>
                  </a:cubicBezTo>
                  <a:lnTo>
                    <a:pt x="2268" y="100"/>
                  </a:lnTo>
                  <a:cubicBezTo>
                    <a:pt x="2152" y="33"/>
                    <a:pt x="2002" y="0"/>
                    <a:pt x="1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28"/>
            <p:cNvSpPr/>
            <p:nvPr/>
          </p:nvSpPr>
          <p:spPr>
            <a:xfrm>
              <a:off x="3420950" y="3064300"/>
              <a:ext cx="93425" cy="52575"/>
            </a:xfrm>
            <a:custGeom>
              <a:avLst/>
              <a:gdLst/>
              <a:ahLst/>
              <a:cxnLst/>
              <a:rect l="l" t="t" r="r" b="b"/>
              <a:pathLst>
                <a:path w="3737" h="2103" extrusionOk="0">
                  <a:moveTo>
                    <a:pt x="1852" y="1"/>
                  </a:moveTo>
                  <a:cubicBezTo>
                    <a:pt x="1702" y="1"/>
                    <a:pt x="1552" y="34"/>
                    <a:pt x="1435" y="101"/>
                  </a:cubicBezTo>
                  <a:lnTo>
                    <a:pt x="201" y="801"/>
                  </a:lnTo>
                  <a:cubicBezTo>
                    <a:pt x="0" y="935"/>
                    <a:pt x="0" y="1135"/>
                    <a:pt x="234" y="1268"/>
                  </a:cubicBezTo>
                  <a:lnTo>
                    <a:pt x="1468" y="2002"/>
                  </a:lnTo>
                  <a:cubicBezTo>
                    <a:pt x="1568" y="2069"/>
                    <a:pt x="1710" y="2102"/>
                    <a:pt x="1856" y="2102"/>
                  </a:cubicBezTo>
                  <a:cubicBezTo>
                    <a:pt x="2002" y="2102"/>
                    <a:pt x="2152" y="2069"/>
                    <a:pt x="2269" y="2002"/>
                  </a:cubicBezTo>
                  <a:lnTo>
                    <a:pt x="3503" y="1268"/>
                  </a:lnTo>
                  <a:cubicBezTo>
                    <a:pt x="3736" y="1135"/>
                    <a:pt x="3736" y="935"/>
                    <a:pt x="3503" y="801"/>
                  </a:cubicBezTo>
                  <a:lnTo>
                    <a:pt x="2269"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28"/>
            <p:cNvSpPr/>
            <p:nvPr/>
          </p:nvSpPr>
          <p:spPr>
            <a:xfrm>
              <a:off x="3345900" y="3107675"/>
              <a:ext cx="94250" cy="52550"/>
            </a:xfrm>
            <a:custGeom>
              <a:avLst/>
              <a:gdLst/>
              <a:ahLst/>
              <a:cxnLst/>
              <a:rect l="l" t="t" r="r" b="b"/>
              <a:pathLst>
                <a:path w="3770" h="2102" extrusionOk="0">
                  <a:moveTo>
                    <a:pt x="1885" y="0"/>
                  </a:moveTo>
                  <a:cubicBezTo>
                    <a:pt x="1735" y="0"/>
                    <a:pt x="1585" y="34"/>
                    <a:pt x="1468" y="100"/>
                  </a:cubicBezTo>
                  <a:lnTo>
                    <a:pt x="234" y="801"/>
                  </a:lnTo>
                  <a:cubicBezTo>
                    <a:pt x="0" y="934"/>
                    <a:pt x="0" y="1134"/>
                    <a:pt x="234" y="1268"/>
                  </a:cubicBezTo>
                  <a:lnTo>
                    <a:pt x="1468" y="2002"/>
                  </a:lnTo>
                  <a:cubicBezTo>
                    <a:pt x="1585" y="2068"/>
                    <a:pt x="1735" y="2102"/>
                    <a:pt x="1885" y="2102"/>
                  </a:cubicBezTo>
                  <a:cubicBezTo>
                    <a:pt x="2035" y="2102"/>
                    <a:pt x="2185" y="2068"/>
                    <a:pt x="2302" y="2002"/>
                  </a:cubicBezTo>
                  <a:lnTo>
                    <a:pt x="3536" y="1268"/>
                  </a:lnTo>
                  <a:cubicBezTo>
                    <a:pt x="3770" y="1134"/>
                    <a:pt x="3770" y="934"/>
                    <a:pt x="3536" y="801"/>
                  </a:cubicBezTo>
                  <a:lnTo>
                    <a:pt x="2302" y="100"/>
                  </a:lnTo>
                  <a:cubicBezTo>
                    <a:pt x="2185" y="34"/>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3576;p28"/>
            <p:cNvSpPr/>
            <p:nvPr/>
          </p:nvSpPr>
          <p:spPr>
            <a:xfrm>
              <a:off x="3271675" y="3150200"/>
              <a:ext cx="93425" cy="52775"/>
            </a:xfrm>
            <a:custGeom>
              <a:avLst/>
              <a:gdLst/>
              <a:ahLst/>
              <a:cxnLst/>
              <a:rect l="l" t="t" r="r" b="b"/>
              <a:pathLst>
                <a:path w="3737" h="2111" extrusionOk="0">
                  <a:moveTo>
                    <a:pt x="1885" y="0"/>
                  </a:moveTo>
                  <a:cubicBezTo>
                    <a:pt x="1735" y="0"/>
                    <a:pt x="1585" y="34"/>
                    <a:pt x="1468" y="100"/>
                  </a:cubicBezTo>
                  <a:lnTo>
                    <a:pt x="234" y="834"/>
                  </a:lnTo>
                  <a:cubicBezTo>
                    <a:pt x="0" y="968"/>
                    <a:pt x="0" y="1168"/>
                    <a:pt x="234" y="1301"/>
                  </a:cubicBezTo>
                  <a:lnTo>
                    <a:pt x="1468" y="2035"/>
                  </a:lnTo>
                  <a:cubicBezTo>
                    <a:pt x="1585" y="2085"/>
                    <a:pt x="1735" y="2110"/>
                    <a:pt x="1885" y="2110"/>
                  </a:cubicBezTo>
                  <a:cubicBezTo>
                    <a:pt x="2035" y="2110"/>
                    <a:pt x="2185" y="2085"/>
                    <a:pt x="2302" y="2035"/>
                  </a:cubicBezTo>
                  <a:lnTo>
                    <a:pt x="3536" y="1301"/>
                  </a:lnTo>
                  <a:cubicBezTo>
                    <a:pt x="3736" y="1168"/>
                    <a:pt x="3736" y="968"/>
                    <a:pt x="3536" y="834"/>
                  </a:cubicBezTo>
                  <a:lnTo>
                    <a:pt x="2302" y="100"/>
                  </a:lnTo>
                  <a:cubicBezTo>
                    <a:pt x="2185" y="34"/>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28"/>
            <p:cNvSpPr/>
            <p:nvPr/>
          </p:nvSpPr>
          <p:spPr>
            <a:xfrm>
              <a:off x="3197450" y="3193550"/>
              <a:ext cx="93425" cy="52575"/>
            </a:xfrm>
            <a:custGeom>
              <a:avLst/>
              <a:gdLst/>
              <a:ahLst/>
              <a:cxnLst/>
              <a:rect l="l" t="t" r="r" b="b"/>
              <a:pathLst>
                <a:path w="3737" h="2103" extrusionOk="0">
                  <a:moveTo>
                    <a:pt x="1856" y="1"/>
                  </a:moveTo>
                  <a:cubicBezTo>
                    <a:pt x="1710" y="1"/>
                    <a:pt x="1568" y="34"/>
                    <a:pt x="1468" y="101"/>
                  </a:cubicBezTo>
                  <a:lnTo>
                    <a:pt x="234" y="835"/>
                  </a:lnTo>
                  <a:cubicBezTo>
                    <a:pt x="1" y="968"/>
                    <a:pt x="1" y="1168"/>
                    <a:pt x="234" y="1302"/>
                  </a:cubicBezTo>
                  <a:lnTo>
                    <a:pt x="1468" y="2002"/>
                  </a:lnTo>
                  <a:cubicBezTo>
                    <a:pt x="1585" y="2069"/>
                    <a:pt x="1735" y="2102"/>
                    <a:pt x="1885" y="2102"/>
                  </a:cubicBezTo>
                  <a:cubicBezTo>
                    <a:pt x="2035" y="2102"/>
                    <a:pt x="2186" y="2069"/>
                    <a:pt x="2302" y="2002"/>
                  </a:cubicBezTo>
                  <a:lnTo>
                    <a:pt x="3537" y="1302"/>
                  </a:lnTo>
                  <a:cubicBezTo>
                    <a:pt x="3737" y="1168"/>
                    <a:pt x="3737" y="968"/>
                    <a:pt x="3503" y="835"/>
                  </a:cubicBezTo>
                  <a:lnTo>
                    <a:pt x="2269" y="101"/>
                  </a:lnTo>
                  <a:cubicBezTo>
                    <a:pt x="2152" y="34"/>
                    <a:pt x="2002" y="1"/>
                    <a:pt x="18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28"/>
            <p:cNvSpPr/>
            <p:nvPr/>
          </p:nvSpPr>
          <p:spPr>
            <a:xfrm>
              <a:off x="3123225" y="3236925"/>
              <a:ext cx="93425" cy="52575"/>
            </a:xfrm>
            <a:custGeom>
              <a:avLst/>
              <a:gdLst/>
              <a:ahLst/>
              <a:cxnLst/>
              <a:rect l="l" t="t" r="r" b="b"/>
              <a:pathLst>
                <a:path w="3737" h="2103" extrusionOk="0">
                  <a:moveTo>
                    <a:pt x="1852" y="1"/>
                  </a:moveTo>
                  <a:cubicBezTo>
                    <a:pt x="1702" y="1"/>
                    <a:pt x="1552" y="34"/>
                    <a:pt x="1435" y="101"/>
                  </a:cubicBezTo>
                  <a:lnTo>
                    <a:pt x="234" y="801"/>
                  </a:lnTo>
                  <a:cubicBezTo>
                    <a:pt x="1" y="935"/>
                    <a:pt x="1" y="1168"/>
                    <a:pt x="234" y="1301"/>
                  </a:cubicBezTo>
                  <a:lnTo>
                    <a:pt x="1469" y="2002"/>
                  </a:lnTo>
                  <a:cubicBezTo>
                    <a:pt x="1585" y="2069"/>
                    <a:pt x="1735" y="2102"/>
                    <a:pt x="1886" y="2102"/>
                  </a:cubicBezTo>
                  <a:cubicBezTo>
                    <a:pt x="2036" y="2102"/>
                    <a:pt x="2186" y="2069"/>
                    <a:pt x="2303" y="2002"/>
                  </a:cubicBezTo>
                  <a:lnTo>
                    <a:pt x="3503" y="1301"/>
                  </a:lnTo>
                  <a:cubicBezTo>
                    <a:pt x="3737" y="1168"/>
                    <a:pt x="3737" y="935"/>
                    <a:pt x="3503" y="801"/>
                  </a:cubicBezTo>
                  <a:lnTo>
                    <a:pt x="2269"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28"/>
            <p:cNvSpPr/>
            <p:nvPr/>
          </p:nvSpPr>
          <p:spPr>
            <a:xfrm>
              <a:off x="3048175" y="3280300"/>
              <a:ext cx="94275" cy="52550"/>
            </a:xfrm>
            <a:custGeom>
              <a:avLst/>
              <a:gdLst/>
              <a:ahLst/>
              <a:cxnLst/>
              <a:rect l="l" t="t" r="r" b="b"/>
              <a:pathLst>
                <a:path w="3771" h="2102" extrusionOk="0">
                  <a:moveTo>
                    <a:pt x="1885" y="0"/>
                  </a:moveTo>
                  <a:cubicBezTo>
                    <a:pt x="1735" y="0"/>
                    <a:pt x="1585" y="33"/>
                    <a:pt x="1468" y="100"/>
                  </a:cubicBezTo>
                  <a:lnTo>
                    <a:pt x="234" y="801"/>
                  </a:lnTo>
                  <a:cubicBezTo>
                    <a:pt x="1" y="934"/>
                    <a:pt x="34" y="1168"/>
                    <a:pt x="234" y="1301"/>
                  </a:cubicBezTo>
                  <a:lnTo>
                    <a:pt x="1468" y="2002"/>
                  </a:lnTo>
                  <a:cubicBezTo>
                    <a:pt x="1585" y="2068"/>
                    <a:pt x="1735" y="2102"/>
                    <a:pt x="1885" y="2102"/>
                  </a:cubicBezTo>
                  <a:cubicBezTo>
                    <a:pt x="2036" y="2102"/>
                    <a:pt x="2186" y="2068"/>
                    <a:pt x="2302" y="2002"/>
                  </a:cubicBezTo>
                  <a:lnTo>
                    <a:pt x="3537" y="1301"/>
                  </a:lnTo>
                  <a:cubicBezTo>
                    <a:pt x="3770" y="1168"/>
                    <a:pt x="3770" y="934"/>
                    <a:pt x="3537" y="801"/>
                  </a:cubicBezTo>
                  <a:lnTo>
                    <a:pt x="2302" y="100"/>
                  </a:lnTo>
                  <a:cubicBezTo>
                    <a:pt x="2186" y="33"/>
                    <a:pt x="2036"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28"/>
            <p:cNvSpPr/>
            <p:nvPr/>
          </p:nvSpPr>
          <p:spPr>
            <a:xfrm>
              <a:off x="3943825" y="2676525"/>
              <a:ext cx="94250" cy="53025"/>
            </a:xfrm>
            <a:custGeom>
              <a:avLst/>
              <a:gdLst/>
              <a:ahLst/>
              <a:cxnLst/>
              <a:rect l="l" t="t" r="r" b="b"/>
              <a:pathLst>
                <a:path w="3770" h="2121" extrusionOk="0">
                  <a:moveTo>
                    <a:pt x="1885" y="0"/>
                  </a:moveTo>
                  <a:cubicBezTo>
                    <a:pt x="1735" y="0"/>
                    <a:pt x="1585" y="34"/>
                    <a:pt x="1468" y="101"/>
                  </a:cubicBezTo>
                  <a:lnTo>
                    <a:pt x="234" y="834"/>
                  </a:lnTo>
                  <a:cubicBezTo>
                    <a:pt x="0" y="968"/>
                    <a:pt x="34" y="1168"/>
                    <a:pt x="267" y="1301"/>
                  </a:cubicBezTo>
                  <a:lnTo>
                    <a:pt x="1468" y="2002"/>
                  </a:lnTo>
                  <a:cubicBezTo>
                    <a:pt x="1599" y="2077"/>
                    <a:pt x="1772" y="2120"/>
                    <a:pt x="1940" y="2120"/>
                  </a:cubicBezTo>
                  <a:cubicBezTo>
                    <a:pt x="2072" y="2120"/>
                    <a:pt x="2200" y="2094"/>
                    <a:pt x="2302" y="2035"/>
                  </a:cubicBezTo>
                  <a:lnTo>
                    <a:pt x="3536" y="1301"/>
                  </a:lnTo>
                  <a:cubicBezTo>
                    <a:pt x="3770" y="1168"/>
                    <a:pt x="3770" y="968"/>
                    <a:pt x="3536" y="834"/>
                  </a:cubicBezTo>
                  <a:lnTo>
                    <a:pt x="2302" y="101"/>
                  </a:lnTo>
                  <a:cubicBezTo>
                    <a:pt x="2185" y="34"/>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28"/>
            <p:cNvSpPr/>
            <p:nvPr/>
          </p:nvSpPr>
          <p:spPr>
            <a:xfrm>
              <a:off x="3869600" y="2719900"/>
              <a:ext cx="94250" cy="52550"/>
            </a:xfrm>
            <a:custGeom>
              <a:avLst/>
              <a:gdLst/>
              <a:ahLst/>
              <a:cxnLst/>
              <a:rect l="l" t="t" r="r" b="b"/>
              <a:pathLst>
                <a:path w="3770" h="2102" extrusionOk="0">
                  <a:moveTo>
                    <a:pt x="1885" y="0"/>
                  </a:moveTo>
                  <a:cubicBezTo>
                    <a:pt x="1735" y="0"/>
                    <a:pt x="1585" y="33"/>
                    <a:pt x="1468" y="100"/>
                  </a:cubicBezTo>
                  <a:lnTo>
                    <a:pt x="234" y="834"/>
                  </a:lnTo>
                  <a:cubicBezTo>
                    <a:pt x="1" y="967"/>
                    <a:pt x="1" y="1168"/>
                    <a:pt x="234" y="1301"/>
                  </a:cubicBezTo>
                  <a:lnTo>
                    <a:pt x="1468" y="2001"/>
                  </a:lnTo>
                  <a:cubicBezTo>
                    <a:pt x="1585" y="2068"/>
                    <a:pt x="1735" y="2102"/>
                    <a:pt x="1885" y="2102"/>
                  </a:cubicBezTo>
                  <a:cubicBezTo>
                    <a:pt x="2035" y="2102"/>
                    <a:pt x="2185" y="2068"/>
                    <a:pt x="2302" y="2001"/>
                  </a:cubicBezTo>
                  <a:lnTo>
                    <a:pt x="3536" y="1301"/>
                  </a:lnTo>
                  <a:cubicBezTo>
                    <a:pt x="3770" y="1168"/>
                    <a:pt x="3770" y="967"/>
                    <a:pt x="3536" y="834"/>
                  </a:cubicBezTo>
                  <a:lnTo>
                    <a:pt x="2302" y="100"/>
                  </a:lnTo>
                  <a:cubicBezTo>
                    <a:pt x="2185" y="33"/>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28"/>
            <p:cNvSpPr/>
            <p:nvPr/>
          </p:nvSpPr>
          <p:spPr>
            <a:xfrm>
              <a:off x="3795375" y="2763250"/>
              <a:ext cx="93425" cy="52575"/>
            </a:xfrm>
            <a:custGeom>
              <a:avLst/>
              <a:gdLst/>
              <a:ahLst/>
              <a:cxnLst/>
              <a:rect l="l" t="t" r="r" b="b"/>
              <a:pathLst>
                <a:path w="3737" h="2103" extrusionOk="0">
                  <a:moveTo>
                    <a:pt x="1885" y="1"/>
                  </a:moveTo>
                  <a:cubicBezTo>
                    <a:pt x="1735" y="1"/>
                    <a:pt x="1585" y="34"/>
                    <a:pt x="1468" y="101"/>
                  </a:cubicBezTo>
                  <a:lnTo>
                    <a:pt x="234" y="801"/>
                  </a:lnTo>
                  <a:cubicBezTo>
                    <a:pt x="1" y="935"/>
                    <a:pt x="1" y="1168"/>
                    <a:pt x="234" y="1302"/>
                  </a:cubicBezTo>
                  <a:lnTo>
                    <a:pt x="1468" y="2002"/>
                  </a:lnTo>
                  <a:cubicBezTo>
                    <a:pt x="1585" y="2069"/>
                    <a:pt x="1735" y="2102"/>
                    <a:pt x="1885" y="2102"/>
                  </a:cubicBezTo>
                  <a:cubicBezTo>
                    <a:pt x="2036" y="2102"/>
                    <a:pt x="2186" y="2069"/>
                    <a:pt x="2302" y="2002"/>
                  </a:cubicBezTo>
                  <a:lnTo>
                    <a:pt x="3537" y="1302"/>
                  </a:lnTo>
                  <a:cubicBezTo>
                    <a:pt x="3737" y="1168"/>
                    <a:pt x="3737" y="935"/>
                    <a:pt x="3537" y="801"/>
                  </a:cubicBezTo>
                  <a:lnTo>
                    <a:pt x="2302" y="101"/>
                  </a:lnTo>
                  <a:cubicBezTo>
                    <a:pt x="2186" y="34"/>
                    <a:pt x="2036"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28"/>
            <p:cNvSpPr/>
            <p:nvPr/>
          </p:nvSpPr>
          <p:spPr>
            <a:xfrm>
              <a:off x="3721150" y="2806625"/>
              <a:ext cx="93425" cy="52550"/>
            </a:xfrm>
            <a:custGeom>
              <a:avLst/>
              <a:gdLst/>
              <a:ahLst/>
              <a:cxnLst/>
              <a:rect l="l" t="t" r="r" b="b"/>
              <a:pathLst>
                <a:path w="3737" h="2102" extrusionOk="0">
                  <a:moveTo>
                    <a:pt x="1856" y="0"/>
                  </a:moveTo>
                  <a:cubicBezTo>
                    <a:pt x="1711" y="0"/>
                    <a:pt x="1569" y="34"/>
                    <a:pt x="1469" y="100"/>
                  </a:cubicBezTo>
                  <a:lnTo>
                    <a:pt x="234" y="801"/>
                  </a:lnTo>
                  <a:cubicBezTo>
                    <a:pt x="1" y="934"/>
                    <a:pt x="1" y="1168"/>
                    <a:pt x="234" y="1301"/>
                  </a:cubicBezTo>
                  <a:lnTo>
                    <a:pt x="1469" y="2002"/>
                  </a:lnTo>
                  <a:cubicBezTo>
                    <a:pt x="1585" y="2068"/>
                    <a:pt x="1736" y="2102"/>
                    <a:pt x="1886" y="2102"/>
                  </a:cubicBezTo>
                  <a:cubicBezTo>
                    <a:pt x="2036" y="2102"/>
                    <a:pt x="2186" y="2068"/>
                    <a:pt x="2303" y="2002"/>
                  </a:cubicBezTo>
                  <a:lnTo>
                    <a:pt x="3503" y="1301"/>
                  </a:lnTo>
                  <a:cubicBezTo>
                    <a:pt x="3737" y="1168"/>
                    <a:pt x="3737" y="934"/>
                    <a:pt x="3503" y="801"/>
                  </a:cubicBezTo>
                  <a:lnTo>
                    <a:pt x="2269" y="100"/>
                  </a:lnTo>
                  <a:cubicBezTo>
                    <a:pt x="2153" y="34"/>
                    <a:pt x="2002" y="0"/>
                    <a:pt x="18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28"/>
            <p:cNvSpPr/>
            <p:nvPr/>
          </p:nvSpPr>
          <p:spPr>
            <a:xfrm>
              <a:off x="3646950" y="2849975"/>
              <a:ext cx="93425" cy="52575"/>
            </a:xfrm>
            <a:custGeom>
              <a:avLst/>
              <a:gdLst/>
              <a:ahLst/>
              <a:cxnLst/>
              <a:rect l="l" t="t" r="r" b="b"/>
              <a:pathLst>
                <a:path w="3737" h="2103" extrusionOk="0">
                  <a:moveTo>
                    <a:pt x="1852" y="1"/>
                  </a:moveTo>
                  <a:cubicBezTo>
                    <a:pt x="1701" y="1"/>
                    <a:pt x="1551" y="34"/>
                    <a:pt x="1435" y="101"/>
                  </a:cubicBezTo>
                  <a:lnTo>
                    <a:pt x="234" y="801"/>
                  </a:lnTo>
                  <a:cubicBezTo>
                    <a:pt x="0" y="935"/>
                    <a:pt x="0" y="1168"/>
                    <a:pt x="234" y="1302"/>
                  </a:cubicBezTo>
                  <a:lnTo>
                    <a:pt x="1468" y="2002"/>
                  </a:lnTo>
                  <a:cubicBezTo>
                    <a:pt x="1568" y="2069"/>
                    <a:pt x="1718" y="2102"/>
                    <a:pt x="1868" y="2102"/>
                  </a:cubicBezTo>
                  <a:cubicBezTo>
                    <a:pt x="2018" y="2102"/>
                    <a:pt x="2168" y="2069"/>
                    <a:pt x="2268" y="2002"/>
                  </a:cubicBezTo>
                  <a:lnTo>
                    <a:pt x="3503" y="1302"/>
                  </a:lnTo>
                  <a:cubicBezTo>
                    <a:pt x="3736" y="1168"/>
                    <a:pt x="3736" y="935"/>
                    <a:pt x="3503" y="801"/>
                  </a:cubicBezTo>
                  <a:lnTo>
                    <a:pt x="2268"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28"/>
            <p:cNvSpPr/>
            <p:nvPr/>
          </p:nvSpPr>
          <p:spPr>
            <a:xfrm>
              <a:off x="3571900" y="2893350"/>
              <a:ext cx="94250" cy="52550"/>
            </a:xfrm>
            <a:custGeom>
              <a:avLst/>
              <a:gdLst/>
              <a:ahLst/>
              <a:cxnLst/>
              <a:rect l="l" t="t" r="r" b="b"/>
              <a:pathLst>
                <a:path w="3770" h="2102" extrusionOk="0">
                  <a:moveTo>
                    <a:pt x="1885" y="0"/>
                  </a:moveTo>
                  <a:cubicBezTo>
                    <a:pt x="1735" y="0"/>
                    <a:pt x="1585" y="34"/>
                    <a:pt x="1468" y="100"/>
                  </a:cubicBezTo>
                  <a:lnTo>
                    <a:pt x="234" y="801"/>
                  </a:lnTo>
                  <a:cubicBezTo>
                    <a:pt x="0" y="934"/>
                    <a:pt x="33" y="1135"/>
                    <a:pt x="234" y="1268"/>
                  </a:cubicBezTo>
                  <a:lnTo>
                    <a:pt x="1468" y="2002"/>
                  </a:lnTo>
                  <a:cubicBezTo>
                    <a:pt x="1585" y="2069"/>
                    <a:pt x="1735" y="2102"/>
                    <a:pt x="1885" y="2102"/>
                  </a:cubicBezTo>
                  <a:cubicBezTo>
                    <a:pt x="2035" y="2102"/>
                    <a:pt x="2185" y="2069"/>
                    <a:pt x="2302" y="2002"/>
                  </a:cubicBezTo>
                  <a:lnTo>
                    <a:pt x="3536" y="1268"/>
                  </a:lnTo>
                  <a:cubicBezTo>
                    <a:pt x="3769" y="1135"/>
                    <a:pt x="3769" y="934"/>
                    <a:pt x="3536" y="801"/>
                  </a:cubicBezTo>
                  <a:lnTo>
                    <a:pt x="2302" y="100"/>
                  </a:lnTo>
                  <a:cubicBezTo>
                    <a:pt x="2185" y="34"/>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28"/>
            <p:cNvSpPr/>
            <p:nvPr/>
          </p:nvSpPr>
          <p:spPr>
            <a:xfrm>
              <a:off x="3497675" y="2935875"/>
              <a:ext cx="94250" cy="53400"/>
            </a:xfrm>
            <a:custGeom>
              <a:avLst/>
              <a:gdLst/>
              <a:ahLst/>
              <a:cxnLst/>
              <a:rect l="l" t="t" r="r" b="b"/>
              <a:pathLst>
                <a:path w="3770" h="2136" extrusionOk="0">
                  <a:moveTo>
                    <a:pt x="1885" y="1"/>
                  </a:moveTo>
                  <a:cubicBezTo>
                    <a:pt x="1735" y="1"/>
                    <a:pt x="1585" y="34"/>
                    <a:pt x="1468" y="101"/>
                  </a:cubicBezTo>
                  <a:lnTo>
                    <a:pt x="234" y="835"/>
                  </a:lnTo>
                  <a:cubicBezTo>
                    <a:pt x="0" y="968"/>
                    <a:pt x="0" y="1168"/>
                    <a:pt x="234" y="1302"/>
                  </a:cubicBezTo>
                  <a:lnTo>
                    <a:pt x="1468" y="2035"/>
                  </a:lnTo>
                  <a:cubicBezTo>
                    <a:pt x="1585" y="2102"/>
                    <a:pt x="1735" y="2135"/>
                    <a:pt x="1885" y="2135"/>
                  </a:cubicBezTo>
                  <a:cubicBezTo>
                    <a:pt x="2035" y="2135"/>
                    <a:pt x="2185" y="2102"/>
                    <a:pt x="2302" y="2035"/>
                  </a:cubicBezTo>
                  <a:lnTo>
                    <a:pt x="3536" y="1302"/>
                  </a:lnTo>
                  <a:cubicBezTo>
                    <a:pt x="3770" y="1168"/>
                    <a:pt x="3770" y="968"/>
                    <a:pt x="3536" y="835"/>
                  </a:cubicBezTo>
                  <a:lnTo>
                    <a:pt x="2302" y="101"/>
                  </a:lnTo>
                  <a:cubicBezTo>
                    <a:pt x="2185" y="34"/>
                    <a:pt x="2035"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28"/>
            <p:cNvSpPr/>
            <p:nvPr/>
          </p:nvSpPr>
          <p:spPr>
            <a:xfrm>
              <a:off x="3423450" y="2979250"/>
              <a:ext cx="93425" cy="52550"/>
            </a:xfrm>
            <a:custGeom>
              <a:avLst/>
              <a:gdLst/>
              <a:ahLst/>
              <a:cxnLst/>
              <a:rect l="l" t="t" r="r" b="b"/>
              <a:pathLst>
                <a:path w="3737" h="2102" extrusionOk="0">
                  <a:moveTo>
                    <a:pt x="1868" y="0"/>
                  </a:moveTo>
                  <a:cubicBezTo>
                    <a:pt x="1718" y="0"/>
                    <a:pt x="1568" y="34"/>
                    <a:pt x="1468" y="100"/>
                  </a:cubicBezTo>
                  <a:lnTo>
                    <a:pt x="234" y="834"/>
                  </a:lnTo>
                  <a:cubicBezTo>
                    <a:pt x="0" y="968"/>
                    <a:pt x="0" y="1168"/>
                    <a:pt x="234" y="1301"/>
                  </a:cubicBezTo>
                  <a:lnTo>
                    <a:pt x="1468" y="2002"/>
                  </a:lnTo>
                  <a:cubicBezTo>
                    <a:pt x="1585" y="2068"/>
                    <a:pt x="1735" y="2102"/>
                    <a:pt x="1885" y="2102"/>
                  </a:cubicBezTo>
                  <a:cubicBezTo>
                    <a:pt x="2035" y="2102"/>
                    <a:pt x="2185" y="2068"/>
                    <a:pt x="2302" y="2002"/>
                  </a:cubicBezTo>
                  <a:lnTo>
                    <a:pt x="3536" y="1301"/>
                  </a:lnTo>
                  <a:cubicBezTo>
                    <a:pt x="3736" y="1168"/>
                    <a:pt x="3736" y="968"/>
                    <a:pt x="3503" y="834"/>
                  </a:cubicBezTo>
                  <a:lnTo>
                    <a:pt x="2269" y="100"/>
                  </a:lnTo>
                  <a:cubicBezTo>
                    <a:pt x="2169" y="34"/>
                    <a:pt x="2019" y="0"/>
                    <a:pt x="18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28"/>
            <p:cNvSpPr/>
            <p:nvPr/>
          </p:nvSpPr>
          <p:spPr>
            <a:xfrm>
              <a:off x="3349225" y="3022600"/>
              <a:ext cx="93425" cy="52575"/>
            </a:xfrm>
            <a:custGeom>
              <a:avLst/>
              <a:gdLst/>
              <a:ahLst/>
              <a:cxnLst/>
              <a:rect l="l" t="t" r="r" b="b"/>
              <a:pathLst>
                <a:path w="3737" h="2103" extrusionOk="0">
                  <a:moveTo>
                    <a:pt x="1852" y="1"/>
                  </a:moveTo>
                  <a:cubicBezTo>
                    <a:pt x="1702" y="1"/>
                    <a:pt x="1552" y="34"/>
                    <a:pt x="1435" y="101"/>
                  </a:cubicBezTo>
                  <a:lnTo>
                    <a:pt x="234" y="835"/>
                  </a:lnTo>
                  <a:cubicBezTo>
                    <a:pt x="1" y="968"/>
                    <a:pt x="1" y="1168"/>
                    <a:pt x="234" y="1302"/>
                  </a:cubicBezTo>
                  <a:lnTo>
                    <a:pt x="1468" y="2002"/>
                  </a:lnTo>
                  <a:cubicBezTo>
                    <a:pt x="1585" y="2069"/>
                    <a:pt x="1735" y="2102"/>
                    <a:pt x="1885" y="2102"/>
                  </a:cubicBezTo>
                  <a:cubicBezTo>
                    <a:pt x="2035" y="2102"/>
                    <a:pt x="2186" y="2069"/>
                    <a:pt x="2302" y="2002"/>
                  </a:cubicBezTo>
                  <a:lnTo>
                    <a:pt x="3503" y="1302"/>
                  </a:lnTo>
                  <a:cubicBezTo>
                    <a:pt x="3737" y="1168"/>
                    <a:pt x="3737" y="968"/>
                    <a:pt x="3503" y="835"/>
                  </a:cubicBezTo>
                  <a:lnTo>
                    <a:pt x="2269"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28"/>
            <p:cNvSpPr/>
            <p:nvPr/>
          </p:nvSpPr>
          <p:spPr>
            <a:xfrm>
              <a:off x="3275000" y="3065975"/>
              <a:ext cx="93425" cy="52550"/>
            </a:xfrm>
            <a:custGeom>
              <a:avLst/>
              <a:gdLst/>
              <a:ahLst/>
              <a:cxnLst/>
              <a:rect l="l" t="t" r="r" b="b"/>
              <a:pathLst>
                <a:path w="3737" h="2102" extrusionOk="0">
                  <a:moveTo>
                    <a:pt x="1852" y="0"/>
                  </a:moveTo>
                  <a:cubicBezTo>
                    <a:pt x="1702" y="0"/>
                    <a:pt x="1552" y="34"/>
                    <a:pt x="1435" y="100"/>
                  </a:cubicBezTo>
                  <a:lnTo>
                    <a:pt x="201" y="801"/>
                  </a:lnTo>
                  <a:cubicBezTo>
                    <a:pt x="1" y="934"/>
                    <a:pt x="1" y="1168"/>
                    <a:pt x="234" y="1301"/>
                  </a:cubicBezTo>
                  <a:lnTo>
                    <a:pt x="1469" y="2002"/>
                  </a:lnTo>
                  <a:cubicBezTo>
                    <a:pt x="1569" y="2068"/>
                    <a:pt x="1719" y="2102"/>
                    <a:pt x="1869" y="2102"/>
                  </a:cubicBezTo>
                  <a:cubicBezTo>
                    <a:pt x="2019" y="2102"/>
                    <a:pt x="2169" y="2068"/>
                    <a:pt x="2269" y="2002"/>
                  </a:cubicBezTo>
                  <a:lnTo>
                    <a:pt x="3503" y="1301"/>
                  </a:lnTo>
                  <a:cubicBezTo>
                    <a:pt x="3737" y="1168"/>
                    <a:pt x="3737" y="934"/>
                    <a:pt x="3503" y="801"/>
                  </a:cubicBezTo>
                  <a:lnTo>
                    <a:pt x="2269" y="100"/>
                  </a:lnTo>
                  <a:cubicBezTo>
                    <a:pt x="2152" y="34"/>
                    <a:pt x="2002" y="0"/>
                    <a:pt x="1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28"/>
            <p:cNvSpPr/>
            <p:nvPr/>
          </p:nvSpPr>
          <p:spPr>
            <a:xfrm>
              <a:off x="3199950" y="3109325"/>
              <a:ext cx="94275" cy="52575"/>
            </a:xfrm>
            <a:custGeom>
              <a:avLst/>
              <a:gdLst/>
              <a:ahLst/>
              <a:cxnLst/>
              <a:rect l="l" t="t" r="r" b="b"/>
              <a:pathLst>
                <a:path w="3771" h="2103" extrusionOk="0">
                  <a:moveTo>
                    <a:pt x="1885" y="1"/>
                  </a:moveTo>
                  <a:cubicBezTo>
                    <a:pt x="1735" y="1"/>
                    <a:pt x="1585" y="34"/>
                    <a:pt x="1468" y="101"/>
                  </a:cubicBezTo>
                  <a:lnTo>
                    <a:pt x="234" y="801"/>
                  </a:lnTo>
                  <a:cubicBezTo>
                    <a:pt x="1" y="935"/>
                    <a:pt x="1" y="1168"/>
                    <a:pt x="234" y="1302"/>
                  </a:cubicBezTo>
                  <a:lnTo>
                    <a:pt x="1468" y="2002"/>
                  </a:lnTo>
                  <a:cubicBezTo>
                    <a:pt x="1585" y="2069"/>
                    <a:pt x="1735" y="2102"/>
                    <a:pt x="1885" y="2102"/>
                  </a:cubicBezTo>
                  <a:cubicBezTo>
                    <a:pt x="2036" y="2102"/>
                    <a:pt x="2186" y="2069"/>
                    <a:pt x="2302" y="2002"/>
                  </a:cubicBezTo>
                  <a:lnTo>
                    <a:pt x="3537" y="1302"/>
                  </a:lnTo>
                  <a:cubicBezTo>
                    <a:pt x="3770" y="1168"/>
                    <a:pt x="3770" y="935"/>
                    <a:pt x="3537" y="801"/>
                  </a:cubicBezTo>
                  <a:lnTo>
                    <a:pt x="2302" y="101"/>
                  </a:lnTo>
                  <a:cubicBezTo>
                    <a:pt x="2186" y="34"/>
                    <a:pt x="2036"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28"/>
            <p:cNvSpPr/>
            <p:nvPr/>
          </p:nvSpPr>
          <p:spPr>
            <a:xfrm>
              <a:off x="3125725" y="3152700"/>
              <a:ext cx="94275" cy="52550"/>
            </a:xfrm>
            <a:custGeom>
              <a:avLst/>
              <a:gdLst/>
              <a:ahLst/>
              <a:cxnLst/>
              <a:rect l="l" t="t" r="r" b="b"/>
              <a:pathLst>
                <a:path w="3771" h="2102" extrusionOk="0">
                  <a:moveTo>
                    <a:pt x="1886" y="0"/>
                  </a:moveTo>
                  <a:cubicBezTo>
                    <a:pt x="1736" y="0"/>
                    <a:pt x="1585" y="34"/>
                    <a:pt x="1469" y="101"/>
                  </a:cubicBezTo>
                  <a:lnTo>
                    <a:pt x="234" y="801"/>
                  </a:lnTo>
                  <a:cubicBezTo>
                    <a:pt x="1" y="934"/>
                    <a:pt x="1" y="1135"/>
                    <a:pt x="234" y="1268"/>
                  </a:cubicBezTo>
                  <a:lnTo>
                    <a:pt x="1469" y="2002"/>
                  </a:lnTo>
                  <a:cubicBezTo>
                    <a:pt x="1585" y="2069"/>
                    <a:pt x="1736" y="2102"/>
                    <a:pt x="1886" y="2102"/>
                  </a:cubicBezTo>
                  <a:cubicBezTo>
                    <a:pt x="2036" y="2102"/>
                    <a:pt x="2186" y="2069"/>
                    <a:pt x="2303" y="2002"/>
                  </a:cubicBezTo>
                  <a:lnTo>
                    <a:pt x="3537" y="1268"/>
                  </a:lnTo>
                  <a:cubicBezTo>
                    <a:pt x="3770" y="1135"/>
                    <a:pt x="3737" y="934"/>
                    <a:pt x="3537" y="801"/>
                  </a:cubicBezTo>
                  <a:lnTo>
                    <a:pt x="2303" y="101"/>
                  </a:lnTo>
                  <a:cubicBezTo>
                    <a:pt x="2186" y="34"/>
                    <a:pt x="2036" y="0"/>
                    <a:pt x="18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28"/>
            <p:cNvSpPr/>
            <p:nvPr/>
          </p:nvSpPr>
          <p:spPr>
            <a:xfrm>
              <a:off x="3051525" y="3196075"/>
              <a:ext cx="93425" cy="52550"/>
            </a:xfrm>
            <a:custGeom>
              <a:avLst/>
              <a:gdLst/>
              <a:ahLst/>
              <a:cxnLst/>
              <a:rect l="l" t="t" r="r" b="b"/>
              <a:pathLst>
                <a:path w="3737" h="2102" extrusionOk="0">
                  <a:moveTo>
                    <a:pt x="1868" y="0"/>
                  </a:moveTo>
                  <a:cubicBezTo>
                    <a:pt x="1718" y="0"/>
                    <a:pt x="1568" y="33"/>
                    <a:pt x="1468" y="100"/>
                  </a:cubicBezTo>
                  <a:lnTo>
                    <a:pt x="234" y="801"/>
                  </a:lnTo>
                  <a:cubicBezTo>
                    <a:pt x="0" y="934"/>
                    <a:pt x="0" y="1134"/>
                    <a:pt x="234" y="1268"/>
                  </a:cubicBezTo>
                  <a:lnTo>
                    <a:pt x="1468" y="2001"/>
                  </a:lnTo>
                  <a:cubicBezTo>
                    <a:pt x="1585" y="2068"/>
                    <a:pt x="1735" y="2102"/>
                    <a:pt x="1885" y="2102"/>
                  </a:cubicBezTo>
                  <a:cubicBezTo>
                    <a:pt x="2035" y="2102"/>
                    <a:pt x="2185" y="2068"/>
                    <a:pt x="2302" y="2001"/>
                  </a:cubicBezTo>
                  <a:lnTo>
                    <a:pt x="3536" y="1268"/>
                  </a:lnTo>
                  <a:cubicBezTo>
                    <a:pt x="3736" y="1134"/>
                    <a:pt x="3736" y="934"/>
                    <a:pt x="3503" y="801"/>
                  </a:cubicBezTo>
                  <a:lnTo>
                    <a:pt x="2268" y="100"/>
                  </a:lnTo>
                  <a:cubicBezTo>
                    <a:pt x="2168" y="33"/>
                    <a:pt x="2018" y="0"/>
                    <a:pt x="18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28"/>
            <p:cNvSpPr/>
            <p:nvPr/>
          </p:nvSpPr>
          <p:spPr>
            <a:xfrm>
              <a:off x="2977300" y="3238600"/>
              <a:ext cx="93425" cy="53000"/>
            </a:xfrm>
            <a:custGeom>
              <a:avLst/>
              <a:gdLst/>
              <a:ahLst/>
              <a:cxnLst/>
              <a:rect l="l" t="t" r="r" b="b"/>
              <a:pathLst>
                <a:path w="3737" h="2120" extrusionOk="0">
                  <a:moveTo>
                    <a:pt x="1852" y="0"/>
                  </a:moveTo>
                  <a:cubicBezTo>
                    <a:pt x="1702" y="0"/>
                    <a:pt x="1551" y="34"/>
                    <a:pt x="1435" y="100"/>
                  </a:cubicBezTo>
                  <a:lnTo>
                    <a:pt x="234" y="834"/>
                  </a:lnTo>
                  <a:cubicBezTo>
                    <a:pt x="0" y="968"/>
                    <a:pt x="0" y="1168"/>
                    <a:pt x="234" y="1301"/>
                  </a:cubicBezTo>
                  <a:lnTo>
                    <a:pt x="1468" y="2002"/>
                  </a:lnTo>
                  <a:cubicBezTo>
                    <a:pt x="1599" y="2077"/>
                    <a:pt x="1772" y="2120"/>
                    <a:pt x="1940" y="2120"/>
                  </a:cubicBezTo>
                  <a:cubicBezTo>
                    <a:pt x="2072" y="2120"/>
                    <a:pt x="2200" y="2094"/>
                    <a:pt x="2302" y="2035"/>
                  </a:cubicBezTo>
                  <a:lnTo>
                    <a:pt x="3503" y="1301"/>
                  </a:lnTo>
                  <a:cubicBezTo>
                    <a:pt x="3736" y="1168"/>
                    <a:pt x="3736" y="968"/>
                    <a:pt x="3503" y="834"/>
                  </a:cubicBezTo>
                  <a:lnTo>
                    <a:pt x="2269" y="100"/>
                  </a:lnTo>
                  <a:cubicBezTo>
                    <a:pt x="2152" y="34"/>
                    <a:pt x="2002" y="0"/>
                    <a:pt x="1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28"/>
            <p:cNvSpPr/>
            <p:nvPr/>
          </p:nvSpPr>
          <p:spPr>
            <a:xfrm>
              <a:off x="3872925" y="2635650"/>
              <a:ext cx="93425" cy="52575"/>
            </a:xfrm>
            <a:custGeom>
              <a:avLst/>
              <a:gdLst/>
              <a:ahLst/>
              <a:cxnLst/>
              <a:rect l="l" t="t" r="r" b="b"/>
              <a:pathLst>
                <a:path w="3737" h="2103" extrusionOk="0">
                  <a:moveTo>
                    <a:pt x="1856" y="1"/>
                  </a:moveTo>
                  <a:cubicBezTo>
                    <a:pt x="1711" y="1"/>
                    <a:pt x="1569" y="34"/>
                    <a:pt x="1469" y="101"/>
                  </a:cubicBezTo>
                  <a:lnTo>
                    <a:pt x="234" y="802"/>
                  </a:lnTo>
                  <a:cubicBezTo>
                    <a:pt x="1" y="935"/>
                    <a:pt x="1" y="1168"/>
                    <a:pt x="234" y="1302"/>
                  </a:cubicBezTo>
                  <a:lnTo>
                    <a:pt x="1469" y="2002"/>
                  </a:lnTo>
                  <a:cubicBezTo>
                    <a:pt x="1585" y="2069"/>
                    <a:pt x="1736" y="2102"/>
                    <a:pt x="1886" y="2102"/>
                  </a:cubicBezTo>
                  <a:cubicBezTo>
                    <a:pt x="2036" y="2102"/>
                    <a:pt x="2186" y="2069"/>
                    <a:pt x="2303" y="2002"/>
                  </a:cubicBezTo>
                  <a:lnTo>
                    <a:pt x="3503" y="1302"/>
                  </a:lnTo>
                  <a:cubicBezTo>
                    <a:pt x="3737" y="1168"/>
                    <a:pt x="3737" y="935"/>
                    <a:pt x="3503" y="802"/>
                  </a:cubicBezTo>
                  <a:lnTo>
                    <a:pt x="2269" y="101"/>
                  </a:lnTo>
                  <a:cubicBezTo>
                    <a:pt x="2153" y="34"/>
                    <a:pt x="2002" y="1"/>
                    <a:pt x="18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28"/>
            <p:cNvSpPr/>
            <p:nvPr/>
          </p:nvSpPr>
          <p:spPr>
            <a:xfrm>
              <a:off x="3798725" y="2679025"/>
              <a:ext cx="93425" cy="52575"/>
            </a:xfrm>
            <a:custGeom>
              <a:avLst/>
              <a:gdLst/>
              <a:ahLst/>
              <a:cxnLst/>
              <a:rect l="l" t="t" r="r" b="b"/>
              <a:pathLst>
                <a:path w="3737" h="2103" extrusionOk="0">
                  <a:moveTo>
                    <a:pt x="1852" y="1"/>
                  </a:moveTo>
                  <a:cubicBezTo>
                    <a:pt x="1701" y="1"/>
                    <a:pt x="1551" y="34"/>
                    <a:pt x="1435" y="101"/>
                  </a:cubicBezTo>
                  <a:lnTo>
                    <a:pt x="234" y="801"/>
                  </a:lnTo>
                  <a:cubicBezTo>
                    <a:pt x="0" y="935"/>
                    <a:pt x="0" y="1168"/>
                    <a:pt x="200" y="1268"/>
                  </a:cubicBezTo>
                  <a:lnTo>
                    <a:pt x="1468" y="2002"/>
                  </a:lnTo>
                  <a:cubicBezTo>
                    <a:pt x="1568" y="2069"/>
                    <a:pt x="1718" y="2102"/>
                    <a:pt x="1868" y="2102"/>
                  </a:cubicBezTo>
                  <a:cubicBezTo>
                    <a:pt x="2018" y="2102"/>
                    <a:pt x="2168" y="2069"/>
                    <a:pt x="2268" y="2002"/>
                  </a:cubicBezTo>
                  <a:lnTo>
                    <a:pt x="3503" y="1268"/>
                  </a:lnTo>
                  <a:cubicBezTo>
                    <a:pt x="3736" y="1168"/>
                    <a:pt x="3736" y="935"/>
                    <a:pt x="3503" y="801"/>
                  </a:cubicBezTo>
                  <a:lnTo>
                    <a:pt x="2268"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28"/>
            <p:cNvSpPr/>
            <p:nvPr/>
          </p:nvSpPr>
          <p:spPr>
            <a:xfrm>
              <a:off x="3723675" y="2722400"/>
              <a:ext cx="94250" cy="52550"/>
            </a:xfrm>
            <a:custGeom>
              <a:avLst/>
              <a:gdLst/>
              <a:ahLst/>
              <a:cxnLst/>
              <a:rect l="l" t="t" r="r" b="b"/>
              <a:pathLst>
                <a:path w="3770" h="2102" extrusionOk="0">
                  <a:moveTo>
                    <a:pt x="1885" y="0"/>
                  </a:moveTo>
                  <a:cubicBezTo>
                    <a:pt x="1735" y="0"/>
                    <a:pt x="1585" y="33"/>
                    <a:pt x="1468" y="100"/>
                  </a:cubicBezTo>
                  <a:lnTo>
                    <a:pt x="234" y="801"/>
                  </a:lnTo>
                  <a:cubicBezTo>
                    <a:pt x="0" y="934"/>
                    <a:pt x="0" y="1134"/>
                    <a:pt x="234" y="1268"/>
                  </a:cubicBezTo>
                  <a:lnTo>
                    <a:pt x="1468" y="2002"/>
                  </a:lnTo>
                  <a:cubicBezTo>
                    <a:pt x="1585" y="2068"/>
                    <a:pt x="1735" y="2102"/>
                    <a:pt x="1885" y="2102"/>
                  </a:cubicBezTo>
                  <a:cubicBezTo>
                    <a:pt x="2035" y="2102"/>
                    <a:pt x="2185" y="2068"/>
                    <a:pt x="2302" y="2002"/>
                  </a:cubicBezTo>
                  <a:lnTo>
                    <a:pt x="3536" y="1268"/>
                  </a:lnTo>
                  <a:cubicBezTo>
                    <a:pt x="3769" y="1134"/>
                    <a:pt x="3769" y="934"/>
                    <a:pt x="3536" y="801"/>
                  </a:cubicBezTo>
                  <a:lnTo>
                    <a:pt x="2302" y="100"/>
                  </a:lnTo>
                  <a:cubicBezTo>
                    <a:pt x="2185" y="33"/>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28"/>
            <p:cNvSpPr/>
            <p:nvPr/>
          </p:nvSpPr>
          <p:spPr>
            <a:xfrm>
              <a:off x="3649450" y="2764925"/>
              <a:ext cx="94250" cy="53400"/>
            </a:xfrm>
            <a:custGeom>
              <a:avLst/>
              <a:gdLst/>
              <a:ahLst/>
              <a:cxnLst/>
              <a:rect l="l" t="t" r="r" b="b"/>
              <a:pathLst>
                <a:path w="3770" h="2136" extrusionOk="0">
                  <a:moveTo>
                    <a:pt x="1885" y="0"/>
                  </a:moveTo>
                  <a:cubicBezTo>
                    <a:pt x="1735" y="0"/>
                    <a:pt x="1585" y="34"/>
                    <a:pt x="1468" y="100"/>
                  </a:cubicBezTo>
                  <a:lnTo>
                    <a:pt x="234" y="834"/>
                  </a:lnTo>
                  <a:cubicBezTo>
                    <a:pt x="0" y="968"/>
                    <a:pt x="0" y="1168"/>
                    <a:pt x="234" y="1301"/>
                  </a:cubicBezTo>
                  <a:lnTo>
                    <a:pt x="1468" y="2035"/>
                  </a:lnTo>
                  <a:cubicBezTo>
                    <a:pt x="1585" y="2102"/>
                    <a:pt x="1735" y="2135"/>
                    <a:pt x="1885" y="2135"/>
                  </a:cubicBezTo>
                  <a:cubicBezTo>
                    <a:pt x="2035" y="2135"/>
                    <a:pt x="2185" y="2102"/>
                    <a:pt x="2302" y="2035"/>
                  </a:cubicBezTo>
                  <a:lnTo>
                    <a:pt x="3536" y="1301"/>
                  </a:lnTo>
                  <a:cubicBezTo>
                    <a:pt x="3770" y="1168"/>
                    <a:pt x="3770" y="968"/>
                    <a:pt x="3536" y="834"/>
                  </a:cubicBezTo>
                  <a:lnTo>
                    <a:pt x="2302" y="100"/>
                  </a:lnTo>
                  <a:cubicBezTo>
                    <a:pt x="2185" y="34"/>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28"/>
            <p:cNvSpPr/>
            <p:nvPr/>
          </p:nvSpPr>
          <p:spPr>
            <a:xfrm>
              <a:off x="3581050" y="2810800"/>
              <a:ext cx="87600" cy="47550"/>
            </a:xfrm>
            <a:custGeom>
              <a:avLst/>
              <a:gdLst/>
              <a:ahLst/>
              <a:cxnLst/>
              <a:rect l="l" t="t" r="r" b="b"/>
              <a:pathLst>
                <a:path w="3504" h="1902" extrusionOk="0">
                  <a:moveTo>
                    <a:pt x="1235" y="0"/>
                  </a:moveTo>
                  <a:lnTo>
                    <a:pt x="1" y="734"/>
                  </a:lnTo>
                  <a:cubicBezTo>
                    <a:pt x="234" y="867"/>
                    <a:pt x="234" y="1067"/>
                    <a:pt x="1" y="1201"/>
                  </a:cubicBezTo>
                  <a:lnTo>
                    <a:pt x="1235" y="1901"/>
                  </a:lnTo>
                  <a:cubicBezTo>
                    <a:pt x="1352" y="1835"/>
                    <a:pt x="1502" y="1801"/>
                    <a:pt x="1652" y="1801"/>
                  </a:cubicBezTo>
                  <a:cubicBezTo>
                    <a:pt x="1802" y="1801"/>
                    <a:pt x="1952" y="1835"/>
                    <a:pt x="2069" y="1901"/>
                  </a:cubicBezTo>
                  <a:lnTo>
                    <a:pt x="3270" y="1201"/>
                  </a:lnTo>
                  <a:cubicBezTo>
                    <a:pt x="3503" y="1067"/>
                    <a:pt x="3503" y="867"/>
                    <a:pt x="3270" y="734"/>
                  </a:cubicBezTo>
                  <a:lnTo>
                    <a:pt x="2036" y="0"/>
                  </a:lnTo>
                  <a:cubicBezTo>
                    <a:pt x="1936" y="67"/>
                    <a:pt x="1786" y="100"/>
                    <a:pt x="1635" y="100"/>
                  </a:cubicBezTo>
                  <a:cubicBezTo>
                    <a:pt x="1485" y="100"/>
                    <a:pt x="1335" y="67"/>
                    <a:pt x="12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28"/>
            <p:cNvSpPr/>
            <p:nvPr/>
          </p:nvSpPr>
          <p:spPr>
            <a:xfrm>
              <a:off x="3501000" y="2851650"/>
              <a:ext cx="93425" cy="52550"/>
            </a:xfrm>
            <a:custGeom>
              <a:avLst/>
              <a:gdLst/>
              <a:ahLst/>
              <a:cxnLst/>
              <a:rect l="l" t="t" r="r" b="b"/>
              <a:pathLst>
                <a:path w="3737" h="2102" extrusionOk="0">
                  <a:moveTo>
                    <a:pt x="1852" y="1"/>
                  </a:moveTo>
                  <a:cubicBezTo>
                    <a:pt x="1702" y="1"/>
                    <a:pt x="1552" y="34"/>
                    <a:pt x="1435" y="101"/>
                  </a:cubicBezTo>
                  <a:lnTo>
                    <a:pt x="234" y="834"/>
                  </a:lnTo>
                  <a:cubicBezTo>
                    <a:pt x="1" y="968"/>
                    <a:pt x="1" y="1168"/>
                    <a:pt x="234" y="1301"/>
                  </a:cubicBezTo>
                  <a:lnTo>
                    <a:pt x="1468" y="2002"/>
                  </a:lnTo>
                  <a:cubicBezTo>
                    <a:pt x="1585" y="2069"/>
                    <a:pt x="1735" y="2102"/>
                    <a:pt x="1881" y="2102"/>
                  </a:cubicBezTo>
                  <a:cubicBezTo>
                    <a:pt x="2027" y="2102"/>
                    <a:pt x="2169" y="2069"/>
                    <a:pt x="2269" y="2002"/>
                  </a:cubicBezTo>
                  <a:lnTo>
                    <a:pt x="3503" y="1301"/>
                  </a:lnTo>
                  <a:cubicBezTo>
                    <a:pt x="3737" y="1168"/>
                    <a:pt x="3737" y="968"/>
                    <a:pt x="3503" y="834"/>
                  </a:cubicBezTo>
                  <a:lnTo>
                    <a:pt x="2269"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28"/>
            <p:cNvSpPr/>
            <p:nvPr/>
          </p:nvSpPr>
          <p:spPr>
            <a:xfrm>
              <a:off x="3426775" y="2895025"/>
              <a:ext cx="93425" cy="52550"/>
            </a:xfrm>
            <a:custGeom>
              <a:avLst/>
              <a:gdLst/>
              <a:ahLst/>
              <a:cxnLst/>
              <a:rect l="l" t="t" r="r" b="b"/>
              <a:pathLst>
                <a:path w="3737" h="2102" extrusionOk="0">
                  <a:moveTo>
                    <a:pt x="1852" y="0"/>
                  </a:moveTo>
                  <a:cubicBezTo>
                    <a:pt x="1702" y="0"/>
                    <a:pt x="1552" y="33"/>
                    <a:pt x="1435" y="100"/>
                  </a:cubicBezTo>
                  <a:lnTo>
                    <a:pt x="201" y="801"/>
                  </a:lnTo>
                  <a:cubicBezTo>
                    <a:pt x="1" y="934"/>
                    <a:pt x="1" y="1168"/>
                    <a:pt x="201" y="1301"/>
                  </a:cubicBezTo>
                  <a:lnTo>
                    <a:pt x="1469" y="2002"/>
                  </a:lnTo>
                  <a:cubicBezTo>
                    <a:pt x="1569" y="2068"/>
                    <a:pt x="1710" y="2102"/>
                    <a:pt x="1856" y="2102"/>
                  </a:cubicBezTo>
                  <a:cubicBezTo>
                    <a:pt x="2002" y="2102"/>
                    <a:pt x="2152" y="2068"/>
                    <a:pt x="2269" y="2002"/>
                  </a:cubicBezTo>
                  <a:lnTo>
                    <a:pt x="3503" y="1301"/>
                  </a:lnTo>
                  <a:cubicBezTo>
                    <a:pt x="3737" y="1168"/>
                    <a:pt x="3737" y="934"/>
                    <a:pt x="3503" y="801"/>
                  </a:cubicBezTo>
                  <a:lnTo>
                    <a:pt x="2269" y="100"/>
                  </a:lnTo>
                  <a:cubicBezTo>
                    <a:pt x="2152" y="33"/>
                    <a:pt x="2002" y="0"/>
                    <a:pt x="1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28"/>
            <p:cNvSpPr/>
            <p:nvPr/>
          </p:nvSpPr>
          <p:spPr>
            <a:xfrm>
              <a:off x="3351725" y="2938375"/>
              <a:ext cx="94275" cy="52575"/>
            </a:xfrm>
            <a:custGeom>
              <a:avLst/>
              <a:gdLst/>
              <a:ahLst/>
              <a:cxnLst/>
              <a:rect l="l" t="t" r="r" b="b"/>
              <a:pathLst>
                <a:path w="3771" h="2103" extrusionOk="0">
                  <a:moveTo>
                    <a:pt x="1885" y="1"/>
                  </a:moveTo>
                  <a:cubicBezTo>
                    <a:pt x="1735" y="1"/>
                    <a:pt x="1585" y="34"/>
                    <a:pt x="1468" y="101"/>
                  </a:cubicBezTo>
                  <a:lnTo>
                    <a:pt x="234" y="801"/>
                  </a:lnTo>
                  <a:cubicBezTo>
                    <a:pt x="1" y="935"/>
                    <a:pt x="1" y="1168"/>
                    <a:pt x="234" y="1302"/>
                  </a:cubicBezTo>
                  <a:lnTo>
                    <a:pt x="1468" y="2002"/>
                  </a:lnTo>
                  <a:cubicBezTo>
                    <a:pt x="1585" y="2069"/>
                    <a:pt x="1735" y="2102"/>
                    <a:pt x="1885" y="2102"/>
                  </a:cubicBezTo>
                  <a:cubicBezTo>
                    <a:pt x="2036" y="2102"/>
                    <a:pt x="2186" y="2069"/>
                    <a:pt x="2302" y="2002"/>
                  </a:cubicBezTo>
                  <a:lnTo>
                    <a:pt x="3537" y="1302"/>
                  </a:lnTo>
                  <a:cubicBezTo>
                    <a:pt x="3770" y="1168"/>
                    <a:pt x="3770" y="935"/>
                    <a:pt x="3537" y="801"/>
                  </a:cubicBezTo>
                  <a:lnTo>
                    <a:pt x="2302" y="101"/>
                  </a:lnTo>
                  <a:cubicBezTo>
                    <a:pt x="2186" y="34"/>
                    <a:pt x="2036"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28"/>
            <p:cNvSpPr/>
            <p:nvPr/>
          </p:nvSpPr>
          <p:spPr>
            <a:xfrm>
              <a:off x="3277500" y="2981750"/>
              <a:ext cx="93425" cy="52550"/>
            </a:xfrm>
            <a:custGeom>
              <a:avLst/>
              <a:gdLst/>
              <a:ahLst/>
              <a:cxnLst/>
              <a:rect l="l" t="t" r="r" b="b"/>
              <a:pathLst>
                <a:path w="3737" h="2102" extrusionOk="0">
                  <a:moveTo>
                    <a:pt x="1881" y="0"/>
                  </a:moveTo>
                  <a:cubicBezTo>
                    <a:pt x="1736" y="0"/>
                    <a:pt x="1585" y="34"/>
                    <a:pt x="1469" y="100"/>
                  </a:cubicBezTo>
                  <a:lnTo>
                    <a:pt x="234" y="801"/>
                  </a:lnTo>
                  <a:cubicBezTo>
                    <a:pt x="1" y="934"/>
                    <a:pt x="1" y="1134"/>
                    <a:pt x="234" y="1268"/>
                  </a:cubicBezTo>
                  <a:lnTo>
                    <a:pt x="1469" y="2002"/>
                  </a:lnTo>
                  <a:cubicBezTo>
                    <a:pt x="1585" y="2068"/>
                    <a:pt x="1736" y="2102"/>
                    <a:pt x="1886" y="2102"/>
                  </a:cubicBezTo>
                  <a:cubicBezTo>
                    <a:pt x="2036" y="2102"/>
                    <a:pt x="2186" y="2068"/>
                    <a:pt x="2303" y="2002"/>
                  </a:cubicBezTo>
                  <a:lnTo>
                    <a:pt x="3537" y="1268"/>
                  </a:lnTo>
                  <a:cubicBezTo>
                    <a:pt x="3737" y="1134"/>
                    <a:pt x="3737" y="934"/>
                    <a:pt x="3537" y="801"/>
                  </a:cubicBezTo>
                  <a:lnTo>
                    <a:pt x="2269" y="100"/>
                  </a:lnTo>
                  <a:cubicBezTo>
                    <a:pt x="2169" y="34"/>
                    <a:pt x="2027" y="0"/>
                    <a:pt x="1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28"/>
            <p:cNvSpPr/>
            <p:nvPr/>
          </p:nvSpPr>
          <p:spPr>
            <a:xfrm>
              <a:off x="3203300" y="3025000"/>
              <a:ext cx="93425" cy="52675"/>
            </a:xfrm>
            <a:custGeom>
              <a:avLst/>
              <a:gdLst/>
              <a:ahLst/>
              <a:cxnLst/>
              <a:rect l="l" t="t" r="r" b="b"/>
              <a:pathLst>
                <a:path w="3737" h="2107" extrusionOk="0">
                  <a:moveTo>
                    <a:pt x="1887" y="0"/>
                  </a:moveTo>
                  <a:cubicBezTo>
                    <a:pt x="1730" y="0"/>
                    <a:pt x="1575" y="33"/>
                    <a:pt x="1468" y="105"/>
                  </a:cubicBezTo>
                  <a:lnTo>
                    <a:pt x="234" y="805"/>
                  </a:lnTo>
                  <a:cubicBezTo>
                    <a:pt x="0" y="939"/>
                    <a:pt x="0" y="1139"/>
                    <a:pt x="234" y="1272"/>
                  </a:cubicBezTo>
                  <a:lnTo>
                    <a:pt x="1468" y="2006"/>
                  </a:lnTo>
                  <a:cubicBezTo>
                    <a:pt x="1585" y="2073"/>
                    <a:pt x="1735" y="2106"/>
                    <a:pt x="1885" y="2106"/>
                  </a:cubicBezTo>
                  <a:cubicBezTo>
                    <a:pt x="2035" y="2106"/>
                    <a:pt x="2185" y="2073"/>
                    <a:pt x="2302" y="2006"/>
                  </a:cubicBezTo>
                  <a:lnTo>
                    <a:pt x="3503" y="1272"/>
                  </a:lnTo>
                  <a:cubicBezTo>
                    <a:pt x="3736" y="1139"/>
                    <a:pt x="3736" y="939"/>
                    <a:pt x="3503" y="805"/>
                  </a:cubicBezTo>
                  <a:lnTo>
                    <a:pt x="2268" y="72"/>
                  </a:lnTo>
                  <a:cubicBezTo>
                    <a:pt x="2160" y="25"/>
                    <a:pt x="2023" y="0"/>
                    <a:pt x="18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28"/>
            <p:cNvSpPr/>
            <p:nvPr/>
          </p:nvSpPr>
          <p:spPr>
            <a:xfrm>
              <a:off x="3129075" y="3067650"/>
              <a:ext cx="93425" cy="53000"/>
            </a:xfrm>
            <a:custGeom>
              <a:avLst/>
              <a:gdLst/>
              <a:ahLst/>
              <a:cxnLst/>
              <a:rect l="l" t="t" r="r" b="b"/>
              <a:pathLst>
                <a:path w="3737" h="2120" extrusionOk="0">
                  <a:moveTo>
                    <a:pt x="1852" y="0"/>
                  </a:moveTo>
                  <a:cubicBezTo>
                    <a:pt x="1702" y="0"/>
                    <a:pt x="1551" y="33"/>
                    <a:pt x="1435" y="100"/>
                  </a:cubicBezTo>
                  <a:lnTo>
                    <a:pt x="234" y="834"/>
                  </a:lnTo>
                  <a:cubicBezTo>
                    <a:pt x="0" y="967"/>
                    <a:pt x="0" y="1168"/>
                    <a:pt x="234" y="1301"/>
                  </a:cubicBezTo>
                  <a:lnTo>
                    <a:pt x="1468" y="2035"/>
                  </a:lnTo>
                  <a:cubicBezTo>
                    <a:pt x="1570" y="2093"/>
                    <a:pt x="1699" y="2120"/>
                    <a:pt x="1827" y="2120"/>
                  </a:cubicBezTo>
                  <a:cubicBezTo>
                    <a:pt x="1991" y="2120"/>
                    <a:pt x="2156" y="2076"/>
                    <a:pt x="2269" y="2001"/>
                  </a:cubicBezTo>
                  <a:lnTo>
                    <a:pt x="3503" y="1301"/>
                  </a:lnTo>
                  <a:cubicBezTo>
                    <a:pt x="3736" y="1168"/>
                    <a:pt x="3736" y="967"/>
                    <a:pt x="3503" y="834"/>
                  </a:cubicBezTo>
                  <a:lnTo>
                    <a:pt x="2269" y="100"/>
                  </a:lnTo>
                  <a:cubicBezTo>
                    <a:pt x="2152" y="33"/>
                    <a:pt x="2002" y="0"/>
                    <a:pt x="1852"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28"/>
            <p:cNvSpPr/>
            <p:nvPr/>
          </p:nvSpPr>
          <p:spPr>
            <a:xfrm>
              <a:off x="3054025" y="3111000"/>
              <a:ext cx="94250" cy="52575"/>
            </a:xfrm>
            <a:custGeom>
              <a:avLst/>
              <a:gdLst/>
              <a:ahLst/>
              <a:cxnLst/>
              <a:rect l="l" t="t" r="r" b="b"/>
              <a:pathLst>
                <a:path w="3770" h="2103" extrusionOk="0">
                  <a:moveTo>
                    <a:pt x="1885" y="1"/>
                  </a:moveTo>
                  <a:cubicBezTo>
                    <a:pt x="1735" y="1"/>
                    <a:pt x="1585" y="34"/>
                    <a:pt x="1468" y="101"/>
                  </a:cubicBezTo>
                  <a:lnTo>
                    <a:pt x="234" y="835"/>
                  </a:lnTo>
                  <a:cubicBezTo>
                    <a:pt x="34" y="968"/>
                    <a:pt x="0" y="1168"/>
                    <a:pt x="234" y="1302"/>
                  </a:cubicBezTo>
                  <a:lnTo>
                    <a:pt x="1468" y="2002"/>
                  </a:lnTo>
                  <a:cubicBezTo>
                    <a:pt x="1585" y="2069"/>
                    <a:pt x="1735" y="2102"/>
                    <a:pt x="1885" y="2102"/>
                  </a:cubicBezTo>
                  <a:cubicBezTo>
                    <a:pt x="2035" y="2102"/>
                    <a:pt x="2185" y="2069"/>
                    <a:pt x="2302" y="2002"/>
                  </a:cubicBezTo>
                  <a:lnTo>
                    <a:pt x="3536" y="1302"/>
                  </a:lnTo>
                  <a:cubicBezTo>
                    <a:pt x="3770" y="1168"/>
                    <a:pt x="3770" y="968"/>
                    <a:pt x="3536" y="835"/>
                  </a:cubicBezTo>
                  <a:lnTo>
                    <a:pt x="2302" y="101"/>
                  </a:lnTo>
                  <a:cubicBezTo>
                    <a:pt x="2185" y="34"/>
                    <a:pt x="2035" y="1"/>
                    <a:pt x="188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28"/>
            <p:cNvSpPr/>
            <p:nvPr/>
          </p:nvSpPr>
          <p:spPr>
            <a:xfrm>
              <a:off x="2979800" y="3154375"/>
              <a:ext cx="94250" cy="52550"/>
            </a:xfrm>
            <a:custGeom>
              <a:avLst/>
              <a:gdLst/>
              <a:ahLst/>
              <a:cxnLst/>
              <a:rect l="l" t="t" r="r" b="b"/>
              <a:pathLst>
                <a:path w="3770" h="2102" extrusionOk="0">
                  <a:moveTo>
                    <a:pt x="1885" y="0"/>
                  </a:moveTo>
                  <a:cubicBezTo>
                    <a:pt x="1735" y="0"/>
                    <a:pt x="1585" y="34"/>
                    <a:pt x="1468" y="100"/>
                  </a:cubicBezTo>
                  <a:lnTo>
                    <a:pt x="234" y="801"/>
                  </a:lnTo>
                  <a:cubicBezTo>
                    <a:pt x="0" y="934"/>
                    <a:pt x="0" y="1168"/>
                    <a:pt x="234" y="1301"/>
                  </a:cubicBezTo>
                  <a:lnTo>
                    <a:pt x="1468" y="2002"/>
                  </a:lnTo>
                  <a:cubicBezTo>
                    <a:pt x="1585" y="2068"/>
                    <a:pt x="1735" y="2102"/>
                    <a:pt x="1885" y="2102"/>
                  </a:cubicBezTo>
                  <a:cubicBezTo>
                    <a:pt x="2035" y="2102"/>
                    <a:pt x="2185" y="2068"/>
                    <a:pt x="2302" y="2002"/>
                  </a:cubicBezTo>
                  <a:lnTo>
                    <a:pt x="3536" y="1301"/>
                  </a:lnTo>
                  <a:cubicBezTo>
                    <a:pt x="3770" y="1168"/>
                    <a:pt x="3770" y="934"/>
                    <a:pt x="3536" y="801"/>
                  </a:cubicBezTo>
                  <a:lnTo>
                    <a:pt x="2302" y="100"/>
                  </a:lnTo>
                  <a:cubicBezTo>
                    <a:pt x="2185" y="34"/>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28"/>
            <p:cNvSpPr/>
            <p:nvPr/>
          </p:nvSpPr>
          <p:spPr>
            <a:xfrm>
              <a:off x="2905575" y="3197725"/>
              <a:ext cx="93425" cy="52575"/>
            </a:xfrm>
            <a:custGeom>
              <a:avLst/>
              <a:gdLst/>
              <a:ahLst/>
              <a:cxnLst/>
              <a:rect l="l" t="t" r="r" b="b"/>
              <a:pathLst>
                <a:path w="3737" h="2103" extrusionOk="0">
                  <a:moveTo>
                    <a:pt x="1881" y="1"/>
                  </a:moveTo>
                  <a:cubicBezTo>
                    <a:pt x="1735" y="1"/>
                    <a:pt x="1585" y="34"/>
                    <a:pt x="1468" y="101"/>
                  </a:cubicBezTo>
                  <a:lnTo>
                    <a:pt x="234" y="801"/>
                  </a:lnTo>
                  <a:cubicBezTo>
                    <a:pt x="1" y="935"/>
                    <a:pt x="1" y="1168"/>
                    <a:pt x="234" y="1302"/>
                  </a:cubicBezTo>
                  <a:lnTo>
                    <a:pt x="1468" y="2002"/>
                  </a:lnTo>
                  <a:cubicBezTo>
                    <a:pt x="1585" y="2069"/>
                    <a:pt x="1735" y="2102"/>
                    <a:pt x="1885" y="2102"/>
                  </a:cubicBezTo>
                  <a:cubicBezTo>
                    <a:pt x="2035" y="2102"/>
                    <a:pt x="2186" y="2069"/>
                    <a:pt x="2302" y="2002"/>
                  </a:cubicBezTo>
                  <a:lnTo>
                    <a:pt x="3537" y="1302"/>
                  </a:lnTo>
                  <a:cubicBezTo>
                    <a:pt x="3737" y="1168"/>
                    <a:pt x="3737" y="935"/>
                    <a:pt x="3537" y="801"/>
                  </a:cubicBezTo>
                  <a:lnTo>
                    <a:pt x="2269" y="101"/>
                  </a:lnTo>
                  <a:cubicBezTo>
                    <a:pt x="2169" y="34"/>
                    <a:pt x="2027" y="1"/>
                    <a:pt x="18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28"/>
            <p:cNvSpPr/>
            <p:nvPr/>
          </p:nvSpPr>
          <p:spPr>
            <a:xfrm>
              <a:off x="3801225" y="2593975"/>
              <a:ext cx="94250" cy="53375"/>
            </a:xfrm>
            <a:custGeom>
              <a:avLst/>
              <a:gdLst/>
              <a:ahLst/>
              <a:cxnLst/>
              <a:rect l="l" t="t" r="r" b="b"/>
              <a:pathLst>
                <a:path w="3770" h="2135" extrusionOk="0">
                  <a:moveTo>
                    <a:pt x="1885" y="0"/>
                  </a:moveTo>
                  <a:cubicBezTo>
                    <a:pt x="1735" y="0"/>
                    <a:pt x="1585" y="33"/>
                    <a:pt x="1468" y="100"/>
                  </a:cubicBezTo>
                  <a:lnTo>
                    <a:pt x="234" y="834"/>
                  </a:lnTo>
                  <a:cubicBezTo>
                    <a:pt x="0" y="967"/>
                    <a:pt x="0" y="1168"/>
                    <a:pt x="234" y="1301"/>
                  </a:cubicBezTo>
                  <a:lnTo>
                    <a:pt x="1468" y="2035"/>
                  </a:lnTo>
                  <a:cubicBezTo>
                    <a:pt x="1585" y="2102"/>
                    <a:pt x="1735" y="2135"/>
                    <a:pt x="1885" y="2135"/>
                  </a:cubicBezTo>
                  <a:cubicBezTo>
                    <a:pt x="2035" y="2135"/>
                    <a:pt x="2185" y="2102"/>
                    <a:pt x="2302" y="2035"/>
                  </a:cubicBezTo>
                  <a:lnTo>
                    <a:pt x="3536" y="1301"/>
                  </a:lnTo>
                  <a:cubicBezTo>
                    <a:pt x="3770" y="1168"/>
                    <a:pt x="3736" y="967"/>
                    <a:pt x="3536" y="834"/>
                  </a:cubicBezTo>
                  <a:lnTo>
                    <a:pt x="2302" y="100"/>
                  </a:lnTo>
                  <a:cubicBezTo>
                    <a:pt x="2185" y="33"/>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28"/>
            <p:cNvSpPr/>
            <p:nvPr/>
          </p:nvSpPr>
          <p:spPr>
            <a:xfrm>
              <a:off x="3727000" y="2637325"/>
              <a:ext cx="93425" cy="52575"/>
            </a:xfrm>
            <a:custGeom>
              <a:avLst/>
              <a:gdLst/>
              <a:ahLst/>
              <a:cxnLst/>
              <a:rect l="l" t="t" r="r" b="b"/>
              <a:pathLst>
                <a:path w="3737" h="2103" extrusionOk="0">
                  <a:moveTo>
                    <a:pt x="1868" y="1"/>
                  </a:moveTo>
                  <a:cubicBezTo>
                    <a:pt x="1718" y="1"/>
                    <a:pt x="1568" y="34"/>
                    <a:pt x="1468" y="101"/>
                  </a:cubicBezTo>
                  <a:lnTo>
                    <a:pt x="234" y="835"/>
                  </a:lnTo>
                  <a:cubicBezTo>
                    <a:pt x="0" y="968"/>
                    <a:pt x="0" y="1168"/>
                    <a:pt x="234" y="1302"/>
                  </a:cubicBezTo>
                  <a:lnTo>
                    <a:pt x="1468" y="2002"/>
                  </a:lnTo>
                  <a:cubicBezTo>
                    <a:pt x="1585" y="2069"/>
                    <a:pt x="1735" y="2102"/>
                    <a:pt x="1885" y="2102"/>
                  </a:cubicBezTo>
                  <a:cubicBezTo>
                    <a:pt x="2035" y="2102"/>
                    <a:pt x="2185" y="2069"/>
                    <a:pt x="2302" y="2002"/>
                  </a:cubicBezTo>
                  <a:lnTo>
                    <a:pt x="3503" y="1302"/>
                  </a:lnTo>
                  <a:cubicBezTo>
                    <a:pt x="3736" y="1168"/>
                    <a:pt x="3736" y="968"/>
                    <a:pt x="3503" y="835"/>
                  </a:cubicBezTo>
                  <a:lnTo>
                    <a:pt x="2269" y="101"/>
                  </a:lnTo>
                  <a:cubicBezTo>
                    <a:pt x="2169" y="34"/>
                    <a:pt x="2019" y="1"/>
                    <a:pt x="1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28"/>
            <p:cNvSpPr/>
            <p:nvPr/>
          </p:nvSpPr>
          <p:spPr>
            <a:xfrm>
              <a:off x="3652775" y="2680700"/>
              <a:ext cx="93425" cy="52550"/>
            </a:xfrm>
            <a:custGeom>
              <a:avLst/>
              <a:gdLst/>
              <a:ahLst/>
              <a:cxnLst/>
              <a:rect l="l" t="t" r="r" b="b"/>
              <a:pathLst>
                <a:path w="3737" h="2102" extrusionOk="0">
                  <a:moveTo>
                    <a:pt x="1852" y="0"/>
                  </a:moveTo>
                  <a:cubicBezTo>
                    <a:pt x="1702" y="0"/>
                    <a:pt x="1552" y="34"/>
                    <a:pt x="1435" y="100"/>
                  </a:cubicBezTo>
                  <a:lnTo>
                    <a:pt x="234" y="834"/>
                  </a:lnTo>
                  <a:cubicBezTo>
                    <a:pt x="1" y="934"/>
                    <a:pt x="1" y="1168"/>
                    <a:pt x="234" y="1301"/>
                  </a:cubicBezTo>
                  <a:lnTo>
                    <a:pt x="1468" y="2002"/>
                  </a:lnTo>
                  <a:cubicBezTo>
                    <a:pt x="1568" y="2068"/>
                    <a:pt x="1719" y="2102"/>
                    <a:pt x="1869" y="2102"/>
                  </a:cubicBezTo>
                  <a:cubicBezTo>
                    <a:pt x="2019" y="2102"/>
                    <a:pt x="2169" y="2068"/>
                    <a:pt x="2269" y="2002"/>
                  </a:cubicBezTo>
                  <a:lnTo>
                    <a:pt x="3503" y="1301"/>
                  </a:lnTo>
                  <a:cubicBezTo>
                    <a:pt x="3737" y="1168"/>
                    <a:pt x="3737" y="934"/>
                    <a:pt x="3503" y="834"/>
                  </a:cubicBezTo>
                  <a:lnTo>
                    <a:pt x="2269" y="100"/>
                  </a:lnTo>
                  <a:cubicBezTo>
                    <a:pt x="2152" y="34"/>
                    <a:pt x="2002" y="0"/>
                    <a:pt x="1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28"/>
            <p:cNvSpPr/>
            <p:nvPr/>
          </p:nvSpPr>
          <p:spPr>
            <a:xfrm>
              <a:off x="3577725" y="2724050"/>
              <a:ext cx="94250" cy="52575"/>
            </a:xfrm>
            <a:custGeom>
              <a:avLst/>
              <a:gdLst/>
              <a:ahLst/>
              <a:cxnLst/>
              <a:rect l="l" t="t" r="r" b="b"/>
              <a:pathLst>
                <a:path w="3770" h="2103" extrusionOk="0">
                  <a:moveTo>
                    <a:pt x="1885" y="1"/>
                  </a:moveTo>
                  <a:cubicBezTo>
                    <a:pt x="1735" y="1"/>
                    <a:pt x="1585" y="34"/>
                    <a:pt x="1468" y="101"/>
                  </a:cubicBezTo>
                  <a:lnTo>
                    <a:pt x="234" y="801"/>
                  </a:lnTo>
                  <a:cubicBezTo>
                    <a:pt x="1" y="935"/>
                    <a:pt x="34" y="1168"/>
                    <a:pt x="234" y="1302"/>
                  </a:cubicBezTo>
                  <a:lnTo>
                    <a:pt x="1468" y="2002"/>
                  </a:lnTo>
                  <a:cubicBezTo>
                    <a:pt x="1585" y="2069"/>
                    <a:pt x="1735" y="2102"/>
                    <a:pt x="1885" y="2102"/>
                  </a:cubicBezTo>
                  <a:cubicBezTo>
                    <a:pt x="2035" y="2102"/>
                    <a:pt x="2185" y="2069"/>
                    <a:pt x="2302" y="2002"/>
                  </a:cubicBezTo>
                  <a:lnTo>
                    <a:pt x="3536" y="1302"/>
                  </a:lnTo>
                  <a:cubicBezTo>
                    <a:pt x="3770" y="1168"/>
                    <a:pt x="3770" y="935"/>
                    <a:pt x="3536" y="801"/>
                  </a:cubicBezTo>
                  <a:lnTo>
                    <a:pt x="2302" y="101"/>
                  </a:lnTo>
                  <a:cubicBezTo>
                    <a:pt x="2185" y="34"/>
                    <a:pt x="2035"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28"/>
            <p:cNvSpPr/>
            <p:nvPr/>
          </p:nvSpPr>
          <p:spPr>
            <a:xfrm>
              <a:off x="3503500" y="2767425"/>
              <a:ext cx="94275" cy="52550"/>
            </a:xfrm>
            <a:custGeom>
              <a:avLst/>
              <a:gdLst/>
              <a:ahLst/>
              <a:cxnLst/>
              <a:rect l="l" t="t" r="r" b="b"/>
              <a:pathLst>
                <a:path w="3771" h="2102" extrusionOk="0">
                  <a:moveTo>
                    <a:pt x="1885" y="0"/>
                  </a:moveTo>
                  <a:cubicBezTo>
                    <a:pt x="1735" y="0"/>
                    <a:pt x="1585" y="34"/>
                    <a:pt x="1468" y="100"/>
                  </a:cubicBezTo>
                  <a:lnTo>
                    <a:pt x="234" y="801"/>
                  </a:lnTo>
                  <a:cubicBezTo>
                    <a:pt x="1" y="934"/>
                    <a:pt x="1" y="1168"/>
                    <a:pt x="234" y="1301"/>
                  </a:cubicBezTo>
                  <a:lnTo>
                    <a:pt x="1468" y="2002"/>
                  </a:lnTo>
                  <a:cubicBezTo>
                    <a:pt x="1585" y="2069"/>
                    <a:pt x="1735" y="2102"/>
                    <a:pt x="1885" y="2102"/>
                  </a:cubicBezTo>
                  <a:cubicBezTo>
                    <a:pt x="2036" y="2102"/>
                    <a:pt x="2186" y="2069"/>
                    <a:pt x="2302" y="2002"/>
                  </a:cubicBezTo>
                  <a:lnTo>
                    <a:pt x="3537" y="1301"/>
                  </a:lnTo>
                  <a:cubicBezTo>
                    <a:pt x="3770" y="1168"/>
                    <a:pt x="3770" y="934"/>
                    <a:pt x="3537" y="801"/>
                  </a:cubicBezTo>
                  <a:lnTo>
                    <a:pt x="2302" y="100"/>
                  </a:lnTo>
                  <a:cubicBezTo>
                    <a:pt x="2186" y="34"/>
                    <a:pt x="2036"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28"/>
            <p:cNvSpPr/>
            <p:nvPr/>
          </p:nvSpPr>
          <p:spPr>
            <a:xfrm>
              <a:off x="3429275" y="2810800"/>
              <a:ext cx="93425" cy="52550"/>
            </a:xfrm>
            <a:custGeom>
              <a:avLst/>
              <a:gdLst/>
              <a:ahLst/>
              <a:cxnLst/>
              <a:rect l="l" t="t" r="r" b="b"/>
              <a:pathLst>
                <a:path w="3737" h="2102" extrusionOk="0">
                  <a:moveTo>
                    <a:pt x="1869" y="0"/>
                  </a:moveTo>
                  <a:cubicBezTo>
                    <a:pt x="1719" y="0"/>
                    <a:pt x="1569" y="33"/>
                    <a:pt x="1469" y="100"/>
                  </a:cubicBezTo>
                  <a:lnTo>
                    <a:pt x="234" y="801"/>
                  </a:lnTo>
                  <a:cubicBezTo>
                    <a:pt x="1" y="934"/>
                    <a:pt x="1" y="1134"/>
                    <a:pt x="234" y="1268"/>
                  </a:cubicBezTo>
                  <a:lnTo>
                    <a:pt x="1469" y="2001"/>
                  </a:lnTo>
                  <a:cubicBezTo>
                    <a:pt x="1585" y="2068"/>
                    <a:pt x="1736" y="2102"/>
                    <a:pt x="1886" y="2102"/>
                  </a:cubicBezTo>
                  <a:cubicBezTo>
                    <a:pt x="2036" y="2102"/>
                    <a:pt x="2186" y="2068"/>
                    <a:pt x="2303" y="2001"/>
                  </a:cubicBezTo>
                  <a:lnTo>
                    <a:pt x="3537" y="1268"/>
                  </a:lnTo>
                  <a:cubicBezTo>
                    <a:pt x="3737" y="1134"/>
                    <a:pt x="3737" y="934"/>
                    <a:pt x="3503" y="801"/>
                  </a:cubicBezTo>
                  <a:lnTo>
                    <a:pt x="2269" y="100"/>
                  </a:lnTo>
                  <a:cubicBezTo>
                    <a:pt x="2169" y="33"/>
                    <a:pt x="2019" y="0"/>
                    <a:pt x="18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28"/>
            <p:cNvSpPr/>
            <p:nvPr/>
          </p:nvSpPr>
          <p:spPr>
            <a:xfrm>
              <a:off x="3355075" y="2854150"/>
              <a:ext cx="93425" cy="52575"/>
            </a:xfrm>
            <a:custGeom>
              <a:avLst/>
              <a:gdLst/>
              <a:ahLst/>
              <a:cxnLst/>
              <a:rect l="l" t="t" r="r" b="b"/>
              <a:pathLst>
                <a:path w="3737" h="2103" extrusionOk="0">
                  <a:moveTo>
                    <a:pt x="1852" y="1"/>
                  </a:moveTo>
                  <a:cubicBezTo>
                    <a:pt x="1701" y="1"/>
                    <a:pt x="1551" y="34"/>
                    <a:pt x="1435" y="101"/>
                  </a:cubicBezTo>
                  <a:lnTo>
                    <a:pt x="234" y="801"/>
                  </a:lnTo>
                  <a:cubicBezTo>
                    <a:pt x="0" y="935"/>
                    <a:pt x="0" y="1135"/>
                    <a:pt x="234" y="1268"/>
                  </a:cubicBezTo>
                  <a:lnTo>
                    <a:pt x="1468" y="2002"/>
                  </a:lnTo>
                  <a:cubicBezTo>
                    <a:pt x="1585" y="2069"/>
                    <a:pt x="1735" y="2102"/>
                    <a:pt x="1885" y="2102"/>
                  </a:cubicBezTo>
                  <a:cubicBezTo>
                    <a:pt x="2035" y="2102"/>
                    <a:pt x="2185" y="2069"/>
                    <a:pt x="2302" y="2002"/>
                  </a:cubicBezTo>
                  <a:lnTo>
                    <a:pt x="3503" y="1268"/>
                  </a:lnTo>
                  <a:cubicBezTo>
                    <a:pt x="3736" y="1135"/>
                    <a:pt x="3736" y="935"/>
                    <a:pt x="3503" y="801"/>
                  </a:cubicBezTo>
                  <a:lnTo>
                    <a:pt x="2268"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28"/>
            <p:cNvSpPr/>
            <p:nvPr/>
          </p:nvSpPr>
          <p:spPr>
            <a:xfrm>
              <a:off x="3280850" y="2896675"/>
              <a:ext cx="93425" cy="52575"/>
            </a:xfrm>
            <a:custGeom>
              <a:avLst/>
              <a:gdLst/>
              <a:ahLst/>
              <a:cxnLst/>
              <a:rect l="l" t="t" r="r" b="b"/>
              <a:pathLst>
                <a:path w="3737" h="2103" extrusionOk="0">
                  <a:moveTo>
                    <a:pt x="1852" y="1"/>
                  </a:moveTo>
                  <a:cubicBezTo>
                    <a:pt x="1702" y="1"/>
                    <a:pt x="1552" y="34"/>
                    <a:pt x="1435" y="101"/>
                  </a:cubicBezTo>
                  <a:lnTo>
                    <a:pt x="201" y="835"/>
                  </a:lnTo>
                  <a:cubicBezTo>
                    <a:pt x="0" y="968"/>
                    <a:pt x="0" y="1168"/>
                    <a:pt x="234" y="1302"/>
                  </a:cubicBezTo>
                  <a:lnTo>
                    <a:pt x="1468" y="2002"/>
                  </a:lnTo>
                  <a:cubicBezTo>
                    <a:pt x="1568" y="2069"/>
                    <a:pt x="1718" y="2102"/>
                    <a:pt x="1868" y="2102"/>
                  </a:cubicBezTo>
                  <a:cubicBezTo>
                    <a:pt x="2019" y="2102"/>
                    <a:pt x="2169" y="2069"/>
                    <a:pt x="2269" y="2002"/>
                  </a:cubicBezTo>
                  <a:lnTo>
                    <a:pt x="3503" y="1302"/>
                  </a:lnTo>
                  <a:cubicBezTo>
                    <a:pt x="3736" y="1168"/>
                    <a:pt x="3736" y="968"/>
                    <a:pt x="3503" y="835"/>
                  </a:cubicBezTo>
                  <a:lnTo>
                    <a:pt x="2269"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28"/>
            <p:cNvSpPr/>
            <p:nvPr/>
          </p:nvSpPr>
          <p:spPr>
            <a:xfrm>
              <a:off x="3205800" y="2940050"/>
              <a:ext cx="94250" cy="52550"/>
            </a:xfrm>
            <a:custGeom>
              <a:avLst/>
              <a:gdLst/>
              <a:ahLst/>
              <a:cxnLst/>
              <a:rect l="l" t="t" r="r" b="b"/>
              <a:pathLst>
                <a:path w="3770" h="2102" extrusionOk="0">
                  <a:moveTo>
                    <a:pt x="1885" y="0"/>
                  </a:moveTo>
                  <a:cubicBezTo>
                    <a:pt x="1735" y="0"/>
                    <a:pt x="1585" y="34"/>
                    <a:pt x="1468" y="100"/>
                  </a:cubicBezTo>
                  <a:lnTo>
                    <a:pt x="234" y="834"/>
                  </a:lnTo>
                  <a:cubicBezTo>
                    <a:pt x="0" y="968"/>
                    <a:pt x="0" y="1168"/>
                    <a:pt x="234" y="1301"/>
                  </a:cubicBezTo>
                  <a:lnTo>
                    <a:pt x="1468" y="2002"/>
                  </a:lnTo>
                  <a:cubicBezTo>
                    <a:pt x="1585" y="2069"/>
                    <a:pt x="1735" y="2102"/>
                    <a:pt x="1885" y="2102"/>
                  </a:cubicBezTo>
                  <a:cubicBezTo>
                    <a:pt x="2035" y="2102"/>
                    <a:pt x="2185" y="2069"/>
                    <a:pt x="2302" y="2002"/>
                  </a:cubicBezTo>
                  <a:lnTo>
                    <a:pt x="3536" y="1301"/>
                  </a:lnTo>
                  <a:cubicBezTo>
                    <a:pt x="3770" y="1168"/>
                    <a:pt x="3770" y="968"/>
                    <a:pt x="3536" y="834"/>
                  </a:cubicBezTo>
                  <a:lnTo>
                    <a:pt x="2302" y="100"/>
                  </a:lnTo>
                  <a:cubicBezTo>
                    <a:pt x="2185" y="34"/>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28"/>
            <p:cNvSpPr/>
            <p:nvPr/>
          </p:nvSpPr>
          <p:spPr>
            <a:xfrm>
              <a:off x="3131575" y="2983400"/>
              <a:ext cx="94250" cy="52575"/>
            </a:xfrm>
            <a:custGeom>
              <a:avLst/>
              <a:gdLst/>
              <a:ahLst/>
              <a:cxnLst/>
              <a:rect l="l" t="t" r="r" b="b"/>
              <a:pathLst>
                <a:path w="3770" h="2103" extrusionOk="0">
                  <a:moveTo>
                    <a:pt x="1885" y="1"/>
                  </a:moveTo>
                  <a:cubicBezTo>
                    <a:pt x="1735" y="1"/>
                    <a:pt x="1585" y="34"/>
                    <a:pt x="1468" y="101"/>
                  </a:cubicBezTo>
                  <a:lnTo>
                    <a:pt x="234" y="802"/>
                  </a:lnTo>
                  <a:cubicBezTo>
                    <a:pt x="0" y="935"/>
                    <a:pt x="0" y="1168"/>
                    <a:pt x="234" y="1302"/>
                  </a:cubicBezTo>
                  <a:lnTo>
                    <a:pt x="1468" y="2002"/>
                  </a:lnTo>
                  <a:cubicBezTo>
                    <a:pt x="1585" y="2069"/>
                    <a:pt x="1735" y="2102"/>
                    <a:pt x="1885" y="2102"/>
                  </a:cubicBezTo>
                  <a:cubicBezTo>
                    <a:pt x="2035" y="2102"/>
                    <a:pt x="2185" y="2069"/>
                    <a:pt x="2302" y="2002"/>
                  </a:cubicBezTo>
                  <a:lnTo>
                    <a:pt x="3536" y="1302"/>
                  </a:lnTo>
                  <a:cubicBezTo>
                    <a:pt x="3770" y="1168"/>
                    <a:pt x="3770" y="935"/>
                    <a:pt x="3536" y="802"/>
                  </a:cubicBezTo>
                  <a:lnTo>
                    <a:pt x="2302" y="101"/>
                  </a:lnTo>
                  <a:cubicBezTo>
                    <a:pt x="2185" y="34"/>
                    <a:pt x="2035"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28"/>
            <p:cNvSpPr/>
            <p:nvPr/>
          </p:nvSpPr>
          <p:spPr>
            <a:xfrm>
              <a:off x="3057350" y="3026775"/>
              <a:ext cx="93425" cy="52575"/>
            </a:xfrm>
            <a:custGeom>
              <a:avLst/>
              <a:gdLst/>
              <a:ahLst/>
              <a:cxnLst/>
              <a:rect l="l" t="t" r="r" b="b"/>
              <a:pathLst>
                <a:path w="3737" h="2103" extrusionOk="0">
                  <a:moveTo>
                    <a:pt x="1869" y="1"/>
                  </a:moveTo>
                  <a:cubicBezTo>
                    <a:pt x="1719" y="1"/>
                    <a:pt x="1568" y="34"/>
                    <a:pt x="1468" y="101"/>
                  </a:cubicBezTo>
                  <a:lnTo>
                    <a:pt x="234" y="801"/>
                  </a:lnTo>
                  <a:cubicBezTo>
                    <a:pt x="1" y="935"/>
                    <a:pt x="1" y="1168"/>
                    <a:pt x="234" y="1301"/>
                  </a:cubicBezTo>
                  <a:lnTo>
                    <a:pt x="1468" y="2002"/>
                  </a:lnTo>
                  <a:cubicBezTo>
                    <a:pt x="1585" y="2069"/>
                    <a:pt x="1735" y="2102"/>
                    <a:pt x="1885" y="2102"/>
                  </a:cubicBezTo>
                  <a:cubicBezTo>
                    <a:pt x="2035" y="2102"/>
                    <a:pt x="2186" y="2069"/>
                    <a:pt x="2302" y="2002"/>
                  </a:cubicBezTo>
                  <a:lnTo>
                    <a:pt x="3537" y="1301"/>
                  </a:lnTo>
                  <a:cubicBezTo>
                    <a:pt x="3737" y="1168"/>
                    <a:pt x="3737" y="935"/>
                    <a:pt x="3503" y="801"/>
                  </a:cubicBezTo>
                  <a:lnTo>
                    <a:pt x="2269" y="101"/>
                  </a:lnTo>
                  <a:cubicBezTo>
                    <a:pt x="2169" y="34"/>
                    <a:pt x="2019" y="1"/>
                    <a:pt x="18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28"/>
            <p:cNvSpPr/>
            <p:nvPr/>
          </p:nvSpPr>
          <p:spPr>
            <a:xfrm>
              <a:off x="2983125" y="3070150"/>
              <a:ext cx="93425" cy="52550"/>
            </a:xfrm>
            <a:custGeom>
              <a:avLst/>
              <a:gdLst/>
              <a:ahLst/>
              <a:cxnLst/>
              <a:rect l="l" t="t" r="r" b="b"/>
              <a:pathLst>
                <a:path w="3737" h="2102" extrusionOk="0">
                  <a:moveTo>
                    <a:pt x="1852" y="0"/>
                  </a:moveTo>
                  <a:cubicBezTo>
                    <a:pt x="1702" y="0"/>
                    <a:pt x="1552" y="33"/>
                    <a:pt x="1435" y="100"/>
                  </a:cubicBezTo>
                  <a:lnTo>
                    <a:pt x="234" y="801"/>
                  </a:lnTo>
                  <a:cubicBezTo>
                    <a:pt x="1" y="934"/>
                    <a:pt x="1" y="1168"/>
                    <a:pt x="234" y="1268"/>
                  </a:cubicBezTo>
                  <a:lnTo>
                    <a:pt x="1469" y="2002"/>
                  </a:lnTo>
                  <a:cubicBezTo>
                    <a:pt x="1585" y="2068"/>
                    <a:pt x="1735" y="2102"/>
                    <a:pt x="1886" y="2102"/>
                  </a:cubicBezTo>
                  <a:cubicBezTo>
                    <a:pt x="2036" y="2102"/>
                    <a:pt x="2186" y="2068"/>
                    <a:pt x="2303" y="2002"/>
                  </a:cubicBezTo>
                  <a:lnTo>
                    <a:pt x="3503" y="1268"/>
                  </a:lnTo>
                  <a:cubicBezTo>
                    <a:pt x="3737" y="1168"/>
                    <a:pt x="3737" y="934"/>
                    <a:pt x="3503" y="801"/>
                  </a:cubicBezTo>
                  <a:lnTo>
                    <a:pt x="2269" y="100"/>
                  </a:lnTo>
                  <a:cubicBezTo>
                    <a:pt x="2152" y="33"/>
                    <a:pt x="2002" y="0"/>
                    <a:pt x="1852"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28"/>
            <p:cNvSpPr/>
            <p:nvPr/>
          </p:nvSpPr>
          <p:spPr>
            <a:xfrm>
              <a:off x="2908925" y="3113500"/>
              <a:ext cx="93425" cy="52575"/>
            </a:xfrm>
            <a:custGeom>
              <a:avLst/>
              <a:gdLst/>
              <a:ahLst/>
              <a:cxnLst/>
              <a:rect l="l" t="t" r="r" b="b"/>
              <a:pathLst>
                <a:path w="3737" h="2103" extrusionOk="0">
                  <a:moveTo>
                    <a:pt x="1851" y="1"/>
                  </a:moveTo>
                  <a:cubicBezTo>
                    <a:pt x="1701" y="1"/>
                    <a:pt x="1551" y="34"/>
                    <a:pt x="1434" y="101"/>
                  </a:cubicBezTo>
                  <a:lnTo>
                    <a:pt x="200" y="801"/>
                  </a:lnTo>
                  <a:cubicBezTo>
                    <a:pt x="0" y="935"/>
                    <a:pt x="0" y="1135"/>
                    <a:pt x="200" y="1268"/>
                  </a:cubicBezTo>
                  <a:lnTo>
                    <a:pt x="1434" y="2002"/>
                  </a:lnTo>
                  <a:cubicBezTo>
                    <a:pt x="1551" y="2069"/>
                    <a:pt x="1710" y="2102"/>
                    <a:pt x="1864" y="2102"/>
                  </a:cubicBezTo>
                  <a:cubicBezTo>
                    <a:pt x="2018" y="2102"/>
                    <a:pt x="2168" y="2069"/>
                    <a:pt x="2268" y="2002"/>
                  </a:cubicBezTo>
                  <a:lnTo>
                    <a:pt x="3503" y="1268"/>
                  </a:lnTo>
                  <a:cubicBezTo>
                    <a:pt x="3736" y="1135"/>
                    <a:pt x="3736" y="935"/>
                    <a:pt x="3503" y="801"/>
                  </a:cubicBezTo>
                  <a:lnTo>
                    <a:pt x="2268" y="101"/>
                  </a:lnTo>
                  <a:cubicBezTo>
                    <a:pt x="2152" y="34"/>
                    <a:pt x="2002" y="1"/>
                    <a:pt x="1851"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28"/>
            <p:cNvSpPr/>
            <p:nvPr/>
          </p:nvSpPr>
          <p:spPr>
            <a:xfrm>
              <a:off x="2833850" y="3156025"/>
              <a:ext cx="94275" cy="53100"/>
            </a:xfrm>
            <a:custGeom>
              <a:avLst/>
              <a:gdLst/>
              <a:ahLst/>
              <a:cxnLst/>
              <a:rect l="l" t="t" r="r" b="b"/>
              <a:pathLst>
                <a:path w="3771" h="2124" extrusionOk="0">
                  <a:moveTo>
                    <a:pt x="1886" y="1"/>
                  </a:moveTo>
                  <a:cubicBezTo>
                    <a:pt x="1736" y="1"/>
                    <a:pt x="1585" y="34"/>
                    <a:pt x="1469" y="101"/>
                  </a:cubicBezTo>
                  <a:lnTo>
                    <a:pt x="234" y="835"/>
                  </a:lnTo>
                  <a:cubicBezTo>
                    <a:pt x="1" y="968"/>
                    <a:pt x="1" y="1168"/>
                    <a:pt x="234" y="1302"/>
                  </a:cubicBezTo>
                  <a:lnTo>
                    <a:pt x="1469" y="2036"/>
                  </a:lnTo>
                  <a:cubicBezTo>
                    <a:pt x="1594" y="2089"/>
                    <a:pt x="1757" y="2124"/>
                    <a:pt x="1917" y="2124"/>
                  </a:cubicBezTo>
                  <a:cubicBezTo>
                    <a:pt x="2057" y="2124"/>
                    <a:pt x="2194" y="2098"/>
                    <a:pt x="2303" y="2036"/>
                  </a:cubicBezTo>
                  <a:lnTo>
                    <a:pt x="3537" y="1302"/>
                  </a:lnTo>
                  <a:cubicBezTo>
                    <a:pt x="3770" y="1168"/>
                    <a:pt x="3770" y="968"/>
                    <a:pt x="3537" y="835"/>
                  </a:cubicBezTo>
                  <a:lnTo>
                    <a:pt x="2303" y="101"/>
                  </a:lnTo>
                  <a:cubicBezTo>
                    <a:pt x="2186" y="34"/>
                    <a:pt x="2036" y="1"/>
                    <a:pt x="1886"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28"/>
            <p:cNvSpPr/>
            <p:nvPr/>
          </p:nvSpPr>
          <p:spPr>
            <a:xfrm>
              <a:off x="3729500" y="2553100"/>
              <a:ext cx="94250" cy="52575"/>
            </a:xfrm>
            <a:custGeom>
              <a:avLst/>
              <a:gdLst/>
              <a:ahLst/>
              <a:cxnLst/>
              <a:rect l="l" t="t" r="r" b="b"/>
              <a:pathLst>
                <a:path w="3770" h="2103" extrusionOk="0">
                  <a:moveTo>
                    <a:pt x="1885" y="1"/>
                  </a:moveTo>
                  <a:cubicBezTo>
                    <a:pt x="1735" y="1"/>
                    <a:pt x="1585" y="34"/>
                    <a:pt x="1468" y="101"/>
                  </a:cubicBezTo>
                  <a:lnTo>
                    <a:pt x="234" y="801"/>
                  </a:lnTo>
                  <a:cubicBezTo>
                    <a:pt x="1" y="935"/>
                    <a:pt x="1" y="1168"/>
                    <a:pt x="234" y="1302"/>
                  </a:cubicBezTo>
                  <a:lnTo>
                    <a:pt x="1468" y="2002"/>
                  </a:lnTo>
                  <a:cubicBezTo>
                    <a:pt x="1585" y="2069"/>
                    <a:pt x="1735" y="2102"/>
                    <a:pt x="1885" y="2102"/>
                  </a:cubicBezTo>
                  <a:cubicBezTo>
                    <a:pt x="2035" y="2102"/>
                    <a:pt x="2185" y="2069"/>
                    <a:pt x="2302" y="2002"/>
                  </a:cubicBezTo>
                  <a:lnTo>
                    <a:pt x="3536" y="1302"/>
                  </a:lnTo>
                  <a:cubicBezTo>
                    <a:pt x="3770" y="1168"/>
                    <a:pt x="3770" y="935"/>
                    <a:pt x="3536" y="801"/>
                  </a:cubicBezTo>
                  <a:lnTo>
                    <a:pt x="2302" y="101"/>
                  </a:lnTo>
                  <a:cubicBezTo>
                    <a:pt x="2185" y="34"/>
                    <a:pt x="2035"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28"/>
            <p:cNvSpPr/>
            <p:nvPr/>
          </p:nvSpPr>
          <p:spPr>
            <a:xfrm>
              <a:off x="3655275" y="2596475"/>
              <a:ext cx="94275" cy="52550"/>
            </a:xfrm>
            <a:custGeom>
              <a:avLst/>
              <a:gdLst/>
              <a:ahLst/>
              <a:cxnLst/>
              <a:rect l="l" t="t" r="r" b="b"/>
              <a:pathLst>
                <a:path w="3771" h="2102" extrusionOk="0">
                  <a:moveTo>
                    <a:pt x="1885" y="0"/>
                  </a:moveTo>
                  <a:cubicBezTo>
                    <a:pt x="1735" y="0"/>
                    <a:pt x="1585" y="34"/>
                    <a:pt x="1468" y="100"/>
                  </a:cubicBezTo>
                  <a:lnTo>
                    <a:pt x="234" y="801"/>
                  </a:lnTo>
                  <a:cubicBezTo>
                    <a:pt x="1" y="934"/>
                    <a:pt x="1" y="1168"/>
                    <a:pt x="234" y="1301"/>
                  </a:cubicBezTo>
                  <a:lnTo>
                    <a:pt x="1468" y="2002"/>
                  </a:lnTo>
                  <a:cubicBezTo>
                    <a:pt x="1585" y="2068"/>
                    <a:pt x="1735" y="2102"/>
                    <a:pt x="1885" y="2102"/>
                  </a:cubicBezTo>
                  <a:cubicBezTo>
                    <a:pt x="2036" y="2102"/>
                    <a:pt x="2186" y="2068"/>
                    <a:pt x="2302" y="2002"/>
                  </a:cubicBezTo>
                  <a:lnTo>
                    <a:pt x="3537" y="1301"/>
                  </a:lnTo>
                  <a:cubicBezTo>
                    <a:pt x="3770" y="1168"/>
                    <a:pt x="3770" y="934"/>
                    <a:pt x="3537" y="801"/>
                  </a:cubicBezTo>
                  <a:lnTo>
                    <a:pt x="2302" y="100"/>
                  </a:lnTo>
                  <a:cubicBezTo>
                    <a:pt x="2186" y="34"/>
                    <a:pt x="2036"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28"/>
            <p:cNvSpPr/>
            <p:nvPr/>
          </p:nvSpPr>
          <p:spPr>
            <a:xfrm>
              <a:off x="3581050" y="2639825"/>
              <a:ext cx="93425" cy="52575"/>
            </a:xfrm>
            <a:custGeom>
              <a:avLst/>
              <a:gdLst/>
              <a:ahLst/>
              <a:cxnLst/>
              <a:rect l="l" t="t" r="r" b="b"/>
              <a:pathLst>
                <a:path w="3737" h="2103" extrusionOk="0">
                  <a:moveTo>
                    <a:pt x="1869" y="1"/>
                  </a:moveTo>
                  <a:cubicBezTo>
                    <a:pt x="1719" y="1"/>
                    <a:pt x="1569" y="34"/>
                    <a:pt x="1469" y="101"/>
                  </a:cubicBezTo>
                  <a:lnTo>
                    <a:pt x="234" y="801"/>
                  </a:lnTo>
                  <a:cubicBezTo>
                    <a:pt x="1" y="935"/>
                    <a:pt x="1" y="1135"/>
                    <a:pt x="234" y="1268"/>
                  </a:cubicBezTo>
                  <a:lnTo>
                    <a:pt x="1469" y="2002"/>
                  </a:lnTo>
                  <a:cubicBezTo>
                    <a:pt x="1585" y="2069"/>
                    <a:pt x="1736" y="2102"/>
                    <a:pt x="1886" y="2102"/>
                  </a:cubicBezTo>
                  <a:cubicBezTo>
                    <a:pt x="2036" y="2102"/>
                    <a:pt x="2186" y="2069"/>
                    <a:pt x="2303" y="2002"/>
                  </a:cubicBezTo>
                  <a:lnTo>
                    <a:pt x="3503" y="1268"/>
                  </a:lnTo>
                  <a:cubicBezTo>
                    <a:pt x="3737" y="1135"/>
                    <a:pt x="3737" y="935"/>
                    <a:pt x="3503" y="801"/>
                  </a:cubicBezTo>
                  <a:lnTo>
                    <a:pt x="2269" y="101"/>
                  </a:lnTo>
                  <a:cubicBezTo>
                    <a:pt x="2169" y="34"/>
                    <a:pt x="2019" y="1"/>
                    <a:pt x="18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28"/>
            <p:cNvSpPr/>
            <p:nvPr/>
          </p:nvSpPr>
          <p:spPr>
            <a:xfrm>
              <a:off x="3506850" y="2682750"/>
              <a:ext cx="93425" cy="53000"/>
            </a:xfrm>
            <a:custGeom>
              <a:avLst/>
              <a:gdLst/>
              <a:ahLst/>
              <a:cxnLst/>
              <a:rect l="l" t="t" r="r" b="b"/>
              <a:pathLst>
                <a:path w="3737" h="2120" extrusionOk="0">
                  <a:moveTo>
                    <a:pt x="1796" y="0"/>
                  </a:moveTo>
                  <a:cubicBezTo>
                    <a:pt x="1665" y="0"/>
                    <a:pt x="1537" y="27"/>
                    <a:pt x="1435" y="85"/>
                  </a:cubicBezTo>
                  <a:lnTo>
                    <a:pt x="200" y="819"/>
                  </a:lnTo>
                  <a:cubicBezTo>
                    <a:pt x="0" y="952"/>
                    <a:pt x="0" y="1152"/>
                    <a:pt x="234" y="1286"/>
                  </a:cubicBezTo>
                  <a:lnTo>
                    <a:pt x="1468" y="2020"/>
                  </a:lnTo>
                  <a:cubicBezTo>
                    <a:pt x="1585" y="2086"/>
                    <a:pt x="1735" y="2120"/>
                    <a:pt x="1881" y="2120"/>
                  </a:cubicBezTo>
                  <a:cubicBezTo>
                    <a:pt x="2027" y="2120"/>
                    <a:pt x="2168" y="2086"/>
                    <a:pt x="2268" y="2020"/>
                  </a:cubicBezTo>
                  <a:lnTo>
                    <a:pt x="3503" y="1286"/>
                  </a:lnTo>
                  <a:cubicBezTo>
                    <a:pt x="3736" y="1152"/>
                    <a:pt x="3736" y="952"/>
                    <a:pt x="3503" y="819"/>
                  </a:cubicBezTo>
                  <a:lnTo>
                    <a:pt x="2268" y="118"/>
                  </a:lnTo>
                  <a:cubicBezTo>
                    <a:pt x="2137" y="43"/>
                    <a:pt x="1964" y="0"/>
                    <a:pt x="17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626;p28"/>
            <p:cNvSpPr/>
            <p:nvPr/>
          </p:nvSpPr>
          <p:spPr>
            <a:xfrm>
              <a:off x="3432625" y="2725725"/>
              <a:ext cx="93425" cy="52675"/>
            </a:xfrm>
            <a:custGeom>
              <a:avLst/>
              <a:gdLst/>
              <a:ahLst/>
              <a:cxnLst/>
              <a:rect l="l" t="t" r="r" b="b"/>
              <a:pathLst>
                <a:path w="3737" h="2107" extrusionOk="0">
                  <a:moveTo>
                    <a:pt x="1852" y="1"/>
                  </a:moveTo>
                  <a:cubicBezTo>
                    <a:pt x="1702" y="1"/>
                    <a:pt x="1552" y="34"/>
                    <a:pt x="1435" y="101"/>
                  </a:cubicBezTo>
                  <a:lnTo>
                    <a:pt x="201" y="834"/>
                  </a:lnTo>
                  <a:cubicBezTo>
                    <a:pt x="0" y="968"/>
                    <a:pt x="0" y="1168"/>
                    <a:pt x="201" y="1301"/>
                  </a:cubicBezTo>
                  <a:lnTo>
                    <a:pt x="1468" y="2035"/>
                  </a:lnTo>
                  <a:cubicBezTo>
                    <a:pt x="1561" y="2082"/>
                    <a:pt x="1690" y="2107"/>
                    <a:pt x="1825" y="2107"/>
                  </a:cubicBezTo>
                  <a:cubicBezTo>
                    <a:pt x="1980" y="2107"/>
                    <a:pt x="2144" y="2074"/>
                    <a:pt x="2269" y="2002"/>
                  </a:cubicBezTo>
                  <a:lnTo>
                    <a:pt x="3503" y="1301"/>
                  </a:lnTo>
                  <a:cubicBezTo>
                    <a:pt x="3736" y="1168"/>
                    <a:pt x="3736" y="968"/>
                    <a:pt x="3503" y="834"/>
                  </a:cubicBezTo>
                  <a:lnTo>
                    <a:pt x="2269"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28"/>
            <p:cNvSpPr/>
            <p:nvPr/>
          </p:nvSpPr>
          <p:spPr>
            <a:xfrm>
              <a:off x="3357575" y="2769100"/>
              <a:ext cx="94250" cy="52550"/>
            </a:xfrm>
            <a:custGeom>
              <a:avLst/>
              <a:gdLst/>
              <a:ahLst/>
              <a:cxnLst/>
              <a:rect l="l" t="t" r="r" b="b"/>
              <a:pathLst>
                <a:path w="3770" h="2102" extrusionOk="0">
                  <a:moveTo>
                    <a:pt x="1885" y="0"/>
                  </a:moveTo>
                  <a:cubicBezTo>
                    <a:pt x="1735" y="0"/>
                    <a:pt x="1585" y="33"/>
                    <a:pt x="1468" y="100"/>
                  </a:cubicBezTo>
                  <a:lnTo>
                    <a:pt x="234" y="834"/>
                  </a:lnTo>
                  <a:cubicBezTo>
                    <a:pt x="0" y="967"/>
                    <a:pt x="0" y="1168"/>
                    <a:pt x="234" y="1301"/>
                  </a:cubicBezTo>
                  <a:lnTo>
                    <a:pt x="1468" y="2002"/>
                  </a:lnTo>
                  <a:cubicBezTo>
                    <a:pt x="1585" y="2068"/>
                    <a:pt x="1735" y="2102"/>
                    <a:pt x="1885" y="2102"/>
                  </a:cubicBezTo>
                  <a:cubicBezTo>
                    <a:pt x="2035" y="2102"/>
                    <a:pt x="2185" y="2068"/>
                    <a:pt x="2302" y="2002"/>
                  </a:cubicBezTo>
                  <a:lnTo>
                    <a:pt x="3536" y="1301"/>
                  </a:lnTo>
                  <a:cubicBezTo>
                    <a:pt x="3770" y="1168"/>
                    <a:pt x="3770" y="967"/>
                    <a:pt x="3536" y="834"/>
                  </a:cubicBezTo>
                  <a:lnTo>
                    <a:pt x="2302" y="100"/>
                  </a:lnTo>
                  <a:cubicBezTo>
                    <a:pt x="2185" y="33"/>
                    <a:pt x="2035"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28"/>
            <p:cNvSpPr/>
            <p:nvPr/>
          </p:nvSpPr>
          <p:spPr>
            <a:xfrm>
              <a:off x="3283350" y="2812450"/>
              <a:ext cx="93425" cy="52575"/>
            </a:xfrm>
            <a:custGeom>
              <a:avLst/>
              <a:gdLst/>
              <a:ahLst/>
              <a:cxnLst/>
              <a:rect l="l" t="t" r="r" b="b"/>
              <a:pathLst>
                <a:path w="3737" h="2103" extrusionOk="0">
                  <a:moveTo>
                    <a:pt x="1885" y="1"/>
                  </a:moveTo>
                  <a:cubicBezTo>
                    <a:pt x="1735" y="1"/>
                    <a:pt x="1585" y="34"/>
                    <a:pt x="1468" y="101"/>
                  </a:cubicBezTo>
                  <a:lnTo>
                    <a:pt x="234" y="801"/>
                  </a:lnTo>
                  <a:cubicBezTo>
                    <a:pt x="0" y="935"/>
                    <a:pt x="0" y="1168"/>
                    <a:pt x="234" y="1302"/>
                  </a:cubicBezTo>
                  <a:lnTo>
                    <a:pt x="1468" y="2002"/>
                  </a:lnTo>
                  <a:cubicBezTo>
                    <a:pt x="1585" y="2069"/>
                    <a:pt x="1735" y="2102"/>
                    <a:pt x="1885" y="2102"/>
                  </a:cubicBezTo>
                  <a:cubicBezTo>
                    <a:pt x="2035" y="2102"/>
                    <a:pt x="2185" y="2069"/>
                    <a:pt x="2302" y="2002"/>
                  </a:cubicBezTo>
                  <a:lnTo>
                    <a:pt x="3536" y="1302"/>
                  </a:lnTo>
                  <a:cubicBezTo>
                    <a:pt x="3736" y="1168"/>
                    <a:pt x="3736" y="935"/>
                    <a:pt x="3536" y="801"/>
                  </a:cubicBezTo>
                  <a:lnTo>
                    <a:pt x="2302" y="101"/>
                  </a:lnTo>
                  <a:cubicBezTo>
                    <a:pt x="2185" y="34"/>
                    <a:pt x="2035"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28"/>
            <p:cNvSpPr/>
            <p:nvPr/>
          </p:nvSpPr>
          <p:spPr>
            <a:xfrm>
              <a:off x="3209125" y="2855825"/>
              <a:ext cx="93425" cy="52550"/>
            </a:xfrm>
            <a:custGeom>
              <a:avLst/>
              <a:gdLst/>
              <a:ahLst/>
              <a:cxnLst/>
              <a:rect l="l" t="t" r="r" b="b"/>
              <a:pathLst>
                <a:path w="3737" h="2102" extrusionOk="0">
                  <a:moveTo>
                    <a:pt x="1852" y="0"/>
                  </a:moveTo>
                  <a:cubicBezTo>
                    <a:pt x="1702" y="0"/>
                    <a:pt x="1552" y="34"/>
                    <a:pt x="1435" y="100"/>
                  </a:cubicBezTo>
                  <a:lnTo>
                    <a:pt x="234" y="801"/>
                  </a:lnTo>
                  <a:cubicBezTo>
                    <a:pt x="1" y="934"/>
                    <a:pt x="1" y="1168"/>
                    <a:pt x="234" y="1301"/>
                  </a:cubicBezTo>
                  <a:lnTo>
                    <a:pt x="1468" y="2002"/>
                  </a:lnTo>
                  <a:cubicBezTo>
                    <a:pt x="1585" y="2068"/>
                    <a:pt x="1735" y="2102"/>
                    <a:pt x="1885" y="2102"/>
                  </a:cubicBezTo>
                  <a:cubicBezTo>
                    <a:pt x="2035" y="2102"/>
                    <a:pt x="2186" y="2068"/>
                    <a:pt x="2302" y="2002"/>
                  </a:cubicBezTo>
                  <a:lnTo>
                    <a:pt x="3503" y="1301"/>
                  </a:lnTo>
                  <a:cubicBezTo>
                    <a:pt x="3737" y="1168"/>
                    <a:pt x="3737" y="934"/>
                    <a:pt x="3503" y="801"/>
                  </a:cubicBezTo>
                  <a:lnTo>
                    <a:pt x="2269" y="100"/>
                  </a:lnTo>
                  <a:cubicBezTo>
                    <a:pt x="2152" y="34"/>
                    <a:pt x="2002" y="0"/>
                    <a:pt x="1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28"/>
            <p:cNvSpPr/>
            <p:nvPr/>
          </p:nvSpPr>
          <p:spPr>
            <a:xfrm>
              <a:off x="3134900" y="2899175"/>
              <a:ext cx="93425" cy="52575"/>
            </a:xfrm>
            <a:custGeom>
              <a:avLst/>
              <a:gdLst/>
              <a:ahLst/>
              <a:cxnLst/>
              <a:rect l="l" t="t" r="r" b="b"/>
              <a:pathLst>
                <a:path w="3737" h="2103" extrusionOk="0">
                  <a:moveTo>
                    <a:pt x="1852" y="1"/>
                  </a:moveTo>
                  <a:cubicBezTo>
                    <a:pt x="1702" y="1"/>
                    <a:pt x="1552" y="34"/>
                    <a:pt x="1435" y="101"/>
                  </a:cubicBezTo>
                  <a:lnTo>
                    <a:pt x="201" y="801"/>
                  </a:lnTo>
                  <a:cubicBezTo>
                    <a:pt x="1" y="935"/>
                    <a:pt x="1" y="1135"/>
                    <a:pt x="234" y="1268"/>
                  </a:cubicBezTo>
                  <a:lnTo>
                    <a:pt x="1469" y="2002"/>
                  </a:lnTo>
                  <a:cubicBezTo>
                    <a:pt x="1585" y="2069"/>
                    <a:pt x="1735" y="2102"/>
                    <a:pt x="1881" y="2102"/>
                  </a:cubicBezTo>
                  <a:cubicBezTo>
                    <a:pt x="2027" y="2102"/>
                    <a:pt x="2169" y="2069"/>
                    <a:pt x="2269" y="2002"/>
                  </a:cubicBezTo>
                  <a:lnTo>
                    <a:pt x="3503" y="1268"/>
                  </a:lnTo>
                  <a:cubicBezTo>
                    <a:pt x="3737" y="1135"/>
                    <a:pt x="3737" y="935"/>
                    <a:pt x="3503" y="801"/>
                  </a:cubicBezTo>
                  <a:lnTo>
                    <a:pt x="2269"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28"/>
            <p:cNvSpPr/>
            <p:nvPr/>
          </p:nvSpPr>
          <p:spPr>
            <a:xfrm>
              <a:off x="3059850" y="2942550"/>
              <a:ext cx="94275" cy="52550"/>
            </a:xfrm>
            <a:custGeom>
              <a:avLst/>
              <a:gdLst/>
              <a:ahLst/>
              <a:cxnLst/>
              <a:rect l="l" t="t" r="r" b="b"/>
              <a:pathLst>
                <a:path w="3771" h="2102" extrusionOk="0">
                  <a:moveTo>
                    <a:pt x="1885" y="0"/>
                  </a:moveTo>
                  <a:cubicBezTo>
                    <a:pt x="1735" y="0"/>
                    <a:pt x="1585" y="34"/>
                    <a:pt x="1468" y="101"/>
                  </a:cubicBezTo>
                  <a:lnTo>
                    <a:pt x="234" y="801"/>
                  </a:lnTo>
                  <a:cubicBezTo>
                    <a:pt x="1" y="934"/>
                    <a:pt x="1" y="1135"/>
                    <a:pt x="234" y="1268"/>
                  </a:cubicBezTo>
                  <a:lnTo>
                    <a:pt x="1468" y="2002"/>
                  </a:lnTo>
                  <a:cubicBezTo>
                    <a:pt x="1585" y="2069"/>
                    <a:pt x="1735" y="2102"/>
                    <a:pt x="1885" y="2102"/>
                  </a:cubicBezTo>
                  <a:cubicBezTo>
                    <a:pt x="2036" y="2102"/>
                    <a:pt x="2186" y="2069"/>
                    <a:pt x="2302" y="2002"/>
                  </a:cubicBezTo>
                  <a:lnTo>
                    <a:pt x="3537" y="1268"/>
                  </a:lnTo>
                  <a:cubicBezTo>
                    <a:pt x="3770" y="1135"/>
                    <a:pt x="3770" y="934"/>
                    <a:pt x="3537" y="801"/>
                  </a:cubicBezTo>
                  <a:lnTo>
                    <a:pt x="2302" y="101"/>
                  </a:lnTo>
                  <a:cubicBezTo>
                    <a:pt x="2186" y="34"/>
                    <a:pt x="2036" y="0"/>
                    <a:pt x="1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28"/>
            <p:cNvSpPr/>
            <p:nvPr/>
          </p:nvSpPr>
          <p:spPr>
            <a:xfrm>
              <a:off x="2985625" y="2985075"/>
              <a:ext cx="94275" cy="53400"/>
            </a:xfrm>
            <a:custGeom>
              <a:avLst/>
              <a:gdLst/>
              <a:ahLst/>
              <a:cxnLst/>
              <a:rect l="l" t="t" r="r" b="b"/>
              <a:pathLst>
                <a:path w="3771" h="2136" extrusionOk="0">
                  <a:moveTo>
                    <a:pt x="1886" y="1"/>
                  </a:moveTo>
                  <a:cubicBezTo>
                    <a:pt x="1736" y="1"/>
                    <a:pt x="1585" y="34"/>
                    <a:pt x="1469" y="101"/>
                  </a:cubicBezTo>
                  <a:lnTo>
                    <a:pt x="234" y="835"/>
                  </a:lnTo>
                  <a:cubicBezTo>
                    <a:pt x="1" y="968"/>
                    <a:pt x="1" y="1168"/>
                    <a:pt x="234" y="1302"/>
                  </a:cubicBezTo>
                  <a:lnTo>
                    <a:pt x="1469" y="2035"/>
                  </a:lnTo>
                  <a:cubicBezTo>
                    <a:pt x="1585" y="2102"/>
                    <a:pt x="1736" y="2136"/>
                    <a:pt x="1886" y="2136"/>
                  </a:cubicBezTo>
                  <a:cubicBezTo>
                    <a:pt x="2036" y="2136"/>
                    <a:pt x="2186" y="2102"/>
                    <a:pt x="2303" y="2035"/>
                  </a:cubicBezTo>
                  <a:lnTo>
                    <a:pt x="3537" y="1302"/>
                  </a:lnTo>
                  <a:cubicBezTo>
                    <a:pt x="3770" y="1168"/>
                    <a:pt x="3770" y="968"/>
                    <a:pt x="3537" y="835"/>
                  </a:cubicBezTo>
                  <a:lnTo>
                    <a:pt x="2303" y="101"/>
                  </a:lnTo>
                  <a:cubicBezTo>
                    <a:pt x="2186" y="34"/>
                    <a:pt x="2036" y="1"/>
                    <a:pt x="18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28"/>
            <p:cNvSpPr/>
            <p:nvPr/>
          </p:nvSpPr>
          <p:spPr>
            <a:xfrm>
              <a:off x="2911425" y="3028450"/>
              <a:ext cx="93425" cy="52550"/>
            </a:xfrm>
            <a:custGeom>
              <a:avLst/>
              <a:gdLst/>
              <a:ahLst/>
              <a:cxnLst/>
              <a:rect l="l" t="t" r="r" b="b"/>
              <a:pathLst>
                <a:path w="3737" h="2102" extrusionOk="0">
                  <a:moveTo>
                    <a:pt x="1868" y="0"/>
                  </a:moveTo>
                  <a:cubicBezTo>
                    <a:pt x="1718" y="0"/>
                    <a:pt x="1568" y="34"/>
                    <a:pt x="1468" y="100"/>
                  </a:cubicBezTo>
                  <a:lnTo>
                    <a:pt x="234" y="834"/>
                  </a:lnTo>
                  <a:cubicBezTo>
                    <a:pt x="0" y="968"/>
                    <a:pt x="0" y="1168"/>
                    <a:pt x="234" y="1301"/>
                  </a:cubicBezTo>
                  <a:lnTo>
                    <a:pt x="1468" y="2002"/>
                  </a:lnTo>
                  <a:cubicBezTo>
                    <a:pt x="1585" y="2068"/>
                    <a:pt x="1735" y="2102"/>
                    <a:pt x="1885" y="2102"/>
                  </a:cubicBezTo>
                  <a:cubicBezTo>
                    <a:pt x="2035" y="2102"/>
                    <a:pt x="2185" y="2068"/>
                    <a:pt x="2302" y="2002"/>
                  </a:cubicBezTo>
                  <a:lnTo>
                    <a:pt x="3536" y="1301"/>
                  </a:lnTo>
                  <a:cubicBezTo>
                    <a:pt x="3736" y="1168"/>
                    <a:pt x="3736" y="968"/>
                    <a:pt x="3536" y="834"/>
                  </a:cubicBezTo>
                  <a:lnTo>
                    <a:pt x="2268" y="100"/>
                  </a:lnTo>
                  <a:cubicBezTo>
                    <a:pt x="2168" y="34"/>
                    <a:pt x="2018" y="0"/>
                    <a:pt x="1868"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28"/>
            <p:cNvSpPr/>
            <p:nvPr/>
          </p:nvSpPr>
          <p:spPr>
            <a:xfrm>
              <a:off x="2837200" y="3071800"/>
              <a:ext cx="93425" cy="52575"/>
            </a:xfrm>
            <a:custGeom>
              <a:avLst/>
              <a:gdLst/>
              <a:ahLst/>
              <a:cxnLst/>
              <a:rect l="l" t="t" r="r" b="b"/>
              <a:pathLst>
                <a:path w="3737" h="2103" extrusionOk="0">
                  <a:moveTo>
                    <a:pt x="1852" y="1"/>
                  </a:moveTo>
                  <a:cubicBezTo>
                    <a:pt x="1702" y="1"/>
                    <a:pt x="1551" y="34"/>
                    <a:pt x="1435" y="101"/>
                  </a:cubicBezTo>
                  <a:lnTo>
                    <a:pt x="234" y="801"/>
                  </a:lnTo>
                  <a:cubicBezTo>
                    <a:pt x="0" y="935"/>
                    <a:pt x="0" y="1168"/>
                    <a:pt x="234" y="1302"/>
                  </a:cubicBezTo>
                  <a:lnTo>
                    <a:pt x="1468" y="2002"/>
                  </a:lnTo>
                  <a:cubicBezTo>
                    <a:pt x="1585" y="2069"/>
                    <a:pt x="1735" y="2102"/>
                    <a:pt x="1885" y="2102"/>
                  </a:cubicBezTo>
                  <a:cubicBezTo>
                    <a:pt x="2035" y="2102"/>
                    <a:pt x="2185" y="2069"/>
                    <a:pt x="2302" y="2002"/>
                  </a:cubicBezTo>
                  <a:lnTo>
                    <a:pt x="3503" y="1302"/>
                  </a:lnTo>
                  <a:cubicBezTo>
                    <a:pt x="3736" y="1168"/>
                    <a:pt x="3736" y="935"/>
                    <a:pt x="3503" y="801"/>
                  </a:cubicBezTo>
                  <a:lnTo>
                    <a:pt x="2269" y="101"/>
                  </a:lnTo>
                  <a:cubicBezTo>
                    <a:pt x="2152" y="34"/>
                    <a:pt x="2002" y="1"/>
                    <a:pt x="1852"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28"/>
            <p:cNvSpPr/>
            <p:nvPr/>
          </p:nvSpPr>
          <p:spPr>
            <a:xfrm>
              <a:off x="2762975" y="3115175"/>
              <a:ext cx="93425" cy="52550"/>
            </a:xfrm>
            <a:custGeom>
              <a:avLst/>
              <a:gdLst/>
              <a:ahLst/>
              <a:cxnLst/>
              <a:rect l="l" t="t" r="r" b="b"/>
              <a:pathLst>
                <a:path w="3737" h="2102" extrusionOk="0">
                  <a:moveTo>
                    <a:pt x="1852" y="0"/>
                  </a:moveTo>
                  <a:cubicBezTo>
                    <a:pt x="1702" y="0"/>
                    <a:pt x="1552" y="34"/>
                    <a:pt x="1435" y="100"/>
                  </a:cubicBezTo>
                  <a:lnTo>
                    <a:pt x="201" y="801"/>
                  </a:lnTo>
                  <a:cubicBezTo>
                    <a:pt x="1" y="934"/>
                    <a:pt x="1" y="1168"/>
                    <a:pt x="234" y="1301"/>
                  </a:cubicBezTo>
                  <a:lnTo>
                    <a:pt x="1468" y="2002"/>
                  </a:lnTo>
                  <a:cubicBezTo>
                    <a:pt x="1568" y="2069"/>
                    <a:pt x="1718" y="2102"/>
                    <a:pt x="1869" y="2102"/>
                  </a:cubicBezTo>
                  <a:cubicBezTo>
                    <a:pt x="2019" y="2102"/>
                    <a:pt x="2169" y="2069"/>
                    <a:pt x="2269" y="2002"/>
                  </a:cubicBezTo>
                  <a:lnTo>
                    <a:pt x="3503" y="1301"/>
                  </a:lnTo>
                  <a:cubicBezTo>
                    <a:pt x="3737" y="1168"/>
                    <a:pt x="3737" y="934"/>
                    <a:pt x="3503" y="801"/>
                  </a:cubicBezTo>
                  <a:lnTo>
                    <a:pt x="2269" y="100"/>
                  </a:lnTo>
                  <a:cubicBezTo>
                    <a:pt x="2152" y="34"/>
                    <a:pt x="2002" y="0"/>
                    <a:pt x="1852"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28"/>
            <p:cNvSpPr/>
            <p:nvPr/>
          </p:nvSpPr>
          <p:spPr>
            <a:xfrm>
              <a:off x="3658625" y="2511700"/>
              <a:ext cx="93425" cy="53100"/>
            </a:xfrm>
            <a:custGeom>
              <a:avLst/>
              <a:gdLst/>
              <a:ahLst/>
              <a:cxnLst/>
              <a:rect l="l" t="t" r="r" b="b"/>
              <a:pathLst>
                <a:path w="3737" h="2124" extrusionOk="0">
                  <a:moveTo>
                    <a:pt x="1820" y="1"/>
                  </a:moveTo>
                  <a:cubicBezTo>
                    <a:pt x="1680" y="1"/>
                    <a:pt x="1543" y="27"/>
                    <a:pt x="1435" y="89"/>
                  </a:cubicBezTo>
                  <a:lnTo>
                    <a:pt x="234" y="823"/>
                  </a:lnTo>
                  <a:cubicBezTo>
                    <a:pt x="0" y="956"/>
                    <a:pt x="0" y="1156"/>
                    <a:pt x="234" y="1290"/>
                  </a:cubicBezTo>
                  <a:lnTo>
                    <a:pt x="1468" y="2024"/>
                  </a:lnTo>
                  <a:cubicBezTo>
                    <a:pt x="1585" y="2090"/>
                    <a:pt x="1735" y="2124"/>
                    <a:pt x="1881" y="2124"/>
                  </a:cubicBezTo>
                  <a:cubicBezTo>
                    <a:pt x="2027" y="2124"/>
                    <a:pt x="2168" y="2090"/>
                    <a:pt x="2268" y="2024"/>
                  </a:cubicBezTo>
                  <a:lnTo>
                    <a:pt x="3503" y="1290"/>
                  </a:lnTo>
                  <a:cubicBezTo>
                    <a:pt x="3736" y="1156"/>
                    <a:pt x="3736" y="956"/>
                    <a:pt x="3503" y="823"/>
                  </a:cubicBezTo>
                  <a:lnTo>
                    <a:pt x="2268" y="89"/>
                  </a:lnTo>
                  <a:cubicBezTo>
                    <a:pt x="2144" y="35"/>
                    <a:pt x="1980" y="1"/>
                    <a:pt x="18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28"/>
            <p:cNvSpPr/>
            <p:nvPr/>
          </p:nvSpPr>
          <p:spPr>
            <a:xfrm>
              <a:off x="3584400" y="2554775"/>
              <a:ext cx="93425" cy="52550"/>
            </a:xfrm>
            <a:custGeom>
              <a:avLst/>
              <a:gdLst/>
              <a:ahLst/>
              <a:cxnLst/>
              <a:rect l="l" t="t" r="r" b="b"/>
              <a:pathLst>
                <a:path w="3737" h="2102" extrusionOk="0">
                  <a:moveTo>
                    <a:pt x="1852" y="0"/>
                  </a:moveTo>
                  <a:cubicBezTo>
                    <a:pt x="1702" y="0"/>
                    <a:pt x="1552" y="34"/>
                    <a:pt x="1435" y="100"/>
                  </a:cubicBezTo>
                  <a:lnTo>
                    <a:pt x="201" y="834"/>
                  </a:lnTo>
                  <a:cubicBezTo>
                    <a:pt x="0" y="968"/>
                    <a:pt x="0" y="1168"/>
                    <a:pt x="201" y="1301"/>
                  </a:cubicBezTo>
                  <a:lnTo>
                    <a:pt x="1435" y="2002"/>
                  </a:lnTo>
                  <a:cubicBezTo>
                    <a:pt x="1552" y="2068"/>
                    <a:pt x="1702" y="2102"/>
                    <a:pt x="1852" y="2102"/>
                  </a:cubicBezTo>
                  <a:cubicBezTo>
                    <a:pt x="2002" y="2102"/>
                    <a:pt x="2152" y="2068"/>
                    <a:pt x="2269" y="2002"/>
                  </a:cubicBezTo>
                  <a:lnTo>
                    <a:pt x="3503" y="1301"/>
                  </a:lnTo>
                  <a:cubicBezTo>
                    <a:pt x="3736" y="1168"/>
                    <a:pt x="3736" y="968"/>
                    <a:pt x="3503" y="834"/>
                  </a:cubicBezTo>
                  <a:lnTo>
                    <a:pt x="2269" y="100"/>
                  </a:lnTo>
                  <a:cubicBezTo>
                    <a:pt x="2152" y="34"/>
                    <a:pt x="2002" y="0"/>
                    <a:pt x="1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28"/>
            <p:cNvSpPr/>
            <p:nvPr/>
          </p:nvSpPr>
          <p:spPr>
            <a:xfrm>
              <a:off x="3509350" y="2598125"/>
              <a:ext cx="94250" cy="52575"/>
            </a:xfrm>
            <a:custGeom>
              <a:avLst/>
              <a:gdLst/>
              <a:ahLst/>
              <a:cxnLst/>
              <a:rect l="l" t="t" r="r" b="b"/>
              <a:pathLst>
                <a:path w="3770" h="2103" extrusionOk="0">
                  <a:moveTo>
                    <a:pt x="1885" y="1"/>
                  </a:moveTo>
                  <a:cubicBezTo>
                    <a:pt x="1735" y="1"/>
                    <a:pt x="1585" y="34"/>
                    <a:pt x="1468" y="101"/>
                  </a:cubicBezTo>
                  <a:lnTo>
                    <a:pt x="234" y="835"/>
                  </a:lnTo>
                  <a:cubicBezTo>
                    <a:pt x="0" y="968"/>
                    <a:pt x="0" y="1168"/>
                    <a:pt x="234" y="1302"/>
                  </a:cubicBezTo>
                  <a:lnTo>
                    <a:pt x="1468" y="2002"/>
                  </a:lnTo>
                  <a:cubicBezTo>
                    <a:pt x="1585" y="2069"/>
                    <a:pt x="1735" y="2102"/>
                    <a:pt x="1885" y="2102"/>
                  </a:cubicBezTo>
                  <a:cubicBezTo>
                    <a:pt x="2035" y="2102"/>
                    <a:pt x="2185" y="2069"/>
                    <a:pt x="2302" y="2002"/>
                  </a:cubicBezTo>
                  <a:lnTo>
                    <a:pt x="3536" y="1302"/>
                  </a:lnTo>
                  <a:cubicBezTo>
                    <a:pt x="3770" y="1168"/>
                    <a:pt x="3770" y="968"/>
                    <a:pt x="3536" y="835"/>
                  </a:cubicBezTo>
                  <a:lnTo>
                    <a:pt x="2302" y="101"/>
                  </a:lnTo>
                  <a:cubicBezTo>
                    <a:pt x="2185" y="34"/>
                    <a:pt x="2035" y="1"/>
                    <a:pt x="18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28"/>
            <p:cNvSpPr/>
            <p:nvPr/>
          </p:nvSpPr>
          <p:spPr>
            <a:xfrm>
              <a:off x="3435125" y="2641500"/>
              <a:ext cx="93425" cy="52550"/>
            </a:xfrm>
            <a:custGeom>
              <a:avLst/>
              <a:gdLst/>
              <a:ahLst/>
              <a:cxnLst/>
              <a:rect l="l" t="t" r="r" b="b"/>
              <a:pathLst>
                <a:path w="3737" h="2102" extrusionOk="0">
                  <a:moveTo>
                    <a:pt x="1881" y="0"/>
                  </a:moveTo>
                  <a:cubicBezTo>
                    <a:pt x="1735" y="0"/>
                    <a:pt x="1585" y="34"/>
                    <a:pt x="1468" y="101"/>
                  </a:cubicBezTo>
                  <a:lnTo>
                    <a:pt x="234" y="801"/>
                  </a:lnTo>
                  <a:cubicBezTo>
                    <a:pt x="0" y="934"/>
                    <a:pt x="0" y="1168"/>
                    <a:pt x="234" y="1301"/>
                  </a:cubicBezTo>
                  <a:lnTo>
                    <a:pt x="1468" y="2002"/>
                  </a:lnTo>
                  <a:cubicBezTo>
                    <a:pt x="1585" y="2069"/>
                    <a:pt x="1735" y="2102"/>
                    <a:pt x="1885" y="2102"/>
                  </a:cubicBezTo>
                  <a:cubicBezTo>
                    <a:pt x="2035" y="2102"/>
                    <a:pt x="2185" y="2069"/>
                    <a:pt x="2302" y="2002"/>
                  </a:cubicBezTo>
                  <a:lnTo>
                    <a:pt x="3536" y="1301"/>
                  </a:lnTo>
                  <a:cubicBezTo>
                    <a:pt x="3736" y="1168"/>
                    <a:pt x="3736" y="934"/>
                    <a:pt x="3503" y="801"/>
                  </a:cubicBezTo>
                  <a:lnTo>
                    <a:pt x="2269" y="101"/>
                  </a:lnTo>
                  <a:cubicBezTo>
                    <a:pt x="2169" y="34"/>
                    <a:pt x="2027" y="0"/>
                    <a:pt x="1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28"/>
            <p:cNvSpPr/>
            <p:nvPr/>
          </p:nvSpPr>
          <p:spPr>
            <a:xfrm>
              <a:off x="3360900" y="2684875"/>
              <a:ext cx="93425" cy="52550"/>
            </a:xfrm>
            <a:custGeom>
              <a:avLst/>
              <a:gdLst/>
              <a:ahLst/>
              <a:cxnLst/>
              <a:rect l="l" t="t" r="r" b="b"/>
              <a:pathLst>
                <a:path w="3737" h="2102" extrusionOk="0">
                  <a:moveTo>
                    <a:pt x="1852" y="0"/>
                  </a:moveTo>
                  <a:cubicBezTo>
                    <a:pt x="1702" y="0"/>
                    <a:pt x="1552" y="33"/>
                    <a:pt x="1435" y="100"/>
                  </a:cubicBezTo>
                  <a:lnTo>
                    <a:pt x="234" y="801"/>
                  </a:lnTo>
                  <a:cubicBezTo>
                    <a:pt x="1" y="934"/>
                    <a:pt x="1" y="1168"/>
                    <a:pt x="234" y="1301"/>
                  </a:cubicBezTo>
                  <a:lnTo>
                    <a:pt x="1468" y="2001"/>
                  </a:lnTo>
                  <a:cubicBezTo>
                    <a:pt x="1585" y="2068"/>
                    <a:pt x="1735" y="2102"/>
                    <a:pt x="1885" y="2102"/>
                  </a:cubicBezTo>
                  <a:cubicBezTo>
                    <a:pt x="2035" y="2102"/>
                    <a:pt x="2186" y="2068"/>
                    <a:pt x="2302" y="2001"/>
                  </a:cubicBezTo>
                  <a:lnTo>
                    <a:pt x="3503" y="1301"/>
                  </a:lnTo>
                  <a:cubicBezTo>
                    <a:pt x="3737" y="1168"/>
                    <a:pt x="3737" y="934"/>
                    <a:pt x="3503" y="801"/>
                  </a:cubicBezTo>
                  <a:lnTo>
                    <a:pt x="2269" y="100"/>
                  </a:lnTo>
                  <a:cubicBezTo>
                    <a:pt x="2152" y="33"/>
                    <a:pt x="2002" y="0"/>
                    <a:pt x="1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28"/>
            <p:cNvSpPr/>
            <p:nvPr/>
          </p:nvSpPr>
          <p:spPr>
            <a:xfrm>
              <a:off x="3286675" y="2728225"/>
              <a:ext cx="93425" cy="52575"/>
            </a:xfrm>
            <a:custGeom>
              <a:avLst/>
              <a:gdLst/>
              <a:ahLst/>
              <a:cxnLst/>
              <a:rect l="l" t="t" r="r" b="b"/>
              <a:pathLst>
                <a:path w="3737" h="2103" extrusionOk="0">
                  <a:moveTo>
                    <a:pt x="1852" y="1"/>
                  </a:moveTo>
                  <a:cubicBezTo>
                    <a:pt x="1702" y="1"/>
                    <a:pt x="1552" y="34"/>
                    <a:pt x="1435" y="101"/>
                  </a:cubicBezTo>
                  <a:lnTo>
                    <a:pt x="201" y="801"/>
                  </a:lnTo>
                  <a:cubicBezTo>
                    <a:pt x="1" y="935"/>
                    <a:pt x="1" y="1135"/>
                    <a:pt x="234" y="1268"/>
                  </a:cubicBezTo>
                  <a:lnTo>
                    <a:pt x="1469" y="2002"/>
                  </a:lnTo>
                  <a:cubicBezTo>
                    <a:pt x="1585" y="2069"/>
                    <a:pt x="1727" y="2102"/>
                    <a:pt x="1869" y="2102"/>
                  </a:cubicBezTo>
                  <a:cubicBezTo>
                    <a:pt x="2011" y="2102"/>
                    <a:pt x="2152" y="2069"/>
                    <a:pt x="2269" y="2002"/>
                  </a:cubicBezTo>
                  <a:lnTo>
                    <a:pt x="3503" y="1268"/>
                  </a:lnTo>
                  <a:cubicBezTo>
                    <a:pt x="3737" y="1135"/>
                    <a:pt x="3737" y="935"/>
                    <a:pt x="3503" y="801"/>
                  </a:cubicBezTo>
                  <a:lnTo>
                    <a:pt x="2269"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28"/>
            <p:cNvSpPr/>
            <p:nvPr/>
          </p:nvSpPr>
          <p:spPr>
            <a:xfrm>
              <a:off x="3211625" y="2771475"/>
              <a:ext cx="94275" cy="52675"/>
            </a:xfrm>
            <a:custGeom>
              <a:avLst/>
              <a:gdLst/>
              <a:ahLst/>
              <a:cxnLst/>
              <a:rect l="l" t="t" r="r" b="b"/>
              <a:pathLst>
                <a:path w="3771" h="2107" extrusionOk="0">
                  <a:moveTo>
                    <a:pt x="1918" y="1"/>
                  </a:moveTo>
                  <a:cubicBezTo>
                    <a:pt x="1757" y="1"/>
                    <a:pt x="1594" y="34"/>
                    <a:pt x="1468" y="105"/>
                  </a:cubicBezTo>
                  <a:lnTo>
                    <a:pt x="234" y="806"/>
                  </a:lnTo>
                  <a:cubicBezTo>
                    <a:pt x="1" y="939"/>
                    <a:pt x="34" y="1139"/>
                    <a:pt x="234" y="1273"/>
                  </a:cubicBezTo>
                  <a:lnTo>
                    <a:pt x="1468" y="2007"/>
                  </a:lnTo>
                  <a:cubicBezTo>
                    <a:pt x="1585" y="2073"/>
                    <a:pt x="1735" y="2107"/>
                    <a:pt x="1885" y="2107"/>
                  </a:cubicBezTo>
                  <a:cubicBezTo>
                    <a:pt x="2036" y="2107"/>
                    <a:pt x="2186" y="2073"/>
                    <a:pt x="2302" y="2007"/>
                  </a:cubicBezTo>
                  <a:lnTo>
                    <a:pt x="3537" y="1273"/>
                  </a:lnTo>
                  <a:cubicBezTo>
                    <a:pt x="3770" y="1139"/>
                    <a:pt x="3770" y="939"/>
                    <a:pt x="3537" y="806"/>
                  </a:cubicBezTo>
                  <a:lnTo>
                    <a:pt x="2302" y="72"/>
                  </a:lnTo>
                  <a:cubicBezTo>
                    <a:pt x="2194" y="25"/>
                    <a:pt x="2057" y="1"/>
                    <a:pt x="19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28"/>
            <p:cNvSpPr/>
            <p:nvPr/>
          </p:nvSpPr>
          <p:spPr>
            <a:xfrm>
              <a:off x="3137400" y="2814125"/>
              <a:ext cx="94275" cy="53025"/>
            </a:xfrm>
            <a:custGeom>
              <a:avLst/>
              <a:gdLst/>
              <a:ahLst/>
              <a:cxnLst/>
              <a:rect l="l" t="t" r="r" b="b"/>
              <a:pathLst>
                <a:path w="3771" h="2121" extrusionOk="0">
                  <a:moveTo>
                    <a:pt x="1886" y="0"/>
                  </a:moveTo>
                  <a:cubicBezTo>
                    <a:pt x="1736" y="0"/>
                    <a:pt x="1585" y="34"/>
                    <a:pt x="1469" y="101"/>
                  </a:cubicBezTo>
                  <a:lnTo>
                    <a:pt x="234" y="834"/>
                  </a:lnTo>
                  <a:cubicBezTo>
                    <a:pt x="1" y="968"/>
                    <a:pt x="1" y="1168"/>
                    <a:pt x="234" y="1301"/>
                  </a:cubicBezTo>
                  <a:lnTo>
                    <a:pt x="1469" y="2035"/>
                  </a:lnTo>
                  <a:cubicBezTo>
                    <a:pt x="1571" y="2094"/>
                    <a:pt x="1699" y="2120"/>
                    <a:pt x="1830" y="2120"/>
                  </a:cubicBezTo>
                  <a:cubicBezTo>
                    <a:pt x="1998" y="2120"/>
                    <a:pt x="2171" y="2077"/>
                    <a:pt x="2303" y="2002"/>
                  </a:cubicBezTo>
                  <a:lnTo>
                    <a:pt x="3537" y="1301"/>
                  </a:lnTo>
                  <a:cubicBezTo>
                    <a:pt x="3737" y="1168"/>
                    <a:pt x="3770" y="968"/>
                    <a:pt x="3537" y="834"/>
                  </a:cubicBezTo>
                  <a:lnTo>
                    <a:pt x="2303" y="101"/>
                  </a:lnTo>
                  <a:cubicBezTo>
                    <a:pt x="2186" y="34"/>
                    <a:pt x="2036" y="0"/>
                    <a:pt x="18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28"/>
            <p:cNvSpPr/>
            <p:nvPr/>
          </p:nvSpPr>
          <p:spPr>
            <a:xfrm>
              <a:off x="3063200" y="2857500"/>
              <a:ext cx="93425" cy="52550"/>
            </a:xfrm>
            <a:custGeom>
              <a:avLst/>
              <a:gdLst/>
              <a:ahLst/>
              <a:cxnLst/>
              <a:rect l="l" t="t" r="r" b="b"/>
              <a:pathLst>
                <a:path w="3737" h="2102" extrusionOk="0">
                  <a:moveTo>
                    <a:pt x="1868" y="0"/>
                  </a:moveTo>
                  <a:cubicBezTo>
                    <a:pt x="1718" y="0"/>
                    <a:pt x="1568" y="33"/>
                    <a:pt x="1468" y="100"/>
                  </a:cubicBezTo>
                  <a:lnTo>
                    <a:pt x="234" y="834"/>
                  </a:lnTo>
                  <a:cubicBezTo>
                    <a:pt x="0" y="967"/>
                    <a:pt x="0" y="1168"/>
                    <a:pt x="234" y="1301"/>
                  </a:cubicBezTo>
                  <a:lnTo>
                    <a:pt x="1468" y="2001"/>
                  </a:lnTo>
                  <a:cubicBezTo>
                    <a:pt x="1585" y="2068"/>
                    <a:pt x="1735" y="2102"/>
                    <a:pt x="1885" y="2102"/>
                  </a:cubicBezTo>
                  <a:cubicBezTo>
                    <a:pt x="2035" y="2102"/>
                    <a:pt x="2185" y="2068"/>
                    <a:pt x="2302" y="2001"/>
                  </a:cubicBezTo>
                  <a:lnTo>
                    <a:pt x="3503" y="1301"/>
                  </a:lnTo>
                  <a:cubicBezTo>
                    <a:pt x="3736" y="1168"/>
                    <a:pt x="3736" y="967"/>
                    <a:pt x="3503" y="834"/>
                  </a:cubicBezTo>
                  <a:lnTo>
                    <a:pt x="2268" y="100"/>
                  </a:lnTo>
                  <a:cubicBezTo>
                    <a:pt x="2168" y="33"/>
                    <a:pt x="2018" y="0"/>
                    <a:pt x="18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28"/>
            <p:cNvSpPr/>
            <p:nvPr/>
          </p:nvSpPr>
          <p:spPr>
            <a:xfrm>
              <a:off x="2988975" y="2900850"/>
              <a:ext cx="93425" cy="52575"/>
            </a:xfrm>
            <a:custGeom>
              <a:avLst/>
              <a:gdLst/>
              <a:ahLst/>
              <a:cxnLst/>
              <a:rect l="l" t="t" r="r" b="b"/>
              <a:pathLst>
                <a:path w="3737" h="2103" extrusionOk="0">
                  <a:moveTo>
                    <a:pt x="1852" y="1"/>
                  </a:moveTo>
                  <a:cubicBezTo>
                    <a:pt x="1702" y="1"/>
                    <a:pt x="1551" y="34"/>
                    <a:pt x="1435" y="101"/>
                  </a:cubicBezTo>
                  <a:lnTo>
                    <a:pt x="234" y="801"/>
                  </a:lnTo>
                  <a:cubicBezTo>
                    <a:pt x="0" y="935"/>
                    <a:pt x="0" y="1168"/>
                    <a:pt x="234" y="1302"/>
                  </a:cubicBezTo>
                  <a:lnTo>
                    <a:pt x="1468" y="2002"/>
                  </a:lnTo>
                  <a:cubicBezTo>
                    <a:pt x="1585" y="2069"/>
                    <a:pt x="1735" y="2102"/>
                    <a:pt x="1885" y="2102"/>
                  </a:cubicBezTo>
                  <a:cubicBezTo>
                    <a:pt x="2035" y="2102"/>
                    <a:pt x="2185" y="2069"/>
                    <a:pt x="2302" y="2002"/>
                  </a:cubicBezTo>
                  <a:lnTo>
                    <a:pt x="3503" y="1302"/>
                  </a:lnTo>
                  <a:cubicBezTo>
                    <a:pt x="3736" y="1168"/>
                    <a:pt x="3736" y="935"/>
                    <a:pt x="3503" y="801"/>
                  </a:cubicBezTo>
                  <a:lnTo>
                    <a:pt x="2269" y="101"/>
                  </a:lnTo>
                  <a:cubicBezTo>
                    <a:pt x="2152" y="34"/>
                    <a:pt x="2002" y="1"/>
                    <a:pt x="1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28"/>
            <p:cNvSpPr/>
            <p:nvPr/>
          </p:nvSpPr>
          <p:spPr>
            <a:xfrm>
              <a:off x="2914750" y="2944225"/>
              <a:ext cx="93425" cy="52550"/>
            </a:xfrm>
            <a:custGeom>
              <a:avLst/>
              <a:gdLst/>
              <a:ahLst/>
              <a:cxnLst/>
              <a:rect l="l" t="t" r="r" b="b"/>
              <a:pathLst>
                <a:path w="3737" h="2102" extrusionOk="0">
                  <a:moveTo>
                    <a:pt x="1852" y="0"/>
                  </a:moveTo>
                  <a:cubicBezTo>
                    <a:pt x="1702" y="0"/>
                    <a:pt x="1552" y="34"/>
                    <a:pt x="1435" y="100"/>
                  </a:cubicBezTo>
                  <a:lnTo>
                    <a:pt x="201" y="801"/>
                  </a:lnTo>
                  <a:cubicBezTo>
                    <a:pt x="1" y="934"/>
                    <a:pt x="1" y="1168"/>
                    <a:pt x="201" y="1301"/>
                  </a:cubicBezTo>
                  <a:lnTo>
                    <a:pt x="1435" y="2002"/>
                  </a:lnTo>
                  <a:cubicBezTo>
                    <a:pt x="1552" y="2068"/>
                    <a:pt x="1702" y="2102"/>
                    <a:pt x="1852" y="2102"/>
                  </a:cubicBezTo>
                  <a:cubicBezTo>
                    <a:pt x="2002" y="2102"/>
                    <a:pt x="2152" y="2068"/>
                    <a:pt x="2269" y="2002"/>
                  </a:cubicBezTo>
                  <a:lnTo>
                    <a:pt x="3503" y="1301"/>
                  </a:lnTo>
                  <a:cubicBezTo>
                    <a:pt x="3737" y="1168"/>
                    <a:pt x="3737" y="934"/>
                    <a:pt x="3503" y="801"/>
                  </a:cubicBezTo>
                  <a:lnTo>
                    <a:pt x="2269" y="100"/>
                  </a:lnTo>
                  <a:cubicBezTo>
                    <a:pt x="2152" y="34"/>
                    <a:pt x="2002" y="0"/>
                    <a:pt x="18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28"/>
            <p:cNvSpPr/>
            <p:nvPr/>
          </p:nvSpPr>
          <p:spPr>
            <a:xfrm>
              <a:off x="2839700" y="2987575"/>
              <a:ext cx="94250" cy="52575"/>
            </a:xfrm>
            <a:custGeom>
              <a:avLst/>
              <a:gdLst/>
              <a:ahLst/>
              <a:cxnLst/>
              <a:rect l="l" t="t" r="r" b="b"/>
              <a:pathLst>
                <a:path w="3770" h="2103" extrusionOk="0">
                  <a:moveTo>
                    <a:pt x="1885" y="1"/>
                  </a:moveTo>
                  <a:cubicBezTo>
                    <a:pt x="1735" y="1"/>
                    <a:pt x="1585" y="34"/>
                    <a:pt x="1468" y="101"/>
                  </a:cubicBezTo>
                  <a:lnTo>
                    <a:pt x="234" y="801"/>
                  </a:lnTo>
                  <a:cubicBezTo>
                    <a:pt x="0" y="935"/>
                    <a:pt x="0" y="1168"/>
                    <a:pt x="234" y="1268"/>
                  </a:cubicBezTo>
                  <a:lnTo>
                    <a:pt x="1468" y="2002"/>
                  </a:lnTo>
                  <a:cubicBezTo>
                    <a:pt x="1585" y="2069"/>
                    <a:pt x="1735" y="2102"/>
                    <a:pt x="1885" y="2102"/>
                  </a:cubicBezTo>
                  <a:cubicBezTo>
                    <a:pt x="2035" y="2102"/>
                    <a:pt x="2185" y="2069"/>
                    <a:pt x="2302" y="2002"/>
                  </a:cubicBezTo>
                  <a:lnTo>
                    <a:pt x="3536" y="1268"/>
                  </a:lnTo>
                  <a:cubicBezTo>
                    <a:pt x="3770" y="1135"/>
                    <a:pt x="3770" y="935"/>
                    <a:pt x="3536" y="801"/>
                  </a:cubicBezTo>
                  <a:lnTo>
                    <a:pt x="2302" y="101"/>
                  </a:lnTo>
                  <a:cubicBezTo>
                    <a:pt x="2185" y="34"/>
                    <a:pt x="2035" y="1"/>
                    <a:pt x="188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28"/>
            <p:cNvSpPr/>
            <p:nvPr/>
          </p:nvSpPr>
          <p:spPr>
            <a:xfrm>
              <a:off x="2765475" y="3030950"/>
              <a:ext cx="94275" cy="52550"/>
            </a:xfrm>
            <a:custGeom>
              <a:avLst/>
              <a:gdLst/>
              <a:ahLst/>
              <a:cxnLst/>
              <a:rect l="l" t="t" r="r" b="b"/>
              <a:pathLst>
                <a:path w="3771" h="2102" extrusionOk="0">
                  <a:moveTo>
                    <a:pt x="1885" y="0"/>
                  </a:moveTo>
                  <a:cubicBezTo>
                    <a:pt x="1735" y="0"/>
                    <a:pt x="1585" y="34"/>
                    <a:pt x="1468" y="100"/>
                  </a:cubicBezTo>
                  <a:lnTo>
                    <a:pt x="234" y="801"/>
                  </a:lnTo>
                  <a:cubicBezTo>
                    <a:pt x="1" y="934"/>
                    <a:pt x="1" y="1134"/>
                    <a:pt x="234" y="1268"/>
                  </a:cubicBezTo>
                  <a:lnTo>
                    <a:pt x="1468" y="2002"/>
                  </a:lnTo>
                  <a:cubicBezTo>
                    <a:pt x="1585" y="2068"/>
                    <a:pt x="1735" y="2102"/>
                    <a:pt x="1885" y="2102"/>
                  </a:cubicBezTo>
                  <a:cubicBezTo>
                    <a:pt x="2035" y="2102"/>
                    <a:pt x="2186" y="2068"/>
                    <a:pt x="2302" y="2002"/>
                  </a:cubicBezTo>
                  <a:lnTo>
                    <a:pt x="3537" y="1268"/>
                  </a:lnTo>
                  <a:cubicBezTo>
                    <a:pt x="3737" y="1134"/>
                    <a:pt x="3770" y="934"/>
                    <a:pt x="3537" y="801"/>
                  </a:cubicBezTo>
                  <a:lnTo>
                    <a:pt x="2302" y="100"/>
                  </a:lnTo>
                  <a:cubicBezTo>
                    <a:pt x="2186" y="34"/>
                    <a:pt x="2035" y="0"/>
                    <a:pt x="188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28"/>
            <p:cNvSpPr/>
            <p:nvPr/>
          </p:nvSpPr>
          <p:spPr>
            <a:xfrm>
              <a:off x="2691250" y="3073775"/>
              <a:ext cx="93425" cy="53100"/>
            </a:xfrm>
            <a:custGeom>
              <a:avLst/>
              <a:gdLst/>
              <a:ahLst/>
              <a:cxnLst/>
              <a:rect l="l" t="t" r="r" b="b"/>
              <a:pathLst>
                <a:path w="3737" h="2124" extrusionOk="0">
                  <a:moveTo>
                    <a:pt x="1837" y="1"/>
                  </a:moveTo>
                  <a:cubicBezTo>
                    <a:pt x="1698" y="1"/>
                    <a:pt x="1562" y="27"/>
                    <a:pt x="1469" y="89"/>
                  </a:cubicBezTo>
                  <a:lnTo>
                    <a:pt x="234" y="822"/>
                  </a:lnTo>
                  <a:cubicBezTo>
                    <a:pt x="1" y="956"/>
                    <a:pt x="1" y="1156"/>
                    <a:pt x="234" y="1289"/>
                  </a:cubicBezTo>
                  <a:lnTo>
                    <a:pt x="1469" y="2023"/>
                  </a:lnTo>
                  <a:cubicBezTo>
                    <a:pt x="1585" y="2090"/>
                    <a:pt x="1735" y="2123"/>
                    <a:pt x="1886" y="2123"/>
                  </a:cubicBezTo>
                  <a:cubicBezTo>
                    <a:pt x="2036" y="2123"/>
                    <a:pt x="2186" y="2090"/>
                    <a:pt x="2303" y="2023"/>
                  </a:cubicBezTo>
                  <a:lnTo>
                    <a:pt x="3503" y="1289"/>
                  </a:lnTo>
                  <a:cubicBezTo>
                    <a:pt x="3737" y="1156"/>
                    <a:pt x="3737" y="956"/>
                    <a:pt x="3503" y="822"/>
                  </a:cubicBezTo>
                  <a:lnTo>
                    <a:pt x="2269" y="89"/>
                  </a:lnTo>
                  <a:cubicBezTo>
                    <a:pt x="2162" y="35"/>
                    <a:pt x="1998" y="1"/>
                    <a:pt x="1837"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28"/>
            <p:cNvSpPr/>
            <p:nvPr/>
          </p:nvSpPr>
          <p:spPr>
            <a:xfrm>
              <a:off x="3447625" y="2976850"/>
              <a:ext cx="646325" cy="366225"/>
            </a:xfrm>
            <a:custGeom>
              <a:avLst/>
              <a:gdLst/>
              <a:ahLst/>
              <a:cxnLst/>
              <a:rect l="l" t="t" r="r" b="b"/>
              <a:pathLst>
                <a:path w="25853" h="14649" extrusionOk="0">
                  <a:moveTo>
                    <a:pt x="16884" y="0"/>
                  </a:moveTo>
                  <a:cubicBezTo>
                    <a:pt x="16185" y="0"/>
                    <a:pt x="15488" y="150"/>
                    <a:pt x="14945" y="463"/>
                  </a:cubicBezTo>
                  <a:lnTo>
                    <a:pt x="1068" y="8502"/>
                  </a:lnTo>
                  <a:cubicBezTo>
                    <a:pt x="1" y="9136"/>
                    <a:pt x="1" y="10137"/>
                    <a:pt x="1102" y="10770"/>
                  </a:cubicBezTo>
                  <a:lnTo>
                    <a:pt x="6972" y="14173"/>
                  </a:lnTo>
                  <a:cubicBezTo>
                    <a:pt x="7523" y="14490"/>
                    <a:pt x="8232" y="14648"/>
                    <a:pt x="8941" y="14648"/>
                  </a:cubicBezTo>
                  <a:cubicBezTo>
                    <a:pt x="9649" y="14648"/>
                    <a:pt x="10358" y="14490"/>
                    <a:pt x="10909" y="14173"/>
                  </a:cubicBezTo>
                  <a:lnTo>
                    <a:pt x="24785" y="6134"/>
                  </a:lnTo>
                  <a:cubicBezTo>
                    <a:pt x="25853" y="5500"/>
                    <a:pt x="25853" y="4499"/>
                    <a:pt x="24752" y="3866"/>
                  </a:cubicBezTo>
                  <a:lnTo>
                    <a:pt x="18881" y="463"/>
                  </a:lnTo>
                  <a:cubicBezTo>
                    <a:pt x="18323" y="159"/>
                    <a:pt x="17603" y="0"/>
                    <a:pt x="168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28"/>
            <p:cNvSpPr/>
            <p:nvPr/>
          </p:nvSpPr>
          <p:spPr>
            <a:xfrm>
              <a:off x="4051400" y="3407875"/>
              <a:ext cx="67575" cy="51725"/>
            </a:xfrm>
            <a:custGeom>
              <a:avLst/>
              <a:gdLst/>
              <a:ahLst/>
              <a:cxnLst/>
              <a:rect l="l" t="t" r="r" b="b"/>
              <a:pathLst>
                <a:path w="2703" h="2069" extrusionOk="0">
                  <a:moveTo>
                    <a:pt x="1368" y="1"/>
                  </a:moveTo>
                  <a:cubicBezTo>
                    <a:pt x="0" y="1"/>
                    <a:pt x="0" y="2069"/>
                    <a:pt x="1368" y="2069"/>
                  </a:cubicBezTo>
                  <a:cubicBezTo>
                    <a:pt x="2702" y="2069"/>
                    <a:pt x="2702" y="1"/>
                    <a:pt x="1368" y="1"/>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28"/>
            <p:cNvSpPr/>
            <p:nvPr/>
          </p:nvSpPr>
          <p:spPr>
            <a:xfrm>
              <a:off x="2407725" y="2361300"/>
              <a:ext cx="1330975" cy="783075"/>
            </a:xfrm>
            <a:custGeom>
              <a:avLst/>
              <a:gdLst/>
              <a:ahLst/>
              <a:cxnLst/>
              <a:rect l="l" t="t" r="r" b="b"/>
              <a:pathLst>
                <a:path w="53239" h="31323" fill="none" extrusionOk="0">
                  <a:moveTo>
                    <a:pt x="53238" y="0"/>
                  </a:moveTo>
                  <a:lnTo>
                    <a:pt x="0" y="31323"/>
                  </a:lnTo>
                </a:path>
              </a:pathLst>
            </a:custGeom>
            <a:noFill/>
            <a:ln w="500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28"/>
            <p:cNvSpPr/>
            <p:nvPr/>
          </p:nvSpPr>
          <p:spPr>
            <a:xfrm>
              <a:off x="2363525" y="1962675"/>
              <a:ext cx="507050" cy="527900"/>
            </a:xfrm>
            <a:custGeom>
              <a:avLst/>
              <a:gdLst/>
              <a:ahLst/>
              <a:cxnLst/>
              <a:rect l="l" t="t" r="r" b="b"/>
              <a:pathLst>
                <a:path w="20282" h="21116" extrusionOk="0">
                  <a:moveTo>
                    <a:pt x="7206" y="1335"/>
                  </a:moveTo>
                  <a:cubicBezTo>
                    <a:pt x="2502" y="4037"/>
                    <a:pt x="1" y="10041"/>
                    <a:pt x="1635" y="14778"/>
                  </a:cubicBezTo>
                  <a:cubicBezTo>
                    <a:pt x="3236" y="19481"/>
                    <a:pt x="8373" y="21116"/>
                    <a:pt x="13077" y="18414"/>
                  </a:cubicBezTo>
                  <a:cubicBezTo>
                    <a:pt x="17780" y="15679"/>
                    <a:pt x="20282" y="9674"/>
                    <a:pt x="18647" y="4938"/>
                  </a:cubicBezTo>
                  <a:cubicBezTo>
                    <a:pt x="17580" y="1802"/>
                    <a:pt x="14911" y="1"/>
                    <a:pt x="11842" y="34"/>
                  </a:cubicBezTo>
                  <a:cubicBezTo>
                    <a:pt x="10341" y="34"/>
                    <a:pt x="8740" y="434"/>
                    <a:pt x="7206" y="133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654;p28"/>
            <p:cNvSpPr/>
            <p:nvPr/>
          </p:nvSpPr>
          <p:spPr>
            <a:xfrm>
              <a:off x="2647050" y="2050250"/>
              <a:ext cx="507900" cy="527900"/>
            </a:xfrm>
            <a:custGeom>
              <a:avLst/>
              <a:gdLst/>
              <a:ahLst/>
              <a:cxnLst/>
              <a:rect l="l" t="t" r="r" b="b"/>
              <a:pathLst>
                <a:path w="20316" h="21116" extrusionOk="0">
                  <a:moveTo>
                    <a:pt x="7239" y="1335"/>
                  </a:moveTo>
                  <a:cubicBezTo>
                    <a:pt x="2503" y="4036"/>
                    <a:pt x="1" y="10041"/>
                    <a:pt x="1635" y="14777"/>
                  </a:cubicBezTo>
                  <a:cubicBezTo>
                    <a:pt x="3270" y="19481"/>
                    <a:pt x="8407" y="21115"/>
                    <a:pt x="13110" y="18413"/>
                  </a:cubicBezTo>
                  <a:cubicBezTo>
                    <a:pt x="17814" y="15678"/>
                    <a:pt x="20315" y="9674"/>
                    <a:pt x="18681" y="4937"/>
                  </a:cubicBezTo>
                  <a:cubicBezTo>
                    <a:pt x="17580" y="1802"/>
                    <a:pt x="14912" y="0"/>
                    <a:pt x="11843" y="0"/>
                  </a:cubicBezTo>
                  <a:cubicBezTo>
                    <a:pt x="10375" y="0"/>
                    <a:pt x="8741" y="434"/>
                    <a:pt x="7239" y="133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28"/>
            <p:cNvSpPr/>
            <p:nvPr/>
          </p:nvSpPr>
          <p:spPr>
            <a:xfrm>
              <a:off x="2647900" y="2082775"/>
              <a:ext cx="222675" cy="340250"/>
            </a:xfrm>
            <a:custGeom>
              <a:avLst/>
              <a:gdLst/>
              <a:ahLst/>
              <a:cxnLst/>
              <a:rect l="l" t="t" r="r" b="b"/>
              <a:pathLst>
                <a:path w="8907" h="13610" extrusionOk="0">
                  <a:moveTo>
                    <a:pt x="7239" y="0"/>
                  </a:moveTo>
                  <a:cubicBezTo>
                    <a:pt x="7205" y="34"/>
                    <a:pt x="7205" y="34"/>
                    <a:pt x="7172" y="34"/>
                  </a:cubicBezTo>
                  <a:cubicBezTo>
                    <a:pt x="2469" y="2735"/>
                    <a:pt x="0" y="8773"/>
                    <a:pt x="1601" y="13476"/>
                  </a:cubicBezTo>
                  <a:cubicBezTo>
                    <a:pt x="1635" y="13510"/>
                    <a:pt x="1635" y="13577"/>
                    <a:pt x="1668" y="13610"/>
                  </a:cubicBezTo>
                  <a:cubicBezTo>
                    <a:pt x="1668" y="13610"/>
                    <a:pt x="1702" y="13610"/>
                    <a:pt x="1702" y="13577"/>
                  </a:cubicBezTo>
                  <a:cubicBezTo>
                    <a:pt x="6405" y="10875"/>
                    <a:pt x="8907" y="4870"/>
                    <a:pt x="7272" y="167"/>
                  </a:cubicBezTo>
                  <a:cubicBezTo>
                    <a:pt x="7272" y="100"/>
                    <a:pt x="7239" y="67"/>
                    <a:pt x="72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28"/>
            <p:cNvSpPr/>
            <p:nvPr/>
          </p:nvSpPr>
          <p:spPr>
            <a:xfrm>
              <a:off x="2677075" y="2307925"/>
              <a:ext cx="125950" cy="5875"/>
            </a:xfrm>
            <a:custGeom>
              <a:avLst/>
              <a:gdLst/>
              <a:ahLst/>
              <a:cxnLst/>
              <a:rect l="l" t="t" r="r" b="b"/>
              <a:pathLst>
                <a:path w="5038" h="235" extrusionOk="0">
                  <a:moveTo>
                    <a:pt x="34" y="1"/>
                  </a:moveTo>
                  <a:cubicBezTo>
                    <a:pt x="34" y="67"/>
                    <a:pt x="34" y="134"/>
                    <a:pt x="1" y="201"/>
                  </a:cubicBezTo>
                  <a:lnTo>
                    <a:pt x="4904" y="234"/>
                  </a:lnTo>
                  <a:cubicBezTo>
                    <a:pt x="4938" y="134"/>
                    <a:pt x="4971" y="67"/>
                    <a:pt x="50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28"/>
            <p:cNvSpPr/>
            <p:nvPr/>
          </p:nvSpPr>
          <p:spPr>
            <a:xfrm>
              <a:off x="2687100" y="2259550"/>
              <a:ext cx="137625" cy="5875"/>
            </a:xfrm>
            <a:custGeom>
              <a:avLst/>
              <a:gdLst/>
              <a:ahLst/>
              <a:cxnLst/>
              <a:rect l="l" t="t" r="r" b="b"/>
              <a:pathLst>
                <a:path w="5505" h="235" extrusionOk="0">
                  <a:moveTo>
                    <a:pt x="67" y="1"/>
                  </a:moveTo>
                  <a:cubicBezTo>
                    <a:pt x="33" y="68"/>
                    <a:pt x="33" y="168"/>
                    <a:pt x="0" y="234"/>
                  </a:cubicBezTo>
                  <a:lnTo>
                    <a:pt x="5437" y="234"/>
                  </a:lnTo>
                  <a:cubicBezTo>
                    <a:pt x="5437" y="168"/>
                    <a:pt x="5471" y="101"/>
                    <a:pt x="55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28"/>
            <p:cNvSpPr/>
            <p:nvPr/>
          </p:nvSpPr>
          <p:spPr>
            <a:xfrm>
              <a:off x="2681250" y="2283750"/>
              <a:ext cx="133450" cy="5850"/>
            </a:xfrm>
            <a:custGeom>
              <a:avLst/>
              <a:gdLst/>
              <a:ahLst/>
              <a:cxnLst/>
              <a:rect l="l" t="t" r="r" b="b"/>
              <a:pathLst>
                <a:path w="5338" h="234" extrusionOk="0">
                  <a:moveTo>
                    <a:pt x="34" y="0"/>
                  </a:moveTo>
                  <a:cubicBezTo>
                    <a:pt x="34" y="67"/>
                    <a:pt x="1" y="134"/>
                    <a:pt x="1" y="200"/>
                  </a:cubicBezTo>
                  <a:lnTo>
                    <a:pt x="5238" y="234"/>
                  </a:lnTo>
                  <a:cubicBezTo>
                    <a:pt x="5271" y="167"/>
                    <a:pt x="5304" y="67"/>
                    <a:pt x="53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28"/>
            <p:cNvSpPr/>
            <p:nvPr/>
          </p:nvSpPr>
          <p:spPr>
            <a:xfrm>
              <a:off x="2678750" y="2379650"/>
              <a:ext cx="68400" cy="5850"/>
            </a:xfrm>
            <a:custGeom>
              <a:avLst/>
              <a:gdLst/>
              <a:ahLst/>
              <a:cxnLst/>
              <a:rect l="l" t="t" r="r" b="b"/>
              <a:pathLst>
                <a:path w="2736" h="234" extrusionOk="0">
                  <a:moveTo>
                    <a:pt x="1" y="0"/>
                  </a:moveTo>
                  <a:cubicBezTo>
                    <a:pt x="1" y="67"/>
                    <a:pt x="1" y="167"/>
                    <a:pt x="34" y="234"/>
                  </a:cubicBezTo>
                  <a:lnTo>
                    <a:pt x="2502" y="234"/>
                  </a:lnTo>
                  <a:cubicBezTo>
                    <a:pt x="2569" y="167"/>
                    <a:pt x="2669" y="67"/>
                    <a:pt x="27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28"/>
            <p:cNvSpPr/>
            <p:nvPr/>
          </p:nvSpPr>
          <p:spPr>
            <a:xfrm>
              <a:off x="2676250" y="2355450"/>
              <a:ext cx="93425" cy="5875"/>
            </a:xfrm>
            <a:custGeom>
              <a:avLst/>
              <a:gdLst/>
              <a:ahLst/>
              <a:cxnLst/>
              <a:rect l="l" t="t" r="r" b="b"/>
              <a:pathLst>
                <a:path w="3737" h="235" extrusionOk="0">
                  <a:moveTo>
                    <a:pt x="0" y="1"/>
                  </a:moveTo>
                  <a:cubicBezTo>
                    <a:pt x="0" y="101"/>
                    <a:pt x="0" y="168"/>
                    <a:pt x="0" y="234"/>
                  </a:cubicBezTo>
                  <a:lnTo>
                    <a:pt x="3536" y="234"/>
                  </a:lnTo>
                  <a:cubicBezTo>
                    <a:pt x="3603" y="168"/>
                    <a:pt x="3670" y="101"/>
                    <a:pt x="3736" y="34"/>
                  </a:cubicBezTo>
                  <a:lnTo>
                    <a:pt x="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661;p28"/>
            <p:cNvSpPr/>
            <p:nvPr/>
          </p:nvSpPr>
          <p:spPr>
            <a:xfrm>
              <a:off x="2683750" y="2403825"/>
              <a:ext cx="35050" cy="5875"/>
            </a:xfrm>
            <a:custGeom>
              <a:avLst/>
              <a:gdLst/>
              <a:ahLst/>
              <a:cxnLst/>
              <a:rect l="l" t="t" r="r" b="b"/>
              <a:pathLst>
                <a:path w="1402" h="235" extrusionOk="0">
                  <a:moveTo>
                    <a:pt x="1" y="1"/>
                  </a:moveTo>
                  <a:cubicBezTo>
                    <a:pt x="1" y="67"/>
                    <a:pt x="34" y="134"/>
                    <a:pt x="34" y="234"/>
                  </a:cubicBezTo>
                  <a:lnTo>
                    <a:pt x="1101" y="234"/>
                  </a:lnTo>
                  <a:cubicBezTo>
                    <a:pt x="1202" y="134"/>
                    <a:pt x="1302" y="67"/>
                    <a:pt x="14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28"/>
            <p:cNvSpPr/>
            <p:nvPr/>
          </p:nvSpPr>
          <p:spPr>
            <a:xfrm>
              <a:off x="2675425" y="2332100"/>
              <a:ext cx="112600" cy="5050"/>
            </a:xfrm>
            <a:custGeom>
              <a:avLst/>
              <a:gdLst/>
              <a:ahLst/>
              <a:cxnLst/>
              <a:rect l="l" t="t" r="r" b="b"/>
              <a:pathLst>
                <a:path w="4504" h="202" extrusionOk="0">
                  <a:moveTo>
                    <a:pt x="33" y="1"/>
                  </a:moveTo>
                  <a:cubicBezTo>
                    <a:pt x="33" y="68"/>
                    <a:pt x="33" y="134"/>
                    <a:pt x="0" y="201"/>
                  </a:cubicBezTo>
                  <a:lnTo>
                    <a:pt x="4337" y="201"/>
                  </a:lnTo>
                  <a:cubicBezTo>
                    <a:pt x="4403" y="134"/>
                    <a:pt x="4437" y="68"/>
                    <a:pt x="45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28"/>
            <p:cNvSpPr/>
            <p:nvPr/>
          </p:nvSpPr>
          <p:spPr>
            <a:xfrm>
              <a:off x="2695425" y="2235375"/>
              <a:ext cx="136800" cy="5875"/>
            </a:xfrm>
            <a:custGeom>
              <a:avLst/>
              <a:gdLst/>
              <a:ahLst/>
              <a:cxnLst/>
              <a:rect l="l" t="t" r="r" b="b"/>
              <a:pathLst>
                <a:path w="5472" h="235" extrusionOk="0">
                  <a:moveTo>
                    <a:pt x="67" y="1"/>
                  </a:moveTo>
                  <a:cubicBezTo>
                    <a:pt x="34" y="101"/>
                    <a:pt x="34" y="167"/>
                    <a:pt x="1" y="234"/>
                  </a:cubicBezTo>
                  <a:lnTo>
                    <a:pt x="5405" y="234"/>
                  </a:lnTo>
                  <a:cubicBezTo>
                    <a:pt x="5438" y="167"/>
                    <a:pt x="5471" y="101"/>
                    <a:pt x="5471" y="34"/>
                  </a:cubicBezTo>
                  <a:lnTo>
                    <a:pt x="6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28"/>
            <p:cNvSpPr/>
            <p:nvPr/>
          </p:nvSpPr>
          <p:spPr>
            <a:xfrm>
              <a:off x="2776325" y="2116125"/>
              <a:ext cx="62575" cy="5025"/>
            </a:xfrm>
            <a:custGeom>
              <a:avLst/>
              <a:gdLst/>
              <a:ahLst/>
              <a:cxnLst/>
              <a:rect l="l" t="t" r="r" b="b"/>
              <a:pathLst>
                <a:path w="2503" h="201" extrusionOk="0">
                  <a:moveTo>
                    <a:pt x="234" y="0"/>
                  </a:moveTo>
                  <a:cubicBezTo>
                    <a:pt x="167" y="67"/>
                    <a:pt x="67" y="134"/>
                    <a:pt x="0" y="201"/>
                  </a:cubicBezTo>
                  <a:lnTo>
                    <a:pt x="2502" y="201"/>
                  </a:lnTo>
                  <a:cubicBezTo>
                    <a:pt x="2502" y="134"/>
                    <a:pt x="2469" y="67"/>
                    <a:pt x="24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28"/>
            <p:cNvSpPr/>
            <p:nvPr/>
          </p:nvSpPr>
          <p:spPr>
            <a:xfrm>
              <a:off x="2806350" y="2091950"/>
              <a:ext cx="26700" cy="5025"/>
            </a:xfrm>
            <a:custGeom>
              <a:avLst/>
              <a:gdLst/>
              <a:ahLst/>
              <a:cxnLst/>
              <a:rect l="l" t="t" r="r" b="b"/>
              <a:pathLst>
                <a:path w="1068" h="201" extrusionOk="0">
                  <a:moveTo>
                    <a:pt x="300" y="0"/>
                  </a:moveTo>
                  <a:cubicBezTo>
                    <a:pt x="200" y="67"/>
                    <a:pt x="100" y="134"/>
                    <a:pt x="0" y="200"/>
                  </a:cubicBezTo>
                  <a:lnTo>
                    <a:pt x="1068" y="200"/>
                  </a:lnTo>
                  <a:cubicBezTo>
                    <a:pt x="1068" y="134"/>
                    <a:pt x="1034" y="67"/>
                    <a:pt x="10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28"/>
            <p:cNvSpPr/>
            <p:nvPr/>
          </p:nvSpPr>
          <p:spPr>
            <a:xfrm>
              <a:off x="2752975" y="2139475"/>
              <a:ext cx="88425" cy="5850"/>
            </a:xfrm>
            <a:custGeom>
              <a:avLst/>
              <a:gdLst/>
              <a:ahLst/>
              <a:cxnLst/>
              <a:rect l="l" t="t" r="r" b="b"/>
              <a:pathLst>
                <a:path w="3537" h="234" extrusionOk="0">
                  <a:moveTo>
                    <a:pt x="200" y="0"/>
                  </a:moveTo>
                  <a:cubicBezTo>
                    <a:pt x="134" y="67"/>
                    <a:pt x="67" y="167"/>
                    <a:pt x="0" y="234"/>
                  </a:cubicBezTo>
                  <a:lnTo>
                    <a:pt x="3536" y="234"/>
                  </a:lnTo>
                  <a:cubicBezTo>
                    <a:pt x="3536" y="167"/>
                    <a:pt x="3536" y="101"/>
                    <a:pt x="35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28"/>
            <p:cNvSpPr/>
            <p:nvPr/>
          </p:nvSpPr>
          <p:spPr>
            <a:xfrm>
              <a:off x="2705425" y="2212025"/>
              <a:ext cx="132625" cy="5025"/>
            </a:xfrm>
            <a:custGeom>
              <a:avLst/>
              <a:gdLst/>
              <a:ahLst/>
              <a:cxnLst/>
              <a:rect l="l" t="t" r="r" b="b"/>
              <a:pathLst>
                <a:path w="5305" h="201" extrusionOk="0">
                  <a:moveTo>
                    <a:pt x="101" y="1"/>
                  </a:moveTo>
                  <a:cubicBezTo>
                    <a:pt x="68" y="67"/>
                    <a:pt x="34" y="134"/>
                    <a:pt x="1" y="201"/>
                  </a:cubicBezTo>
                  <a:lnTo>
                    <a:pt x="5238" y="201"/>
                  </a:lnTo>
                  <a:cubicBezTo>
                    <a:pt x="5271" y="134"/>
                    <a:pt x="5271" y="67"/>
                    <a:pt x="53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28"/>
            <p:cNvSpPr/>
            <p:nvPr/>
          </p:nvSpPr>
          <p:spPr>
            <a:xfrm>
              <a:off x="2733800" y="2163650"/>
              <a:ext cx="108425" cy="5875"/>
            </a:xfrm>
            <a:custGeom>
              <a:avLst/>
              <a:gdLst/>
              <a:ahLst/>
              <a:cxnLst/>
              <a:rect l="l" t="t" r="r" b="b"/>
              <a:pathLst>
                <a:path w="4337" h="235" extrusionOk="0">
                  <a:moveTo>
                    <a:pt x="167" y="1"/>
                  </a:moveTo>
                  <a:cubicBezTo>
                    <a:pt x="100" y="68"/>
                    <a:pt x="67" y="134"/>
                    <a:pt x="0" y="234"/>
                  </a:cubicBezTo>
                  <a:lnTo>
                    <a:pt x="4337" y="234"/>
                  </a:lnTo>
                  <a:cubicBezTo>
                    <a:pt x="4337" y="168"/>
                    <a:pt x="4337" y="68"/>
                    <a:pt x="433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28"/>
            <p:cNvSpPr/>
            <p:nvPr/>
          </p:nvSpPr>
          <p:spPr>
            <a:xfrm>
              <a:off x="2717950" y="2187850"/>
              <a:ext cx="123450" cy="5850"/>
            </a:xfrm>
            <a:custGeom>
              <a:avLst/>
              <a:gdLst/>
              <a:ahLst/>
              <a:cxnLst/>
              <a:rect l="l" t="t" r="r" b="b"/>
              <a:pathLst>
                <a:path w="4938" h="234" extrusionOk="0">
                  <a:moveTo>
                    <a:pt x="134" y="0"/>
                  </a:moveTo>
                  <a:cubicBezTo>
                    <a:pt x="100" y="67"/>
                    <a:pt x="67" y="134"/>
                    <a:pt x="0" y="200"/>
                  </a:cubicBezTo>
                  <a:lnTo>
                    <a:pt x="4904" y="234"/>
                  </a:lnTo>
                  <a:cubicBezTo>
                    <a:pt x="4904" y="134"/>
                    <a:pt x="4904" y="67"/>
                    <a:pt x="49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28"/>
            <p:cNvSpPr/>
            <p:nvPr/>
          </p:nvSpPr>
          <p:spPr>
            <a:xfrm>
              <a:off x="2329325" y="1748350"/>
              <a:ext cx="858150" cy="1006600"/>
            </a:xfrm>
            <a:custGeom>
              <a:avLst/>
              <a:gdLst/>
              <a:ahLst/>
              <a:cxnLst/>
              <a:rect l="l" t="t" r="r" b="b"/>
              <a:pathLst>
                <a:path w="34326" h="40264" fill="none" extrusionOk="0">
                  <a:moveTo>
                    <a:pt x="34325" y="25553"/>
                  </a:moveTo>
                  <a:lnTo>
                    <a:pt x="8807" y="40263"/>
                  </a:lnTo>
                  <a:lnTo>
                    <a:pt x="1" y="14711"/>
                  </a:lnTo>
                  <a:lnTo>
                    <a:pt x="25519" y="1"/>
                  </a:lnTo>
                  <a:close/>
                </a:path>
              </a:pathLst>
            </a:custGeom>
            <a:noFill/>
            <a:ln w="5850" cap="flat" cmpd="sng">
              <a:solidFill>
                <a:schemeClr val="accent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28"/>
            <p:cNvSpPr/>
            <p:nvPr/>
          </p:nvSpPr>
          <p:spPr>
            <a:xfrm>
              <a:off x="2938925" y="1715000"/>
              <a:ext cx="56750" cy="66750"/>
            </a:xfrm>
            <a:custGeom>
              <a:avLst/>
              <a:gdLst/>
              <a:ahLst/>
              <a:cxnLst/>
              <a:rect l="l" t="t" r="r" b="b"/>
              <a:pathLst>
                <a:path w="2270" h="2670" extrusionOk="0">
                  <a:moveTo>
                    <a:pt x="1702" y="1"/>
                  </a:moveTo>
                  <a:lnTo>
                    <a:pt x="1" y="968"/>
                  </a:lnTo>
                  <a:lnTo>
                    <a:pt x="601" y="2669"/>
                  </a:lnTo>
                  <a:lnTo>
                    <a:pt x="2269" y="1702"/>
                  </a:lnTo>
                  <a:lnTo>
                    <a:pt x="170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28"/>
            <p:cNvSpPr/>
            <p:nvPr/>
          </p:nvSpPr>
          <p:spPr>
            <a:xfrm>
              <a:off x="3158250" y="2350450"/>
              <a:ext cx="56750" cy="66750"/>
            </a:xfrm>
            <a:custGeom>
              <a:avLst/>
              <a:gdLst/>
              <a:ahLst/>
              <a:cxnLst/>
              <a:rect l="l" t="t" r="r" b="b"/>
              <a:pathLst>
                <a:path w="2270" h="2670" extrusionOk="0">
                  <a:moveTo>
                    <a:pt x="1669" y="1"/>
                  </a:moveTo>
                  <a:lnTo>
                    <a:pt x="1" y="968"/>
                  </a:lnTo>
                  <a:lnTo>
                    <a:pt x="568" y="2669"/>
                  </a:lnTo>
                  <a:lnTo>
                    <a:pt x="2269" y="1702"/>
                  </a:lnTo>
                  <a:lnTo>
                    <a:pt x="166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28"/>
            <p:cNvSpPr/>
            <p:nvPr/>
          </p:nvSpPr>
          <p:spPr>
            <a:xfrm>
              <a:off x="2300975" y="2082775"/>
              <a:ext cx="56750" cy="66725"/>
            </a:xfrm>
            <a:custGeom>
              <a:avLst/>
              <a:gdLst/>
              <a:ahLst/>
              <a:cxnLst/>
              <a:rect l="l" t="t" r="r" b="b"/>
              <a:pathLst>
                <a:path w="2270" h="2669" extrusionOk="0">
                  <a:moveTo>
                    <a:pt x="1702" y="0"/>
                  </a:moveTo>
                  <a:lnTo>
                    <a:pt x="1" y="968"/>
                  </a:lnTo>
                  <a:lnTo>
                    <a:pt x="601" y="2669"/>
                  </a:lnTo>
                  <a:lnTo>
                    <a:pt x="2269" y="1701"/>
                  </a:lnTo>
                  <a:lnTo>
                    <a:pt x="170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28"/>
            <p:cNvSpPr/>
            <p:nvPr/>
          </p:nvSpPr>
          <p:spPr>
            <a:xfrm>
              <a:off x="2520300" y="2718225"/>
              <a:ext cx="56725" cy="65900"/>
            </a:xfrm>
            <a:custGeom>
              <a:avLst/>
              <a:gdLst/>
              <a:ahLst/>
              <a:cxnLst/>
              <a:rect l="l" t="t" r="r" b="b"/>
              <a:pathLst>
                <a:path w="2269" h="2636" extrusionOk="0">
                  <a:moveTo>
                    <a:pt x="1702" y="0"/>
                  </a:moveTo>
                  <a:lnTo>
                    <a:pt x="1" y="968"/>
                  </a:lnTo>
                  <a:lnTo>
                    <a:pt x="601" y="2636"/>
                  </a:lnTo>
                  <a:lnTo>
                    <a:pt x="2269" y="1668"/>
                  </a:lnTo>
                  <a:lnTo>
                    <a:pt x="170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28"/>
            <p:cNvSpPr/>
            <p:nvPr/>
          </p:nvSpPr>
          <p:spPr>
            <a:xfrm>
              <a:off x="3059850" y="1043700"/>
              <a:ext cx="405325" cy="488700"/>
            </a:xfrm>
            <a:custGeom>
              <a:avLst/>
              <a:gdLst/>
              <a:ahLst/>
              <a:cxnLst/>
              <a:rect l="l" t="t" r="r" b="b"/>
              <a:pathLst>
                <a:path w="16213" h="19548" extrusionOk="0">
                  <a:moveTo>
                    <a:pt x="12209" y="0"/>
                  </a:moveTo>
                  <a:lnTo>
                    <a:pt x="1" y="7172"/>
                  </a:lnTo>
                  <a:lnTo>
                    <a:pt x="4004" y="19547"/>
                  </a:lnTo>
                  <a:lnTo>
                    <a:pt x="16212" y="12376"/>
                  </a:lnTo>
                  <a:lnTo>
                    <a:pt x="122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28"/>
            <p:cNvSpPr/>
            <p:nvPr/>
          </p:nvSpPr>
          <p:spPr>
            <a:xfrm>
              <a:off x="3200800" y="1191300"/>
              <a:ext cx="179300" cy="237700"/>
            </a:xfrm>
            <a:custGeom>
              <a:avLst/>
              <a:gdLst/>
              <a:ahLst/>
              <a:cxnLst/>
              <a:rect l="l" t="t" r="r" b="b"/>
              <a:pathLst>
                <a:path w="7172" h="9508" extrusionOk="0">
                  <a:moveTo>
                    <a:pt x="1001" y="2535"/>
                  </a:moveTo>
                  <a:lnTo>
                    <a:pt x="2702" y="4537"/>
                  </a:lnTo>
                  <a:lnTo>
                    <a:pt x="867" y="5604"/>
                  </a:lnTo>
                  <a:lnTo>
                    <a:pt x="1001" y="2535"/>
                  </a:lnTo>
                  <a:close/>
                  <a:moveTo>
                    <a:pt x="1901" y="0"/>
                  </a:moveTo>
                  <a:cubicBezTo>
                    <a:pt x="1768" y="100"/>
                    <a:pt x="1568" y="200"/>
                    <a:pt x="1401" y="301"/>
                  </a:cubicBezTo>
                  <a:cubicBezTo>
                    <a:pt x="1234" y="401"/>
                    <a:pt x="1034" y="501"/>
                    <a:pt x="867" y="601"/>
                  </a:cubicBezTo>
                  <a:lnTo>
                    <a:pt x="534" y="7606"/>
                  </a:lnTo>
                  <a:cubicBezTo>
                    <a:pt x="500" y="8640"/>
                    <a:pt x="300" y="9073"/>
                    <a:pt x="0" y="9307"/>
                  </a:cubicBezTo>
                  <a:lnTo>
                    <a:pt x="67" y="9507"/>
                  </a:lnTo>
                  <a:cubicBezTo>
                    <a:pt x="267" y="9374"/>
                    <a:pt x="567" y="9207"/>
                    <a:pt x="834" y="9040"/>
                  </a:cubicBezTo>
                  <a:cubicBezTo>
                    <a:pt x="1268" y="8773"/>
                    <a:pt x="1635" y="8573"/>
                    <a:pt x="2135" y="8306"/>
                  </a:cubicBezTo>
                  <a:lnTo>
                    <a:pt x="2068" y="8106"/>
                  </a:lnTo>
                  <a:cubicBezTo>
                    <a:pt x="1816" y="8248"/>
                    <a:pt x="1594" y="8345"/>
                    <a:pt x="1409" y="8345"/>
                  </a:cubicBezTo>
                  <a:cubicBezTo>
                    <a:pt x="1201" y="8345"/>
                    <a:pt x="1040" y="8223"/>
                    <a:pt x="934" y="7906"/>
                  </a:cubicBezTo>
                  <a:cubicBezTo>
                    <a:pt x="834" y="7606"/>
                    <a:pt x="801" y="7139"/>
                    <a:pt x="834" y="6405"/>
                  </a:cubicBezTo>
                  <a:lnTo>
                    <a:pt x="834" y="5871"/>
                  </a:lnTo>
                  <a:lnTo>
                    <a:pt x="2835" y="4704"/>
                  </a:lnTo>
                  <a:lnTo>
                    <a:pt x="3970" y="5971"/>
                  </a:lnTo>
                  <a:cubicBezTo>
                    <a:pt x="4103" y="6138"/>
                    <a:pt x="4203" y="6271"/>
                    <a:pt x="4236" y="6405"/>
                  </a:cubicBezTo>
                  <a:cubicBezTo>
                    <a:pt x="4337" y="6672"/>
                    <a:pt x="4136" y="6872"/>
                    <a:pt x="3669" y="7172"/>
                  </a:cubicBezTo>
                  <a:lnTo>
                    <a:pt x="3736" y="7372"/>
                  </a:lnTo>
                  <a:cubicBezTo>
                    <a:pt x="4070" y="7139"/>
                    <a:pt x="4703" y="6772"/>
                    <a:pt x="5371" y="6372"/>
                  </a:cubicBezTo>
                  <a:cubicBezTo>
                    <a:pt x="6038" y="5971"/>
                    <a:pt x="6705" y="5604"/>
                    <a:pt x="7172" y="5337"/>
                  </a:cubicBezTo>
                  <a:lnTo>
                    <a:pt x="7105" y="5137"/>
                  </a:lnTo>
                  <a:cubicBezTo>
                    <a:pt x="7054" y="5168"/>
                    <a:pt x="6994" y="5186"/>
                    <a:pt x="6925" y="5186"/>
                  </a:cubicBezTo>
                  <a:cubicBezTo>
                    <a:pt x="6769" y="5186"/>
                    <a:pt x="6570" y="5092"/>
                    <a:pt x="6338" y="4837"/>
                  </a:cubicBezTo>
                  <a:lnTo>
                    <a:pt x="190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28"/>
            <p:cNvSpPr/>
            <p:nvPr/>
          </p:nvSpPr>
          <p:spPr>
            <a:xfrm>
              <a:off x="3169925" y="1383100"/>
              <a:ext cx="405325" cy="487875"/>
            </a:xfrm>
            <a:custGeom>
              <a:avLst/>
              <a:gdLst/>
              <a:ahLst/>
              <a:cxnLst/>
              <a:rect l="l" t="t" r="r" b="b"/>
              <a:pathLst>
                <a:path w="16213" h="19515" extrusionOk="0">
                  <a:moveTo>
                    <a:pt x="12210" y="0"/>
                  </a:moveTo>
                  <a:lnTo>
                    <a:pt x="1" y="7172"/>
                  </a:lnTo>
                  <a:lnTo>
                    <a:pt x="4004" y="19514"/>
                  </a:lnTo>
                  <a:lnTo>
                    <a:pt x="16212" y="12376"/>
                  </a:lnTo>
                  <a:lnTo>
                    <a:pt x="122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28"/>
            <p:cNvSpPr/>
            <p:nvPr/>
          </p:nvSpPr>
          <p:spPr>
            <a:xfrm>
              <a:off x="3324200" y="1476500"/>
              <a:ext cx="251050" cy="340275"/>
            </a:xfrm>
            <a:custGeom>
              <a:avLst/>
              <a:gdLst/>
              <a:ahLst/>
              <a:cxnLst/>
              <a:rect l="l" t="t" r="r" b="b"/>
              <a:pathLst>
                <a:path w="10042" h="13611" extrusionOk="0">
                  <a:moveTo>
                    <a:pt x="7239" y="0"/>
                  </a:moveTo>
                  <a:cubicBezTo>
                    <a:pt x="2536" y="2769"/>
                    <a:pt x="1" y="8873"/>
                    <a:pt x="1535" y="13610"/>
                  </a:cubicBezTo>
                  <a:lnTo>
                    <a:pt x="10041" y="8640"/>
                  </a:lnTo>
                  <a:lnTo>
                    <a:pt x="723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28"/>
            <p:cNvSpPr/>
            <p:nvPr/>
          </p:nvSpPr>
          <p:spPr>
            <a:xfrm>
              <a:off x="3260825" y="1488175"/>
              <a:ext cx="177650" cy="215175"/>
            </a:xfrm>
            <a:custGeom>
              <a:avLst/>
              <a:gdLst/>
              <a:ahLst/>
              <a:cxnLst/>
              <a:rect l="l" t="t" r="r" b="b"/>
              <a:pathLst>
                <a:path w="7106" h="8607" fill="none" extrusionOk="0">
                  <a:moveTo>
                    <a:pt x="7106" y="5438"/>
                  </a:moveTo>
                  <a:lnTo>
                    <a:pt x="1735" y="8607"/>
                  </a:lnTo>
                  <a:lnTo>
                    <a:pt x="1" y="3136"/>
                  </a:lnTo>
                  <a:lnTo>
                    <a:pt x="5371" y="0"/>
                  </a:lnTo>
                  <a:close/>
                </a:path>
              </a:pathLst>
            </a:custGeom>
            <a:noFill/>
            <a:ln w="6675" cap="flat" cmpd="sng">
              <a:solidFill>
                <a:srgbClr val="2E45E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28"/>
            <p:cNvSpPr/>
            <p:nvPr/>
          </p:nvSpPr>
          <p:spPr>
            <a:xfrm>
              <a:off x="3280025" y="1721675"/>
              <a:ext cx="405300" cy="488700"/>
            </a:xfrm>
            <a:custGeom>
              <a:avLst/>
              <a:gdLst/>
              <a:ahLst/>
              <a:cxnLst/>
              <a:rect l="l" t="t" r="r" b="b"/>
              <a:pathLst>
                <a:path w="16212" h="19548" extrusionOk="0">
                  <a:moveTo>
                    <a:pt x="12175" y="0"/>
                  </a:moveTo>
                  <a:lnTo>
                    <a:pt x="0" y="7172"/>
                  </a:lnTo>
                  <a:lnTo>
                    <a:pt x="4003" y="19548"/>
                  </a:lnTo>
                  <a:lnTo>
                    <a:pt x="16212" y="12376"/>
                  </a:lnTo>
                  <a:lnTo>
                    <a:pt x="1217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28"/>
            <p:cNvSpPr/>
            <p:nvPr/>
          </p:nvSpPr>
          <p:spPr>
            <a:xfrm>
              <a:off x="3310025" y="1961300"/>
              <a:ext cx="282725" cy="249075"/>
            </a:xfrm>
            <a:custGeom>
              <a:avLst/>
              <a:gdLst/>
              <a:ahLst/>
              <a:cxnLst/>
              <a:rect l="l" t="t" r="r" b="b"/>
              <a:pathLst>
                <a:path w="11309" h="9963" extrusionOk="0">
                  <a:moveTo>
                    <a:pt x="4656" y="0"/>
                  </a:moveTo>
                  <a:cubicBezTo>
                    <a:pt x="3160" y="0"/>
                    <a:pt x="1562" y="438"/>
                    <a:pt x="1" y="1357"/>
                  </a:cubicBezTo>
                  <a:lnTo>
                    <a:pt x="2803" y="9963"/>
                  </a:lnTo>
                  <a:lnTo>
                    <a:pt x="11309" y="4959"/>
                  </a:lnTo>
                  <a:cubicBezTo>
                    <a:pt x="10262" y="1772"/>
                    <a:pt x="7666" y="0"/>
                    <a:pt x="46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28"/>
            <p:cNvSpPr/>
            <p:nvPr/>
          </p:nvSpPr>
          <p:spPr>
            <a:xfrm>
              <a:off x="3450125" y="1721675"/>
              <a:ext cx="178500" cy="215175"/>
            </a:xfrm>
            <a:custGeom>
              <a:avLst/>
              <a:gdLst/>
              <a:ahLst/>
              <a:cxnLst/>
              <a:rect l="l" t="t" r="r" b="b"/>
              <a:pathLst>
                <a:path w="7140" h="8607" extrusionOk="0">
                  <a:moveTo>
                    <a:pt x="5371" y="0"/>
                  </a:moveTo>
                  <a:lnTo>
                    <a:pt x="1" y="3169"/>
                  </a:lnTo>
                  <a:lnTo>
                    <a:pt x="1769" y="8607"/>
                  </a:lnTo>
                  <a:lnTo>
                    <a:pt x="7139" y="5438"/>
                  </a:lnTo>
                  <a:lnTo>
                    <a:pt x="537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28"/>
            <p:cNvSpPr/>
            <p:nvPr/>
          </p:nvSpPr>
          <p:spPr>
            <a:xfrm>
              <a:off x="4760225" y="3032625"/>
              <a:ext cx="136800" cy="118575"/>
            </a:xfrm>
            <a:custGeom>
              <a:avLst/>
              <a:gdLst/>
              <a:ahLst/>
              <a:cxnLst/>
              <a:rect l="l" t="t" r="r" b="b"/>
              <a:pathLst>
                <a:path w="5472" h="4743" extrusionOk="0">
                  <a:moveTo>
                    <a:pt x="2336" y="0"/>
                  </a:moveTo>
                  <a:lnTo>
                    <a:pt x="2536" y="2001"/>
                  </a:lnTo>
                  <a:cubicBezTo>
                    <a:pt x="2536" y="2001"/>
                    <a:pt x="1" y="4170"/>
                    <a:pt x="335" y="4637"/>
                  </a:cubicBezTo>
                  <a:cubicBezTo>
                    <a:pt x="382" y="4710"/>
                    <a:pt x="502" y="4743"/>
                    <a:pt x="673" y="4743"/>
                  </a:cubicBezTo>
                  <a:cubicBezTo>
                    <a:pt x="1587" y="4743"/>
                    <a:pt x="3969" y="3829"/>
                    <a:pt x="4671" y="3436"/>
                  </a:cubicBezTo>
                  <a:cubicBezTo>
                    <a:pt x="5472" y="2969"/>
                    <a:pt x="5472" y="2669"/>
                    <a:pt x="5105" y="2035"/>
                  </a:cubicBezTo>
                  <a:cubicBezTo>
                    <a:pt x="4771" y="1434"/>
                    <a:pt x="4904" y="0"/>
                    <a:pt x="49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4" name="Google Shape;3684;p28"/>
            <p:cNvSpPr/>
            <p:nvPr/>
          </p:nvSpPr>
          <p:spPr>
            <a:xfrm>
              <a:off x="4984575" y="3120175"/>
              <a:ext cx="136775" cy="118600"/>
            </a:xfrm>
            <a:custGeom>
              <a:avLst/>
              <a:gdLst/>
              <a:ahLst/>
              <a:cxnLst/>
              <a:rect l="l" t="t" r="r" b="b"/>
              <a:pathLst>
                <a:path w="5471" h="4744" extrusionOk="0">
                  <a:moveTo>
                    <a:pt x="2335" y="1"/>
                  </a:moveTo>
                  <a:lnTo>
                    <a:pt x="2535" y="1969"/>
                  </a:lnTo>
                  <a:cubicBezTo>
                    <a:pt x="2535" y="1969"/>
                    <a:pt x="0" y="4170"/>
                    <a:pt x="300" y="4637"/>
                  </a:cubicBezTo>
                  <a:cubicBezTo>
                    <a:pt x="353" y="4711"/>
                    <a:pt x="477" y="4743"/>
                    <a:pt x="652" y="4743"/>
                  </a:cubicBezTo>
                  <a:cubicBezTo>
                    <a:pt x="1586" y="4743"/>
                    <a:pt x="3963" y="3830"/>
                    <a:pt x="4637" y="3436"/>
                  </a:cubicBezTo>
                  <a:cubicBezTo>
                    <a:pt x="5471" y="2969"/>
                    <a:pt x="5437" y="2669"/>
                    <a:pt x="5104" y="2035"/>
                  </a:cubicBezTo>
                  <a:cubicBezTo>
                    <a:pt x="4770" y="1402"/>
                    <a:pt x="4870" y="1"/>
                    <a:pt x="4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28"/>
            <p:cNvSpPr/>
            <p:nvPr/>
          </p:nvSpPr>
          <p:spPr>
            <a:xfrm>
              <a:off x="4656000" y="1750850"/>
              <a:ext cx="252700" cy="346125"/>
            </a:xfrm>
            <a:custGeom>
              <a:avLst/>
              <a:gdLst/>
              <a:ahLst/>
              <a:cxnLst/>
              <a:rect l="l" t="t" r="r" b="b"/>
              <a:pathLst>
                <a:path w="10108" h="13845" extrusionOk="0">
                  <a:moveTo>
                    <a:pt x="9073" y="1"/>
                  </a:moveTo>
                  <a:cubicBezTo>
                    <a:pt x="7172" y="835"/>
                    <a:pt x="0" y="9708"/>
                    <a:pt x="0" y="9708"/>
                  </a:cubicBezTo>
                  <a:lnTo>
                    <a:pt x="3369" y="13844"/>
                  </a:lnTo>
                  <a:lnTo>
                    <a:pt x="10108" y="7740"/>
                  </a:lnTo>
                  <a:lnTo>
                    <a:pt x="9073" y="1"/>
                  </a:ln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28"/>
            <p:cNvSpPr/>
            <p:nvPr/>
          </p:nvSpPr>
          <p:spPr>
            <a:xfrm>
              <a:off x="4768575" y="2219525"/>
              <a:ext cx="431175" cy="930600"/>
            </a:xfrm>
            <a:custGeom>
              <a:avLst/>
              <a:gdLst/>
              <a:ahLst/>
              <a:cxnLst/>
              <a:rect l="l" t="t" r="r" b="b"/>
              <a:pathLst>
                <a:path w="17247" h="37224" extrusionOk="0">
                  <a:moveTo>
                    <a:pt x="5037" y="1"/>
                  </a:moveTo>
                  <a:cubicBezTo>
                    <a:pt x="5037" y="1"/>
                    <a:pt x="367" y="14911"/>
                    <a:pt x="167" y="18948"/>
                  </a:cubicBezTo>
                  <a:cubicBezTo>
                    <a:pt x="1" y="22950"/>
                    <a:pt x="1201" y="31256"/>
                    <a:pt x="1201" y="32557"/>
                  </a:cubicBezTo>
                  <a:cubicBezTo>
                    <a:pt x="1201" y="33293"/>
                    <a:pt x="2651" y="33883"/>
                    <a:pt x="3881" y="33883"/>
                  </a:cubicBezTo>
                  <a:cubicBezTo>
                    <a:pt x="4769" y="33883"/>
                    <a:pt x="5543" y="33575"/>
                    <a:pt x="5571" y="32791"/>
                  </a:cubicBezTo>
                  <a:cubicBezTo>
                    <a:pt x="5638" y="30890"/>
                    <a:pt x="5571" y="20282"/>
                    <a:pt x="5571" y="20282"/>
                  </a:cubicBezTo>
                  <a:lnTo>
                    <a:pt x="9074" y="8040"/>
                  </a:lnTo>
                  <a:lnTo>
                    <a:pt x="9074" y="8040"/>
                  </a:lnTo>
                  <a:cubicBezTo>
                    <a:pt x="9074" y="8041"/>
                    <a:pt x="8807" y="17947"/>
                    <a:pt x="8740" y="21483"/>
                  </a:cubicBezTo>
                  <a:cubicBezTo>
                    <a:pt x="8673" y="25019"/>
                    <a:pt x="9841" y="36260"/>
                    <a:pt x="9841" y="36260"/>
                  </a:cubicBezTo>
                  <a:cubicBezTo>
                    <a:pt x="10408" y="36983"/>
                    <a:pt x="11101" y="37224"/>
                    <a:pt x="11773" y="37224"/>
                  </a:cubicBezTo>
                  <a:cubicBezTo>
                    <a:pt x="13117" y="37224"/>
                    <a:pt x="14377" y="36260"/>
                    <a:pt x="14377" y="36260"/>
                  </a:cubicBezTo>
                  <a:lnTo>
                    <a:pt x="14377" y="21416"/>
                  </a:lnTo>
                  <a:cubicBezTo>
                    <a:pt x="14377" y="21416"/>
                    <a:pt x="17246" y="5138"/>
                    <a:pt x="16712" y="1769"/>
                  </a:cubicBezTo>
                  <a:lnTo>
                    <a:pt x="503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28"/>
            <p:cNvSpPr/>
            <p:nvPr/>
          </p:nvSpPr>
          <p:spPr>
            <a:xfrm>
              <a:off x="4995400" y="2294575"/>
              <a:ext cx="6700" cy="125950"/>
            </a:xfrm>
            <a:custGeom>
              <a:avLst/>
              <a:gdLst/>
              <a:ahLst/>
              <a:cxnLst/>
              <a:rect l="l" t="t" r="r" b="b"/>
              <a:pathLst>
                <a:path w="268" h="5038" fill="none" extrusionOk="0">
                  <a:moveTo>
                    <a:pt x="268" y="1"/>
                  </a:moveTo>
                  <a:lnTo>
                    <a:pt x="1" y="5038"/>
                  </a:lnTo>
                </a:path>
              </a:pathLst>
            </a:custGeom>
            <a:noFill/>
            <a:ln w="667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28"/>
            <p:cNvSpPr/>
            <p:nvPr/>
          </p:nvSpPr>
          <p:spPr>
            <a:xfrm>
              <a:off x="4835475" y="1744525"/>
              <a:ext cx="372500" cy="597725"/>
            </a:xfrm>
            <a:custGeom>
              <a:avLst/>
              <a:gdLst/>
              <a:ahLst/>
              <a:cxnLst/>
              <a:rect l="l" t="t" r="r" b="b"/>
              <a:pathLst>
                <a:path w="14900" h="23909" extrusionOk="0">
                  <a:moveTo>
                    <a:pt x="3263" y="1"/>
                  </a:moveTo>
                  <a:cubicBezTo>
                    <a:pt x="1142" y="1"/>
                    <a:pt x="1" y="1435"/>
                    <a:pt x="26" y="2989"/>
                  </a:cubicBezTo>
                  <a:cubicBezTo>
                    <a:pt x="93" y="4991"/>
                    <a:pt x="1528" y="14631"/>
                    <a:pt x="1528" y="14631"/>
                  </a:cubicBezTo>
                  <a:cubicBezTo>
                    <a:pt x="1528" y="14631"/>
                    <a:pt x="1194" y="17767"/>
                    <a:pt x="2161" y="20368"/>
                  </a:cubicBezTo>
                  <a:cubicBezTo>
                    <a:pt x="3162" y="22970"/>
                    <a:pt x="8099" y="23804"/>
                    <a:pt x="10968" y="23904"/>
                  </a:cubicBezTo>
                  <a:cubicBezTo>
                    <a:pt x="11041" y="23907"/>
                    <a:pt x="11113" y="23908"/>
                    <a:pt x="11185" y="23908"/>
                  </a:cubicBezTo>
                  <a:cubicBezTo>
                    <a:pt x="13890" y="23908"/>
                    <a:pt x="14900" y="22068"/>
                    <a:pt x="14737" y="19468"/>
                  </a:cubicBezTo>
                  <a:cubicBezTo>
                    <a:pt x="14604" y="16799"/>
                    <a:pt x="14370" y="4957"/>
                    <a:pt x="12569" y="3923"/>
                  </a:cubicBezTo>
                  <a:cubicBezTo>
                    <a:pt x="10734" y="2923"/>
                    <a:pt x="5330" y="387"/>
                    <a:pt x="5330" y="387"/>
                  </a:cubicBezTo>
                  <a:cubicBezTo>
                    <a:pt x="4563" y="119"/>
                    <a:pt x="3873" y="1"/>
                    <a:pt x="32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28"/>
            <p:cNvSpPr/>
            <p:nvPr/>
          </p:nvSpPr>
          <p:spPr>
            <a:xfrm>
              <a:off x="4777750" y="1666625"/>
              <a:ext cx="78425" cy="83425"/>
            </a:xfrm>
            <a:custGeom>
              <a:avLst/>
              <a:gdLst/>
              <a:ahLst/>
              <a:cxnLst/>
              <a:rect l="l" t="t" r="r" b="b"/>
              <a:pathLst>
                <a:path w="3137" h="3337" extrusionOk="0">
                  <a:moveTo>
                    <a:pt x="301" y="1135"/>
                  </a:moveTo>
                  <a:lnTo>
                    <a:pt x="0" y="2870"/>
                  </a:lnTo>
                  <a:lnTo>
                    <a:pt x="2702" y="3337"/>
                  </a:lnTo>
                  <a:lnTo>
                    <a:pt x="3003" y="1602"/>
                  </a:lnTo>
                  <a:cubicBezTo>
                    <a:pt x="3136" y="868"/>
                    <a:pt x="2636" y="134"/>
                    <a:pt x="1902" y="1"/>
                  </a:cubicBezTo>
                  <a:cubicBezTo>
                    <a:pt x="1802" y="1"/>
                    <a:pt x="1735" y="1"/>
                    <a:pt x="1635" y="1"/>
                  </a:cubicBezTo>
                  <a:cubicBezTo>
                    <a:pt x="1001" y="1"/>
                    <a:pt x="401" y="468"/>
                    <a:pt x="301" y="1135"/>
                  </a:cubicBezTo>
                  <a:close/>
                </a:path>
              </a:pathLst>
            </a:custGeom>
            <a:solidFill>
              <a:srgbClr val="109C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28"/>
            <p:cNvSpPr/>
            <p:nvPr/>
          </p:nvSpPr>
          <p:spPr>
            <a:xfrm>
              <a:off x="4545925" y="1710000"/>
              <a:ext cx="316900" cy="1376850"/>
            </a:xfrm>
            <a:custGeom>
              <a:avLst/>
              <a:gdLst/>
              <a:ahLst/>
              <a:cxnLst/>
              <a:rect l="l" t="t" r="r" b="b"/>
              <a:pathLst>
                <a:path w="12676" h="55074" extrusionOk="0">
                  <a:moveTo>
                    <a:pt x="8840" y="334"/>
                  </a:moveTo>
                  <a:lnTo>
                    <a:pt x="2002" y="40163"/>
                  </a:lnTo>
                  <a:lnTo>
                    <a:pt x="167" y="47635"/>
                  </a:lnTo>
                  <a:cubicBezTo>
                    <a:pt x="0" y="48368"/>
                    <a:pt x="0" y="49169"/>
                    <a:pt x="167" y="49903"/>
                  </a:cubicBezTo>
                  <a:lnTo>
                    <a:pt x="1234" y="54073"/>
                  </a:lnTo>
                  <a:lnTo>
                    <a:pt x="1134" y="54673"/>
                  </a:lnTo>
                  <a:cubicBezTo>
                    <a:pt x="1101" y="54840"/>
                    <a:pt x="1201" y="55007"/>
                    <a:pt x="1401" y="55040"/>
                  </a:cubicBezTo>
                  <a:cubicBezTo>
                    <a:pt x="1568" y="55073"/>
                    <a:pt x="1735" y="54973"/>
                    <a:pt x="1768" y="54773"/>
                  </a:cubicBezTo>
                  <a:lnTo>
                    <a:pt x="1868" y="54173"/>
                  </a:lnTo>
                  <a:lnTo>
                    <a:pt x="4237" y="50603"/>
                  </a:lnTo>
                  <a:cubicBezTo>
                    <a:pt x="4670" y="49970"/>
                    <a:pt x="4937" y="49236"/>
                    <a:pt x="5004" y="48435"/>
                  </a:cubicBezTo>
                  <a:lnTo>
                    <a:pt x="5771" y="40830"/>
                  </a:lnTo>
                  <a:lnTo>
                    <a:pt x="12643" y="1001"/>
                  </a:lnTo>
                  <a:cubicBezTo>
                    <a:pt x="12676" y="768"/>
                    <a:pt x="12542" y="568"/>
                    <a:pt x="12309" y="534"/>
                  </a:cubicBezTo>
                  <a:lnTo>
                    <a:pt x="9307" y="34"/>
                  </a:lnTo>
                  <a:lnTo>
                    <a:pt x="9240" y="0"/>
                  </a:lnTo>
                  <a:cubicBezTo>
                    <a:pt x="9040" y="0"/>
                    <a:pt x="8873" y="167"/>
                    <a:pt x="8840" y="33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28"/>
            <p:cNvSpPr/>
            <p:nvPr/>
          </p:nvSpPr>
          <p:spPr>
            <a:xfrm>
              <a:off x="4573425" y="3061800"/>
              <a:ext cx="19225" cy="24375"/>
            </a:xfrm>
            <a:custGeom>
              <a:avLst/>
              <a:gdLst/>
              <a:ahLst/>
              <a:cxnLst/>
              <a:rect l="l" t="t" r="r" b="b"/>
              <a:pathLst>
                <a:path w="769" h="975" extrusionOk="0">
                  <a:moveTo>
                    <a:pt x="134" y="1"/>
                  </a:moveTo>
                  <a:lnTo>
                    <a:pt x="34" y="601"/>
                  </a:lnTo>
                  <a:cubicBezTo>
                    <a:pt x="1" y="768"/>
                    <a:pt x="101" y="935"/>
                    <a:pt x="301" y="968"/>
                  </a:cubicBezTo>
                  <a:cubicBezTo>
                    <a:pt x="322" y="972"/>
                    <a:pt x="344" y="974"/>
                    <a:pt x="364" y="974"/>
                  </a:cubicBezTo>
                  <a:cubicBezTo>
                    <a:pt x="508" y="974"/>
                    <a:pt x="639" y="876"/>
                    <a:pt x="668" y="701"/>
                  </a:cubicBezTo>
                  <a:lnTo>
                    <a:pt x="768" y="101"/>
                  </a:lnTo>
                  <a:lnTo>
                    <a:pt x="768" y="101"/>
                  </a:lnTo>
                  <a:cubicBezTo>
                    <a:pt x="768" y="101"/>
                    <a:pt x="702" y="139"/>
                    <a:pt x="579" y="139"/>
                  </a:cubicBezTo>
                  <a:cubicBezTo>
                    <a:pt x="472" y="139"/>
                    <a:pt x="321" y="109"/>
                    <a:pt x="134" y="1"/>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28"/>
            <p:cNvSpPr/>
            <p:nvPr/>
          </p:nvSpPr>
          <p:spPr>
            <a:xfrm>
              <a:off x="4555100" y="2627325"/>
              <a:ext cx="150125" cy="273550"/>
            </a:xfrm>
            <a:custGeom>
              <a:avLst/>
              <a:gdLst/>
              <a:ahLst/>
              <a:cxnLst/>
              <a:rect l="l" t="t" r="r" b="b"/>
              <a:pathLst>
                <a:path w="6005" h="10942" extrusionOk="0">
                  <a:moveTo>
                    <a:pt x="1635" y="3470"/>
                  </a:moveTo>
                  <a:lnTo>
                    <a:pt x="0" y="10108"/>
                  </a:lnTo>
                  <a:cubicBezTo>
                    <a:pt x="1601" y="10174"/>
                    <a:pt x="3202" y="10441"/>
                    <a:pt x="4737" y="10942"/>
                  </a:cubicBezTo>
                  <a:lnTo>
                    <a:pt x="5404" y="4137"/>
                  </a:lnTo>
                  <a:lnTo>
                    <a:pt x="6004" y="668"/>
                  </a:lnTo>
                  <a:cubicBezTo>
                    <a:pt x="4770" y="301"/>
                    <a:pt x="3503" y="67"/>
                    <a:pt x="22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28"/>
            <p:cNvSpPr/>
            <p:nvPr/>
          </p:nvSpPr>
          <p:spPr>
            <a:xfrm>
              <a:off x="4704375" y="1888475"/>
              <a:ext cx="74425" cy="67550"/>
            </a:xfrm>
            <a:custGeom>
              <a:avLst/>
              <a:gdLst/>
              <a:ahLst/>
              <a:cxnLst/>
              <a:rect l="l" t="t" r="r" b="b"/>
              <a:pathLst>
                <a:path w="2977" h="2702" extrusionOk="0">
                  <a:moveTo>
                    <a:pt x="1136" y="0"/>
                  </a:moveTo>
                  <a:cubicBezTo>
                    <a:pt x="957" y="0"/>
                    <a:pt x="785" y="61"/>
                    <a:pt x="634" y="200"/>
                  </a:cubicBezTo>
                  <a:lnTo>
                    <a:pt x="0" y="2202"/>
                  </a:lnTo>
                  <a:lnTo>
                    <a:pt x="1168" y="2702"/>
                  </a:lnTo>
                  <a:lnTo>
                    <a:pt x="2535" y="2135"/>
                  </a:lnTo>
                  <a:cubicBezTo>
                    <a:pt x="2976" y="1363"/>
                    <a:pt x="1983" y="0"/>
                    <a:pt x="1136" y="0"/>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28"/>
            <p:cNvSpPr/>
            <p:nvPr/>
          </p:nvSpPr>
          <p:spPr>
            <a:xfrm>
              <a:off x="4716875" y="1810000"/>
              <a:ext cx="85075" cy="135200"/>
            </a:xfrm>
            <a:custGeom>
              <a:avLst/>
              <a:gdLst/>
              <a:ahLst/>
              <a:cxnLst/>
              <a:rect l="l" t="t" r="r" b="b"/>
              <a:pathLst>
                <a:path w="3403" h="5408" extrusionOk="0">
                  <a:moveTo>
                    <a:pt x="2976" y="1"/>
                  </a:moveTo>
                  <a:cubicBezTo>
                    <a:pt x="2572" y="1"/>
                    <a:pt x="1777" y="795"/>
                    <a:pt x="1568" y="1004"/>
                  </a:cubicBezTo>
                  <a:cubicBezTo>
                    <a:pt x="1301" y="1238"/>
                    <a:pt x="1201" y="2038"/>
                    <a:pt x="1034" y="2639"/>
                  </a:cubicBezTo>
                  <a:cubicBezTo>
                    <a:pt x="868" y="3272"/>
                    <a:pt x="0" y="4040"/>
                    <a:pt x="0" y="4040"/>
                  </a:cubicBezTo>
                  <a:cubicBezTo>
                    <a:pt x="0" y="4940"/>
                    <a:pt x="1535" y="5407"/>
                    <a:pt x="1535" y="5407"/>
                  </a:cubicBezTo>
                  <a:lnTo>
                    <a:pt x="2102" y="3039"/>
                  </a:lnTo>
                  <a:cubicBezTo>
                    <a:pt x="2636" y="2905"/>
                    <a:pt x="2736" y="1738"/>
                    <a:pt x="2736" y="1738"/>
                  </a:cubicBezTo>
                  <a:cubicBezTo>
                    <a:pt x="2736" y="1738"/>
                    <a:pt x="3403" y="304"/>
                    <a:pt x="3103" y="37"/>
                  </a:cubicBezTo>
                  <a:cubicBezTo>
                    <a:pt x="3067" y="12"/>
                    <a:pt x="3025" y="1"/>
                    <a:pt x="2976"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28"/>
            <p:cNvSpPr/>
            <p:nvPr/>
          </p:nvSpPr>
          <p:spPr>
            <a:xfrm>
              <a:off x="4909500" y="1639125"/>
              <a:ext cx="132625" cy="217025"/>
            </a:xfrm>
            <a:custGeom>
              <a:avLst/>
              <a:gdLst/>
              <a:ahLst/>
              <a:cxnLst/>
              <a:rect l="l" t="t" r="r" b="b"/>
              <a:pathLst>
                <a:path w="5305" h="8681" extrusionOk="0">
                  <a:moveTo>
                    <a:pt x="535" y="0"/>
                  </a:moveTo>
                  <a:lnTo>
                    <a:pt x="368" y="1568"/>
                  </a:lnTo>
                  <a:cubicBezTo>
                    <a:pt x="368" y="1568"/>
                    <a:pt x="1" y="3102"/>
                    <a:pt x="435" y="3903"/>
                  </a:cubicBezTo>
                  <a:cubicBezTo>
                    <a:pt x="782" y="4622"/>
                    <a:pt x="1277" y="4714"/>
                    <a:pt x="1508" y="4714"/>
                  </a:cubicBezTo>
                  <a:cubicBezTo>
                    <a:pt x="1587" y="4714"/>
                    <a:pt x="1635" y="4703"/>
                    <a:pt x="1635" y="4703"/>
                  </a:cubicBezTo>
                  <a:lnTo>
                    <a:pt x="1802" y="6638"/>
                  </a:lnTo>
                  <a:cubicBezTo>
                    <a:pt x="1802" y="6638"/>
                    <a:pt x="1235" y="8139"/>
                    <a:pt x="1735" y="8506"/>
                  </a:cubicBezTo>
                  <a:cubicBezTo>
                    <a:pt x="1917" y="8627"/>
                    <a:pt x="2143" y="8680"/>
                    <a:pt x="2393" y="8680"/>
                  </a:cubicBezTo>
                  <a:cubicBezTo>
                    <a:pt x="3523" y="8680"/>
                    <a:pt x="5141" y="7597"/>
                    <a:pt x="5305" y="6805"/>
                  </a:cubicBezTo>
                  <a:lnTo>
                    <a:pt x="4037" y="4070"/>
                  </a:lnTo>
                  <a:cubicBezTo>
                    <a:pt x="4037" y="4070"/>
                    <a:pt x="4838" y="2835"/>
                    <a:pt x="4638" y="1868"/>
                  </a:cubicBezTo>
                  <a:cubicBezTo>
                    <a:pt x="4437" y="934"/>
                    <a:pt x="1535" y="0"/>
                    <a:pt x="1535"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28"/>
            <p:cNvSpPr/>
            <p:nvPr/>
          </p:nvSpPr>
          <p:spPr>
            <a:xfrm>
              <a:off x="4893675" y="1613025"/>
              <a:ext cx="149300" cy="127850"/>
            </a:xfrm>
            <a:custGeom>
              <a:avLst/>
              <a:gdLst/>
              <a:ahLst/>
              <a:cxnLst/>
              <a:rect l="l" t="t" r="r" b="b"/>
              <a:pathLst>
                <a:path w="5972" h="5114" extrusionOk="0">
                  <a:moveTo>
                    <a:pt x="2842" y="0"/>
                  </a:moveTo>
                  <a:cubicBezTo>
                    <a:pt x="1765" y="0"/>
                    <a:pt x="688" y="481"/>
                    <a:pt x="434" y="1244"/>
                  </a:cubicBezTo>
                  <a:cubicBezTo>
                    <a:pt x="0" y="2545"/>
                    <a:pt x="1001" y="2612"/>
                    <a:pt x="1001" y="2612"/>
                  </a:cubicBezTo>
                  <a:lnTo>
                    <a:pt x="1635" y="1745"/>
                  </a:lnTo>
                  <a:cubicBezTo>
                    <a:pt x="1635" y="1745"/>
                    <a:pt x="2168" y="2840"/>
                    <a:pt x="3725" y="2840"/>
                  </a:cubicBezTo>
                  <a:cubicBezTo>
                    <a:pt x="3865" y="2840"/>
                    <a:pt x="4013" y="2831"/>
                    <a:pt x="4170" y="2812"/>
                  </a:cubicBezTo>
                  <a:lnTo>
                    <a:pt x="4170" y="3679"/>
                  </a:lnTo>
                  <a:cubicBezTo>
                    <a:pt x="4170" y="3679"/>
                    <a:pt x="4439" y="3385"/>
                    <a:pt x="4642" y="3385"/>
                  </a:cubicBezTo>
                  <a:cubicBezTo>
                    <a:pt x="4676" y="3385"/>
                    <a:pt x="4708" y="3393"/>
                    <a:pt x="4737" y="3412"/>
                  </a:cubicBezTo>
                  <a:cubicBezTo>
                    <a:pt x="5104" y="3679"/>
                    <a:pt x="4904" y="4213"/>
                    <a:pt x="4370" y="4513"/>
                  </a:cubicBezTo>
                  <a:lnTo>
                    <a:pt x="4670" y="5114"/>
                  </a:lnTo>
                  <a:cubicBezTo>
                    <a:pt x="4670" y="5114"/>
                    <a:pt x="5971" y="3946"/>
                    <a:pt x="5437" y="2545"/>
                  </a:cubicBezTo>
                  <a:cubicBezTo>
                    <a:pt x="5437" y="2545"/>
                    <a:pt x="5804" y="1478"/>
                    <a:pt x="4537" y="510"/>
                  </a:cubicBezTo>
                  <a:cubicBezTo>
                    <a:pt x="4075" y="158"/>
                    <a:pt x="3458" y="0"/>
                    <a:pt x="28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28"/>
            <p:cNvSpPr/>
            <p:nvPr/>
          </p:nvSpPr>
          <p:spPr>
            <a:xfrm>
              <a:off x="4546075" y="1893475"/>
              <a:ext cx="221700" cy="240950"/>
            </a:xfrm>
            <a:custGeom>
              <a:avLst/>
              <a:gdLst/>
              <a:ahLst/>
              <a:cxnLst/>
              <a:rect l="l" t="t" r="r" b="b"/>
              <a:pathLst>
                <a:path w="8868" h="9638" extrusionOk="0">
                  <a:moveTo>
                    <a:pt x="6966" y="0"/>
                  </a:moveTo>
                  <a:cubicBezTo>
                    <a:pt x="6966" y="0"/>
                    <a:pt x="3230" y="3336"/>
                    <a:pt x="1429" y="5838"/>
                  </a:cubicBezTo>
                  <a:cubicBezTo>
                    <a:pt x="1" y="7824"/>
                    <a:pt x="1982" y="9638"/>
                    <a:pt x="4038" y="9638"/>
                  </a:cubicBezTo>
                  <a:cubicBezTo>
                    <a:pt x="4191" y="9638"/>
                    <a:pt x="4345" y="9628"/>
                    <a:pt x="4497" y="9607"/>
                  </a:cubicBezTo>
                  <a:cubicBezTo>
                    <a:pt x="6732" y="9340"/>
                    <a:pt x="8867" y="1935"/>
                    <a:pt x="8867" y="1935"/>
                  </a:cubicBezTo>
                  <a:cubicBezTo>
                    <a:pt x="6999" y="1501"/>
                    <a:pt x="6966" y="0"/>
                    <a:pt x="69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28"/>
            <p:cNvSpPr/>
            <p:nvPr/>
          </p:nvSpPr>
          <p:spPr>
            <a:xfrm>
              <a:off x="4720200" y="2233350"/>
              <a:ext cx="152650" cy="61250"/>
            </a:xfrm>
            <a:custGeom>
              <a:avLst/>
              <a:gdLst/>
              <a:ahLst/>
              <a:cxnLst/>
              <a:rect l="l" t="t" r="r" b="b"/>
              <a:pathLst>
                <a:path w="6106" h="2450" extrusionOk="0">
                  <a:moveTo>
                    <a:pt x="941" y="0"/>
                  </a:moveTo>
                  <a:cubicBezTo>
                    <a:pt x="876" y="0"/>
                    <a:pt x="818" y="5"/>
                    <a:pt x="768" y="15"/>
                  </a:cubicBezTo>
                  <a:cubicBezTo>
                    <a:pt x="268" y="82"/>
                    <a:pt x="1" y="1349"/>
                    <a:pt x="268" y="1416"/>
                  </a:cubicBezTo>
                  <a:cubicBezTo>
                    <a:pt x="519" y="1472"/>
                    <a:pt x="1567" y="2324"/>
                    <a:pt x="2548" y="2324"/>
                  </a:cubicBezTo>
                  <a:cubicBezTo>
                    <a:pt x="2738" y="2324"/>
                    <a:pt x="2925" y="2292"/>
                    <a:pt x="3103" y="2216"/>
                  </a:cubicBezTo>
                  <a:lnTo>
                    <a:pt x="6105" y="2450"/>
                  </a:lnTo>
                  <a:lnTo>
                    <a:pt x="6105" y="2450"/>
                  </a:lnTo>
                  <a:lnTo>
                    <a:pt x="5605" y="649"/>
                  </a:lnTo>
                  <a:cubicBezTo>
                    <a:pt x="5605" y="649"/>
                    <a:pt x="4819" y="782"/>
                    <a:pt x="4107" y="782"/>
                  </a:cubicBezTo>
                  <a:cubicBezTo>
                    <a:pt x="3752" y="782"/>
                    <a:pt x="3414" y="749"/>
                    <a:pt x="3203" y="649"/>
                  </a:cubicBezTo>
                  <a:cubicBezTo>
                    <a:pt x="2633" y="378"/>
                    <a:pt x="1522" y="0"/>
                    <a:pt x="941"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699;p28"/>
            <p:cNvSpPr/>
            <p:nvPr/>
          </p:nvSpPr>
          <p:spPr>
            <a:xfrm>
              <a:off x="4841125" y="1830075"/>
              <a:ext cx="384475" cy="480375"/>
            </a:xfrm>
            <a:custGeom>
              <a:avLst/>
              <a:gdLst/>
              <a:ahLst/>
              <a:cxnLst/>
              <a:rect l="l" t="t" r="r" b="b"/>
              <a:pathLst>
                <a:path w="15379" h="19215" extrusionOk="0">
                  <a:moveTo>
                    <a:pt x="11375" y="1"/>
                  </a:moveTo>
                  <a:lnTo>
                    <a:pt x="7339" y="13644"/>
                  </a:lnTo>
                  <a:lnTo>
                    <a:pt x="1" y="16379"/>
                  </a:lnTo>
                  <a:lnTo>
                    <a:pt x="167" y="19215"/>
                  </a:lnTo>
                  <a:cubicBezTo>
                    <a:pt x="167" y="19215"/>
                    <a:pt x="8940" y="18948"/>
                    <a:pt x="11075" y="17247"/>
                  </a:cubicBezTo>
                  <a:cubicBezTo>
                    <a:pt x="13177" y="15545"/>
                    <a:pt x="15245" y="8540"/>
                    <a:pt x="15312" y="5271"/>
                  </a:cubicBezTo>
                  <a:cubicBezTo>
                    <a:pt x="15378" y="2036"/>
                    <a:pt x="13477" y="1068"/>
                    <a:pt x="11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700;p28"/>
            <p:cNvSpPr/>
            <p:nvPr/>
          </p:nvSpPr>
          <p:spPr>
            <a:xfrm>
              <a:off x="3964675" y="3497100"/>
              <a:ext cx="76750" cy="251050"/>
            </a:xfrm>
            <a:custGeom>
              <a:avLst/>
              <a:gdLst/>
              <a:ahLst/>
              <a:cxnLst/>
              <a:rect l="l" t="t" r="r" b="b"/>
              <a:pathLst>
                <a:path w="3070" h="10042" extrusionOk="0">
                  <a:moveTo>
                    <a:pt x="2002" y="1"/>
                  </a:moveTo>
                  <a:lnTo>
                    <a:pt x="0" y="1168"/>
                  </a:lnTo>
                  <a:lnTo>
                    <a:pt x="0" y="10042"/>
                  </a:lnTo>
                  <a:lnTo>
                    <a:pt x="2002" y="8874"/>
                  </a:lnTo>
                  <a:lnTo>
                    <a:pt x="3069" y="568"/>
                  </a:lnTo>
                  <a:lnTo>
                    <a:pt x="200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701;p28"/>
            <p:cNvSpPr/>
            <p:nvPr/>
          </p:nvSpPr>
          <p:spPr>
            <a:xfrm>
              <a:off x="4364950" y="3214400"/>
              <a:ext cx="170150" cy="303575"/>
            </a:xfrm>
            <a:custGeom>
              <a:avLst/>
              <a:gdLst/>
              <a:ahLst/>
              <a:cxnLst/>
              <a:rect l="l" t="t" r="r" b="b"/>
              <a:pathLst>
                <a:path w="6806" h="12143" extrusionOk="0">
                  <a:moveTo>
                    <a:pt x="5605" y="1"/>
                  </a:moveTo>
                  <a:lnTo>
                    <a:pt x="1" y="3237"/>
                  </a:lnTo>
                  <a:lnTo>
                    <a:pt x="1" y="12143"/>
                  </a:lnTo>
                  <a:lnTo>
                    <a:pt x="5738" y="8807"/>
                  </a:lnTo>
                  <a:lnTo>
                    <a:pt x="6806" y="7440"/>
                  </a:lnTo>
                  <a:lnTo>
                    <a:pt x="5738" y="6872"/>
                  </a:lnTo>
                  <a:lnTo>
                    <a:pt x="2002" y="9041"/>
                  </a:lnTo>
                  <a:lnTo>
                    <a:pt x="2002" y="7406"/>
                  </a:lnTo>
                  <a:lnTo>
                    <a:pt x="5171" y="5572"/>
                  </a:lnTo>
                  <a:lnTo>
                    <a:pt x="6238" y="4271"/>
                  </a:lnTo>
                  <a:lnTo>
                    <a:pt x="5171" y="3704"/>
                  </a:lnTo>
                  <a:lnTo>
                    <a:pt x="2002" y="5538"/>
                  </a:lnTo>
                  <a:lnTo>
                    <a:pt x="2002" y="4037"/>
                  </a:lnTo>
                  <a:lnTo>
                    <a:pt x="5605" y="1936"/>
                  </a:lnTo>
                  <a:lnTo>
                    <a:pt x="6672" y="568"/>
                  </a:lnTo>
                  <a:lnTo>
                    <a:pt x="560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2" name="Google Shape;3702;p28"/>
            <p:cNvSpPr/>
            <p:nvPr/>
          </p:nvSpPr>
          <p:spPr>
            <a:xfrm>
              <a:off x="4565925" y="3105175"/>
              <a:ext cx="208525" cy="296050"/>
            </a:xfrm>
            <a:custGeom>
              <a:avLst/>
              <a:gdLst/>
              <a:ahLst/>
              <a:cxnLst/>
              <a:rect l="l" t="t" r="r" b="b"/>
              <a:pathLst>
                <a:path w="8341" h="11842" extrusionOk="0">
                  <a:moveTo>
                    <a:pt x="4170" y="3036"/>
                  </a:moveTo>
                  <a:lnTo>
                    <a:pt x="5071" y="5371"/>
                  </a:lnTo>
                  <a:lnTo>
                    <a:pt x="3236" y="6405"/>
                  </a:lnTo>
                  <a:lnTo>
                    <a:pt x="3236" y="6405"/>
                  </a:lnTo>
                  <a:lnTo>
                    <a:pt x="4170" y="3036"/>
                  </a:lnTo>
                  <a:close/>
                  <a:moveTo>
                    <a:pt x="5171" y="0"/>
                  </a:moveTo>
                  <a:lnTo>
                    <a:pt x="3170" y="1134"/>
                  </a:lnTo>
                  <a:lnTo>
                    <a:pt x="1" y="11842"/>
                  </a:lnTo>
                  <a:lnTo>
                    <a:pt x="2069" y="10674"/>
                  </a:lnTo>
                  <a:lnTo>
                    <a:pt x="2636" y="8606"/>
                  </a:lnTo>
                  <a:lnTo>
                    <a:pt x="5671" y="6872"/>
                  </a:lnTo>
                  <a:lnTo>
                    <a:pt x="6239" y="8273"/>
                  </a:lnTo>
                  <a:lnTo>
                    <a:pt x="7306" y="8840"/>
                  </a:lnTo>
                  <a:lnTo>
                    <a:pt x="8340" y="7072"/>
                  </a:lnTo>
                  <a:lnTo>
                    <a:pt x="6239" y="567"/>
                  </a:lnTo>
                  <a:lnTo>
                    <a:pt x="51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3" name="Google Shape;3703;p28"/>
            <p:cNvSpPr/>
            <p:nvPr/>
          </p:nvSpPr>
          <p:spPr>
            <a:xfrm>
              <a:off x="4102275" y="3381450"/>
              <a:ext cx="186825" cy="287475"/>
            </a:xfrm>
            <a:custGeom>
              <a:avLst/>
              <a:gdLst/>
              <a:ahLst/>
              <a:cxnLst/>
              <a:rect l="l" t="t" r="r" b="b"/>
              <a:pathLst>
                <a:path w="7473" h="11499" extrusionOk="0">
                  <a:moveTo>
                    <a:pt x="4318" y="2392"/>
                  </a:moveTo>
                  <a:cubicBezTo>
                    <a:pt x="4948" y="2392"/>
                    <a:pt x="5337" y="2911"/>
                    <a:pt x="5337" y="3960"/>
                  </a:cubicBezTo>
                  <a:cubicBezTo>
                    <a:pt x="5337" y="5528"/>
                    <a:pt x="4503" y="6895"/>
                    <a:pt x="3303" y="7596"/>
                  </a:cubicBezTo>
                  <a:lnTo>
                    <a:pt x="2035" y="8330"/>
                  </a:lnTo>
                  <a:lnTo>
                    <a:pt x="2035" y="3459"/>
                  </a:lnTo>
                  <a:lnTo>
                    <a:pt x="3303" y="2726"/>
                  </a:lnTo>
                  <a:cubicBezTo>
                    <a:pt x="3683" y="2504"/>
                    <a:pt x="4026" y="2392"/>
                    <a:pt x="4318" y="2392"/>
                  </a:cubicBezTo>
                  <a:close/>
                  <a:moveTo>
                    <a:pt x="5428" y="0"/>
                  </a:moveTo>
                  <a:cubicBezTo>
                    <a:pt x="4843" y="0"/>
                    <a:pt x="4146" y="217"/>
                    <a:pt x="3369" y="657"/>
                  </a:cubicBezTo>
                  <a:lnTo>
                    <a:pt x="0" y="2592"/>
                  </a:lnTo>
                  <a:lnTo>
                    <a:pt x="0" y="11499"/>
                  </a:lnTo>
                  <a:lnTo>
                    <a:pt x="3369" y="9530"/>
                  </a:lnTo>
                  <a:cubicBezTo>
                    <a:pt x="5771" y="8163"/>
                    <a:pt x="7372" y="5528"/>
                    <a:pt x="7372" y="2792"/>
                  </a:cubicBezTo>
                  <a:cubicBezTo>
                    <a:pt x="7372" y="2259"/>
                    <a:pt x="7305" y="1792"/>
                    <a:pt x="7205" y="1425"/>
                  </a:cubicBezTo>
                  <a:lnTo>
                    <a:pt x="7472" y="824"/>
                  </a:lnTo>
                  <a:lnTo>
                    <a:pt x="6338" y="224"/>
                  </a:lnTo>
                  <a:cubicBezTo>
                    <a:pt x="6078" y="75"/>
                    <a:pt x="5773" y="0"/>
                    <a:pt x="54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28"/>
            <p:cNvSpPr/>
            <p:nvPr/>
          </p:nvSpPr>
          <p:spPr>
            <a:xfrm>
              <a:off x="4364950" y="3295300"/>
              <a:ext cx="26725" cy="236025"/>
            </a:xfrm>
            <a:custGeom>
              <a:avLst/>
              <a:gdLst/>
              <a:ahLst/>
              <a:cxnLst/>
              <a:rect l="l" t="t" r="r" b="b"/>
              <a:pathLst>
                <a:path w="1069" h="9441" extrusionOk="0">
                  <a:moveTo>
                    <a:pt x="1" y="1"/>
                  </a:moveTo>
                  <a:lnTo>
                    <a:pt x="1" y="8907"/>
                  </a:lnTo>
                  <a:lnTo>
                    <a:pt x="1068" y="9441"/>
                  </a:lnTo>
                  <a:lnTo>
                    <a:pt x="1068" y="568"/>
                  </a:lnTo>
                  <a:lnTo>
                    <a:pt x="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5" name="Google Shape;3705;p28"/>
            <p:cNvSpPr/>
            <p:nvPr/>
          </p:nvSpPr>
          <p:spPr>
            <a:xfrm>
              <a:off x="4565925" y="3133525"/>
              <a:ext cx="105950" cy="281875"/>
            </a:xfrm>
            <a:custGeom>
              <a:avLst/>
              <a:gdLst/>
              <a:ahLst/>
              <a:cxnLst/>
              <a:rect l="l" t="t" r="r" b="b"/>
              <a:pathLst>
                <a:path w="4238" h="11275" extrusionOk="0">
                  <a:moveTo>
                    <a:pt x="3170" y="0"/>
                  </a:moveTo>
                  <a:lnTo>
                    <a:pt x="1" y="10708"/>
                  </a:lnTo>
                  <a:lnTo>
                    <a:pt x="1068" y="11275"/>
                  </a:lnTo>
                  <a:lnTo>
                    <a:pt x="4237" y="567"/>
                  </a:lnTo>
                  <a:lnTo>
                    <a:pt x="317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6" name="Google Shape;3706;p28"/>
            <p:cNvSpPr/>
            <p:nvPr/>
          </p:nvSpPr>
          <p:spPr>
            <a:xfrm>
              <a:off x="4646825" y="3239425"/>
              <a:ext cx="72575" cy="40050"/>
            </a:xfrm>
            <a:custGeom>
              <a:avLst/>
              <a:gdLst/>
              <a:ahLst/>
              <a:cxnLst/>
              <a:rect l="l" t="t" r="r" b="b"/>
              <a:pathLst>
                <a:path w="2903" h="1602" extrusionOk="0">
                  <a:moveTo>
                    <a:pt x="1835" y="1"/>
                  </a:moveTo>
                  <a:lnTo>
                    <a:pt x="0" y="1035"/>
                  </a:lnTo>
                  <a:lnTo>
                    <a:pt x="1068" y="1602"/>
                  </a:lnTo>
                  <a:lnTo>
                    <a:pt x="2902" y="568"/>
                  </a:lnTo>
                  <a:lnTo>
                    <a:pt x="183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28"/>
            <p:cNvSpPr/>
            <p:nvPr/>
          </p:nvSpPr>
          <p:spPr>
            <a:xfrm>
              <a:off x="4102275" y="3446250"/>
              <a:ext cx="26700" cy="236850"/>
            </a:xfrm>
            <a:custGeom>
              <a:avLst/>
              <a:gdLst/>
              <a:ahLst/>
              <a:cxnLst/>
              <a:rect l="l" t="t" r="r" b="b"/>
              <a:pathLst>
                <a:path w="1068" h="9474" extrusionOk="0">
                  <a:moveTo>
                    <a:pt x="0" y="0"/>
                  </a:moveTo>
                  <a:lnTo>
                    <a:pt x="0" y="8907"/>
                  </a:lnTo>
                  <a:lnTo>
                    <a:pt x="1068" y="9474"/>
                  </a:lnTo>
                  <a:lnTo>
                    <a:pt x="1068" y="567"/>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28"/>
            <p:cNvSpPr/>
            <p:nvPr/>
          </p:nvSpPr>
          <p:spPr>
            <a:xfrm>
              <a:off x="3964675" y="3526300"/>
              <a:ext cx="26700" cy="236025"/>
            </a:xfrm>
            <a:custGeom>
              <a:avLst/>
              <a:gdLst/>
              <a:ahLst/>
              <a:cxnLst/>
              <a:rect l="l" t="t" r="r" b="b"/>
              <a:pathLst>
                <a:path w="1068" h="9441" extrusionOk="0">
                  <a:moveTo>
                    <a:pt x="0" y="0"/>
                  </a:moveTo>
                  <a:lnTo>
                    <a:pt x="0" y="8874"/>
                  </a:lnTo>
                  <a:lnTo>
                    <a:pt x="1068" y="9441"/>
                  </a:lnTo>
                  <a:lnTo>
                    <a:pt x="1068" y="534"/>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28"/>
            <p:cNvSpPr/>
            <p:nvPr/>
          </p:nvSpPr>
          <p:spPr>
            <a:xfrm>
              <a:off x="3991350" y="3510450"/>
              <a:ext cx="50075" cy="251875"/>
            </a:xfrm>
            <a:custGeom>
              <a:avLst/>
              <a:gdLst/>
              <a:ahLst/>
              <a:cxnLst/>
              <a:rect l="l" t="t" r="r" b="b"/>
              <a:pathLst>
                <a:path w="2003" h="10075" extrusionOk="0">
                  <a:moveTo>
                    <a:pt x="2002" y="1"/>
                  </a:moveTo>
                  <a:lnTo>
                    <a:pt x="1" y="1168"/>
                  </a:lnTo>
                  <a:lnTo>
                    <a:pt x="1" y="10075"/>
                  </a:lnTo>
                  <a:lnTo>
                    <a:pt x="2002" y="8907"/>
                  </a:lnTo>
                  <a:lnTo>
                    <a:pt x="20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28"/>
            <p:cNvSpPr/>
            <p:nvPr/>
          </p:nvSpPr>
          <p:spPr>
            <a:xfrm>
              <a:off x="4128950" y="3395475"/>
              <a:ext cx="184325" cy="287625"/>
            </a:xfrm>
            <a:custGeom>
              <a:avLst/>
              <a:gdLst/>
              <a:ahLst/>
              <a:cxnLst/>
              <a:rect l="l" t="t" r="r" b="b"/>
              <a:pathLst>
                <a:path w="7373" h="11505" extrusionOk="0">
                  <a:moveTo>
                    <a:pt x="4301" y="2373"/>
                  </a:moveTo>
                  <a:cubicBezTo>
                    <a:pt x="4941" y="2373"/>
                    <a:pt x="5338" y="2908"/>
                    <a:pt x="5338" y="3966"/>
                  </a:cubicBezTo>
                  <a:cubicBezTo>
                    <a:pt x="5338" y="5500"/>
                    <a:pt x="4504" y="6901"/>
                    <a:pt x="3303" y="7602"/>
                  </a:cubicBezTo>
                  <a:lnTo>
                    <a:pt x="2035" y="8336"/>
                  </a:lnTo>
                  <a:lnTo>
                    <a:pt x="2035" y="3432"/>
                  </a:lnTo>
                  <a:lnTo>
                    <a:pt x="3303" y="2698"/>
                  </a:lnTo>
                  <a:cubicBezTo>
                    <a:pt x="3676" y="2481"/>
                    <a:pt x="4013" y="2373"/>
                    <a:pt x="4301" y="2373"/>
                  </a:cubicBezTo>
                  <a:close/>
                  <a:moveTo>
                    <a:pt x="5427" y="1"/>
                  </a:moveTo>
                  <a:cubicBezTo>
                    <a:pt x="4844" y="1"/>
                    <a:pt x="4149" y="220"/>
                    <a:pt x="3370" y="664"/>
                  </a:cubicBezTo>
                  <a:lnTo>
                    <a:pt x="1" y="2598"/>
                  </a:lnTo>
                  <a:lnTo>
                    <a:pt x="1" y="11505"/>
                  </a:lnTo>
                  <a:lnTo>
                    <a:pt x="3370" y="9537"/>
                  </a:lnTo>
                  <a:cubicBezTo>
                    <a:pt x="5771" y="8169"/>
                    <a:pt x="7373" y="5534"/>
                    <a:pt x="7373" y="2798"/>
                  </a:cubicBezTo>
                  <a:cubicBezTo>
                    <a:pt x="7373" y="951"/>
                    <a:pt x="6642" y="1"/>
                    <a:pt x="54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711;p28"/>
            <p:cNvSpPr/>
            <p:nvPr/>
          </p:nvSpPr>
          <p:spPr>
            <a:xfrm>
              <a:off x="4391650" y="3228575"/>
              <a:ext cx="143450" cy="302750"/>
            </a:xfrm>
            <a:custGeom>
              <a:avLst/>
              <a:gdLst/>
              <a:ahLst/>
              <a:cxnLst/>
              <a:rect l="l" t="t" r="r" b="b"/>
              <a:pathLst>
                <a:path w="5738" h="12110" extrusionOk="0">
                  <a:moveTo>
                    <a:pt x="5604" y="1"/>
                  </a:moveTo>
                  <a:lnTo>
                    <a:pt x="0" y="3237"/>
                  </a:lnTo>
                  <a:lnTo>
                    <a:pt x="0" y="12110"/>
                  </a:lnTo>
                  <a:lnTo>
                    <a:pt x="5738" y="8807"/>
                  </a:lnTo>
                  <a:lnTo>
                    <a:pt x="5738" y="6873"/>
                  </a:lnTo>
                  <a:lnTo>
                    <a:pt x="2002" y="9041"/>
                  </a:lnTo>
                  <a:lnTo>
                    <a:pt x="2002" y="7406"/>
                  </a:lnTo>
                  <a:lnTo>
                    <a:pt x="5170" y="5572"/>
                  </a:lnTo>
                  <a:lnTo>
                    <a:pt x="5170" y="3704"/>
                  </a:lnTo>
                  <a:lnTo>
                    <a:pt x="2002" y="5538"/>
                  </a:lnTo>
                  <a:lnTo>
                    <a:pt x="2002" y="4037"/>
                  </a:lnTo>
                  <a:lnTo>
                    <a:pt x="5604" y="1936"/>
                  </a:lnTo>
                  <a:lnTo>
                    <a:pt x="560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28"/>
            <p:cNvSpPr/>
            <p:nvPr/>
          </p:nvSpPr>
          <p:spPr>
            <a:xfrm>
              <a:off x="4592625" y="3119350"/>
              <a:ext cx="208500" cy="296050"/>
            </a:xfrm>
            <a:custGeom>
              <a:avLst/>
              <a:gdLst/>
              <a:ahLst/>
              <a:cxnLst/>
              <a:rect l="l" t="t" r="r" b="b"/>
              <a:pathLst>
                <a:path w="8340" h="11842" extrusionOk="0">
                  <a:moveTo>
                    <a:pt x="4136" y="3036"/>
                  </a:moveTo>
                  <a:lnTo>
                    <a:pt x="5070" y="5371"/>
                  </a:lnTo>
                  <a:lnTo>
                    <a:pt x="3236" y="6405"/>
                  </a:lnTo>
                  <a:lnTo>
                    <a:pt x="4136" y="3036"/>
                  </a:lnTo>
                  <a:close/>
                  <a:moveTo>
                    <a:pt x="5171" y="0"/>
                  </a:moveTo>
                  <a:lnTo>
                    <a:pt x="3169" y="1134"/>
                  </a:lnTo>
                  <a:lnTo>
                    <a:pt x="0" y="11842"/>
                  </a:lnTo>
                  <a:lnTo>
                    <a:pt x="0" y="11842"/>
                  </a:lnTo>
                  <a:lnTo>
                    <a:pt x="2068" y="10674"/>
                  </a:lnTo>
                  <a:lnTo>
                    <a:pt x="2635" y="8606"/>
                  </a:lnTo>
                  <a:lnTo>
                    <a:pt x="5671" y="6872"/>
                  </a:lnTo>
                  <a:lnTo>
                    <a:pt x="6238" y="8273"/>
                  </a:lnTo>
                  <a:lnTo>
                    <a:pt x="8339" y="7072"/>
                  </a:lnTo>
                  <a:lnTo>
                    <a:pt x="51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28"/>
            <p:cNvSpPr/>
            <p:nvPr/>
          </p:nvSpPr>
          <p:spPr>
            <a:xfrm>
              <a:off x="1875675" y="2431350"/>
              <a:ext cx="757225" cy="612125"/>
            </a:xfrm>
            <a:custGeom>
              <a:avLst/>
              <a:gdLst/>
              <a:ahLst/>
              <a:cxnLst/>
              <a:rect l="l" t="t" r="r" b="b"/>
              <a:pathLst>
                <a:path w="30289" h="24485" extrusionOk="0">
                  <a:moveTo>
                    <a:pt x="12243" y="0"/>
                  </a:moveTo>
                  <a:cubicBezTo>
                    <a:pt x="5471" y="0"/>
                    <a:pt x="1" y="5471"/>
                    <a:pt x="1" y="12243"/>
                  </a:cubicBezTo>
                  <a:cubicBezTo>
                    <a:pt x="1" y="19014"/>
                    <a:pt x="5471" y="24485"/>
                    <a:pt x="12243" y="24485"/>
                  </a:cubicBezTo>
                  <a:cubicBezTo>
                    <a:pt x="17380" y="24485"/>
                    <a:pt x="21816" y="21316"/>
                    <a:pt x="23617" y="16813"/>
                  </a:cubicBezTo>
                  <a:lnTo>
                    <a:pt x="30289" y="16646"/>
                  </a:lnTo>
                  <a:lnTo>
                    <a:pt x="24385" y="13744"/>
                  </a:lnTo>
                  <a:cubicBezTo>
                    <a:pt x="24451" y="13243"/>
                    <a:pt x="24485" y="12743"/>
                    <a:pt x="24485" y="12243"/>
                  </a:cubicBezTo>
                  <a:cubicBezTo>
                    <a:pt x="24485" y="5471"/>
                    <a:pt x="19014" y="0"/>
                    <a:pt x="12243" y="0"/>
                  </a:cubicBezTo>
                  <a:close/>
                </a:path>
              </a:pathLst>
            </a:custGeom>
            <a:solidFill>
              <a:srgbClr val="526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714;p28"/>
            <p:cNvSpPr/>
            <p:nvPr/>
          </p:nvSpPr>
          <p:spPr>
            <a:xfrm>
              <a:off x="2155050" y="2900850"/>
              <a:ext cx="52550" cy="33375"/>
            </a:xfrm>
            <a:custGeom>
              <a:avLst/>
              <a:gdLst/>
              <a:ahLst/>
              <a:cxnLst/>
              <a:rect l="l" t="t" r="r" b="b"/>
              <a:pathLst>
                <a:path w="2102" h="1335" extrusionOk="0">
                  <a:moveTo>
                    <a:pt x="1068" y="1"/>
                  </a:moveTo>
                  <a:cubicBezTo>
                    <a:pt x="501" y="1"/>
                    <a:pt x="0" y="301"/>
                    <a:pt x="0" y="668"/>
                  </a:cubicBezTo>
                  <a:cubicBezTo>
                    <a:pt x="0" y="1035"/>
                    <a:pt x="501" y="1335"/>
                    <a:pt x="1068" y="1335"/>
                  </a:cubicBezTo>
                  <a:cubicBezTo>
                    <a:pt x="1635" y="1335"/>
                    <a:pt x="2102" y="1035"/>
                    <a:pt x="2102" y="668"/>
                  </a:cubicBezTo>
                  <a:cubicBezTo>
                    <a:pt x="2102" y="301"/>
                    <a:pt x="1635" y="1"/>
                    <a:pt x="1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28"/>
            <p:cNvSpPr/>
            <p:nvPr/>
          </p:nvSpPr>
          <p:spPr>
            <a:xfrm>
              <a:off x="2130850" y="2847475"/>
              <a:ext cx="101775" cy="74250"/>
            </a:xfrm>
            <a:custGeom>
              <a:avLst/>
              <a:gdLst/>
              <a:ahLst/>
              <a:cxnLst/>
              <a:rect l="l" t="t" r="r" b="b"/>
              <a:pathLst>
                <a:path w="4071" h="2970" extrusionOk="0">
                  <a:moveTo>
                    <a:pt x="1" y="1"/>
                  </a:moveTo>
                  <a:lnTo>
                    <a:pt x="168" y="2569"/>
                  </a:lnTo>
                  <a:cubicBezTo>
                    <a:pt x="168" y="2803"/>
                    <a:pt x="1002" y="2970"/>
                    <a:pt x="2036" y="2970"/>
                  </a:cubicBezTo>
                  <a:cubicBezTo>
                    <a:pt x="3070" y="2970"/>
                    <a:pt x="3904" y="2803"/>
                    <a:pt x="3904" y="2569"/>
                  </a:cubicBezTo>
                  <a:lnTo>
                    <a:pt x="407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28"/>
            <p:cNvSpPr/>
            <p:nvPr/>
          </p:nvSpPr>
          <p:spPr>
            <a:xfrm>
              <a:off x="2079150" y="2608100"/>
              <a:ext cx="204350" cy="250250"/>
            </a:xfrm>
            <a:custGeom>
              <a:avLst/>
              <a:gdLst/>
              <a:ahLst/>
              <a:cxnLst/>
              <a:rect l="l" t="t" r="r" b="b"/>
              <a:pathLst>
                <a:path w="8174" h="10010" extrusionOk="0">
                  <a:moveTo>
                    <a:pt x="4060" y="0"/>
                  </a:moveTo>
                  <a:cubicBezTo>
                    <a:pt x="4019" y="0"/>
                    <a:pt x="3978" y="1"/>
                    <a:pt x="3937" y="2"/>
                  </a:cubicBezTo>
                  <a:cubicBezTo>
                    <a:pt x="1769" y="102"/>
                    <a:pt x="1" y="1970"/>
                    <a:pt x="34" y="4138"/>
                  </a:cubicBezTo>
                  <a:cubicBezTo>
                    <a:pt x="67" y="5139"/>
                    <a:pt x="434" y="6040"/>
                    <a:pt x="1035" y="6740"/>
                  </a:cubicBezTo>
                  <a:cubicBezTo>
                    <a:pt x="1535" y="7307"/>
                    <a:pt x="1869" y="8008"/>
                    <a:pt x="1969" y="8775"/>
                  </a:cubicBezTo>
                  <a:cubicBezTo>
                    <a:pt x="2036" y="9209"/>
                    <a:pt x="2069" y="9576"/>
                    <a:pt x="2069" y="9576"/>
                  </a:cubicBezTo>
                  <a:cubicBezTo>
                    <a:pt x="2069" y="9809"/>
                    <a:pt x="2970" y="10009"/>
                    <a:pt x="4104" y="10009"/>
                  </a:cubicBezTo>
                  <a:cubicBezTo>
                    <a:pt x="5204" y="10009"/>
                    <a:pt x="6138" y="9809"/>
                    <a:pt x="6138" y="9576"/>
                  </a:cubicBezTo>
                  <a:cubicBezTo>
                    <a:pt x="6138" y="9576"/>
                    <a:pt x="6172" y="9209"/>
                    <a:pt x="6239" y="8775"/>
                  </a:cubicBezTo>
                  <a:cubicBezTo>
                    <a:pt x="6339" y="8008"/>
                    <a:pt x="6639" y="7307"/>
                    <a:pt x="7139" y="6774"/>
                  </a:cubicBezTo>
                  <a:cubicBezTo>
                    <a:pt x="7773" y="6040"/>
                    <a:pt x="8173" y="5106"/>
                    <a:pt x="8173" y="4072"/>
                  </a:cubicBezTo>
                  <a:cubicBezTo>
                    <a:pt x="8173" y="1811"/>
                    <a:pt x="6338" y="0"/>
                    <a:pt x="40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28"/>
            <p:cNvSpPr/>
            <p:nvPr/>
          </p:nvSpPr>
          <p:spPr>
            <a:xfrm>
              <a:off x="2130850" y="2835800"/>
              <a:ext cx="101775" cy="22550"/>
            </a:xfrm>
            <a:custGeom>
              <a:avLst/>
              <a:gdLst/>
              <a:ahLst/>
              <a:cxnLst/>
              <a:rect l="l" t="t" r="r" b="b"/>
              <a:pathLst>
                <a:path w="4071" h="902" extrusionOk="0">
                  <a:moveTo>
                    <a:pt x="2036" y="1"/>
                  </a:moveTo>
                  <a:cubicBezTo>
                    <a:pt x="902" y="1"/>
                    <a:pt x="1" y="201"/>
                    <a:pt x="1" y="468"/>
                  </a:cubicBezTo>
                  <a:cubicBezTo>
                    <a:pt x="1" y="701"/>
                    <a:pt x="902" y="901"/>
                    <a:pt x="2036" y="901"/>
                  </a:cubicBezTo>
                  <a:cubicBezTo>
                    <a:pt x="3136" y="901"/>
                    <a:pt x="4070" y="701"/>
                    <a:pt x="4070" y="468"/>
                  </a:cubicBezTo>
                  <a:cubicBezTo>
                    <a:pt x="4070" y="201"/>
                    <a:pt x="3136" y="1"/>
                    <a:pt x="20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718;p28"/>
            <p:cNvSpPr/>
            <p:nvPr/>
          </p:nvSpPr>
          <p:spPr>
            <a:xfrm>
              <a:off x="2132525" y="2880000"/>
              <a:ext cx="97600" cy="13375"/>
            </a:xfrm>
            <a:custGeom>
              <a:avLst/>
              <a:gdLst/>
              <a:ahLst/>
              <a:cxnLst/>
              <a:rect l="l" t="t" r="r" b="b"/>
              <a:pathLst>
                <a:path w="3904" h="535" extrusionOk="0">
                  <a:moveTo>
                    <a:pt x="3903" y="1"/>
                  </a:moveTo>
                  <a:cubicBezTo>
                    <a:pt x="3470" y="201"/>
                    <a:pt x="2769" y="334"/>
                    <a:pt x="1969" y="334"/>
                  </a:cubicBezTo>
                  <a:cubicBezTo>
                    <a:pt x="1168" y="334"/>
                    <a:pt x="468" y="201"/>
                    <a:pt x="1" y="1"/>
                  </a:cubicBezTo>
                  <a:lnTo>
                    <a:pt x="1" y="1"/>
                  </a:lnTo>
                  <a:lnTo>
                    <a:pt x="34" y="234"/>
                  </a:lnTo>
                  <a:cubicBezTo>
                    <a:pt x="534" y="434"/>
                    <a:pt x="1201" y="534"/>
                    <a:pt x="1969" y="534"/>
                  </a:cubicBezTo>
                  <a:cubicBezTo>
                    <a:pt x="2736" y="534"/>
                    <a:pt x="3403" y="434"/>
                    <a:pt x="3903" y="234"/>
                  </a:cubicBezTo>
                  <a:lnTo>
                    <a:pt x="390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28"/>
            <p:cNvSpPr/>
            <p:nvPr/>
          </p:nvSpPr>
          <p:spPr>
            <a:xfrm>
              <a:off x="2131700" y="2864150"/>
              <a:ext cx="99250" cy="14200"/>
            </a:xfrm>
            <a:custGeom>
              <a:avLst/>
              <a:gdLst/>
              <a:ahLst/>
              <a:cxnLst/>
              <a:rect l="l" t="t" r="r" b="b"/>
              <a:pathLst>
                <a:path w="3970" h="568" extrusionOk="0">
                  <a:moveTo>
                    <a:pt x="3970" y="1"/>
                  </a:moveTo>
                  <a:cubicBezTo>
                    <a:pt x="3536" y="201"/>
                    <a:pt x="2836" y="368"/>
                    <a:pt x="2002" y="368"/>
                  </a:cubicBezTo>
                  <a:cubicBezTo>
                    <a:pt x="1168" y="368"/>
                    <a:pt x="467" y="201"/>
                    <a:pt x="0" y="1"/>
                  </a:cubicBezTo>
                  <a:lnTo>
                    <a:pt x="0" y="1"/>
                  </a:lnTo>
                  <a:lnTo>
                    <a:pt x="34" y="268"/>
                  </a:lnTo>
                  <a:cubicBezTo>
                    <a:pt x="534" y="435"/>
                    <a:pt x="1234" y="568"/>
                    <a:pt x="2002" y="568"/>
                  </a:cubicBezTo>
                  <a:cubicBezTo>
                    <a:pt x="2769" y="568"/>
                    <a:pt x="3469" y="435"/>
                    <a:pt x="3970" y="268"/>
                  </a:cubicBezTo>
                  <a:lnTo>
                    <a:pt x="397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720;p28"/>
            <p:cNvSpPr/>
            <p:nvPr/>
          </p:nvSpPr>
          <p:spPr>
            <a:xfrm>
              <a:off x="2134200" y="2895850"/>
              <a:ext cx="95100" cy="13375"/>
            </a:xfrm>
            <a:custGeom>
              <a:avLst/>
              <a:gdLst/>
              <a:ahLst/>
              <a:cxnLst/>
              <a:rect l="l" t="t" r="r" b="b"/>
              <a:pathLst>
                <a:path w="3804" h="535" extrusionOk="0">
                  <a:moveTo>
                    <a:pt x="0" y="0"/>
                  </a:moveTo>
                  <a:lnTo>
                    <a:pt x="0" y="234"/>
                  </a:lnTo>
                  <a:cubicBezTo>
                    <a:pt x="501" y="401"/>
                    <a:pt x="1168" y="534"/>
                    <a:pt x="1902" y="534"/>
                  </a:cubicBezTo>
                  <a:cubicBezTo>
                    <a:pt x="2636" y="534"/>
                    <a:pt x="3303" y="401"/>
                    <a:pt x="3803" y="234"/>
                  </a:cubicBezTo>
                  <a:lnTo>
                    <a:pt x="3803" y="0"/>
                  </a:lnTo>
                  <a:cubicBezTo>
                    <a:pt x="3369" y="167"/>
                    <a:pt x="2702" y="301"/>
                    <a:pt x="1902" y="301"/>
                  </a:cubicBezTo>
                  <a:cubicBezTo>
                    <a:pt x="1101" y="301"/>
                    <a:pt x="434" y="167"/>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28"/>
            <p:cNvSpPr/>
            <p:nvPr/>
          </p:nvSpPr>
          <p:spPr>
            <a:xfrm>
              <a:off x="2151700" y="2733225"/>
              <a:ext cx="60075" cy="93425"/>
            </a:xfrm>
            <a:custGeom>
              <a:avLst/>
              <a:gdLst/>
              <a:ahLst/>
              <a:cxnLst/>
              <a:rect l="l" t="t" r="r" b="b"/>
              <a:pathLst>
                <a:path w="2403" h="3737" fill="none" extrusionOk="0">
                  <a:moveTo>
                    <a:pt x="434" y="3737"/>
                  </a:moveTo>
                  <a:lnTo>
                    <a:pt x="1" y="1"/>
                  </a:lnTo>
                  <a:lnTo>
                    <a:pt x="368" y="868"/>
                  </a:lnTo>
                  <a:lnTo>
                    <a:pt x="601" y="1"/>
                  </a:lnTo>
                  <a:lnTo>
                    <a:pt x="935" y="868"/>
                  </a:lnTo>
                  <a:lnTo>
                    <a:pt x="1202" y="1"/>
                  </a:lnTo>
                  <a:lnTo>
                    <a:pt x="1469" y="868"/>
                  </a:lnTo>
                  <a:lnTo>
                    <a:pt x="1802" y="1"/>
                  </a:lnTo>
                  <a:lnTo>
                    <a:pt x="2002" y="868"/>
                  </a:lnTo>
                  <a:lnTo>
                    <a:pt x="2403" y="1"/>
                  </a:lnTo>
                  <a:lnTo>
                    <a:pt x="1969" y="3737"/>
                  </a:lnTo>
                </a:path>
              </a:pathLst>
            </a:custGeom>
            <a:noFill/>
            <a:ln w="5000" cap="rnd" cmpd="sng">
              <a:solidFill>
                <a:srgbClr val="FFFFFF"/>
              </a:solidFill>
              <a:prstDash val="solid"/>
              <a:bevel/>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28"/>
            <p:cNvSpPr/>
            <p:nvPr/>
          </p:nvSpPr>
          <p:spPr>
            <a:xfrm>
              <a:off x="2183400" y="2539750"/>
              <a:ext cx="25" cy="46725"/>
            </a:xfrm>
            <a:custGeom>
              <a:avLst/>
              <a:gdLst/>
              <a:ahLst/>
              <a:cxnLst/>
              <a:rect l="l" t="t" r="r" b="b"/>
              <a:pathLst>
                <a:path w="1" h="1869" fill="none" extrusionOk="0">
                  <a:moveTo>
                    <a:pt x="0" y="1"/>
                  </a:moveTo>
                  <a:lnTo>
                    <a:pt x="0" y="1869"/>
                  </a:lnTo>
                </a:path>
              </a:pathLst>
            </a:custGeom>
            <a:noFill/>
            <a:ln w="50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28"/>
            <p:cNvSpPr/>
            <p:nvPr/>
          </p:nvSpPr>
          <p:spPr>
            <a:xfrm>
              <a:off x="2096675" y="2563100"/>
              <a:ext cx="23375" cy="40075"/>
            </a:xfrm>
            <a:custGeom>
              <a:avLst/>
              <a:gdLst/>
              <a:ahLst/>
              <a:cxnLst/>
              <a:rect l="l" t="t" r="r" b="b"/>
              <a:pathLst>
                <a:path w="935" h="1603" fill="none" extrusionOk="0">
                  <a:moveTo>
                    <a:pt x="0" y="1"/>
                  </a:moveTo>
                  <a:lnTo>
                    <a:pt x="934" y="1602"/>
                  </a:lnTo>
                </a:path>
              </a:pathLst>
            </a:custGeom>
            <a:noFill/>
            <a:ln w="50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28"/>
            <p:cNvSpPr/>
            <p:nvPr/>
          </p:nvSpPr>
          <p:spPr>
            <a:xfrm>
              <a:off x="2033300" y="2626500"/>
              <a:ext cx="40050" cy="22525"/>
            </a:xfrm>
            <a:custGeom>
              <a:avLst/>
              <a:gdLst/>
              <a:ahLst/>
              <a:cxnLst/>
              <a:rect l="l" t="t" r="r" b="b"/>
              <a:pathLst>
                <a:path w="1602" h="901" fill="none" extrusionOk="0">
                  <a:moveTo>
                    <a:pt x="0" y="0"/>
                  </a:moveTo>
                  <a:lnTo>
                    <a:pt x="1601" y="901"/>
                  </a:lnTo>
                </a:path>
              </a:pathLst>
            </a:custGeom>
            <a:noFill/>
            <a:ln w="50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28"/>
            <p:cNvSpPr/>
            <p:nvPr/>
          </p:nvSpPr>
          <p:spPr>
            <a:xfrm>
              <a:off x="2290975" y="2775750"/>
              <a:ext cx="40050" cy="22550"/>
            </a:xfrm>
            <a:custGeom>
              <a:avLst/>
              <a:gdLst/>
              <a:ahLst/>
              <a:cxnLst/>
              <a:rect l="l" t="t" r="r" b="b"/>
              <a:pathLst>
                <a:path w="1602" h="902" fill="none" extrusionOk="0">
                  <a:moveTo>
                    <a:pt x="0" y="1"/>
                  </a:moveTo>
                  <a:lnTo>
                    <a:pt x="1602" y="902"/>
                  </a:lnTo>
                </a:path>
              </a:pathLst>
            </a:custGeom>
            <a:noFill/>
            <a:ln w="50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726;p28"/>
            <p:cNvSpPr/>
            <p:nvPr/>
          </p:nvSpPr>
          <p:spPr>
            <a:xfrm>
              <a:off x="2009100" y="2713225"/>
              <a:ext cx="46725" cy="25"/>
            </a:xfrm>
            <a:custGeom>
              <a:avLst/>
              <a:gdLst/>
              <a:ahLst/>
              <a:cxnLst/>
              <a:rect l="l" t="t" r="r" b="b"/>
              <a:pathLst>
                <a:path w="1869" h="1" fill="none" extrusionOk="0">
                  <a:moveTo>
                    <a:pt x="1" y="0"/>
                  </a:moveTo>
                  <a:lnTo>
                    <a:pt x="1869" y="0"/>
                  </a:lnTo>
                </a:path>
              </a:pathLst>
            </a:custGeom>
            <a:noFill/>
            <a:ln w="50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727;p28"/>
            <p:cNvSpPr/>
            <p:nvPr/>
          </p:nvSpPr>
          <p:spPr>
            <a:xfrm>
              <a:off x="2307650" y="2713225"/>
              <a:ext cx="46725" cy="25"/>
            </a:xfrm>
            <a:custGeom>
              <a:avLst/>
              <a:gdLst/>
              <a:ahLst/>
              <a:cxnLst/>
              <a:rect l="l" t="t" r="r" b="b"/>
              <a:pathLst>
                <a:path w="1869" h="1" fill="none" extrusionOk="0">
                  <a:moveTo>
                    <a:pt x="1" y="0"/>
                  </a:moveTo>
                  <a:lnTo>
                    <a:pt x="1869" y="0"/>
                  </a:lnTo>
                </a:path>
              </a:pathLst>
            </a:custGeom>
            <a:noFill/>
            <a:ln w="50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28"/>
            <p:cNvSpPr/>
            <p:nvPr/>
          </p:nvSpPr>
          <p:spPr>
            <a:xfrm>
              <a:off x="2032450" y="2776600"/>
              <a:ext cx="40050" cy="23375"/>
            </a:xfrm>
            <a:custGeom>
              <a:avLst/>
              <a:gdLst/>
              <a:ahLst/>
              <a:cxnLst/>
              <a:rect l="l" t="t" r="r" b="b"/>
              <a:pathLst>
                <a:path w="1602" h="935" fill="none" extrusionOk="0">
                  <a:moveTo>
                    <a:pt x="1" y="934"/>
                  </a:moveTo>
                  <a:lnTo>
                    <a:pt x="1602" y="0"/>
                  </a:lnTo>
                </a:path>
              </a:pathLst>
            </a:custGeom>
            <a:noFill/>
            <a:ln w="50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729;p28"/>
            <p:cNvSpPr/>
            <p:nvPr/>
          </p:nvSpPr>
          <p:spPr>
            <a:xfrm>
              <a:off x="2290975" y="2627325"/>
              <a:ext cx="40050" cy="23375"/>
            </a:xfrm>
            <a:custGeom>
              <a:avLst/>
              <a:gdLst/>
              <a:ahLst/>
              <a:cxnLst/>
              <a:rect l="l" t="t" r="r" b="b"/>
              <a:pathLst>
                <a:path w="1602" h="935" fill="none" extrusionOk="0">
                  <a:moveTo>
                    <a:pt x="0" y="934"/>
                  </a:moveTo>
                  <a:lnTo>
                    <a:pt x="1602" y="0"/>
                  </a:lnTo>
                </a:path>
              </a:pathLst>
            </a:custGeom>
            <a:noFill/>
            <a:ln w="50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28"/>
            <p:cNvSpPr/>
            <p:nvPr/>
          </p:nvSpPr>
          <p:spPr>
            <a:xfrm>
              <a:off x="2245100" y="2564775"/>
              <a:ext cx="22550" cy="40050"/>
            </a:xfrm>
            <a:custGeom>
              <a:avLst/>
              <a:gdLst/>
              <a:ahLst/>
              <a:cxnLst/>
              <a:rect l="l" t="t" r="r" b="b"/>
              <a:pathLst>
                <a:path w="902" h="1602" fill="none" extrusionOk="0">
                  <a:moveTo>
                    <a:pt x="1" y="1602"/>
                  </a:moveTo>
                  <a:lnTo>
                    <a:pt x="901" y="1"/>
                  </a:lnTo>
                </a:path>
              </a:pathLst>
            </a:custGeom>
            <a:noFill/>
            <a:ln w="5000"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28"/>
            <p:cNvSpPr/>
            <p:nvPr/>
          </p:nvSpPr>
          <p:spPr>
            <a:xfrm>
              <a:off x="3679475" y="802675"/>
              <a:ext cx="592950" cy="1309300"/>
            </a:xfrm>
            <a:custGeom>
              <a:avLst/>
              <a:gdLst/>
              <a:ahLst/>
              <a:cxnLst/>
              <a:rect l="l" t="t" r="r" b="b"/>
              <a:pathLst>
                <a:path w="23718" h="52372" extrusionOk="0">
                  <a:moveTo>
                    <a:pt x="0" y="1"/>
                  </a:moveTo>
                  <a:lnTo>
                    <a:pt x="0" y="38628"/>
                  </a:lnTo>
                  <a:lnTo>
                    <a:pt x="23717" y="52372"/>
                  </a:lnTo>
                  <a:lnTo>
                    <a:pt x="23717" y="1374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732;p28"/>
            <p:cNvSpPr/>
            <p:nvPr/>
          </p:nvSpPr>
          <p:spPr>
            <a:xfrm>
              <a:off x="3709475" y="856900"/>
              <a:ext cx="533750" cy="1133325"/>
            </a:xfrm>
            <a:custGeom>
              <a:avLst/>
              <a:gdLst/>
              <a:ahLst/>
              <a:cxnLst/>
              <a:rect l="l" t="t" r="r" b="b"/>
              <a:pathLst>
                <a:path w="21350" h="45333" extrusionOk="0">
                  <a:moveTo>
                    <a:pt x="1" y="0"/>
                  </a:moveTo>
                  <a:lnTo>
                    <a:pt x="1" y="32990"/>
                  </a:lnTo>
                  <a:lnTo>
                    <a:pt x="21350" y="45333"/>
                  </a:lnTo>
                  <a:lnTo>
                    <a:pt x="21350" y="12342"/>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733;p28"/>
            <p:cNvSpPr/>
            <p:nvPr/>
          </p:nvSpPr>
          <p:spPr>
            <a:xfrm>
              <a:off x="3746175" y="1337225"/>
              <a:ext cx="468700" cy="416175"/>
            </a:xfrm>
            <a:custGeom>
              <a:avLst/>
              <a:gdLst/>
              <a:ahLst/>
              <a:cxnLst/>
              <a:rect l="l" t="t" r="r" b="b"/>
              <a:pathLst>
                <a:path w="18748" h="16647" extrusionOk="0">
                  <a:moveTo>
                    <a:pt x="12176" y="1"/>
                  </a:moveTo>
                  <a:lnTo>
                    <a:pt x="1" y="5805"/>
                  </a:lnTo>
                  <a:lnTo>
                    <a:pt x="18747" y="16646"/>
                  </a:lnTo>
                  <a:lnTo>
                    <a:pt x="1217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28"/>
            <p:cNvSpPr/>
            <p:nvPr/>
          </p:nvSpPr>
          <p:spPr>
            <a:xfrm>
              <a:off x="4123125" y="1190450"/>
              <a:ext cx="78400" cy="114275"/>
            </a:xfrm>
            <a:custGeom>
              <a:avLst/>
              <a:gdLst/>
              <a:ahLst/>
              <a:cxnLst/>
              <a:rect l="l" t="t" r="r" b="b"/>
              <a:pathLst>
                <a:path w="3136" h="4571" extrusionOk="0">
                  <a:moveTo>
                    <a:pt x="0" y="1202"/>
                  </a:moveTo>
                  <a:cubicBezTo>
                    <a:pt x="0" y="2269"/>
                    <a:pt x="701" y="3537"/>
                    <a:pt x="1568" y="4037"/>
                  </a:cubicBezTo>
                  <a:cubicBezTo>
                    <a:pt x="2435" y="4571"/>
                    <a:pt x="3136" y="4104"/>
                    <a:pt x="3136" y="3036"/>
                  </a:cubicBezTo>
                  <a:cubicBezTo>
                    <a:pt x="3136" y="1969"/>
                    <a:pt x="2435" y="701"/>
                    <a:pt x="1568" y="201"/>
                  </a:cubicBezTo>
                  <a:cubicBezTo>
                    <a:pt x="1334" y="68"/>
                    <a:pt x="1101" y="1"/>
                    <a:pt x="901" y="1"/>
                  </a:cubicBezTo>
                  <a:cubicBezTo>
                    <a:pt x="367" y="1"/>
                    <a:pt x="0" y="435"/>
                    <a:pt x="0" y="1202"/>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735;p28"/>
            <p:cNvSpPr/>
            <p:nvPr/>
          </p:nvSpPr>
          <p:spPr>
            <a:xfrm>
              <a:off x="3709475" y="1118750"/>
              <a:ext cx="365300" cy="712200"/>
            </a:xfrm>
            <a:custGeom>
              <a:avLst/>
              <a:gdLst/>
              <a:ahLst/>
              <a:cxnLst/>
              <a:rect l="l" t="t" r="r" b="b"/>
              <a:pathLst>
                <a:path w="14612" h="28488" extrusionOk="0">
                  <a:moveTo>
                    <a:pt x="1" y="0"/>
                  </a:moveTo>
                  <a:lnTo>
                    <a:pt x="1" y="20015"/>
                  </a:lnTo>
                  <a:lnTo>
                    <a:pt x="14611" y="28487"/>
                  </a:lnTo>
                  <a:lnTo>
                    <a:pt x="14611" y="21215"/>
                  </a:lnTo>
                  <a:cubicBezTo>
                    <a:pt x="9508" y="11208"/>
                    <a:pt x="4204" y="9574"/>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6" name="Google Shape;3736;p28"/>
            <p:cNvSpPr/>
            <p:nvPr/>
          </p:nvSpPr>
          <p:spPr>
            <a:xfrm>
              <a:off x="3709475" y="1513525"/>
              <a:ext cx="533750" cy="476700"/>
            </a:xfrm>
            <a:custGeom>
              <a:avLst/>
              <a:gdLst/>
              <a:ahLst/>
              <a:cxnLst/>
              <a:rect l="l" t="t" r="r" b="b"/>
              <a:pathLst>
                <a:path w="21350" h="19068" extrusionOk="0">
                  <a:moveTo>
                    <a:pt x="3741" y="1"/>
                  </a:moveTo>
                  <a:cubicBezTo>
                    <a:pt x="2372" y="1"/>
                    <a:pt x="1118" y="293"/>
                    <a:pt x="1" y="955"/>
                  </a:cubicBezTo>
                  <a:lnTo>
                    <a:pt x="1" y="6725"/>
                  </a:lnTo>
                  <a:lnTo>
                    <a:pt x="21350" y="19068"/>
                  </a:lnTo>
                  <a:lnTo>
                    <a:pt x="21350" y="1822"/>
                  </a:lnTo>
                  <a:cubicBezTo>
                    <a:pt x="19890" y="2431"/>
                    <a:pt x="18327" y="2716"/>
                    <a:pt x="16673" y="2716"/>
                  </a:cubicBezTo>
                  <a:cubicBezTo>
                    <a:pt x="14434" y="2716"/>
                    <a:pt x="12026" y="2195"/>
                    <a:pt x="9474" y="1255"/>
                  </a:cubicBezTo>
                  <a:cubicBezTo>
                    <a:pt x="7404" y="471"/>
                    <a:pt x="5479" y="1"/>
                    <a:pt x="374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737;p28"/>
            <p:cNvSpPr/>
            <p:nvPr/>
          </p:nvSpPr>
          <p:spPr>
            <a:xfrm>
              <a:off x="4711875" y="1072875"/>
              <a:ext cx="622125" cy="550425"/>
            </a:xfrm>
            <a:custGeom>
              <a:avLst/>
              <a:gdLst/>
              <a:ahLst/>
              <a:cxnLst/>
              <a:rect l="l" t="t" r="r" b="b"/>
              <a:pathLst>
                <a:path w="24885" h="22017" extrusionOk="0">
                  <a:moveTo>
                    <a:pt x="9407" y="267"/>
                  </a:moveTo>
                  <a:lnTo>
                    <a:pt x="9407" y="267"/>
                  </a:lnTo>
                  <a:lnTo>
                    <a:pt x="7472" y="1402"/>
                  </a:lnTo>
                  <a:lnTo>
                    <a:pt x="7606" y="1802"/>
                  </a:lnTo>
                  <a:cubicBezTo>
                    <a:pt x="7439" y="1935"/>
                    <a:pt x="7272" y="2069"/>
                    <a:pt x="7105" y="2169"/>
                  </a:cubicBezTo>
                  <a:cubicBezTo>
                    <a:pt x="5804" y="2836"/>
                    <a:pt x="4437" y="2169"/>
                    <a:pt x="2369" y="3170"/>
                  </a:cubicBezTo>
                  <a:lnTo>
                    <a:pt x="0" y="4504"/>
                  </a:lnTo>
                  <a:lnTo>
                    <a:pt x="1001" y="5171"/>
                  </a:lnTo>
                  <a:cubicBezTo>
                    <a:pt x="734" y="6605"/>
                    <a:pt x="1234" y="8307"/>
                    <a:pt x="2235" y="8874"/>
                  </a:cubicBezTo>
                  <a:cubicBezTo>
                    <a:pt x="3736" y="9741"/>
                    <a:pt x="15745" y="16679"/>
                    <a:pt x="21649" y="20082"/>
                  </a:cubicBezTo>
                  <a:lnTo>
                    <a:pt x="21616" y="22016"/>
                  </a:lnTo>
                  <a:lnTo>
                    <a:pt x="23717" y="20815"/>
                  </a:lnTo>
                  <a:lnTo>
                    <a:pt x="23717" y="20782"/>
                  </a:lnTo>
                  <a:cubicBezTo>
                    <a:pt x="24885" y="20348"/>
                    <a:pt x="24785" y="17647"/>
                    <a:pt x="23050" y="16479"/>
                  </a:cubicBezTo>
                  <a:cubicBezTo>
                    <a:pt x="20882" y="14978"/>
                    <a:pt x="21416" y="12543"/>
                    <a:pt x="20615" y="10975"/>
                  </a:cubicBezTo>
                  <a:cubicBezTo>
                    <a:pt x="19181" y="8240"/>
                    <a:pt x="17546" y="8273"/>
                    <a:pt x="16145" y="7072"/>
                  </a:cubicBezTo>
                  <a:cubicBezTo>
                    <a:pt x="14310" y="5505"/>
                    <a:pt x="14344" y="1802"/>
                    <a:pt x="12042" y="468"/>
                  </a:cubicBezTo>
                  <a:cubicBezTo>
                    <a:pt x="11442" y="134"/>
                    <a:pt x="10941" y="1"/>
                    <a:pt x="10508" y="1"/>
                  </a:cubicBezTo>
                  <a:cubicBezTo>
                    <a:pt x="10107" y="1"/>
                    <a:pt x="9741" y="101"/>
                    <a:pt x="9407" y="26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8" name="Google Shape;3738;p28"/>
            <p:cNvSpPr/>
            <p:nvPr/>
          </p:nvSpPr>
          <p:spPr>
            <a:xfrm>
              <a:off x="4666000" y="1102875"/>
              <a:ext cx="615475" cy="521900"/>
            </a:xfrm>
            <a:custGeom>
              <a:avLst/>
              <a:gdLst/>
              <a:ahLst/>
              <a:cxnLst/>
              <a:rect l="l" t="t" r="r" b="b"/>
              <a:pathLst>
                <a:path w="24619" h="20876" extrusionOk="0">
                  <a:moveTo>
                    <a:pt x="10221" y="1"/>
                  </a:moveTo>
                  <a:cubicBezTo>
                    <a:pt x="8668" y="1"/>
                    <a:pt x="7818" y="1651"/>
                    <a:pt x="6805" y="2170"/>
                  </a:cubicBezTo>
                  <a:cubicBezTo>
                    <a:pt x="5505" y="2837"/>
                    <a:pt x="4170" y="2170"/>
                    <a:pt x="2069" y="3170"/>
                  </a:cubicBezTo>
                  <a:cubicBezTo>
                    <a:pt x="1" y="4171"/>
                    <a:pt x="368" y="7974"/>
                    <a:pt x="1935" y="8874"/>
                  </a:cubicBezTo>
                  <a:cubicBezTo>
                    <a:pt x="3503" y="9775"/>
                    <a:pt x="16779" y="17447"/>
                    <a:pt x="22250" y="20616"/>
                  </a:cubicBezTo>
                  <a:cubicBezTo>
                    <a:pt x="22568" y="20796"/>
                    <a:pt x="22849" y="20876"/>
                    <a:pt x="23092" y="20876"/>
                  </a:cubicBezTo>
                  <a:cubicBezTo>
                    <a:pt x="24604" y="20876"/>
                    <a:pt x="24619" y="17774"/>
                    <a:pt x="22750" y="16480"/>
                  </a:cubicBezTo>
                  <a:cubicBezTo>
                    <a:pt x="20615" y="14979"/>
                    <a:pt x="21116" y="12544"/>
                    <a:pt x="20315" y="10976"/>
                  </a:cubicBezTo>
                  <a:cubicBezTo>
                    <a:pt x="18881" y="8274"/>
                    <a:pt x="17246" y="8274"/>
                    <a:pt x="15845" y="7073"/>
                  </a:cubicBezTo>
                  <a:cubicBezTo>
                    <a:pt x="14011" y="5505"/>
                    <a:pt x="14044" y="1803"/>
                    <a:pt x="11742" y="468"/>
                  </a:cubicBezTo>
                  <a:cubicBezTo>
                    <a:pt x="11165" y="135"/>
                    <a:pt x="10664" y="1"/>
                    <a:pt x="102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9" name="Google Shape;3739;p28"/>
            <p:cNvSpPr/>
            <p:nvPr/>
          </p:nvSpPr>
          <p:spPr>
            <a:xfrm>
              <a:off x="2149200" y="1126250"/>
              <a:ext cx="622150" cy="550425"/>
            </a:xfrm>
            <a:custGeom>
              <a:avLst/>
              <a:gdLst/>
              <a:ahLst/>
              <a:cxnLst/>
              <a:rect l="l" t="t" r="r" b="b"/>
              <a:pathLst>
                <a:path w="24886" h="22017" extrusionOk="0">
                  <a:moveTo>
                    <a:pt x="12843" y="467"/>
                  </a:moveTo>
                  <a:cubicBezTo>
                    <a:pt x="10542" y="1802"/>
                    <a:pt x="10575" y="5504"/>
                    <a:pt x="8740" y="7072"/>
                  </a:cubicBezTo>
                  <a:cubicBezTo>
                    <a:pt x="7339" y="8273"/>
                    <a:pt x="5705" y="8240"/>
                    <a:pt x="4270" y="10975"/>
                  </a:cubicBezTo>
                  <a:cubicBezTo>
                    <a:pt x="3470" y="12543"/>
                    <a:pt x="4004" y="14978"/>
                    <a:pt x="1835" y="16479"/>
                  </a:cubicBezTo>
                  <a:cubicBezTo>
                    <a:pt x="101" y="17646"/>
                    <a:pt x="1" y="20348"/>
                    <a:pt x="1168" y="20782"/>
                  </a:cubicBezTo>
                  <a:lnTo>
                    <a:pt x="1168" y="20815"/>
                  </a:lnTo>
                  <a:lnTo>
                    <a:pt x="3270" y="22016"/>
                  </a:lnTo>
                  <a:lnTo>
                    <a:pt x="3236" y="20081"/>
                  </a:lnTo>
                  <a:cubicBezTo>
                    <a:pt x="9141" y="16679"/>
                    <a:pt x="21183" y="9741"/>
                    <a:pt x="22650" y="8873"/>
                  </a:cubicBezTo>
                  <a:cubicBezTo>
                    <a:pt x="23651" y="8306"/>
                    <a:pt x="24151" y="6605"/>
                    <a:pt x="23884" y="5171"/>
                  </a:cubicBezTo>
                  <a:lnTo>
                    <a:pt x="24885" y="4504"/>
                  </a:lnTo>
                  <a:lnTo>
                    <a:pt x="22517" y="3169"/>
                  </a:lnTo>
                  <a:cubicBezTo>
                    <a:pt x="20415" y="2169"/>
                    <a:pt x="19081" y="2836"/>
                    <a:pt x="17780" y="2169"/>
                  </a:cubicBezTo>
                  <a:cubicBezTo>
                    <a:pt x="17613" y="2069"/>
                    <a:pt x="17447" y="1935"/>
                    <a:pt x="17246" y="1802"/>
                  </a:cubicBezTo>
                  <a:lnTo>
                    <a:pt x="17413" y="1401"/>
                  </a:lnTo>
                  <a:lnTo>
                    <a:pt x="15545" y="334"/>
                  </a:lnTo>
                  <a:lnTo>
                    <a:pt x="15478" y="267"/>
                  </a:lnTo>
                  <a:lnTo>
                    <a:pt x="15478" y="267"/>
                  </a:lnTo>
                  <a:cubicBezTo>
                    <a:pt x="15145" y="101"/>
                    <a:pt x="14778" y="0"/>
                    <a:pt x="14378" y="0"/>
                  </a:cubicBezTo>
                  <a:cubicBezTo>
                    <a:pt x="13944" y="0"/>
                    <a:pt x="13444" y="134"/>
                    <a:pt x="12843" y="46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740;p28"/>
            <p:cNvSpPr/>
            <p:nvPr/>
          </p:nvSpPr>
          <p:spPr>
            <a:xfrm>
              <a:off x="2201725" y="1156250"/>
              <a:ext cx="615475" cy="521900"/>
            </a:xfrm>
            <a:custGeom>
              <a:avLst/>
              <a:gdLst/>
              <a:ahLst/>
              <a:cxnLst/>
              <a:rect l="l" t="t" r="r" b="b"/>
              <a:pathLst>
                <a:path w="24619" h="20876" extrusionOk="0">
                  <a:moveTo>
                    <a:pt x="14398" y="1"/>
                  </a:moveTo>
                  <a:cubicBezTo>
                    <a:pt x="13955" y="1"/>
                    <a:pt x="13455" y="135"/>
                    <a:pt x="12877" y="468"/>
                  </a:cubicBezTo>
                  <a:cubicBezTo>
                    <a:pt x="10575" y="1803"/>
                    <a:pt x="10609" y="5505"/>
                    <a:pt x="8774" y="7073"/>
                  </a:cubicBezTo>
                  <a:cubicBezTo>
                    <a:pt x="7373" y="8274"/>
                    <a:pt x="5739" y="8274"/>
                    <a:pt x="4304" y="10976"/>
                  </a:cubicBezTo>
                  <a:cubicBezTo>
                    <a:pt x="3504" y="12544"/>
                    <a:pt x="4004" y="14979"/>
                    <a:pt x="1869" y="16480"/>
                  </a:cubicBezTo>
                  <a:cubicBezTo>
                    <a:pt x="1" y="17773"/>
                    <a:pt x="15" y="20876"/>
                    <a:pt x="1528" y="20876"/>
                  </a:cubicBezTo>
                  <a:cubicBezTo>
                    <a:pt x="1770" y="20876"/>
                    <a:pt x="2052" y="20796"/>
                    <a:pt x="2370" y="20616"/>
                  </a:cubicBezTo>
                  <a:cubicBezTo>
                    <a:pt x="7840" y="17447"/>
                    <a:pt x="21116" y="9775"/>
                    <a:pt x="22684" y="8874"/>
                  </a:cubicBezTo>
                  <a:cubicBezTo>
                    <a:pt x="24252" y="7974"/>
                    <a:pt x="24619" y="4171"/>
                    <a:pt x="22551" y="3170"/>
                  </a:cubicBezTo>
                  <a:cubicBezTo>
                    <a:pt x="20449" y="2170"/>
                    <a:pt x="19115" y="2837"/>
                    <a:pt x="17814" y="2170"/>
                  </a:cubicBezTo>
                  <a:cubicBezTo>
                    <a:pt x="16802" y="1650"/>
                    <a:pt x="15951" y="1"/>
                    <a:pt x="143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1" name="Google Shape;3741;p28"/>
            <p:cNvSpPr/>
            <p:nvPr/>
          </p:nvSpPr>
          <p:spPr>
            <a:xfrm>
              <a:off x="2856375" y="3848200"/>
              <a:ext cx="164300" cy="354825"/>
            </a:xfrm>
            <a:custGeom>
              <a:avLst/>
              <a:gdLst/>
              <a:ahLst/>
              <a:cxnLst/>
              <a:rect l="l" t="t" r="r" b="b"/>
              <a:pathLst>
                <a:path w="6572" h="14193" extrusionOk="0">
                  <a:moveTo>
                    <a:pt x="4337" y="0"/>
                  </a:moveTo>
                  <a:lnTo>
                    <a:pt x="401" y="1101"/>
                  </a:lnTo>
                  <a:cubicBezTo>
                    <a:pt x="1" y="3503"/>
                    <a:pt x="2002" y="11208"/>
                    <a:pt x="1735" y="12409"/>
                  </a:cubicBezTo>
                  <a:cubicBezTo>
                    <a:pt x="1236" y="13324"/>
                    <a:pt x="1566" y="14192"/>
                    <a:pt x="2400" y="14192"/>
                  </a:cubicBezTo>
                  <a:cubicBezTo>
                    <a:pt x="2570" y="14192"/>
                    <a:pt x="2761" y="14156"/>
                    <a:pt x="2969" y="14077"/>
                  </a:cubicBezTo>
                  <a:cubicBezTo>
                    <a:pt x="4204" y="13610"/>
                    <a:pt x="6572" y="12643"/>
                    <a:pt x="6572" y="12142"/>
                  </a:cubicBezTo>
                  <a:cubicBezTo>
                    <a:pt x="6572" y="11609"/>
                    <a:pt x="3637" y="12009"/>
                    <a:pt x="3503" y="11442"/>
                  </a:cubicBezTo>
                  <a:cubicBezTo>
                    <a:pt x="3236" y="10208"/>
                    <a:pt x="4337" y="1"/>
                    <a:pt x="4337"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742;p28"/>
            <p:cNvSpPr/>
            <p:nvPr/>
          </p:nvSpPr>
          <p:spPr>
            <a:xfrm>
              <a:off x="2269300" y="3759800"/>
              <a:ext cx="283550" cy="336175"/>
            </a:xfrm>
            <a:custGeom>
              <a:avLst/>
              <a:gdLst/>
              <a:ahLst/>
              <a:cxnLst/>
              <a:rect l="l" t="t" r="r" b="b"/>
              <a:pathLst>
                <a:path w="11342" h="13447" extrusionOk="0">
                  <a:moveTo>
                    <a:pt x="7806" y="1"/>
                  </a:moveTo>
                  <a:cubicBezTo>
                    <a:pt x="5938" y="1568"/>
                    <a:pt x="2435" y="8940"/>
                    <a:pt x="1468" y="9674"/>
                  </a:cubicBezTo>
                  <a:cubicBezTo>
                    <a:pt x="300" y="10108"/>
                    <a:pt x="0" y="11008"/>
                    <a:pt x="1134" y="11642"/>
                  </a:cubicBezTo>
                  <a:cubicBezTo>
                    <a:pt x="2222" y="12259"/>
                    <a:pt x="3827" y="13446"/>
                    <a:pt x="4422" y="13446"/>
                  </a:cubicBezTo>
                  <a:cubicBezTo>
                    <a:pt x="4502" y="13446"/>
                    <a:pt x="4564" y="13424"/>
                    <a:pt x="4603" y="13377"/>
                  </a:cubicBezTo>
                  <a:cubicBezTo>
                    <a:pt x="4937" y="13010"/>
                    <a:pt x="3036" y="10775"/>
                    <a:pt x="3269" y="10275"/>
                  </a:cubicBezTo>
                  <a:cubicBezTo>
                    <a:pt x="3870" y="9140"/>
                    <a:pt x="11342" y="2102"/>
                    <a:pt x="11342" y="2102"/>
                  </a:cubicBezTo>
                  <a:lnTo>
                    <a:pt x="7806" y="1"/>
                  </a:ln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3" name="Google Shape;3743;p28"/>
            <p:cNvSpPr/>
            <p:nvPr/>
          </p:nvSpPr>
          <p:spPr>
            <a:xfrm>
              <a:off x="2887275" y="4139250"/>
              <a:ext cx="133400" cy="63775"/>
            </a:xfrm>
            <a:custGeom>
              <a:avLst/>
              <a:gdLst/>
              <a:ahLst/>
              <a:cxnLst/>
              <a:rect l="l" t="t" r="r" b="b"/>
              <a:pathLst>
                <a:path w="5336" h="2551" extrusionOk="0">
                  <a:moveTo>
                    <a:pt x="2534" y="0"/>
                  </a:moveTo>
                  <a:cubicBezTo>
                    <a:pt x="2473" y="491"/>
                    <a:pt x="2214" y="1150"/>
                    <a:pt x="1810" y="1150"/>
                  </a:cubicBezTo>
                  <a:cubicBezTo>
                    <a:pt x="1775" y="1150"/>
                    <a:pt x="1738" y="1145"/>
                    <a:pt x="1700" y="1134"/>
                  </a:cubicBezTo>
                  <a:cubicBezTo>
                    <a:pt x="1133" y="967"/>
                    <a:pt x="499" y="767"/>
                    <a:pt x="499" y="767"/>
                  </a:cubicBezTo>
                  <a:lnTo>
                    <a:pt x="499" y="767"/>
                  </a:lnTo>
                  <a:cubicBezTo>
                    <a:pt x="0" y="1682"/>
                    <a:pt x="330" y="2550"/>
                    <a:pt x="1164" y="2550"/>
                  </a:cubicBezTo>
                  <a:cubicBezTo>
                    <a:pt x="1334" y="2550"/>
                    <a:pt x="1525" y="2514"/>
                    <a:pt x="1733" y="2435"/>
                  </a:cubicBezTo>
                  <a:cubicBezTo>
                    <a:pt x="2968" y="1968"/>
                    <a:pt x="5336" y="1001"/>
                    <a:pt x="5336" y="500"/>
                  </a:cubicBezTo>
                  <a:cubicBezTo>
                    <a:pt x="5336" y="67"/>
                    <a:pt x="3234" y="267"/>
                    <a:pt x="2534"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4" name="Google Shape;3744;p28"/>
            <p:cNvSpPr/>
            <p:nvPr/>
          </p:nvSpPr>
          <p:spPr>
            <a:xfrm>
              <a:off x="2269300" y="4001650"/>
              <a:ext cx="120925" cy="94325"/>
            </a:xfrm>
            <a:custGeom>
              <a:avLst/>
              <a:gdLst/>
              <a:ahLst/>
              <a:cxnLst/>
              <a:rect l="l" t="t" r="r" b="b"/>
              <a:pathLst>
                <a:path w="4837" h="3773" extrusionOk="0">
                  <a:moveTo>
                    <a:pt x="1468" y="0"/>
                  </a:moveTo>
                  <a:cubicBezTo>
                    <a:pt x="300" y="434"/>
                    <a:pt x="0" y="1334"/>
                    <a:pt x="1134" y="1968"/>
                  </a:cubicBezTo>
                  <a:cubicBezTo>
                    <a:pt x="2222" y="2585"/>
                    <a:pt x="3827" y="3772"/>
                    <a:pt x="4422" y="3772"/>
                  </a:cubicBezTo>
                  <a:cubicBezTo>
                    <a:pt x="4502" y="3772"/>
                    <a:pt x="4564" y="3750"/>
                    <a:pt x="4603" y="3703"/>
                  </a:cubicBezTo>
                  <a:cubicBezTo>
                    <a:pt x="4837" y="3436"/>
                    <a:pt x="3836" y="2102"/>
                    <a:pt x="3436" y="1234"/>
                  </a:cubicBezTo>
                  <a:cubicBezTo>
                    <a:pt x="3380" y="1255"/>
                    <a:pt x="3319" y="1266"/>
                    <a:pt x="3255" y="1266"/>
                  </a:cubicBezTo>
                  <a:cubicBezTo>
                    <a:pt x="3010" y="1266"/>
                    <a:pt x="2720" y="1111"/>
                    <a:pt x="2535" y="767"/>
                  </a:cubicBezTo>
                  <a:cubicBezTo>
                    <a:pt x="2268" y="234"/>
                    <a:pt x="1468" y="0"/>
                    <a:pt x="1468"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5" name="Google Shape;3745;p28"/>
            <p:cNvSpPr/>
            <p:nvPr/>
          </p:nvSpPr>
          <p:spPr>
            <a:xfrm>
              <a:off x="2449425" y="3202725"/>
              <a:ext cx="527900" cy="710575"/>
            </a:xfrm>
            <a:custGeom>
              <a:avLst/>
              <a:gdLst/>
              <a:ahLst/>
              <a:cxnLst/>
              <a:rect l="l" t="t" r="r" b="b"/>
              <a:pathLst>
                <a:path w="21116" h="28423" extrusionOk="0">
                  <a:moveTo>
                    <a:pt x="11042" y="1"/>
                  </a:moveTo>
                  <a:cubicBezTo>
                    <a:pt x="8073" y="2803"/>
                    <a:pt x="7039" y="12143"/>
                    <a:pt x="7039" y="12143"/>
                  </a:cubicBezTo>
                  <a:cubicBezTo>
                    <a:pt x="4137" y="15112"/>
                    <a:pt x="0" y="22484"/>
                    <a:pt x="0" y="22484"/>
                  </a:cubicBezTo>
                  <a:cubicBezTo>
                    <a:pt x="2702" y="23218"/>
                    <a:pt x="4337" y="26553"/>
                    <a:pt x="10408" y="27954"/>
                  </a:cubicBezTo>
                  <a:cubicBezTo>
                    <a:pt x="11774" y="28280"/>
                    <a:pt x="13152" y="28422"/>
                    <a:pt x="14440" y="28422"/>
                  </a:cubicBezTo>
                  <a:cubicBezTo>
                    <a:pt x="18028" y="28422"/>
                    <a:pt x="20924" y="27320"/>
                    <a:pt x="20949" y="26020"/>
                  </a:cubicBezTo>
                  <a:cubicBezTo>
                    <a:pt x="21115" y="18281"/>
                    <a:pt x="18947" y="8707"/>
                    <a:pt x="18947" y="8707"/>
                  </a:cubicBezTo>
                  <a:lnTo>
                    <a:pt x="18547" y="1735"/>
                  </a:lnTo>
                  <a:lnTo>
                    <a:pt x="11042" y="1"/>
                  </a:lnTo>
                  <a:close/>
                </a:path>
              </a:pathLst>
            </a:custGeom>
            <a:solidFill>
              <a:srgbClr val="526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746;p28"/>
            <p:cNvSpPr/>
            <p:nvPr/>
          </p:nvSpPr>
          <p:spPr>
            <a:xfrm>
              <a:off x="2645400" y="3202725"/>
              <a:ext cx="271050" cy="190175"/>
            </a:xfrm>
            <a:custGeom>
              <a:avLst/>
              <a:gdLst/>
              <a:ahLst/>
              <a:cxnLst/>
              <a:rect l="l" t="t" r="r" b="b"/>
              <a:pathLst>
                <a:path w="10842" h="7607" extrusionOk="0">
                  <a:moveTo>
                    <a:pt x="3203" y="1"/>
                  </a:moveTo>
                  <a:cubicBezTo>
                    <a:pt x="1635" y="1469"/>
                    <a:pt x="601" y="4804"/>
                    <a:pt x="0" y="7606"/>
                  </a:cubicBezTo>
                  <a:cubicBezTo>
                    <a:pt x="1234" y="6339"/>
                    <a:pt x="4137" y="5371"/>
                    <a:pt x="5671" y="5271"/>
                  </a:cubicBezTo>
                  <a:cubicBezTo>
                    <a:pt x="7139" y="5171"/>
                    <a:pt x="9240" y="4871"/>
                    <a:pt x="10841" y="4104"/>
                  </a:cubicBezTo>
                  <a:lnTo>
                    <a:pt x="10708" y="1735"/>
                  </a:lnTo>
                  <a:lnTo>
                    <a:pt x="32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747;p28"/>
            <p:cNvSpPr/>
            <p:nvPr/>
          </p:nvSpPr>
          <p:spPr>
            <a:xfrm>
              <a:off x="2485975" y="2940800"/>
              <a:ext cx="239500" cy="254500"/>
            </a:xfrm>
            <a:custGeom>
              <a:avLst/>
              <a:gdLst/>
              <a:ahLst/>
              <a:cxnLst/>
              <a:rect l="l" t="t" r="r" b="b"/>
              <a:pathLst>
                <a:path w="9580" h="10180" extrusionOk="0">
                  <a:moveTo>
                    <a:pt x="932" y="0"/>
                  </a:moveTo>
                  <a:cubicBezTo>
                    <a:pt x="734" y="0"/>
                    <a:pt x="1" y="1105"/>
                    <a:pt x="1240" y="2072"/>
                  </a:cubicBezTo>
                  <a:cubicBezTo>
                    <a:pt x="1240" y="2072"/>
                    <a:pt x="1507" y="5141"/>
                    <a:pt x="1874" y="7376"/>
                  </a:cubicBezTo>
                  <a:cubicBezTo>
                    <a:pt x="2240" y="9378"/>
                    <a:pt x="3494" y="10180"/>
                    <a:pt x="4733" y="10180"/>
                  </a:cubicBezTo>
                  <a:cubicBezTo>
                    <a:pt x="5642" y="10180"/>
                    <a:pt x="6542" y="9749"/>
                    <a:pt x="7078" y="9044"/>
                  </a:cubicBezTo>
                  <a:cubicBezTo>
                    <a:pt x="8312" y="7376"/>
                    <a:pt x="9580" y="5174"/>
                    <a:pt x="9580" y="5174"/>
                  </a:cubicBezTo>
                  <a:lnTo>
                    <a:pt x="6044" y="2973"/>
                  </a:lnTo>
                  <a:lnTo>
                    <a:pt x="4409" y="5608"/>
                  </a:lnTo>
                  <a:lnTo>
                    <a:pt x="1874" y="1705"/>
                  </a:lnTo>
                  <a:cubicBezTo>
                    <a:pt x="1874" y="1705"/>
                    <a:pt x="1907" y="1171"/>
                    <a:pt x="1774" y="704"/>
                  </a:cubicBezTo>
                  <a:cubicBezTo>
                    <a:pt x="1660" y="386"/>
                    <a:pt x="1516" y="269"/>
                    <a:pt x="1425" y="269"/>
                  </a:cubicBezTo>
                  <a:cubicBezTo>
                    <a:pt x="1382" y="269"/>
                    <a:pt x="1351" y="295"/>
                    <a:pt x="1340" y="337"/>
                  </a:cubicBezTo>
                  <a:cubicBezTo>
                    <a:pt x="1307" y="471"/>
                    <a:pt x="1440" y="537"/>
                    <a:pt x="1440" y="838"/>
                  </a:cubicBezTo>
                  <a:cubicBezTo>
                    <a:pt x="1440" y="838"/>
                    <a:pt x="1140" y="537"/>
                    <a:pt x="973" y="37"/>
                  </a:cubicBezTo>
                  <a:cubicBezTo>
                    <a:pt x="967" y="12"/>
                    <a:pt x="952" y="0"/>
                    <a:pt x="932"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8" name="Google Shape;3748;p28"/>
            <p:cNvSpPr/>
            <p:nvPr/>
          </p:nvSpPr>
          <p:spPr>
            <a:xfrm>
              <a:off x="2585350" y="3015100"/>
              <a:ext cx="51725" cy="80925"/>
            </a:xfrm>
            <a:custGeom>
              <a:avLst/>
              <a:gdLst/>
              <a:ahLst/>
              <a:cxnLst/>
              <a:rect l="l" t="t" r="r" b="b"/>
              <a:pathLst>
                <a:path w="2069" h="3237" fill="none" extrusionOk="0">
                  <a:moveTo>
                    <a:pt x="2069" y="1"/>
                  </a:moveTo>
                  <a:lnTo>
                    <a:pt x="1" y="3236"/>
                  </a:lnTo>
                </a:path>
              </a:pathLst>
            </a:custGeom>
            <a:noFill/>
            <a:ln w="5000" cap="flat" cmpd="sng">
              <a:solidFill>
                <a:schemeClr val="accent4"/>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749;p28"/>
            <p:cNvSpPr/>
            <p:nvPr/>
          </p:nvSpPr>
          <p:spPr>
            <a:xfrm>
              <a:off x="2989800" y="2928975"/>
              <a:ext cx="363625" cy="266375"/>
            </a:xfrm>
            <a:custGeom>
              <a:avLst/>
              <a:gdLst/>
              <a:ahLst/>
              <a:cxnLst/>
              <a:rect l="l" t="t" r="r" b="b"/>
              <a:pathLst>
                <a:path w="14545" h="10655" extrusionOk="0">
                  <a:moveTo>
                    <a:pt x="14340" y="0"/>
                  </a:moveTo>
                  <a:cubicBezTo>
                    <a:pt x="14156" y="0"/>
                    <a:pt x="14002" y="648"/>
                    <a:pt x="13877" y="710"/>
                  </a:cubicBezTo>
                  <a:cubicBezTo>
                    <a:pt x="13724" y="802"/>
                    <a:pt x="12897" y="1119"/>
                    <a:pt x="12685" y="1119"/>
                  </a:cubicBezTo>
                  <a:cubicBezTo>
                    <a:pt x="12665" y="1119"/>
                    <a:pt x="12651" y="1116"/>
                    <a:pt x="12643" y="1111"/>
                  </a:cubicBezTo>
                  <a:cubicBezTo>
                    <a:pt x="12543" y="1077"/>
                    <a:pt x="12877" y="243"/>
                    <a:pt x="12743" y="177"/>
                  </a:cubicBezTo>
                  <a:cubicBezTo>
                    <a:pt x="12739" y="174"/>
                    <a:pt x="12734" y="173"/>
                    <a:pt x="12730" y="173"/>
                  </a:cubicBezTo>
                  <a:cubicBezTo>
                    <a:pt x="12588" y="173"/>
                    <a:pt x="12269" y="1116"/>
                    <a:pt x="12043" y="1277"/>
                  </a:cubicBezTo>
                  <a:cubicBezTo>
                    <a:pt x="11776" y="1444"/>
                    <a:pt x="11676" y="2011"/>
                    <a:pt x="11676" y="2011"/>
                  </a:cubicBezTo>
                  <a:lnTo>
                    <a:pt x="5505" y="6948"/>
                  </a:lnTo>
                  <a:lnTo>
                    <a:pt x="2703" y="4980"/>
                  </a:lnTo>
                  <a:lnTo>
                    <a:pt x="1" y="8349"/>
                  </a:lnTo>
                  <a:cubicBezTo>
                    <a:pt x="1" y="8349"/>
                    <a:pt x="1769" y="9416"/>
                    <a:pt x="3870" y="10317"/>
                  </a:cubicBezTo>
                  <a:cubicBezTo>
                    <a:pt x="4417" y="10551"/>
                    <a:pt x="4916" y="10655"/>
                    <a:pt x="5373" y="10655"/>
                  </a:cubicBezTo>
                  <a:cubicBezTo>
                    <a:pt x="6671" y="10655"/>
                    <a:pt x="7624" y="9819"/>
                    <a:pt x="8340" y="8783"/>
                  </a:cubicBezTo>
                  <a:cubicBezTo>
                    <a:pt x="9307" y="7348"/>
                    <a:pt x="12376" y="2545"/>
                    <a:pt x="12376" y="2545"/>
                  </a:cubicBezTo>
                  <a:cubicBezTo>
                    <a:pt x="12376" y="2545"/>
                    <a:pt x="13143" y="2311"/>
                    <a:pt x="13577" y="1878"/>
                  </a:cubicBezTo>
                  <a:cubicBezTo>
                    <a:pt x="14044" y="1444"/>
                    <a:pt x="14544" y="76"/>
                    <a:pt x="14378" y="10"/>
                  </a:cubicBezTo>
                  <a:cubicBezTo>
                    <a:pt x="14365" y="3"/>
                    <a:pt x="14352" y="0"/>
                    <a:pt x="14340"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750;p28"/>
            <p:cNvSpPr/>
            <p:nvPr/>
          </p:nvSpPr>
          <p:spPr>
            <a:xfrm>
              <a:off x="3057350" y="3053450"/>
              <a:ext cx="89250" cy="61750"/>
            </a:xfrm>
            <a:custGeom>
              <a:avLst/>
              <a:gdLst/>
              <a:ahLst/>
              <a:cxnLst/>
              <a:rect l="l" t="t" r="r" b="b"/>
              <a:pathLst>
                <a:path w="3570" h="2470" fill="none" extrusionOk="0">
                  <a:moveTo>
                    <a:pt x="1" y="1"/>
                  </a:moveTo>
                  <a:lnTo>
                    <a:pt x="3570" y="2469"/>
                  </a:lnTo>
                </a:path>
              </a:pathLst>
            </a:custGeom>
            <a:noFill/>
            <a:ln w="5000" cap="flat" cmpd="sng">
              <a:solidFill>
                <a:schemeClr val="accent4"/>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751;p28"/>
            <p:cNvSpPr/>
            <p:nvPr/>
          </p:nvSpPr>
          <p:spPr>
            <a:xfrm>
              <a:off x="2625375" y="2881575"/>
              <a:ext cx="464550" cy="410700"/>
            </a:xfrm>
            <a:custGeom>
              <a:avLst/>
              <a:gdLst/>
              <a:ahLst/>
              <a:cxnLst/>
              <a:rect l="l" t="t" r="r" b="b"/>
              <a:pathLst>
                <a:path w="18582" h="16428" extrusionOk="0">
                  <a:moveTo>
                    <a:pt x="6597" y="0"/>
                  </a:moveTo>
                  <a:cubicBezTo>
                    <a:pt x="5016" y="0"/>
                    <a:pt x="3202" y="450"/>
                    <a:pt x="2336" y="1739"/>
                  </a:cubicBezTo>
                  <a:cubicBezTo>
                    <a:pt x="1368" y="3140"/>
                    <a:pt x="1" y="5308"/>
                    <a:pt x="1" y="5308"/>
                  </a:cubicBezTo>
                  <a:cubicBezTo>
                    <a:pt x="601" y="7276"/>
                    <a:pt x="3236" y="8077"/>
                    <a:pt x="3236" y="8077"/>
                  </a:cubicBezTo>
                  <a:cubicBezTo>
                    <a:pt x="3236" y="8077"/>
                    <a:pt x="3770" y="11346"/>
                    <a:pt x="3336" y="12347"/>
                  </a:cubicBezTo>
                  <a:cubicBezTo>
                    <a:pt x="2903" y="13314"/>
                    <a:pt x="4004" y="14515"/>
                    <a:pt x="6639" y="15849"/>
                  </a:cubicBezTo>
                  <a:cubicBezTo>
                    <a:pt x="7477" y="16268"/>
                    <a:pt x="8306" y="16428"/>
                    <a:pt x="9052" y="16428"/>
                  </a:cubicBezTo>
                  <a:cubicBezTo>
                    <a:pt x="10621" y="16428"/>
                    <a:pt x="11828" y="15723"/>
                    <a:pt x="12009" y="15249"/>
                  </a:cubicBezTo>
                  <a:cubicBezTo>
                    <a:pt x="12243" y="14515"/>
                    <a:pt x="13043" y="10645"/>
                    <a:pt x="13043" y="10645"/>
                  </a:cubicBezTo>
                  <a:lnTo>
                    <a:pt x="14811" y="11479"/>
                  </a:lnTo>
                  <a:cubicBezTo>
                    <a:pt x="14911" y="11517"/>
                    <a:pt x="15013" y="11534"/>
                    <a:pt x="15116" y="11534"/>
                  </a:cubicBezTo>
                  <a:cubicBezTo>
                    <a:pt x="16677" y="11534"/>
                    <a:pt x="18581" y="7518"/>
                    <a:pt x="17580" y="6642"/>
                  </a:cubicBezTo>
                  <a:cubicBezTo>
                    <a:pt x="13644" y="3140"/>
                    <a:pt x="11742" y="1939"/>
                    <a:pt x="9074" y="471"/>
                  </a:cubicBezTo>
                  <a:cubicBezTo>
                    <a:pt x="8572" y="194"/>
                    <a:pt x="7635" y="0"/>
                    <a:pt x="659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28"/>
            <p:cNvSpPr/>
            <p:nvPr/>
          </p:nvSpPr>
          <p:spPr>
            <a:xfrm>
              <a:off x="2674575" y="2979250"/>
              <a:ext cx="35050" cy="104250"/>
            </a:xfrm>
            <a:custGeom>
              <a:avLst/>
              <a:gdLst/>
              <a:ahLst/>
              <a:cxnLst/>
              <a:rect l="l" t="t" r="r" b="b"/>
              <a:pathLst>
                <a:path w="1402" h="4170" extrusionOk="0">
                  <a:moveTo>
                    <a:pt x="1402" y="0"/>
                  </a:moveTo>
                  <a:lnTo>
                    <a:pt x="1" y="3603"/>
                  </a:lnTo>
                  <a:cubicBezTo>
                    <a:pt x="701" y="3970"/>
                    <a:pt x="1268" y="4170"/>
                    <a:pt x="1268" y="4170"/>
                  </a:cubicBezTo>
                  <a:cubicBezTo>
                    <a:pt x="1168" y="2836"/>
                    <a:pt x="1402" y="1"/>
                    <a:pt x="140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28"/>
            <p:cNvSpPr/>
            <p:nvPr/>
          </p:nvSpPr>
          <p:spPr>
            <a:xfrm>
              <a:off x="2913075" y="3127675"/>
              <a:ext cx="38400" cy="99275"/>
            </a:xfrm>
            <a:custGeom>
              <a:avLst/>
              <a:gdLst/>
              <a:ahLst/>
              <a:cxnLst/>
              <a:rect l="l" t="t" r="r" b="b"/>
              <a:pathLst>
                <a:path w="1536" h="3971" extrusionOk="0">
                  <a:moveTo>
                    <a:pt x="1" y="1"/>
                  </a:moveTo>
                  <a:lnTo>
                    <a:pt x="868" y="3970"/>
                  </a:lnTo>
                  <a:cubicBezTo>
                    <a:pt x="1168" y="2603"/>
                    <a:pt x="1535" y="801"/>
                    <a:pt x="1535" y="801"/>
                  </a:cubicBezTo>
                  <a:lnTo>
                    <a:pt x="1"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4" name="Google Shape;3754;p28"/>
            <p:cNvSpPr/>
            <p:nvPr/>
          </p:nvSpPr>
          <p:spPr>
            <a:xfrm>
              <a:off x="2873900" y="2799950"/>
              <a:ext cx="77575" cy="76500"/>
            </a:xfrm>
            <a:custGeom>
              <a:avLst/>
              <a:gdLst/>
              <a:ahLst/>
              <a:cxnLst/>
              <a:rect l="l" t="t" r="r" b="b"/>
              <a:pathLst>
                <a:path w="3103" h="3060" extrusionOk="0">
                  <a:moveTo>
                    <a:pt x="2969" y="0"/>
                  </a:moveTo>
                  <a:lnTo>
                    <a:pt x="0" y="668"/>
                  </a:lnTo>
                  <a:cubicBezTo>
                    <a:pt x="0" y="668"/>
                    <a:pt x="667" y="2602"/>
                    <a:pt x="1635" y="3003"/>
                  </a:cubicBezTo>
                  <a:cubicBezTo>
                    <a:pt x="1730" y="3042"/>
                    <a:pt x="1818" y="3060"/>
                    <a:pt x="1900" y="3060"/>
                  </a:cubicBezTo>
                  <a:cubicBezTo>
                    <a:pt x="2652" y="3060"/>
                    <a:pt x="2869" y="1568"/>
                    <a:pt x="2869" y="1568"/>
                  </a:cubicBezTo>
                  <a:lnTo>
                    <a:pt x="3102" y="1568"/>
                  </a:lnTo>
                  <a:lnTo>
                    <a:pt x="2969" y="0"/>
                  </a:ln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5" name="Google Shape;3755;p28"/>
            <p:cNvSpPr/>
            <p:nvPr/>
          </p:nvSpPr>
          <p:spPr>
            <a:xfrm>
              <a:off x="2741300" y="2732725"/>
              <a:ext cx="221000" cy="268375"/>
            </a:xfrm>
            <a:custGeom>
              <a:avLst/>
              <a:gdLst/>
              <a:ahLst/>
              <a:cxnLst/>
              <a:rect l="l" t="t" r="r" b="b"/>
              <a:pathLst>
                <a:path w="8840" h="10735" extrusionOk="0">
                  <a:moveTo>
                    <a:pt x="5674" y="0"/>
                  </a:moveTo>
                  <a:cubicBezTo>
                    <a:pt x="5457" y="0"/>
                    <a:pt x="5231" y="37"/>
                    <a:pt x="5004" y="121"/>
                  </a:cubicBezTo>
                  <a:cubicBezTo>
                    <a:pt x="3803" y="521"/>
                    <a:pt x="3403" y="1922"/>
                    <a:pt x="3069" y="3290"/>
                  </a:cubicBezTo>
                  <a:cubicBezTo>
                    <a:pt x="2702" y="4657"/>
                    <a:pt x="2135" y="5425"/>
                    <a:pt x="1068" y="6392"/>
                  </a:cubicBezTo>
                  <a:cubicBezTo>
                    <a:pt x="0" y="7359"/>
                    <a:pt x="100" y="9261"/>
                    <a:pt x="2369" y="10328"/>
                  </a:cubicBezTo>
                  <a:cubicBezTo>
                    <a:pt x="2983" y="10613"/>
                    <a:pt x="3541" y="10734"/>
                    <a:pt x="4040" y="10734"/>
                  </a:cubicBezTo>
                  <a:cubicBezTo>
                    <a:pt x="5410" y="10734"/>
                    <a:pt x="6341" y="9823"/>
                    <a:pt x="6805" y="8894"/>
                  </a:cubicBezTo>
                  <a:cubicBezTo>
                    <a:pt x="7406" y="7626"/>
                    <a:pt x="7039" y="5725"/>
                    <a:pt x="6939" y="5024"/>
                  </a:cubicBezTo>
                  <a:cubicBezTo>
                    <a:pt x="6839" y="4324"/>
                    <a:pt x="7005" y="3423"/>
                    <a:pt x="7339" y="3357"/>
                  </a:cubicBezTo>
                  <a:cubicBezTo>
                    <a:pt x="7355" y="3353"/>
                    <a:pt x="7370" y="3352"/>
                    <a:pt x="7384" y="3352"/>
                  </a:cubicBezTo>
                  <a:cubicBezTo>
                    <a:pt x="7672" y="3352"/>
                    <a:pt x="7672" y="3957"/>
                    <a:pt x="7672" y="3957"/>
                  </a:cubicBezTo>
                  <a:cubicBezTo>
                    <a:pt x="7672" y="3957"/>
                    <a:pt x="8139" y="3590"/>
                    <a:pt x="8306" y="3090"/>
                  </a:cubicBezTo>
                  <a:cubicBezTo>
                    <a:pt x="8840" y="1422"/>
                    <a:pt x="7472" y="1055"/>
                    <a:pt x="7472" y="1055"/>
                  </a:cubicBezTo>
                  <a:cubicBezTo>
                    <a:pt x="7338" y="625"/>
                    <a:pt x="6576" y="0"/>
                    <a:pt x="56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6" name="Google Shape;3756;p28"/>
            <p:cNvSpPr/>
            <p:nvPr/>
          </p:nvSpPr>
          <p:spPr>
            <a:xfrm>
              <a:off x="3202450" y="3623875"/>
              <a:ext cx="723875" cy="957375"/>
            </a:xfrm>
            <a:custGeom>
              <a:avLst/>
              <a:gdLst/>
              <a:ahLst/>
              <a:cxnLst/>
              <a:rect l="l" t="t" r="r" b="b"/>
              <a:pathLst>
                <a:path w="28955" h="38295" extrusionOk="0">
                  <a:moveTo>
                    <a:pt x="168" y="10041"/>
                  </a:moveTo>
                  <a:cubicBezTo>
                    <a:pt x="1" y="15378"/>
                    <a:pt x="1535" y="24484"/>
                    <a:pt x="13844" y="32090"/>
                  </a:cubicBezTo>
                  <a:cubicBezTo>
                    <a:pt x="23885" y="38294"/>
                    <a:pt x="28821" y="36727"/>
                    <a:pt x="28888" y="31990"/>
                  </a:cubicBezTo>
                  <a:cubicBezTo>
                    <a:pt x="28955" y="27220"/>
                    <a:pt x="25586" y="24384"/>
                    <a:pt x="21349" y="18981"/>
                  </a:cubicBezTo>
                  <a:cubicBezTo>
                    <a:pt x="17113" y="13543"/>
                    <a:pt x="15245" y="3870"/>
                    <a:pt x="9908" y="768"/>
                  </a:cubicBezTo>
                  <a:cubicBezTo>
                    <a:pt x="9041" y="267"/>
                    <a:pt x="8073" y="0"/>
                    <a:pt x="7139" y="0"/>
                  </a:cubicBezTo>
                  <a:cubicBezTo>
                    <a:pt x="3804" y="0"/>
                    <a:pt x="401" y="3169"/>
                    <a:pt x="168" y="10041"/>
                  </a:cubicBezTo>
                  <a:close/>
                </a:path>
              </a:pathLst>
            </a:custGeom>
            <a:solidFill>
              <a:srgbClr val="F882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757;p28"/>
            <p:cNvSpPr/>
            <p:nvPr/>
          </p:nvSpPr>
          <p:spPr>
            <a:xfrm>
              <a:off x="3179100" y="3635550"/>
              <a:ext cx="724725" cy="957375"/>
            </a:xfrm>
            <a:custGeom>
              <a:avLst/>
              <a:gdLst/>
              <a:ahLst/>
              <a:cxnLst/>
              <a:rect l="l" t="t" r="r" b="b"/>
              <a:pathLst>
                <a:path w="28989" h="38295" extrusionOk="0">
                  <a:moveTo>
                    <a:pt x="201" y="10041"/>
                  </a:moveTo>
                  <a:cubicBezTo>
                    <a:pt x="1" y="15378"/>
                    <a:pt x="1535" y="24518"/>
                    <a:pt x="13844" y="32090"/>
                  </a:cubicBezTo>
                  <a:cubicBezTo>
                    <a:pt x="23885" y="38294"/>
                    <a:pt x="28821" y="36760"/>
                    <a:pt x="28888" y="31990"/>
                  </a:cubicBezTo>
                  <a:cubicBezTo>
                    <a:pt x="28988" y="27220"/>
                    <a:pt x="25586" y="24418"/>
                    <a:pt x="21349" y="18981"/>
                  </a:cubicBezTo>
                  <a:cubicBezTo>
                    <a:pt x="17146" y="13543"/>
                    <a:pt x="15245" y="3870"/>
                    <a:pt x="9908" y="768"/>
                  </a:cubicBezTo>
                  <a:cubicBezTo>
                    <a:pt x="9041" y="267"/>
                    <a:pt x="8107" y="0"/>
                    <a:pt x="7139" y="0"/>
                  </a:cubicBezTo>
                  <a:cubicBezTo>
                    <a:pt x="3804" y="0"/>
                    <a:pt x="434" y="3169"/>
                    <a:pt x="201" y="10041"/>
                  </a:cubicBezTo>
                  <a:close/>
                </a:path>
              </a:pathLst>
            </a:custGeom>
            <a:solidFill>
              <a:srgbClr val="F8A5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758;p28"/>
            <p:cNvSpPr/>
            <p:nvPr/>
          </p:nvSpPr>
          <p:spPr>
            <a:xfrm>
              <a:off x="3256675" y="3996325"/>
              <a:ext cx="113425" cy="149925"/>
            </a:xfrm>
            <a:custGeom>
              <a:avLst/>
              <a:gdLst/>
              <a:ahLst/>
              <a:cxnLst/>
              <a:rect l="l" t="t" r="r" b="b"/>
              <a:pathLst>
                <a:path w="4537" h="5997" extrusionOk="0">
                  <a:moveTo>
                    <a:pt x="1255" y="1"/>
                  </a:moveTo>
                  <a:cubicBezTo>
                    <a:pt x="507" y="1"/>
                    <a:pt x="0" y="613"/>
                    <a:pt x="0" y="1681"/>
                  </a:cubicBezTo>
                  <a:cubicBezTo>
                    <a:pt x="0" y="3182"/>
                    <a:pt x="1001" y="4983"/>
                    <a:pt x="2268" y="5684"/>
                  </a:cubicBezTo>
                  <a:cubicBezTo>
                    <a:pt x="2624" y="5895"/>
                    <a:pt x="2964" y="5996"/>
                    <a:pt x="3267" y="5996"/>
                  </a:cubicBezTo>
                  <a:cubicBezTo>
                    <a:pt x="4013" y="5996"/>
                    <a:pt x="4537" y="5384"/>
                    <a:pt x="4537" y="4316"/>
                  </a:cubicBezTo>
                  <a:cubicBezTo>
                    <a:pt x="4537" y="2815"/>
                    <a:pt x="3503" y="1014"/>
                    <a:pt x="2268" y="313"/>
                  </a:cubicBezTo>
                  <a:cubicBezTo>
                    <a:pt x="1903" y="101"/>
                    <a:pt x="1559" y="1"/>
                    <a:pt x="1255" y="1"/>
                  </a:cubicBezTo>
                  <a:close/>
                </a:path>
              </a:pathLst>
            </a:custGeom>
            <a:solidFill>
              <a:srgbClr val="526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759;p28"/>
            <p:cNvSpPr/>
            <p:nvPr/>
          </p:nvSpPr>
          <p:spPr>
            <a:xfrm>
              <a:off x="3392600" y="4190450"/>
              <a:ext cx="95075" cy="126100"/>
            </a:xfrm>
            <a:custGeom>
              <a:avLst/>
              <a:gdLst/>
              <a:ahLst/>
              <a:cxnLst/>
              <a:rect l="l" t="t" r="r" b="b"/>
              <a:pathLst>
                <a:path w="3803" h="5044" extrusionOk="0">
                  <a:moveTo>
                    <a:pt x="1074" y="1"/>
                  </a:moveTo>
                  <a:cubicBezTo>
                    <a:pt x="444" y="1"/>
                    <a:pt x="0" y="515"/>
                    <a:pt x="0" y="1421"/>
                  </a:cubicBezTo>
                  <a:cubicBezTo>
                    <a:pt x="0" y="2655"/>
                    <a:pt x="868" y="4190"/>
                    <a:pt x="1902" y="4790"/>
                  </a:cubicBezTo>
                  <a:cubicBezTo>
                    <a:pt x="2206" y="4961"/>
                    <a:pt x="2491" y="5043"/>
                    <a:pt x="2744" y="5043"/>
                  </a:cubicBezTo>
                  <a:cubicBezTo>
                    <a:pt x="3377" y="5043"/>
                    <a:pt x="3803" y="4529"/>
                    <a:pt x="3803" y="3623"/>
                  </a:cubicBezTo>
                  <a:cubicBezTo>
                    <a:pt x="3803" y="2389"/>
                    <a:pt x="2969" y="854"/>
                    <a:pt x="1902" y="254"/>
                  </a:cubicBezTo>
                  <a:cubicBezTo>
                    <a:pt x="1607" y="83"/>
                    <a:pt x="1326" y="1"/>
                    <a:pt x="1074"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760;p28"/>
            <p:cNvSpPr/>
            <p:nvPr/>
          </p:nvSpPr>
          <p:spPr>
            <a:xfrm>
              <a:off x="3551050" y="4307175"/>
              <a:ext cx="85075" cy="112800"/>
            </a:xfrm>
            <a:custGeom>
              <a:avLst/>
              <a:gdLst/>
              <a:ahLst/>
              <a:cxnLst/>
              <a:rect l="l" t="t" r="r" b="b"/>
              <a:pathLst>
                <a:path w="3403" h="4512" extrusionOk="0">
                  <a:moveTo>
                    <a:pt x="966" y="0"/>
                  </a:moveTo>
                  <a:cubicBezTo>
                    <a:pt x="397" y="0"/>
                    <a:pt x="0" y="464"/>
                    <a:pt x="0" y="1255"/>
                  </a:cubicBezTo>
                  <a:cubicBezTo>
                    <a:pt x="0" y="2390"/>
                    <a:pt x="767" y="3724"/>
                    <a:pt x="1701" y="4291"/>
                  </a:cubicBezTo>
                  <a:cubicBezTo>
                    <a:pt x="1963" y="4440"/>
                    <a:pt x="2211" y="4511"/>
                    <a:pt x="2433" y="4511"/>
                  </a:cubicBezTo>
                  <a:cubicBezTo>
                    <a:pt x="3004" y="4511"/>
                    <a:pt x="3403" y="4040"/>
                    <a:pt x="3403" y="3223"/>
                  </a:cubicBezTo>
                  <a:cubicBezTo>
                    <a:pt x="3403" y="2123"/>
                    <a:pt x="2635" y="788"/>
                    <a:pt x="1701" y="221"/>
                  </a:cubicBezTo>
                  <a:cubicBezTo>
                    <a:pt x="1439" y="71"/>
                    <a:pt x="1189" y="0"/>
                    <a:pt x="966" y="0"/>
                  </a:cubicBezTo>
                  <a:close/>
                </a:path>
              </a:pathLst>
            </a:custGeom>
            <a:solidFill>
              <a:srgbClr val="526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761;p28"/>
            <p:cNvSpPr/>
            <p:nvPr/>
          </p:nvSpPr>
          <p:spPr>
            <a:xfrm>
              <a:off x="3689475" y="4364525"/>
              <a:ext cx="71750" cy="96500"/>
            </a:xfrm>
            <a:custGeom>
              <a:avLst/>
              <a:gdLst/>
              <a:ahLst/>
              <a:cxnLst/>
              <a:rect l="l" t="t" r="r" b="b"/>
              <a:pathLst>
                <a:path w="2870" h="3860" extrusionOk="0">
                  <a:moveTo>
                    <a:pt x="806" y="1"/>
                  </a:moveTo>
                  <a:cubicBezTo>
                    <a:pt x="326" y="1"/>
                    <a:pt x="0" y="403"/>
                    <a:pt x="0" y="1096"/>
                  </a:cubicBezTo>
                  <a:cubicBezTo>
                    <a:pt x="0" y="2030"/>
                    <a:pt x="634" y="3198"/>
                    <a:pt x="1435" y="3665"/>
                  </a:cubicBezTo>
                  <a:cubicBezTo>
                    <a:pt x="1661" y="3797"/>
                    <a:pt x="1875" y="3860"/>
                    <a:pt x="2064" y="3860"/>
                  </a:cubicBezTo>
                  <a:cubicBezTo>
                    <a:pt x="2543" y="3860"/>
                    <a:pt x="2869" y="3458"/>
                    <a:pt x="2869" y="2764"/>
                  </a:cubicBezTo>
                  <a:cubicBezTo>
                    <a:pt x="2869" y="1830"/>
                    <a:pt x="2235" y="663"/>
                    <a:pt x="1435" y="196"/>
                  </a:cubicBezTo>
                  <a:cubicBezTo>
                    <a:pt x="1208" y="63"/>
                    <a:pt x="995" y="1"/>
                    <a:pt x="8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762;p28"/>
            <p:cNvSpPr/>
            <p:nvPr/>
          </p:nvSpPr>
          <p:spPr>
            <a:xfrm>
              <a:off x="4116450" y="3534650"/>
              <a:ext cx="1300125" cy="1096625"/>
            </a:xfrm>
            <a:custGeom>
              <a:avLst/>
              <a:gdLst/>
              <a:ahLst/>
              <a:cxnLst/>
              <a:rect l="l" t="t" r="r" b="b"/>
              <a:pathLst>
                <a:path w="52005" h="43865" extrusionOk="0">
                  <a:moveTo>
                    <a:pt x="0" y="29221"/>
                  </a:moveTo>
                  <a:lnTo>
                    <a:pt x="0" y="43431"/>
                  </a:lnTo>
                  <a:lnTo>
                    <a:pt x="767" y="43865"/>
                  </a:lnTo>
                  <a:lnTo>
                    <a:pt x="51237" y="14210"/>
                  </a:lnTo>
                  <a:lnTo>
                    <a:pt x="52004" y="434"/>
                  </a:lnTo>
                  <a:lnTo>
                    <a:pt x="51237" y="0"/>
                  </a:lnTo>
                  <a:close/>
                </a:path>
              </a:pathLst>
            </a:custGeom>
            <a:solidFill>
              <a:srgbClr val="F882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763;p28"/>
            <p:cNvSpPr/>
            <p:nvPr/>
          </p:nvSpPr>
          <p:spPr>
            <a:xfrm>
              <a:off x="4135625" y="3546325"/>
              <a:ext cx="1280950" cy="1085800"/>
            </a:xfrm>
            <a:custGeom>
              <a:avLst/>
              <a:gdLst/>
              <a:ahLst/>
              <a:cxnLst/>
              <a:rect l="l" t="t" r="r" b="b"/>
              <a:pathLst>
                <a:path w="51238" h="43432" extrusionOk="0">
                  <a:moveTo>
                    <a:pt x="0" y="29188"/>
                  </a:moveTo>
                  <a:lnTo>
                    <a:pt x="0" y="43431"/>
                  </a:lnTo>
                  <a:lnTo>
                    <a:pt x="51237" y="14177"/>
                  </a:lnTo>
                  <a:lnTo>
                    <a:pt x="51237" y="0"/>
                  </a:lnTo>
                  <a:close/>
                </a:path>
              </a:pathLst>
            </a:custGeom>
            <a:solidFill>
              <a:srgbClr val="F8A5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28"/>
            <p:cNvSpPr/>
            <p:nvPr/>
          </p:nvSpPr>
          <p:spPr>
            <a:xfrm>
              <a:off x="4178150" y="4250975"/>
              <a:ext cx="25" cy="60075"/>
            </a:xfrm>
            <a:custGeom>
              <a:avLst/>
              <a:gdLst/>
              <a:ahLst/>
              <a:cxnLst/>
              <a:rect l="l" t="t" r="r" b="b"/>
              <a:pathLst>
                <a:path w="1" h="2403" fill="none" extrusionOk="0">
                  <a:moveTo>
                    <a:pt x="1" y="1"/>
                  </a:moveTo>
                  <a:lnTo>
                    <a:pt x="1" y="2403"/>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28"/>
            <p:cNvSpPr/>
            <p:nvPr/>
          </p:nvSpPr>
          <p:spPr>
            <a:xfrm>
              <a:off x="4198175" y="4240150"/>
              <a:ext cx="25" cy="59225"/>
            </a:xfrm>
            <a:custGeom>
              <a:avLst/>
              <a:gdLst/>
              <a:ahLst/>
              <a:cxnLst/>
              <a:rect l="l" t="t" r="r" b="b"/>
              <a:pathLst>
                <a:path w="1" h="2369" fill="none" extrusionOk="0">
                  <a:moveTo>
                    <a:pt x="0" y="0"/>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28"/>
            <p:cNvSpPr/>
            <p:nvPr/>
          </p:nvSpPr>
          <p:spPr>
            <a:xfrm>
              <a:off x="4218175" y="4228475"/>
              <a:ext cx="25" cy="80075"/>
            </a:xfrm>
            <a:custGeom>
              <a:avLst/>
              <a:gdLst/>
              <a:ahLst/>
              <a:cxnLst/>
              <a:rect l="l" t="t" r="r" b="b"/>
              <a:pathLst>
                <a:path w="1" h="3203" fill="none" extrusionOk="0">
                  <a:moveTo>
                    <a:pt x="1" y="0"/>
                  </a:moveTo>
                  <a:lnTo>
                    <a:pt x="1" y="3203"/>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28"/>
            <p:cNvSpPr/>
            <p:nvPr/>
          </p:nvSpPr>
          <p:spPr>
            <a:xfrm>
              <a:off x="4238200" y="4217625"/>
              <a:ext cx="25" cy="59225"/>
            </a:xfrm>
            <a:custGeom>
              <a:avLst/>
              <a:gdLst/>
              <a:ahLst/>
              <a:cxnLst/>
              <a:rect l="l" t="t" r="r" b="b"/>
              <a:pathLst>
                <a:path w="1" h="2369" fill="none" extrusionOk="0">
                  <a:moveTo>
                    <a:pt x="0" y="1"/>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28"/>
            <p:cNvSpPr/>
            <p:nvPr/>
          </p:nvSpPr>
          <p:spPr>
            <a:xfrm>
              <a:off x="4258200" y="4205950"/>
              <a:ext cx="25" cy="59225"/>
            </a:xfrm>
            <a:custGeom>
              <a:avLst/>
              <a:gdLst/>
              <a:ahLst/>
              <a:cxnLst/>
              <a:rect l="l" t="t" r="r" b="b"/>
              <a:pathLst>
                <a:path w="1" h="2369" fill="none" extrusionOk="0">
                  <a:moveTo>
                    <a:pt x="1" y="1"/>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28"/>
            <p:cNvSpPr/>
            <p:nvPr/>
          </p:nvSpPr>
          <p:spPr>
            <a:xfrm>
              <a:off x="4278225" y="4194275"/>
              <a:ext cx="25" cy="105100"/>
            </a:xfrm>
            <a:custGeom>
              <a:avLst/>
              <a:gdLst/>
              <a:ahLst/>
              <a:cxnLst/>
              <a:rect l="l" t="t" r="r" b="b"/>
              <a:pathLst>
                <a:path w="1" h="4204" fill="none" extrusionOk="0">
                  <a:moveTo>
                    <a:pt x="1" y="1"/>
                  </a:moveTo>
                  <a:lnTo>
                    <a:pt x="1" y="4204"/>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28"/>
            <p:cNvSpPr/>
            <p:nvPr/>
          </p:nvSpPr>
          <p:spPr>
            <a:xfrm>
              <a:off x="4298250" y="4183425"/>
              <a:ext cx="25" cy="59250"/>
            </a:xfrm>
            <a:custGeom>
              <a:avLst/>
              <a:gdLst/>
              <a:ahLst/>
              <a:cxnLst/>
              <a:rect l="l" t="t" r="r" b="b"/>
              <a:pathLst>
                <a:path w="1" h="2370" fill="none" extrusionOk="0">
                  <a:moveTo>
                    <a:pt x="0" y="1"/>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28"/>
            <p:cNvSpPr/>
            <p:nvPr/>
          </p:nvSpPr>
          <p:spPr>
            <a:xfrm>
              <a:off x="4318250" y="4171750"/>
              <a:ext cx="25" cy="59250"/>
            </a:xfrm>
            <a:custGeom>
              <a:avLst/>
              <a:gdLst/>
              <a:ahLst/>
              <a:cxnLst/>
              <a:rect l="l" t="t" r="r" b="b"/>
              <a:pathLst>
                <a:path w="1" h="2370" fill="none" extrusionOk="0">
                  <a:moveTo>
                    <a:pt x="1" y="1"/>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28"/>
            <p:cNvSpPr/>
            <p:nvPr/>
          </p:nvSpPr>
          <p:spPr>
            <a:xfrm>
              <a:off x="4337425" y="4160075"/>
              <a:ext cx="25" cy="80100"/>
            </a:xfrm>
            <a:custGeom>
              <a:avLst/>
              <a:gdLst/>
              <a:ahLst/>
              <a:cxnLst/>
              <a:rect l="l" t="t" r="r" b="b"/>
              <a:pathLst>
                <a:path w="1" h="3204" fill="none" extrusionOk="0">
                  <a:moveTo>
                    <a:pt x="1" y="1"/>
                  </a:moveTo>
                  <a:lnTo>
                    <a:pt x="1" y="3203"/>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28"/>
            <p:cNvSpPr/>
            <p:nvPr/>
          </p:nvSpPr>
          <p:spPr>
            <a:xfrm>
              <a:off x="4357450" y="4149250"/>
              <a:ext cx="25" cy="59225"/>
            </a:xfrm>
            <a:custGeom>
              <a:avLst/>
              <a:gdLst/>
              <a:ahLst/>
              <a:cxnLst/>
              <a:rect l="l" t="t" r="r" b="b"/>
              <a:pathLst>
                <a:path w="1" h="2369" fill="none" extrusionOk="0">
                  <a:moveTo>
                    <a:pt x="0" y="0"/>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28"/>
            <p:cNvSpPr/>
            <p:nvPr/>
          </p:nvSpPr>
          <p:spPr>
            <a:xfrm>
              <a:off x="4377475" y="4137575"/>
              <a:ext cx="25" cy="60075"/>
            </a:xfrm>
            <a:custGeom>
              <a:avLst/>
              <a:gdLst/>
              <a:ahLst/>
              <a:cxnLst/>
              <a:rect l="l" t="t" r="r" b="b"/>
              <a:pathLst>
                <a:path w="1" h="2403" fill="none" extrusionOk="0">
                  <a:moveTo>
                    <a:pt x="0" y="0"/>
                  </a:moveTo>
                  <a:lnTo>
                    <a:pt x="0" y="2402"/>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28"/>
            <p:cNvSpPr/>
            <p:nvPr/>
          </p:nvSpPr>
          <p:spPr>
            <a:xfrm>
              <a:off x="4397475" y="4126725"/>
              <a:ext cx="25" cy="104275"/>
            </a:xfrm>
            <a:custGeom>
              <a:avLst/>
              <a:gdLst/>
              <a:ahLst/>
              <a:cxnLst/>
              <a:rect l="l" t="t" r="r" b="b"/>
              <a:pathLst>
                <a:path w="1" h="4171" fill="none" extrusionOk="0">
                  <a:moveTo>
                    <a:pt x="1" y="1"/>
                  </a:moveTo>
                  <a:lnTo>
                    <a:pt x="1" y="4170"/>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28"/>
            <p:cNvSpPr/>
            <p:nvPr/>
          </p:nvSpPr>
          <p:spPr>
            <a:xfrm>
              <a:off x="4417500" y="4115050"/>
              <a:ext cx="25" cy="59250"/>
            </a:xfrm>
            <a:custGeom>
              <a:avLst/>
              <a:gdLst/>
              <a:ahLst/>
              <a:cxnLst/>
              <a:rect l="l" t="t" r="r" b="b"/>
              <a:pathLst>
                <a:path w="1" h="2370" fill="none" extrusionOk="0">
                  <a:moveTo>
                    <a:pt x="0" y="1"/>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28"/>
            <p:cNvSpPr/>
            <p:nvPr/>
          </p:nvSpPr>
          <p:spPr>
            <a:xfrm>
              <a:off x="4437500" y="4103375"/>
              <a:ext cx="25" cy="60075"/>
            </a:xfrm>
            <a:custGeom>
              <a:avLst/>
              <a:gdLst/>
              <a:ahLst/>
              <a:cxnLst/>
              <a:rect l="l" t="t" r="r" b="b"/>
              <a:pathLst>
                <a:path w="1" h="2403" fill="none" extrusionOk="0">
                  <a:moveTo>
                    <a:pt x="1" y="1"/>
                  </a:moveTo>
                  <a:lnTo>
                    <a:pt x="1" y="2402"/>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28"/>
            <p:cNvSpPr/>
            <p:nvPr/>
          </p:nvSpPr>
          <p:spPr>
            <a:xfrm>
              <a:off x="4457525" y="4092550"/>
              <a:ext cx="25" cy="79225"/>
            </a:xfrm>
            <a:custGeom>
              <a:avLst/>
              <a:gdLst/>
              <a:ahLst/>
              <a:cxnLst/>
              <a:rect l="l" t="t" r="r" b="b"/>
              <a:pathLst>
                <a:path w="1" h="3169" fill="none" extrusionOk="0">
                  <a:moveTo>
                    <a:pt x="0" y="0"/>
                  </a:moveTo>
                  <a:lnTo>
                    <a:pt x="0" y="31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28"/>
            <p:cNvSpPr/>
            <p:nvPr/>
          </p:nvSpPr>
          <p:spPr>
            <a:xfrm>
              <a:off x="4477525" y="4080875"/>
              <a:ext cx="25" cy="59225"/>
            </a:xfrm>
            <a:custGeom>
              <a:avLst/>
              <a:gdLst/>
              <a:ahLst/>
              <a:cxnLst/>
              <a:rect l="l" t="t" r="r" b="b"/>
              <a:pathLst>
                <a:path w="1" h="2369" fill="none" extrusionOk="0">
                  <a:moveTo>
                    <a:pt x="1" y="0"/>
                  </a:moveTo>
                  <a:lnTo>
                    <a:pt x="1" y="2368"/>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28"/>
            <p:cNvSpPr/>
            <p:nvPr/>
          </p:nvSpPr>
          <p:spPr>
            <a:xfrm>
              <a:off x="4497550" y="4070025"/>
              <a:ext cx="25" cy="59225"/>
            </a:xfrm>
            <a:custGeom>
              <a:avLst/>
              <a:gdLst/>
              <a:ahLst/>
              <a:cxnLst/>
              <a:rect l="l" t="t" r="r" b="b"/>
              <a:pathLst>
                <a:path w="1" h="2369" fill="none" extrusionOk="0">
                  <a:moveTo>
                    <a:pt x="0" y="0"/>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28"/>
            <p:cNvSpPr/>
            <p:nvPr/>
          </p:nvSpPr>
          <p:spPr>
            <a:xfrm>
              <a:off x="4516725" y="4058350"/>
              <a:ext cx="25" cy="104275"/>
            </a:xfrm>
            <a:custGeom>
              <a:avLst/>
              <a:gdLst/>
              <a:ahLst/>
              <a:cxnLst/>
              <a:rect l="l" t="t" r="r" b="b"/>
              <a:pathLst>
                <a:path w="1" h="4171" fill="none" extrusionOk="0">
                  <a:moveTo>
                    <a:pt x="1" y="0"/>
                  </a:moveTo>
                  <a:lnTo>
                    <a:pt x="1" y="4170"/>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28"/>
            <p:cNvSpPr/>
            <p:nvPr/>
          </p:nvSpPr>
          <p:spPr>
            <a:xfrm>
              <a:off x="4536750" y="4046675"/>
              <a:ext cx="25" cy="60075"/>
            </a:xfrm>
            <a:custGeom>
              <a:avLst/>
              <a:gdLst/>
              <a:ahLst/>
              <a:cxnLst/>
              <a:rect l="l" t="t" r="r" b="b"/>
              <a:pathLst>
                <a:path w="1" h="2403" fill="none" extrusionOk="0">
                  <a:moveTo>
                    <a:pt x="0" y="0"/>
                  </a:moveTo>
                  <a:lnTo>
                    <a:pt x="0" y="2402"/>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28"/>
            <p:cNvSpPr/>
            <p:nvPr/>
          </p:nvSpPr>
          <p:spPr>
            <a:xfrm>
              <a:off x="4556750" y="4035825"/>
              <a:ext cx="25" cy="59250"/>
            </a:xfrm>
            <a:custGeom>
              <a:avLst/>
              <a:gdLst/>
              <a:ahLst/>
              <a:cxnLst/>
              <a:rect l="l" t="t" r="r" b="b"/>
              <a:pathLst>
                <a:path w="1" h="2370" fill="none" extrusionOk="0">
                  <a:moveTo>
                    <a:pt x="1" y="1"/>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784;p28"/>
            <p:cNvSpPr/>
            <p:nvPr/>
          </p:nvSpPr>
          <p:spPr>
            <a:xfrm>
              <a:off x="4576775" y="4024150"/>
              <a:ext cx="25" cy="80100"/>
            </a:xfrm>
            <a:custGeom>
              <a:avLst/>
              <a:gdLst/>
              <a:ahLst/>
              <a:cxnLst/>
              <a:rect l="l" t="t" r="r" b="b"/>
              <a:pathLst>
                <a:path w="1" h="3204" fill="none" extrusionOk="0">
                  <a:moveTo>
                    <a:pt x="0" y="1"/>
                  </a:moveTo>
                  <a:lnTo>
                    <a:pt x="0" y="3203"/>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28"/>
            <p:cNvSpPr/>
            <p:nvPr/>
          </p:nvSpPr>
          <p:spPr>
            <a:xfrm>
              <a:off x="4596775" y="4013325"/>
              <a:ext cx="25" cy="59225"/>
            </a:xfrm>
            <a:custGeom>
              <a:avLst/>
              <a:gdLst/>
              <a:ahLst/>
              <a:cxnLst/>
              <a:rect l="l" t="t" r="r" b="b"/>
              <a:pathLst>
                <a:path w="1" h="2369" fill="none" extrusionOk="0">
                  <a:moveTo>
                    <a:pt x="1" y="0"/>
                  </a:moveTo>
                  <a:lnTo>
                    <a:pt x="1" y="2368"/>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28"/>
            <p:cNvSpPr/>
            <p:nvPr/>
          </p:nvSpPr>
          <p:spPr>
            <a:xfrm>
              <a:off x="4616800" y="4001650"/>
              <a:ext cx="25" cy="59225"/>
            </a:xfrm>
            <a:custGeom>
              <a:avLst/>
              <a:gdLst/>
              <a:ahLst/>
              <a:cxnLst/>
              <a:rect l="l" t="t" r="r" b="b"/>
              <a:pathLst>
                <a:path w="1" h="2369" fill="none" extrusionOk="0">
                  <a:moveTo>
                    <a:pt x="1" y="0"/>
                  </a:moveTo>
                  <a:lnTo>
                    <a:pt x="1" y="2368"/>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787;p28"/>
            <p:cNvSpPr/>
            <p:nvPr/>
          </p:nvSpPr>
          <p:spPr>
            <a:xfrm>
              <a:off x="4636825" y="3989975"/>
              <a:ext cx="25" cy="105100"/>
            </a:xfrm>
            <a:custGeom>
              <a:avLst/>
              <a:gdLst/>
              <a:ahLst/>
              <a:cxnLst/>
              <a:rect l="l" t="t" r="r" b="b"/>
              <a:pathLst>
                <a:path w="1" h="4204" fill="none" extrusionOk="0">
                  <a:moveTo>
                    <a:pt x="0" y="0"/>
                  </a:moveTo>
                  <a:lnTo>
                    <a:pt x="0" y="4203"/>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28"/>
            <p:cNvSpPr/>
            <p:nvPr/>
          </p:nvSpPr>
          <p:spPr>
            <a:xfrm>
              <a:off x="4656825" y="3979125"/>
              <a:ext cx="25" cy="59225"/>
            </a:xfrm>
            <a:custGeom>
              <a:avLst/>
              <a:gdLst/>
              <a:ahLst/>
              <a:cxnLst/>
              <a:rect l="l" t="t" r="r" b="b"/>
              <a:pathLst>
                <a:path w="1" h="2369" fill="none" extrusionOk="0">
                  <a:moveTo>
                    <a:pt x="1" y="0"/>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28"/>
            <p:cNvSpPr/>
            <p:nvPr/>
          </p:nvSpPr>
          <p:spPr>
            <a:xfrm>
              <a:off x="4676850" y="3967450"/>
              <a:ext cx="25" cy="59225"/>
            </a:xfrm>
            <a:custGeom>
              <a:avLst/>
              <a:gdLst/>
              <a:ahLst/>
              <a:cxnLst/>
              <a:rect l="l" t="t" r="r" b="b"/>
              <a:pathLst>
                <a:path w="1" h="2369" fill="none" extrusionOk="0">
                  <a:moveTo>
                    <a:pt x="0" y="0"/>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28"/>
            <p:cNvSpPr/>
            <p:nvPr/>
          </p:nvSpPr>
          <p:spPr>
            <a:xfrm>
              <a:off x="4696025" y="3956600"/>
              <a:ext cx="25" cy="79250"/>
            </a:xfrm>
            <a:custGeom>
              <a:avLst/>
              <a:gdLst/>
              <a:ahLst/>
              <a:cxnLst/>
              <a:rect l="l" t="t" r="r" b="b"/>
              <a:pathLst>
                <a:path w="1" h="3170" fill="none" extrusionOk="0">
                  <a:moveTo>
                    <a:pt x="0" y="1"/>
                  </a:moveTo>
                  <a:lnTo>
                    <a:pt x="0" y="3170"/>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28"/>
            <p:cNvSpPr/>
            <p:nvPr/>
          </p:nvSpPr>
          <p:spPr>
            <a:xfrm>
              <a:off x="4716050" y="3944925"/>
              <a:ext cx="25" cy="59250"/>
            </a:xfrm>
            <a:custGeom>
              <a:avLst/>
              <a:gdLst/>
              <a:ahLst/>
              <a:cxnLst/>
              <a:rect l="l" t="t" r="r" b="b"/>
              <a:pathLst>
                <a:path w="1" h="2370" fill="none" extrusionOk="0">
                  <a:moveTo>
                    <a:pt x="0" y="1"/>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28"/>
            <p:cNvSpPr/>
            <p:nvPr/>
          </p:nvSpPr>
          <p:spPr>
            <a:xfrm>
              <a:off x="4736050" y="3933250"/>
              <a:ext cx="25" cy="60075"/>
            </a:xfrm>
            <a:custGeom>
              <a:avLst/>
              <a:gdLst/>
              <a:ahLst/>
              <a:cxnLst/>
              <a:rect l="l" t="t" r="r" b="b"/>
              <a:pathLst>
                <a:path w="1" h="2403" fill="none" extrusionOk="0">
                  <a:moveTo>
                    <a:pt x="1" y="1"/>
                  </a:moveTo>
                  <a:lnTo>
                    <a:pt x="1" y="2403"/>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28"/>
            <p:cNvSpPr/>
            <p:nvPr/>
          </p:nvSpPr>
          <p:spPr>
            <a:xfrm>
              <a:off x="4756075" y="3922425"/>
              <a:ext cx="25" cy="104250"/>
            </a:xfrm>
            <a:custGeom>
              <a:avLst/>
              <a:gdLst/>
              <a:ahLst/>
              <a:cxnLst/>
              <a:rect l="l" t="t" r="r" b="b"/>
              <a:pathLst>
                <a:path w="1" h="4170" fill="none" extrusionOk="0">
                  <a:moveTo>
                    <a:pt x="0" y="0"/>
                  </a:moveTo>
                  <a:lnTo>
                    <a:pt x="0" y="4170"/>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28"/>
            <p:cNvSpPr/>
            <p:nvPr/>
          </p:nvSpPr>
          <p:spPr>
            <a:xfrm>
              <a:off x="4776075" y="3910750"/>
              <a:ext cx="25" cy="59225"/>
            </a:xfrm>
            <a:custGeom>
              <a:avLst/>
              <a:gdLst/>
              <a:ahLst/>
              <a:cxnLst/>
              <a:rect l="l" t="t" r="r" b="b"/>
              <a:pathLst>
                <a:path w="1" h="2369" fill="none" extrusionOk="0">
                  <a:moveTo>
                    <a:pt x="1" y="0"/>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28"/>
            <p:cNvSpPr/>
            <p:nvPr/>
          </p:nvSpPr>
          <p:spPr>
            <a:xfrm>
              <a:off x="4796100" y="3899075"/>
              <a:ext cx="25" cy="60050"/>
            </a:xfrm>
            <a:custGeom>
              <a:avLst/>
              <a:gdLst/>
              <a:ahLst/>
              <a:cxnLst/>
              <a:rect l="l" t="t" r="r" b="b"/>
              <a:pathLst>
                <a:path w="1" h="2402" fill="none" extrusionOk="0">
                  <a:moveTo>
                    <a:pt x="0" y="0"/>
                  </a:moveTo>
                  <a:lnTo>
                    <a:pt x="0" y="2402"/>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28"/>
            <p:cNvSpPr/>
            <p:nvPr/>
          </p:nvSpPr>
          <p:spPr>
            <a:xfrm>
              <a:off x="4816100" y="3888225"/>
              <a:ext cx="25" cy="79250"/>
            </a:xfrm>
            <a:custGeom>
              <a:avLst/>
              <a:gdLst/>
              <a:ahLst/>
              <a:cxnLst/>
              <a:rect l="l" t="t" r="r" b="b"/>
              <a:pathLst>
                <a:path w="1" h="3170" fill="none" extrusionOk="0">
                  <a:moveTo>
                    <a:pt x="1" y="1"/>
                  </a:moveTo>
                  <a:lnTo>
                    <a:pt x="1" y="31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28"/>
            <p:cNvSpPr/>
            <p:nvPr/>
          </p:nvSpPr>
          <p:spPr>
            <a:xfrm>
              <a:off x="4836125" y="3876550"/>
              <a:ext cx="25" cy="59225"/>
            </a:xfrm>
            <a:custGeom>
              <a:avLst/>
              <a:gdLst/>
              <a:ahLst/>
              <a:cxnLst/>
              <a:rect l="l" t="t" r="r" b="b"/>
              <a:pathLst>
                <a:path w="1" h="2369" fill="none" extrusionOk="0">
                  <a:moveTo>
                    <a:pt x="0" y="1"/>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28"/>
            <p:cNvSpPr/>
            <p:nvPr/>
          </p:nvSpPr>
          <p:spPr>
            <a:xfrm>
              <a:off x="4856150" y="3865700"/>
              <a:ext cx="25" cy="59250"/>
            </a:xfrm>
            <a:custGeom>
              <a:avLst/>
              <a:gdLst/>
              <a:ahLst/>
              <a:cxnLst/>
              <a:rect l="l" t="t" r="r" b="b"/>
              <a:pathLst>
                <a:path w="1" h="2370" fill="none" extrusionOk="0">
                  <a:moveTo>
                    <a:pt x="0" y="1"/>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28"/>
            <p:cNvSpPr/>
            <p:nvPr/>
          </p:nvSpPr>
          <p:spPr>
            <a:xfrm>
              <a:off x="4875325" y="3854025"/>
              <a:ext cx="25" cy="104275"/>
            </a:xfrm>
            <a:custGeom>
              <a:avLst/>
              <a:gdLst/>
              <a:ahLst/>
              <a:cxnLst/>
              <a:rect l="l" t="t" r="r" b="b"/>
              <a:pathLst>
                <a:path w="1" h="4171" fill="none" extrusionOk="0">
                  <a:moveTo>
                    <a:pt x="0" y="1"/>
                  </a:moveTo>
                  <a:lnTo>
                    <a:pt x="0" y="4171"/>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28"/>
            <p:cNvSpPr/>
            <p:nvPr/>
          </p:nvSpPr>
          <p:spPr>
            <a:xfrm>
              <a:off x="4895325" y="3842350"/>
              <a:ext cx="25" cy="60075"/>
            </a:xfrm>
            <a:custGeom>
              <a:avLst/>
              <a:gdLst/>
              <a:ahLst/>
              <a:cxnLst/>
              <a:rect l="l" t="t" r="r" b="b"/>
              <a:pathLst>
                <a:path w="1" h="2403" fill="none" extrusionOk="0">
                  <a:moveTo>
                    <a:pt x="1" y="1"/>
                  </a:moveTo>
                  <a:lnTo>
                    <a:pt x="1" y="2403"/>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28"/>
            <p:cNvSpPr/>
            <p:nvPr/>
          </p:nvSpPr>
          <p:spPr>
            <a:xfrm>
              <a:off x="4915350" y="3831525"/>
              <a:ext cx="25" cy="59225"/>
            </a:xfrm>
            <a:custGeom>
              <a:avLst/>
              <a:gdLst/>
              <a:ahLst/>
              <a:cxnLst/>
              <a:rect l="l" t="t" r="r" b="b"/>
              <a:pathLst>
                <a:path w="1" h="2369" fill="none" extrusionOk="0">
                  <a:moveTo>
                    <a:pt x="0" y="0"/>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802;p28"/>
            <p:cNvSpPr/>
            <p:nvPr/>
          </p:nvSpPr>
          <p:spPr>
            <a:xfrm>
              <a:off x="4935350" y="3819850"/>
              <a:ext cx="25" cy="80075"/>
            </a:xfrm>
            <a:custGeom>
              <a:avLst/>
              <a:gdLst/>
              <a:ahLst/>
              <a:cxnLst/>
              <a:rect l="l" t="t" r="r" b="b"/>
              <a:pathLst>
                <a:path w="1" h="3203" fill="none" extrusionOk="0">
                  <a:moveTo>
                    <a:pt x="1" y="0"/>
                  </a:moveTo>
                  <a:lnTo>
                    <a:pt x="1" y="3203"/>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3" name="Google Shape;3803;p28"/>
            <p:cNvSpPr/>
            <p:nvPr/>
          </p:nvSpPr>
          <p:spPr>
            <a:xfrm>
              <a:off x="4955375" y="3809000"/>
              <a:ext cx="25" cy="59225"/>
            </a:xfrm>
            <a:custGeom>
              <a:avLst/>
              <a:gdLst/>
              <a:ahLst/>
              <a:cxnLst/>
              <a:rect l="l" t="t" r="r" b="b"/>
              <a:pathLst>
                <a:path w="1" h="2369" fill="none" extrusionOk="0">
                  <a:moveTo>
                    <a:pt x="1" y="1"/>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804;p28"/>
            <p:cNvSpPr/>
            <p:nvPr/>
          </p:nvSpPr>
          <p:spPr>
            <a:xfrm>
              <a:off x="4975400" y="3797325"/>
              <a:ext cx="25" cy="59225"/>
            </a:xfrm>
            <a:custGeom>
              <a:avLst/>
              <a:gdLst/>
              <a:ahLst/>
              <a:cxnLst/>
              <a:rect l="l" t="t" r="r" b="b"/>
              <a:pathLst>
                <a:path w="1" h="2369" fill="none" extrusionOk="0">
                  <a:moveTo>
                    <a:pt x="0" y="1"/>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28"/>
            <p:cNvSpPr/>
            <p:nvPr/>
          </p:nvSpPr>
          <p:spPr>
            <a:xfrm>
              <a:off x="4995400" y="3785650"/>
              <a:ext cx="25" cy="105100"/>
            </a:xfrm>
            <a:custGeom>
              <a:avLst/>
              <a:gdLst/>
              <a:ahLst/>
              <a:cxnLst/>
              <a:rect l="l" t="t" r="r" b="b"/>
              <a:pathLst>
                <a:path w="1" h="4204" fill="none" extrusionOk="0">
                  <a:moveTo>
                    <a:pt x="1" y="1"/>
                  </a:moveTo>
                  <a:lnTo>
                    <a:pt x="1" y="4204"/>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28"/>
            <p:cNvSpPr/>
            <p:nvPr/>
          </p:nvSpPr>
          <p:spPr>
            <a:xfrm>
              <a:off x="5015425" y="3774800"/>
              <a:ext cx="25" cy="59250"/>
            </a:xfrm>
            <a:custGeom>
              <a:avLst/>
              <a:gdLst/>
              <a:ahLst/>
              <a:cxnLst/>
              <a:rect l="l" t="t" r="r" b="b"/>
              <a:pathLst>
                <a:path w="1" h="2370" fill="none" extrusionOk="0">
                  <a:moveTo>
                    <a:pt x="0" y="1"/>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28"/>
            <p:cNvSpPr/>
            <p:nvPr/>
          </p:nvSpPr>
          <p:spPr>
            <a:xfrm>
              <a:off x="5035425" y="3763125"/>
              <a:ext cx="25" cy="59250"/>
            </a:xfrm>
            <a:custGeom>
              <a:avLst/>
              <a:gdLst/>
              <a:ahLst/>
              <a:cxnLst/>
              <a:rect l="l" t="t" r="r" b="b"/>
              <a:pathLst>
                <a:path w="1" h="2370" fill="none" extrusionOk="0">
                  <a:moveTo>
                    <a:pt x="1" y="1"/>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28"/>
            <p:cNvSpPr/>
            <p:nvPr/>
          </p:nvSpPr>
          <p:spPr>
            <a:xfrm>
              <a:off x="5054625" y="3752300"/>
              <a:ext cx="25" cy="79250"/>
            </a:xfrm>
            <a:custGeom>
              <a:avLst/>
              <a:gdLst/>
              <a:ahLst/>
              <a:cxnLst/>
              <a:rect l="l" t="t" r="r" b="b"/>
              <a:pathLst>
                <a:path w="1" h="3170" fill="none" extrusionOk="0">
                  <a:moveTo>
                    <a:pt x="0" y="0"/>
                  </a:moveTo>
                  <a:lnTo>
                    <a:pt x="0" y="31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28"/>
            <p:cNvSpPr/>
            <p:nvPr/>
          </p:nvSpPr>
          <p:spPr>
            <a:xfrm>
              <a:off x="5074625" y="3740625"/>
              <a:ext cx="25" cy="59225"/>
            </a:xfrm>
            <a:custGeom>
              <a:avLst/>
              <a:gdLst/>
              <a:ahLst/>
              <a:cxnLst/>
              <a:rect l="l" t="t" r="r" b="b"/>
              <a:pathLst>
                <a:path w="1" h="2369" fill="none" extrusionOk="0">
                  <a:moveTo>
                    <a:pt x="1" y="0"/>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28"/>
            <p:cNvSpPr/>
            <p:nvPr/>
          </p:nvSpPr>
          <p:spPr>
            <a:xfrm>
              <a:off x="5094650" y="3728950"/>
              <a:ext cx="25" cy="60050"/>
            </a:xfrm>
            <a:custGeom>
              <a:avLst/>
              <a:gdLst/>
              <a:ahLst/>
              <a:cxnLst/>
              <a:rect l="l" t="t" r="r" b="b"/>
              <a:pathLst>
                <a:path w="1" h="2402" fill="none" extrusionOk="0">
                  <a:moveTo>
                    <a:pt x="0" y="0"/>
                  </a:moveTo>
                  <a:lnTo>
                    <a:pt x="0" y="2402"/>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28"/>
            <p:cNvSpPr/>
            <p:nvPr/>
          </p:nvSpPr>
          <p:spPr>
            <a:xfrm>
              <a:off x="5114650" y="3718100"/>
              <a:ext cx="25" cy="104275"/>
            </a:xfrm>
            <a:custGeom>
              <a:avLst/>
              <a:gdLst/>
              <a:ahLst/>
              <a:cxnLst/>
              <a:rect l="l" t="t" r="r" b="b"/>
              <a:pathLst>
                <a:path w="1" h="4171" fill="none" extrusionOk="0">
                  <a:moveTo>
                    <a:pt x="1" y="1"/>
                  </a:moveTo>
                  <a:lnTo>
                    <a:pt x="1" y="4170"/>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28"/>
            <p:cNvSpPr/>
            <p:nvPr/>
          </p:nvSpPr>
          <p:spPr>
            <a:xfrm>
              <a:off x="5134675" y="3706425"/>
              <a:ext cx="25" cy="59225"/>
            </a:xfrm>
            <a:custGeom>
              <a:avLst/>
              <a:gdLst/>
              <a:ahLst/>
              <a:cxnLst/>
              <a:rect l="l" t="t" r="r" b="b"/>
              <a:pathLst>
                <a:path w="1" h="2369" fill="none" extrusionOk="0">
                  <a:moveTo>
                    <a:pt x="0" y="1"/>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28"/>
            <p:cNvSpPr/>
            <p:nvPr/>
          </p:nvSpPr>
          <p:spPr>
            <a:xfrm>
              <a:off x="5154675" y="3694750"/>
              <a:ext cx="25" cy="60075"/>
            </a:xfrm>
            <a:custGeom>
              <a:avLst/>
              <a:gdLst/>
              <a:ahLst/>
              <a:cxnLst/>
              <a:rect l="l" t="t" r="r" b="b"/>
              <a:pathLst>
                <a:path w="1" h="2403" fill="none" extrusionOk="0">
                  <a:moveTo>
                    <a:pt x="1" y="1"/>
                  </a:moveTo>
                  <a:lnTo>
                    <a:pt x="1" y="2402"/>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28"/>
            <p:cNvSpPr/>
            <p:nvPr/>
          </p:nvSpPr>
          <p:spPr>
            <a:xfrm>
              <a:off x="5174700" y="3683925"/>
              <a:ext cx="25" cy="79225"/>
            </a:xfrm>
            <a:custGeom>
              <a:avLst/>
              <a:gdLst/>
              <a:ahLst/>
              <a:cxnLst/>
              <a:rect l="l" t="t" r="r" b="b"/>
              <a:pathLst>
                <a:path w="1" h="3169" fill="none" extrusionOk="0">
                  <a:moveTo>
                    <a:pt x="0" y="0"/>
                  </a:moveTo>
                  <a:lnTo>
                    <a:pt x="0" y="31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28"/>
            <p:cNvSpPr/>
            <p:nvPr/>
          </p:nvSpPr>
          <p:spPr>
            <a:xfrm>
              <a:off x="5194725" y="3672250"/>
              <a:ext cx="25" cy="60050"/>
            </a:xfrm>
            <a:custGeom>
              <a:avLst/>
              <a:gdLst/>
              <a:ahLst/>
              <a:cxnLst/>
              <a:rect l="l" t="t" r="r" b="b"/>
              <a:pathLst>
                <a:path w="1" h="2402" fill="none" extrusionOk="0">
                  <a:moveTo>
                    <a:pt x="0" y="0"/>
                  </a:moveTo>
                  <a:lnTo>
                    <a:pt x="0" y="2402"/>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28"/>
            <p:cNvSpPr/>
            <p:nvPr/>
          </p:nvSpPr>
          <p:spPr>
            <a:xfrm>
              <a:off x="5214725" y="3661400"/>
              <a:ext cx="25" cy="59225"/>
            </a:xfrm>
            <a:custGeom>
              <a:avLst/>
              <a:gdLst/>
              <a:ahLst/>
              <a:cxnLst/>
              <a:rect l="l" t="t" r="r" b="b"/>
              <a:pathLst>
                <a:path w="1" h="2369" fill="none" extrusionOk="0">
                  <a:moveTo>
                    <a:pt x="1" y="0"/>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28"/>
            <p:cNvSpPr/>
            <p:nvPr/>
          </p:nvSpPr>
          <p:spPr>
            <a:xfrm>
              <a:off x="5233900" y="3649725"/>
              <a:ext cx="25" cy="104250"/>
            </a:xfrm>
            <a:custGeom>
              <a:avLst/>
              <a:gdLst/>
              <a:ahLst/>
              <a:cxnLst/>
              <a:rect l="l" t="t" r="r" b="b"/>
              <a:pathLst>
                <a:path w="1" h="4170" fill="none" extrusionOk="0">
                  <a:moveTo>
                    <a:pt x="1" y="0"/>
                  </a:moveTo>
                  <a:lnTo>
                    <a:pt x="1" y="4170"/>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28"/>
            <p:cNvSpPr/>
            <p:nvPr/>
          </p:nvSpPr>
          <p:spPr>
            <a:xfrm>
              <a:off x="5253925" y="3638050"/>
              <a:ext cx="25" cy="60075"/>
            </a:xfrm>
            <a:custGeom>
              <a:avLst/>
              <a:gdLst/>
              <a:ahLst/>
              <a:cxnLst/>
              <a:rect l="l" t="t" r="r" b="b"/>
              <a:pathLst>
                <a:path w="1" h="2403" fill="none" extrusionOk="0">
                  <a:moveTo>
                    <a:pt x="0" y="0"/>
                  </a:moveTo>
                  <a:lnTo>
                    <a:pt x="0" y="2402"/>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28"/>
            <p:cNvSpPr/>
            <p:nvPr/>
          </p:nvSpPr>
          <p:spPr>
            <a:xfrm>
              <a:off x="5273925" y="3627200"/>
              <a:ext cx="25" cy="59250"/>
            </a:xfrm>
            <a:custGeom>
              <a:avLst/>
              <a:gdLst/>
              <a:ahLst/>
              <a:cxnLst/>
              <a:rect l="l" t="t" r="r" b="b"/>
              <a:pathLst>
                <a:path w="1" h="2370" fill="none" extrusionOk="0">
                  <a:moveTo>
                    <a:pt x="1" y="1"/>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28"/>
            <p:cNvSpPr/>
            <p:nvPr/>
          </p:nvSpPr>
          <p:spPr>
            <a:xfrm>
              <a:off x="5293950" y="3615525"/>
              <a:ext cx="25" cy="80075"/>
            </a:xfrm>
            <a:custGeom>
              <a:avLst/>
              <a:gdLst/>
              <a:ahLst/>
              <a:cxnLst/>
              <a:rect l="l" t="t" r="r" b="b"/>
              <a:pathLst>
                <a:path w="1" h="3203" fill="none" extrusionOk="0">
                  <a:moveTo>
                    <a:pt x="1" y="1"/>
                  </a:moveTo>
                  <a:lnTo>
                    <a:pt x="1" y="3203"/>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28"/>
            <p:cNvSpPr/>
            <p:nvPr/>
          </p:nvSpPr>
          <p:spPr>
            <a:xfrm>
              <a:off x="5313975" y="3604700"/>
              <a:ext cx="25" cy="59225"/>
            </a:xfrm>
            <a:custGeom>
              <a:avLst/>
              <a:gdLst/>
              <a:ahLst/>
              <a:cxnLst/>
              <a:rect l="l" t="t" r="r" b="b"/>
              <a:pathLst>
                <a:path w="1" h="2369" fill="none" extrusionOk="0">
                  <a:moveTo>
                    <a:pt x="0" y="0"/>
                  </a:moveTo>
                  <a:lnTo>
                    <a:pt x="0" y="2368"/>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28"/>
            <p:cNvSpPr/>
            <p:nvPr/>
          </p:nvSpPr>
          <p:spPr>
            <a:xfrm>
              <a:off x="5333975" y="3593025"/>
              <a:ext cx="25" cy="59225"/>
            </a:xfrm>
            <a:custGeom>
              <a:avLst/>
              <a:gdLst/>
              <a:ahLst/>
              <a:cxnLst/>
              <a:rect l="l" t="t" r="r" b="b"/>
              <a:pathLst>
                <a:path w="1" h="2369" fill="none" extrusionOk="0">
                  <a:moveTo>
                    <a:pt x="1" y="0"/>
                  </a:moveTo>
                  <a:lnTo>
                    <a:pt x="1" y="2368"/>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28"/>
            <p:cNvSpPr/>
            <p:nvPr/>
          </p:nvSpPr>
          <p:spPr>
            <a:xfrm>
              <a:off x="5354000" y="3581350"/>
              <a:ext cx="25" cy="105100"/>
            </a:xfrm>
            <a:custGeom>
              <a:avLst/>
              <a:gdLst/>
              <a:ahLst/>
              <a:cxnLst/>
              <a:rect l="l" t="t" r="r" b="b"/>
              <a:pathLst>
                <a:path w="1" h="4204" fill="none" extrusionOk="0">
                  <a:moveTo>
                    <a:pt x="0" y="0"/>
                  </a:moveTo>
                  <a:lnTo>
                    <a:pt x="0" y="4203"/>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28"/>
            <p:cNvSpPr/>
            <p:nvPr/>
          </p:nvSpPr>
          <p:spPr>
            <a:xfrm>
              <a:off x="5374000" y="3570500"/>
              <a:ext cx="25" cy="59225"/>
            </a:xfrm>
            <a:custGeom>
              <a:avLst/>
              <a:gdLst/>
              <a:ahLst/>
              <a:cxnLst/>
              <a:rect l="l" t="t" r="r" b="b"/>
              <a:pathLst>
                <a:path w="1" h="2369" fill="none" extrusionOk="0">
                  <a:moveTo>
                    <a:pt x="1" y="0"/>
                  </a:moveTo>
                  <a:lnTo>
                    <a:pt x="1"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28"/>
            <p:cNvSpPr/>
            <p:nvPr/>
          </p:nvSpPr>
          <p:spPr>
            <a:xfrm>
              <a:off x="5394025" y="3558825"/>
              <a:ext cx="25" cy="59225"/>
            </a:xfrm>
            <a:custGeom>
              <a:avLst/>
              <a:gdLst/>
              <a:ahLst/>
              <a:cxnLst/>
              <a:rect l="l" t="t" r="r" b="b"/>
              <a:pathLst>
                <a:path w="1" h="2369" fill="none" extrusionOk="0">
                  <a:moveTo>
                    <a:pt x="0" y="0"/>
                  </a:moveTo>
                  <a:lnTo>
                    <a:pt x="0" y="2369"/>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28"/>
            <p:cNvSpPr/>
            <p:nvPr/>
          </p:nvSpPr>
          <p:spPr>
            <a:xfrm>
              <a:off x="4158150" y="4262650"/>
              <a:ext cx="25" cy="104275"/>
            </a:xfrm>
            <a:custGeom>
              <a:avLst/>
              <a:gdLst/>
              <a:ahLst/>
              <a:cxnLst/>
              <a:rect l="l" t="t" r="r" b="b"/>
              <a:pathLst>
                <a:path w="1" h="4171" fill="none" extrusionOk="0">
                  <a:moveTo>
                    <a:pt x="0" y="1"/>
                  </a:moveTo>
                  <a:lnTo>
                    <a:pt x="0" y="4171"/>
                  </a:lnTo>
                </a:path>
              </a:pathLst>
            </a:custGeom>
            <a:noFill/>
            <a:ln w="5000" cap="flat" cmpd="sng">
              <a:solidFill>
                <a:srgbClr val="F84F00"/>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28"/>
            <p:cNvSpPr/>
            <p:nvPr/>
          </p:nvSpPr>
          <p:spPr>
            <a:xfrm>
              <a:off x="4201500" y="1442525"/>
              <a:ext cx="479550" cy="435950"/>
            </a:xfrm>
            <a:custGeom>
              <a:avLst/>
              <a:gdLst/>
              <a:ahLst/>
              <a:cxnLst/>
              <a:rect l="l" t="t" r="r" b="b"/>
              <a:pathLst>
                <a:path w="19182" h="17438" extrusionOk="0">
                  <a:moveTo>
                    <a:pt x="3687" y="1"/>
                  </a:moveTo>
                  <a:cubicBezTo>
                    <a:pt x="3015" y="1"/>
                    <a:pt x="2412" y="145"/>
                    <a:pt x="1902" y="425"/>
                  </a:cubicBezTo>
                  <a:lnTo>
                    <a:pt x="434" y="1259"/>
                  </a:lnTo>
                  <a:lnTo>
                    <a:pt x="801" y="1393"/>
                  </a:lnTo>
                  <a:cubicBezTo>
                    <a:pt x="301" y="2093"/>
                    <a:pt x="1" y="3061"/>
                    <a:pt x="1" y="4262"/>
                  </a:cubicBezTo>
                  <a:cubicBezTo>
                    <a:pt x="1" y="8331"/>
                    <a:pt x="3303" y="13535"/>
                    <a:pt x="7373" y="15903"/>
                  </a:cubicBezTo>
                  <a:cubicBezTo>
                    <a:pt x="8747" y="16670"/>
                    <a:pt x="9999" y="17039"/>
                    <a:pt x="11100" y="17039"/>
                  </a:cubicBezTo>
                  <a:cubicBezTo>
                    <a:pt x="11147" y="17039"/>
                    <a:pt x="11195" y="17039"/>
                    <a:pt x="11242" y="17037"/>
                  </a:cubicBezTo>
                  <a:lnTo>
                    <a:pt x="11409" y="17438"/>
                  </a:lnTo>
                  <a:lnTo>
                    <a:pt x="13077" y="16504"/>
                  </a:lnTo>
                  <a:cubicBezTo>
                    <a:pt x="13777" y="16037"/>
                    <a:pt x="14278" y="15336"/>
                    <a:pt x="14544" y="14369"/>
                  </a:cubicBezTo>
                  <a:lnTo>
                    <a:pt x="17847" y="16103"/>
                  </a:lnTo>
                  <a:lnTo>
                    <a:pt x="19181" y="15336"/>
                  </a:lnTo>
                  <a:lnTo>
                    <a:pt x="14544" y="10966"/>
                  </a:lnTo>
                  <a:cubicBezTo>
                    <a:pt x="13777" y="7264"/>
                    <a:pt x="10875" y="3161"/>
                    <a:pt x="7373" y="1159"/>
                  </a:cubicBezTo>
                  <a:cubicBezTo>
                    <a:pt x="6034" y="376"/>
                    <a:pt x="4771" y="1"/>
                    <a:pt x="36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28"/>
            <p:cNvSpPr/>
            <p:nvPr/>
          </p:nvSpPr>
          <p:spPr>
            <a:xfrm>
              <a:off x="4168150" y="1461600"/>
              <a:ext cx="479525" cy="426025"/>
            </a:xfrm>
            <a:custGeom>
              <a:avLst/>
              <a:gdLst/>
              <a:ahLst/>
              <a:cxnLst/>
              <a:rect l="l" t="t" r="r" b="b"/>
              <a:pathLst>
                <a:path w="19181" h="17041" extrusionOk="0">
                  <a:moveTo>
                    <a:pt x="3706" y="1"/>
                  </a:moveTo>
                  <a:cubicBezTo>
                    <a:pt x="1492" y="1"/>
                    <a:pt x="0" y="1530"/>
                    <a:pt x="0" y="4266"/>
                  </a:cubicBezTo>
                  <a:cubicBezTo>
                    <a:pt x="0" y="8335"/>
                    <a:pt x="3303" y="13539"/>
                    <a:pt x="7372" y="15907"/>
                  </a:cubicBezTo>
                  <a:cubicBezTo>
                    <a:pt x="8717" y="16676"/>
                    <a:pt x="9973" y="17041"/>
                    <a:pt x="11053" y="17041"/>
                  </a:cubicBezTo>
                  <a:cubicBezTo>
                    <a:pt x="12788" y="17041"/>
                    <a:pt x="14071" y="16100"/>
                    <a:pt x="14544" y="14373"/>
                  </a:cubicBezTo>
                  <a:lnTo>
                    <a:pt x="19181" y="15340"/>
                  </a:lnTo>
                  <a:lnTo>
                    <a:pt x="14544" y="10971"/>
                  </a:lnTo>
                  <a:cubicBezTo>
                    <a:pt x="13777" y="7268"/>
                    <a:pt x="10875" y="3165"/>
                    <a:pt x="7372" y="1130"/>
                  </a:cubicBezTo>
                  <a:cubicBezTo>
                    <a:pt x="6038" y="365"/>
                    <a:pt x="4786" y="1"/>
                    <a:pt x="37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28"/>
            <p:cNvSpPr/>
            <p:nvPr/>
          </p:nvSpPr>
          <p:spPr>
            <a:xfrm>
              <a:off x="4277400" y="1616600"/>
              <a:ext cx="180150" cy="130950"/>
            </a:xfrm>
            <a:custGeom>
              <a:avLst/>
              <a:gdLst/>
              <a:ahLst/>
              <a:cxnLst/>
              <a:rect l="l" t="t" r="r" b="b"/>
              <a:pathLst>
                <a:path w="7206" h="5238" extrusionOk="0">
                  <a:moveTo>
                    <a:pt x="334" y="67"/>
                  </a:moveTo>
                  <a:cubicBezTo>
                    <a:pt x="100" y="167"/>
                    <a:pt x="0" y="467"/>
                    <a:pt x="134" y="701"/>
                  </a:cubicBezTo>
                  <a:lnTo>
                    <a:pt x="2369" y="5004"/>
                  </a:lnTo>
                  <a:cubicBezTo>
                    <a:pt x="2435" y="5137"/>
                    <a:pt x="2569" y="5204"/>
                    <a:pt x="2702" y="5238"/>
                  </a:cubicBezTo>
                  <a:cubicBezTo>
                    <a:pt x="2735" y="5238"/>
                    <a:pt x="2769" y="5238"/>
                    <a:pt x="2802" y="5238"/>
                  </a:cubicBezTo>
                  <a:cubicBezTo>
                    <a:pt x="2902" y="5238"/>
                    <a:pt x="3002" y="5238"/>
                    <a:pt x="3102" y="5171"/>
                  </a:cubicBezTo>
                  <a:lnTo>
                    <a:pt x="6972" y="2235"/>
                  </a:lnTo>
                  <a:cubicBezTo>
                    <a:pt x="7172" y="2069"/>
                    <a:pt x="7205" y="1768"/>
                    <a:pt x="7072" y="1568"/>
                  </a:cubicBezTo>
                  <a:cubicBezTo>
                    <a:pt x="6905" y="1368"/>
                    <a:pt x="6605" y="1335"/>
                    <a:pt x="6405" y="1468"/>
                  </a:cubicBezTo>
                  <a:lnTo>
                    <a:pt x="2969" y="4070"/>
                  </a:lnTo>
                  <a:lnTo>
                    <a:pt x="968" y="234"/>
                  </a:lnTo>
                  <a:cubicBezTo>
                    <a:pt x="867" y="101"/>
                    <a:pt x="701" y="0"/>
                    <a:pt x="534" y="0"/>
                  </a:cubicBezTo>
                  <a:cubicBezTo>
                    <a:pt x="467" y="0"/>
                    <a:pt x="400" y="0"/>
                    <a:pt x="334" y="6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83"/>
        <p:cNvGrpSpPr/>
        <p:nvPr/>
      </p:nvGrpSpPr>
      <p:grpSpPr>
        <a:xfrm>
          <a:off x="0" y="0"/>
          <a:ext cx="0" cy="0"/>
          <a:chOff x="0" y="0"/>
          <a:chExt cx="0" cy="0"/>
        </a:xfrm>
      </p:grpSpPr>
      <p:sp>
        <p:nvSpPr>
          <p:cNvPr id="4984" name="Google Shape;4984;p48"/>
          <p:cNvSpPr txBox="1">
            <a:spLocks noGrp="1"/>
          </p:cNvSpPr>
          <p:nvPr>
            <p:ph type="title"/>
          </p:nvPr>
        </p:nvSpPr>
        <p:spPr>
          <a:xfrm>
            <a:off x="4800600" y="376175"/>
            <a:ext cx="3962400" cy="1170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Roda Analisis Konsumen </a:t>
            </a:r>
            <a:endParaRPr dirty="0"/>
          </a:p>
        </p:txBody>
      </p:sp>
      <p:sp>
        <p:nvSpPr>
          <p:cNvPr id="4985" name="Google Shape;4985;p48"/>
          <p:cNvSpPr txBox="1">
            <a:spLocks noGrp="1"/>
          </p:cNvSpPr>
          <p:nvPr>
            <p:ph type="title" idx="2"/>
          </p:nvPr>
        </p:nvSpPr>
        <p:spPr>
          <a:xfrm>
            <a:off x="4267200" y="2061700"/>
            <a:ext cx="4572000" cy="2375126"/>
          </a:xfrm>
          <a:prstGeom prst="rect">
            <a:avLst/>
          </a:prstGeom>
        </p:spPr>
        <p:txBody>
          <a:bodyPr spcFirstLastPara="1" wrap="square" lIns="91425" tIns="91425" rIns="91425" bIns="91425" anchor="ctr" anchorCtr="0">
            <a:noAutofit/>
          </a:bodyPr>
          <a:lstStyle/>
          <a:p>
            <a:pPr lvl="0"/>
            <a:r>
              <a:rPr lang="en-US" dirty="0" err="1"/>
              <a:t>Roda</a:t>
            </a:r>
            <a:r>
              <a:rPr lang="en-US" dirty="0"/>
              <a:t> </a:t>
            </a:r>
            <a:r>
              <a:rPr lang="en-US" dirty="0" err="1"/>
              <a:t>analisis</a:t>
            </a:r>
            <a:r>
              <a:rPr lang="en-US" dirty="0"/>
              <a:t> </a:t>
            </a:r>
            <a:r>
              <a:rPr lang="en-US" dirty="0" err="1"/>
              <a:t>konsumen</a:t>
            </a:r>
            <a:r>
              <a:rPr lang="en-US" dirty="0"/>
              <a:t> </a:t>
            </a:r>
            <a:r>
              <a:rPr lang="en-US" dirty="0" err="1"/>
              <a:t>adalah</a:t>
            </a:r>
            <a:r>
              <a:rPr lang="en-US" dirty="0"/>
              <a:t> </a:t>
            </a:r>
            <a:r>
              <a:rPr lang="en-US" dirty="0" err="1"/>
              <a:t>kerangka</a:t>
            </a:r>
            <a:r>
              <a:rPr lang="en-US" dirty="0"/>
              <a:t> </a:t>
            </a:r>
            <a:r>
              <a:rPr lang="en-US" dirty="0" err="1"/>
              <a:t>kerja</a:t>
            </a:r>
            <a:r>
              <a:rPr lang="en-US" dirty="0"/>
              <a:t> yang </a:t>
            </a:r>
            <a:r>
              <a:rPr lang="en-US" dirty="0" err="1"/>
              <a:t>digunakan</a:t>
            </a:r>
            <a:r>
              <a:rPr lang="en-US" dirty="0"/>
              <a:t> </a:t>
            </a:r>
            <a:r>
              <a:rPr lang="en-US" dirty="0" err="1"/>
              <a:t>pemasar</a:t>
            </a:r>
            <a:r>
              <a:rPr lang="en-US" dirty="0"/>
              <a:t> </a:t>
            </a:r>
            <a:r>
              <a:rPr lang="en-US" dirty="0" err="1"/>
              <a:t>untuk</a:t>
            </a:r>
            <a:r>
              <a:rPr lang="en-US" dirty="0"/>
              <a:t> </a:t>
            </a:r>
            <a:r>
              <a:rPr lang="en-US" dirty="0" err="1"/>
              <a:t>meneliti</a:t>
            </a:r>
            <a:r>
              <a:rPr lang="en-US" dirty="0"/>
              <a:t>, </a:t>
            </a:r>
            <a:r>
              <a:rPr lang="en-US" dirty="0" err="1"/>
              <a:t>menganalisis</a:t>
            </a:r>
            <a:r>
              <a:rPr lang="en-US" dirty="0"/>
              <a:t>, </a:t>
            </a:r>
            <a:r>
              <a:rPr lang="en-US" dirty="0" err="1"/>
              <a:t>dan</a:t>
            </a:r>
            <a:r>
              <a:rPr lang="en-US" dirty="0"/>
              <a:t> </a:t>
            </a:r>
            <a:r>
              <a:rPr lang="en-US" dirty="0" err="1"/>
              <a:t>memahami</a:t>
            </a:r>
            <a:r>
              <a:rPr lang="en-US" dirty="0"/>
              <a:t> </a:t>
            </a:r>
            <a:r>
              <a:rPr lang="en-US" dirty="0" err="1"/>
              <a:t>perilaku</a:t>
            </a:r>
            <a:r>
              <a:rPr lang="en-US" dirty="0"/>
              <a:t> </a:t>
            </a:r>
            <a:r>
              <a:rPr lang="en-US" dirty="0" err="1"/>
              <a:t>konsumen</a:t>
            </a:r>
            <a:r>
              <a:rPr lang="en-US" dirty="0"/>
              <a:t> agar </a:t>
            </a:r>
            <a:r>
              <a:rPr lang="en-US" dirty="0" err="1"/>
              <a:t>dapat</a:t>
            </a:r>
            <a:r>
              <a:rPr lang="en-US" dirty="0"/>
              <a:t> </a:t>
            </a:r>
            <a:r>
              <a:rPr lang="en-US" dirty="0" err="1"/>
              <a:t>menciptakan</a:t>
            </a:r>
            <a:r>
              <a:rPr lang="en-US" dirty="0"/>
              <a:t> </a:t>
            </a:r>
            <a:r>
              <a:rPr lang="en-US" dirty="0" err="1"/>
              <a:t>strategi</a:t>
            </a:r>
            <a:r>
              <a:rPr lang="en-US" dirty="0"/>
              <a:t> </a:t>
            </a:r>
            <a:r>
              <a:rPr lang="en-US" dirty="0" err="1"/>
              <a:t>pemasaran</a:t>
            </a:r>
            <a:r>
              <a:rPr lang="en-US" dirty="0"/>
              <a:t> yang </a:t>
            </a:r>
            <a:r>
              <a:rPr lang="en-US" dirty="0" err="1"/>
              <a:t>lebih</a:t>
            </a:r>
            <a:r>
              <a:rPr lang="en-US" dirty="0"/>
              <a:t>  </a:t>
            </a:r>
            <a:r>
              <a:rPr lang="en-US" dirty="0" err="1"/>
              <a:t>baik</a:t>
            </a:r>
            <a:r>
              <a:rPr lang="en-US" dirty="0"/>
              <a:t>.</a:t>
            </a:r>
            <a:br>
              <a:rPr lang="en-US" dirty="0"/>
            </a:br>
            <a:r>
              <a:rPr lang="en-US" dirty="0"/>
              <a:t/>
            </a:r>
            <a:br>
              <a:rPr lang="en-US" dirty="0"/>
            </a:br>
            <a:r>
              <a:rPr lang="en-US" dirty="0"/>
              <a:t/>
            </a:r>
            <a:br>
              <a:rPr lang="en-US" dirty="0"/>
            </a:br>
            <a:r>
              <a:rPr lang="sv-SE" dirty="0"/>
              <a:t> Roda analisis konsumen terdiri dari tiga elemen: afeksi dan kognisi, lingkungan, dan perilaku.</a:t>
            </a:r>
            <a:r>
              <a:rPr lang="en-US" dirty="0"/>
              <a:t> </a:t>
            </a:r>
            <a:endParaRPr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446" t="29957" r="58075" b="40517"/>
          <a:stretch/>
        </p:blipFill>
        <p:spPr bwMode="auto">
          <a:xfrm>
            <a:off x="555649" y="731783"/>
            <a:ext cx="3025751" cy="304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2" name="Rectangle 1"/>
          <p:cNvSpPr/>
          <p:nvPr/>
        </p:nvSpPr>
        <p:spPr>
          <a:xfrm>
            <a:off x="436179" y="3939409"/>
            <a:ext cx="3831021" cy="954107"/>
          </a:xfrm>
          <a:prstGeom prst="rect">
            <a:avLst/>
          </a:prstGeom>
        </p:spPr>
        <p:txBody>
          <a:bodyPr wrap="square">
            <a:spAutoFit/>
          </a:bodyPr>
          <a:lstStyle/>
          <a:p>
            <a:r>
              <a:rPr lang="en-US" dirty="0" err="1"/>
              <a:t>Gambar</a:t>
            </a:r>
            <a:r>
              <a:rPr lang="en-US" dirty="0"/>
              <a:t> 1. </a:t>
            </a:r>
            <a:r>
              <a:rPr lang="en-US" dirty="0" err="1"/>
              <a:t>Roda</a:t>
            </a:r>
            <a:r>
              <a:rPr lang="en-US" dirty="0"/>
              <a:t> </a:t>
            </a:r>
            <a:r>
              <a:rPr lang="en-US" dirty="0" err="1"/>
              <a:t>Analisis</a:t>
            </a:r>
            <a:r>
              <a:rPr lang="en-US" dirty="0"/>
              <a:t> </a:t>
            </a:r>
            <a:r>
              <a:rPr lang="en-US" dirty="0" err="1"/>
              <a:t>Konsumen</a:t>
            </a:r>
            <a:r>
              <a:rPr lang="en-US" dirty="0"/>
              <a:t> </a:t>
            </a:r>
            <a:r>
              <a:rPr lang="en-US" dirty="0" err="1"/>
              <a:t>dari</a:t>
            </a:r>
            <a:r>
              <a:rPr lang="en-US" dirty="0"/>
              <a:t> Peter, J. Paul and Jerry C. Olson. 2010. </a:t>
            </a:r>
            <a:r>
              <a:rPr lang="en-US" i="1" dirty="0"/>
              <a:t>Consumer Behavior &amp; Marketing Strategy 9</a:t>
            </a:r>
            <a:r>
              <a:rPr lang="en-US" i="1" baseline="30000" dirty="0"/>
              <a:t>th</a:t>
            </a:r>
            <a:r>
              <a:rPr lang="en-US" i="1" dirty="0"/>
              <a:t> ed</a:t>
            </a:r>
            <a:r>
              <a:rPr lang="en-US" dirty="0"/>
              <a:t>.</a:t>
            </a:r>
          </a:p>
        </p:txBody>
      </p:sp>
    </p:spTree>
    <p:extLst>
      <p:ext uri="{BB962C8B-B14F-4D97-AF65-F5344CB8AC3E}">
        <p14:creationId xmlns:p14="http://schemas.microsoft.com/office/powerpoint/2010/main" val="248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985"/>
                                        </p:tgtEl>
                                        <p:attrNameLst>
                                          <p:attrName>style.visibility</p:attrName>
                                        </p:attrNameLst>
                                      </p:cBhvr>
                                      <p:to>
                                        <p:strVal val="visible"/>
                                      </p:to>
                                    </p:set>
                                    <p:animEffect transition="in" filter="wipe(down)">
                                      <p:cBhvr>
                                        <p:cTn id="7" dur="580">
                                          <p:stCondLst>
                                            <p:cond delay="0"/>
                                          </p:stCondLst>
                                        </p:cTn>
                                        <p:tgtEl>
                                          <p:spTgt spid="4985"/>
                                        </p:tgtEl>
                                      </p:cBhvr>
                                    </p:animEffect>
                                    <p:anim calcmode="lin" valueType="num">
                                      <p:cBhvr>
                                        <p:cTn id="8" dur="1822" tmFilter="0,0; 0.14,0.36; 0.43,0.73; 0.71,0.91; 1.0,1.0">
                                          <p:stCondLst>
                                            <p:cond delay="0"/>
                                          </p:stCondLst>
                                        </p:cTn>
                                        <p:tgtEl>
                                          <p:spTgt spid="498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98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98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98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985"/>
                                        </p:tgtEl>
                                        <p:attrNameLst>
                                          <p:attrName>ppt_y</p:attrName>
                                        </p:attrNameLst>
                                      </p:cBhvr>
                                      <p:tavLst>
                                        <p:tav tm="0" fmla="#ppt_y-sin(pi*$)/81">
                                          <p:val>
                                            <p:fltVal val="0"/>
                                          </p:val>
                                        </p:tav>
                                        <p:tav tm="100000">
                                          <p:val>
                                            <p:fltVal val="1"/>
                                          </p:val>
                                        </p:tav>
                                      </p:tavLst>
                                    </p:anim>
                                    <p:animScale>
                                      <p:cBhvr>
                                        <p:cTn id="13" dur="26">
                                          <p:stCondLst>
                                            <p:cond delay="650"/>
                                          </p:stCondLst>
                                        </p:cTn>
                                        <p:tgtEl>
                                          <p:spTgt spid="4985"/>
                                        </p:tgtEl>
                                      </p:cBhvr>
                                      <p:to x="100000" y="60000"/>
                                    </p:animScale>
                                    <p:animScale>
                                      <p:cBhvr>
                                        <p:cTn id="14" dur="166" decel="50000">
                                          <p:stCondLst>
                                            <p:cond delay="676"/>
                                          </p:stCondLst>
                                        </p:cTn>
                                        <p:tgtEl>
                                          <p:spTgt spid="4985"/>
                                        </p:tgtEl>
                                      </p:cBhvr>
                                      <p:to x="100000" y="100000"/>
                                    </p:animScale>
                                    <p:animScale>
                                      <p:cBhvr>
                                        <p:cTn id="15" dur="26">
                                          <p:stCondLst>
                                            <p:cond delay="1312"/>
                                          </p:stCondLst>
                                        </p:cTn>
                                        <p:tgtEl>
                                          <p:spTgt spid="4985"/>
                                        </p:tgtEl>
                                      </p:cBhvr>
                                      <p:to x="100000" y="80000"/>
                                    </p:animScale>
                                    <p:animScale>
                                      <p:cBhvr>
                                        <p:cTn id="16" dur="166" decel="50000">
                                          <p:stCondLst>
                                            <p:cond delay="1338"/>
                                          </p:stCondLst>
                                        </p:cTn>
                                        <p:tgtEl>
                                          <p:spTgt spid="4985"/>
                                        </p:tgtEl>
                                      </p:cBhvr>
                                      <p:to x="100000" y="100000"/>
                                    </p:animScale>
                                    <p:animScale>
                                      <p:cBhvr>
                                        <p:cTn id="17" dur="26">
                                          <p:stCondLst>
                                            <p:cond delay="1642"/>
                                          </p:stCondLst>
                                        </p:cTn>
                                        <p:tgtEl>
                                          <p:spTgt spid="4985"/>
                                        </p:tgtEl>
                                      </p:cBhvr>
                                      <p:to x="100000" y="90000"/>
                                    </p:animScale>
                                    <p:animScale>
                                      <p:cBhvr>
                                        <p:cTn id="18" dur="166" decel="50000">
                                          <p:stCondLst>
                                            <p:cond delay="1668"/>
                                          </p:stCondLst>
                                        </p:cTn>
                                        <p:tgtEl>
                                          <p:spTgt spid="4985"/>
                                        </p:tgtEl>
                                      </p:cBhvr>
                                      <p:to x="100000" y="100000"/>
                                    </p:animScale>
                                    <p:animScale>
                                      <p:cBhvr>
                                        <p:cTn id="19" dur="26">
                                          <p:stCondLst>
                                            <p:cond delay="1808"/>
                                          </p:stCondLst>
                                        </p:cTn>
                                        <p:tgtEl>
                                          <p:spTgt spid="4985"/>
                                        </p:tgtEl>
                                      </p:cBhvr>
                                      <p:to x="100000" y="95000"/>
                                    </p:animScale>
                                    <p:animScale>
                                      <p:cBhvr>
                                        <p:cTn id="20" dur="166" decel="50000">
                                          <p:stCondLst>
                                            <p:cond delay="1834"/>
                                          </p:stCondLst>
                                        </p:cTn>
                                        <p:tgtEl>
                                          <p:spTgt spid="498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75"/>
        <p:cNvGrpSpPr/>
        <p:nvPr/>
      </p:nvGrpSpPr>
      <p:grpSpPr>
        <a:xfrm>
          <a:off x="0" y="0"/>
          <a:ext cx="0" cy="0"/>
          <a:chOff x="0" y="0"/>
          <a:chExt cx="0" cy="0"/>
        </a:xfrm>
      </p:grpSpPr>
      <p:sp>
        <p:nvSpPr>
          <p:cNvPr id="4776" name="Google Shape;4776;p43"/>
          <p:cNvSpPr txBox="1">
            <a:spLocks noGrp="1"/>
          </p:cNvSpPr>
          <p:nvPr>
            <p:ph type="title"/>
          </p:nvPr>
        </p:nvSpPr>
        <p:spPr>
          <a:xfrm>
            <a:off x="324102" y="285750"/>
            <a:ext cx="8610599" cy="439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Tiga Elemen Roda Analisis Konsumen</a:t>
            </a:r>
            <a:endParaRPr dirty="0"/>
          </a:p>
        </p:txBody>
      </p:sp>
      <p:cxnSp>
        <p:nvCxnSpPr>
          <p:cNvPr id="4777" name="Google Shape;4777;p43"/>
          <p:cNvCxnSpPr>
            <a:stCxn id="4778" idx="3"/>
            <a:endCxn id="4779" idx="7"/>
          </p:cNvCxnSpPr>
          <p:nvPr/>
        </p:nvCxnSpPr>
        <p:spPr>
          <a:xfrm>
            <a:off x="1447221" y="969217"/>
            <a:ext cx="2353447" cy="3271754"/>
          </a:xfrm>
          <a:prstGeom prst="straightConnector1">
            <a:avLst/>
          </a:prstGeom>
          <a:noFill/>
          <a:ln w="19050" cap="flat" cmpd="sng">
            <a:solidFill>
              <a:schemeClr val="dk2"/>
            </a:solidFill>
            <a:prstDash val="solid"/>
            <a:round/>
            <a:headEnd type="none" w="med" len="med"/>
            <a:tailEnd type="none" w="med" len="med"/>
          </a:ln>
        </p:spPr>
      </p:cxnSp>
      <p:grpSp>
        <p:nvGrpSpPr>
          <p:cNvPr id="4780" name="Google Shape;4780;p43"/>
          <p:cNvGrpSpPr/>
          <p:nvPr/>
        </p:nvGrpSpPr>
        <p:grpSpPr>
          <a:xfrm rot="5400000">
            <a:off x="3379901" y="3551181"/>
            <a:ext cx="727492" cy="996337"/>
            <a:chOff x="4426818" y="2356782"/>
            <a:chExt cx="225600" cy="308971"/>
          </a:xfrm>
        </p:grpSpPr>
        <p:cxnSp>
          <p:nvCxnSpPr>
            <p:cNvPr id="4781" name="Google Shape;4781;p43"/>
            <p:cNvCxnSpPr>
              <a:stCxn id="4779" idx="0"/>
            </p:cNvCxnSpPr>
            <p:nvPr/>
          </p:nvCxnSpPr>
          <p:spPr>
            <a:xfrm rot="-5400000">
              <a:off x="4483544" y="2412882"/>
              <a:ext cx="112200" cy="0"/>
            </a:xfrm>
            <a:prstGeom prst="straightConnector1">
              <a:avLst/>
            </a:prstGeom>
            <a:noFill/>
            <a:ln w="19050" cap="flat" cmpd="sng">
              <a:solidFill>
                <a:schemeClr val="dk2"/>
              </a:solidFill>
              <a:prstDash val="solid"/>
              <a:round/>
              <a:headEnd type="none" w="med" len="med"/>
              <a:tailEnd type="none" w="med" len="med"/>
            </a:ln>
          </p:spPr>
        </p:cxnSp>
        <p:sp>
          <p:nvSpPr>
            <p:cNvPr id="4782" name="Google Shape;4782;p43"/>
            <p:cNvSpPr/>
            <p:nvPr/>
          </p:nvSpPr>
          <p:spPr>
            <a:xfrm>
              <a:off x="4426818" y="2440153"/>
              <a:ext cx="225600" cy="2256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9" name="Google Shape;4779;p43"/>
            <p:cNvSpPr/>
            <p:nvPr/>
          </p:nvSpPr>
          <p:spPr>
            <a:xfrm>
              <a:off x="4455644" y="2468982"/>
              <a:ext cx="168000" cy="168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83" name="Google Shape;4783;p43"/>
          <p:cNvGrpSpPr/>
          <p:nvPr/>
        </p:nvGrpSpPr>
        <p:grpSpPr>
          <a:xfrm rot="5400000">
            <a:off x="2515265" y="2311015"/>
            <a:ext cx="728460" cy="974769"/>
            <a:chOff x="3969644" y="2363770"/>
            <a:chExt cx="225900" cy="302282"/>
          </a:xfrm>
        </p:grpSpPr>
        <p:cxnSp>
          <p:nvCxnSpPr>
            <p:cNvPr id="4784" name="Google Shape;4784;p43"/>
            <p:cNvCxnSpPr/>
            <p:nvPr/>
          </p:nvCxnSpPr>
          <p:spPr>
            <a:xfrm>
              <a:off x="4082390" y="2363770"/>
              <a:ext cx="0" cy="99900"/>
            </a:xfrm>
            <a:prstGeom prst="straightConnector1">
              <a:avLst/>
            </a:prstGeom>
            <a:noFill/>
            <a:ln w="19050" cap="flat" cmpd="sng">
              <a:solidFill>
                <a:schemeClr val="dk2"/>
              </a:solidFill>
              <a:prstDash val="solid"/>
              <a:round/>
              <a:headEnd type="none" w="med" len="med"/>
              <a:tailEnd type="none" w="med" len="med"/>
            </a:ln>
          </p:spPr>
        </p:cxnSp>
        <p:sp>
          <p:nvSpPr>
            <p:cNvPr id="4785" name="Google Shape;4785;p43"/>
            <p:cNvSpPr/>
            <p:nvPr/>
          </p:nvSpPr>
          <p:spPr>
            <a:xfrm>
              <a:off x="3969644" y="2440153"/>
              <a:ext cx="225900" cy="2259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6" name="Google Shape;4786;p43"/>
            <p:cNvSpPr/>
            <p:nvPr/>
          </p:nvSpPr>
          <p:spPr>
            <a:xfrm>
              <a:off x="3998471" y="2468982"/>
              <a:ext cx="168300" cy="1683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87" name="Google Shape;4787;p43"/>
          <p:cNvGrpSpPr/>
          <p:nvPr/>
        </p:nvGrpSpPr>
        <p:grpSpPr>
          <a:xfrm rot="5400000">
            <a:off x="1410075" y="661665"/>
            <a:ext cx="727648" cy="998078"/>
            <a:chOff x="2182679" y="1998414"/>
            <a:chExt cx="792300" cy="1086758"/>
          </a:xfrm>
        </p:grpSpPr>
        <p:cxnSp>
          <p:nvCxnSpPr>
            <p:cNvPr id="4788" name="Google Shape;4788;p43"/>
            <p:cNvCxnSpPr>
              <a:stCxn id="4778" idx="0"/>
            </p:cNvCxnSpPr>
            <p:nvPr/>
          </p:nvCxnSpPr>
          <p:spPr>
            <a:xfrm rot="-5400000">
              <a:off x="2381261" y="2196114"/>
              <a:ext cx="395400" cy="0"/>
            </a:xfrm>
            <a:prstGeom prst="straightConnector1">
              <a:avLst/>
            </a:prstGeom>
            <a:noFill/>
            <a:ln w="19050" cap="flat" cmpd="sng">
              <a:solidFill>
                <a:schemeClr val="dk2"/>
              </a:solidFill>
              <a:prstDash val="solid"/>
              <a:round/>
              <a:headEnd type="none" w="med" len="med"/>
              <a:tailEnd type="none" w="med" len="med"/>
            </a:ln>
          </p:spPr>
        </p:cxnSp>
        <p:sp>
          <p:nvSpPr>
            <p:cNvPr id="4789" name="Google Shape;4789;p43"/>
            <p:cNvSpPr/>
            <p:nvPr/>
          </p:nvSpPr>
          <p:spPr>
            <a:xfrm>
              <a:off x="2182679" y="2292572"/>
              <a:ext cx="792300" cy="7926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8" name="Google Shape;4778;p43"/>
            <p:cNvSpPr/>
            <p:nvPr/>
          </p:nvSpPr>
          <p:spPr>
            <a:xfrm>
              <a:off x="2283911" y="2393814"/>
              <a:ext cx="590100" cy="5901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90" name="Google Shape;4790;p43"/>
          <p:cNvSpPr txBox="1"/>
          <p:nvPr/>
        </p:nvSpPr>
        <p:spPr>
          <a:xfrm>
            <a:off x="2362200" y="1006393"/>
            <a:ext cx="3704400" cy="2699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dirty="0">
                <a:solidFill>
                  <a:schemeClr val="accent2"/>
                </a:solidFill>
                <a:latin typeface="Inter-Regular"/>
                <a:ea typeface="Inter-Regular"/>
                <a:cs typeface="Inter-Regular"/>
                <a:sym typeface="Inter-Regular"/>
              </a:rPr>
              <a:t>Afeksi dan Kognisi </a:t>
            </a:r>
            <a:endParaRPr sz="1800" dirty="0">
              <a:solidFill>
                <a:schemeClr val="accent2"/>
              </a:solidFill>
              <a:latin typeface="Inter-Regular"/>
              <a:ea typeface="Inter-Regular"/>
              <a:cs typeface="Inter-Regular"/>
              <a:sym typeface="Inter-Regular"/>
            </a:endParaRPr>
          </a:p>
        </p:txBody>
      </p:sp>
      <p:sp>
        <p:nvSpPr>
          <p:cNvPr id="4791" name="Google Shape;4791;p43"/>
          <p:cNvSpPr txBox="1"/>
          <p:nvPr/>
        </p:nvSpPr>
        <p:spPr>
          <a:xfrm>
            <a:off x="2286000" y="1352550"/>
            <a:ext cx="6506714" cy="799918"/>
          </a:xfrm>
          <a:prstGeom prst="rect">
            <a:avLst/>
          </a:prstGeom>
          <a:noFill/>
          <a:ln>
            <a:noFill/>
          </a:ln>
        </p:spPr>
        <p:txBody>
          <a:bodyPr spcFirstLastPara="1" wrap="square" lIns="91425" tIns="91425" rIns="91425" bIns="91425" anchor="ctr" anchorCtr="0">
            <a:noAutofit/>
          </a:bodyPr>
          <a:lstStyle/>
          <a:p>
            <a:pPr lvl="0"/>
            <a:r>
              <a:rPr lang="en-US" dirty="0" err="1">
                <a:solidFill>
                  <a:schemeClr val="tx2"/>
                </a:solidFill>
                <a:latin typeface="Inter-Regular" charset="0"/>
                <a:ea typeface="Inter-Regular" charset="0"/>
              </a:rPr>
              <a:t>Afeksi</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merujuk</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pada</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perasaan</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konsumen</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terhadap</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suatu</a:t>
            </a:r>
            <a:r>
              <a:rPr lang="en-US" dirty="0">
                <a:solidFill>
                  <a:schemeClr val="tx2"/>
                </a:solidFill>
                <a:latin typeface="Inter-Regular" charset="0"/>
                <a:ea typeface="Inter-Regular" charset="0"/>
              </a:rPr>
              <a:t>  stimuli  </a:t>
            </a:r>
            <a:r>
              <a:rPr lang="en-US" dirty="0" err="1">
                <a:solidFill>
                  <a:schemeClr val="tx2"/>
                </a:solidFill>
                <a:latin typeface="Inter-Regular" charset="0"/>
                <a:ea typeface="Inter-Regular" charset="0"/>
              </a:rPr>
              <a:t>atau</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kejadian</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misalnya</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apakah</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konsumen</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menyukai</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sebuah</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produk</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atau</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tidak</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kognisi</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adalah</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untuk</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menginterpretasi</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membuat</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masuk</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akal</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dan</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mengerti</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aspek</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tertentu</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dari</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pengalaman</a:t>
            </a:r>
            <a:r>
              <a:rPr lang="en-US" dirty="0">
                <a:solidFill>
                  <a:schemeClr val="tx2"/>
                </a:solidFill>
                <a:latin typeface="Inter-Regular" charset="0"/>
                <a:ea typeface="Inter-Regular" charset="0"/>
              </a:rPr>
              <a:t> yang </a:t>
            </a:r>
            <a:r>
              <a:rPr lang="en-US" dirty="0" err="1">
                <a:solidFill>
                  <a:schemeClr val="tx2"/>
                </a:solidFill>
                <a:latin typeface="Inter-Regular" charset="0"/>
                <a:ea typeface="Inter-Regular" charset="0"/>
              </a:rPr>
              <a:t>dialami</a:t>
            </a:r>
            <a:r>
              <a:rPr lang="en-US" dirty="0">
                <a:solidFill>
                  <a:schemeClr val="tx2"/>
                </a:solidFill>
                <a:latin typeface="Inter-Regular" charset="0"/>
                <a:ea typeface="Inter-Regular" charset="0"/>
              </a:rPr>
              <a:t> </a:t>
            </a:r>
            <a:r>
              <a:rPr lang="en-US" dirty="0" err="1">
                <a:solidFill>
                  <a:schemeClr val="tx2"/>
                </a:solidFill>
                <a:latin typeface="Inter-Regular" charset="0"/>
                <a:ea typeface="Inter-Regular" charset="0"/>
              </a:rPr>
              <a:t>konsumen</a:t>
            </a:r>
            <a:r>
              <a:rPr lang="en-US" dirty="0">
                <a:solidFill>
                  <a:schemeClr val="tx2"/>
                </a:solidFill>
                <a:latin typeface="Inter-Regular" charset="0"/>
                <a:ea typeface="Inter-Regular" charset="0"/>
              </a:rPr>
              <a:t>.</a:t>
            </a:r>
            <a:endParaRPr dirty="0">
              <a:solidFill>
                <a:schemeClr val="tx2"/>
              </a:solidFill>
              <a:latin typeface="Inter-Regular" charset="0"/>
              <a:ea typeface="Inter-Regular" charset="0"/>
              <a:cs typeface="Inter-Regular"/>
              <a:sym typeface="Inter-Regular"/>
            </a:endParaRPr>
          </a:p>
        </p:txBody>
      </p:sp>
      <p:sp>
        <p:nvSpPr>
          <p:cNvPr id="4792" name="Google Shape;4792;p43"/>
          <p:cNvSpPr txBox="1"/>
          <p:nvPr/>
        </p:nvSpPr>
        <p:spPr>
          <a:xfrm>
            <a:off x="3481602" y="2436806"/>
            <a:ext cx="2295600" cy="354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dirty="0">
                <a:solidFill>
                  <a:schemeClr val="accent2"/>
                </a:solidFill>
                <a:latin typeface="Inter-Regular"/>
                <a:ea typeface="Inter-Regular"/>
                <a:cs typeface="Inter-Regular"/>
                <a:sym typeface="Inter-Regular"/>
              </a:rPr>
              <a:t>Lingkungan </a:t>
            </a:r>
            <a:endParaRPr sz="1800" dirty="0">
              <a:solidFill>
                <a:schemeClr val="accent2"/>
              </a:solidFill>
              <a:latin typeface="Inter-Regular"/>
              <a:ea typeface="Inter-Regular"/>
              <a:cs typeface="Inter-Regular"/>
              <a:sym typeface="Inter-Regular"/>
            </a:endParaRPr>
          </a:p>
        </p:txBody>
      </p:sp>
      <p:sp>
        <p:nvSpPr>
          <p:cNvPr id="4793" name="Google Shape;4793;p43"/>
          <p:cNvSpPr txBox="1"/>
          <p:nvPr/>
        </p:nvSpPr>
        <p:spPr>
          <a:xfrm>
            <a:off x="3481602" y="2855914"/>
            <a:ext cx="3704400" cy="481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lt2"/>
                </a:solidFill>
                <a:latin typeface="Inter-Regular"/>
                <a:ea typeface="Inter-Regular"/>
                <a:cs typeface="Inter-Regular"/>
                <a:sym typeface="Inter-Regular"/>
              </a:rPr>
              <a:t>Lingkungan Sosial dan Lingkungan Fisik </a:t>
            </a:r>
            <a:endParaRPr dirty="0">
              <a:solidFill>
                <a:schemeClr val="lt2"/>
              </a:solidFill>
              <a:latin typeface="Inter-Regular"/>
              <a:ea typeface="Inter-Regular"/>
              <a:cs typeface="Inter-Regular"/>
              <a:sym typeface="Inter-Regular"/>
            </a:endParaRPr>
          </a:p>
        </p:txBody>
      </p:sp>
      <p:sp>
        <p:nvSpPr>
          <p:cNvPr id="4794" name="Google Shape;4794;p43"/>
          <p:cNvSpPr txBox="1"/>
          <p:nvPr/>
        </p:nvSpPr>
        <p:spPr>
          <a:xfrm>
            <a:off x="4356529" y="3685625"/>
            <a:ext cx="2295600" cy="354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dirty="0">
                <a:solidFill>
                  <a:schemeClr val="accent2"/>
                </a:solidFill>
                <a:latin typeface="Inter-Regular"/>
                <a:ea typeface="Inter-Regular"/>
                <a:cs typeface="Inter-Regular"/>
                <a:sym typeface="Inter-Regular"/>
              </a:rPr>
              <a:t>Perilaku </a:t>
            </a:r>
            <a:endParaRPr sz="1800" dirty="0">
              <a:solidFill>
                <a:schemeClr val="accent2"/>
              </a:solidFill>
              <a:latin typeface="Inter-Regular"/>
              <a:ea typeface="Inter-Regular"/>
              <a:cs typeface="Inter-Regular"/>
              <a:sym typeface="Inter-Regular"/>
            </a:endParaRPr>
          </a:p>
        </p:txBody>
      </p:sp>
      <p:sp>
        <p:nvSpPr>
          <p:cNvPr id="4795" name="Google Shape;4795;p43"/>
          <p:cNvSpPr txBox="1"/>
          <p:nvPr/>
        </p:nvSpPr>
        <p:spPr>
          <a:xfrm>
            <a:off x="4356528" y="3895177"/>
            <a:ext cx="4635071" cy="1038773"/>
          </a:xfrm>
          <a:prstGeom prst="rect">
            <a:avLst/>
          </a:prstGeom>
          <a:noFill/>
          <a:ln>
            <a:noFill/>
          </a:ln>
        </p:spPr>
        <p:txBody>
          <a:bodyPr spcFirstLastPara="1" wrap="square" lIns="91425" tIns="91425" rIns="91425" bIns="91425" anchor="ctr" anchorCtr="0">
            <a:noAutofit/>
          </a:bodyPr>
          <a:lstStyle/>
          <a:p>
            <a:pPr lvl="0"/>
            <a:r>
              <a:rPr lang="en-US" b="1" dirty="0" err="1">
                <a:solidFill>
                  <a:schemeClr val="tx2"/>
                </a:solidFill>
                <a:latin typeface="Inter-Regular" charset="0"/>
                <a:ea typeface="Inter-Regular" charset="0"/>
              </a:rPr>
              <a:t>Komponen</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ini</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adalah</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respons</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dari</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seseorang</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terhadap</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objek</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atau</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aktivitas</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Seperti</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keputusan</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untuk</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membeli</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atau</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tidaknya</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suatu</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produk</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akan</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memperlihatkan</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komponen</a:t>
            </a:r>
            <a:r>
              <a:rPr lang="en-US" b="1" dirty="0">
                <a:solidFill>
                  <a:schemeClr val="tx2"/>
                </a:solidFill>
                <a:latin typeface="Inter-Regular" charset="0"/>
                <a:ea typeface="Inter-Regular" charset="0"/>
              </a:rPr>
              <a:t> </a:t>
            </a:r>
            <a:r>
              <a:rPr lang="en-US" b="1" dirty="0" err="1">
                <a:solidFill>
                  <a:schemeClr val="tx2"/>
                </a:solidFill>
                <a:latin typeface="Inter-Regular" charset="0"/>
                <a:ea typeface="Inter-Regular" charset="0"/>
              </a:rPr>
              <a:t>perilaku</a:t>
            </a:r>
            <a:r>
              <a:rPr lang="en-US" b="1" dirty="0">
                <a:latin typeface="Inter-Regular" charset="0"/>
                <a:ea typeface="Inter-Regular" charset="0"/>
              </a:rPr>
              <a:t>. </a:t>
            </a:r>
            <a:endParaRPr b="1" dirty="0">
              <a:solidFill>
                <a:schemeClr val="lt2"/>
              </a:solidFill>
              <a:latin typeface="Inter-Regular" charset="0"/>
              <a:ea typeface="Inter-Regular" charset="0"/>
              <a:cs typeface="Inter-Regular"/>
              <a:sym typeface="Inter-Regular"/>
            </a:endParaRPr>
          </a:p>
        </p:txBody>
      </p:sp>
      <p:grpSp>
        <p:nvGrpSpPr>
          <p:cNvPr id="4796" name="Google Shape;4796;p43"/>
          <p:cNvGrpSpPr/>
          <p:nvPr/>
        </p:nvGrpSpPr>
        <p:grpSpPr>
          <a:xfrm>
            <a:off x="1429404" y="895350"/>
            <a:ext cx="399396" cy="439182"/>
            <a:chOff x="1965863" y="2595100"/>
            <a:chExt cx="475075" cy="522400"/>
          </a:xfrm>
        </p:grpSpPr>
        <p:sp>
          <p:nvSpPr>
            <p:cNvPr id="4797" name="Google Shape;4797;p43"/>
            <p:cNvSpPr/>
            <p:nvPr/>
          </p:nvSpPr>
          <p:spPr>
            <a:xfrm>
              <a:off x="2159938" y="3066875"/>
              <a:ext cx="86925" cy="50625"/>
            </a:xfrm>
            <a:custGeom>
              <a:avLst/>
              <a:gdLst/>
              <a:ahLst/>
              <a:cxnLst/>
              <a:rect l="l" t="t" r="r" b="b"/>
              <a:pathLst>
                <a:path w="3477" h="2025" extrusionOk="0">
                  <a:moveTo>
                    <a:pt x="0" y="1"/>
                  </a:moveTo>
                  <a:lnTo>
                    <a:pt x="0" y="298"/>
                  </a:lnTo>
                  <a:cubicBezTo>
                    <a:pt x="0" y="1251"/>
                    <a:pt x="774" y="2025"/>
                    <a:pt x="1738" y="2025"/>
                  </a:cubicBezTo>
                  <a:cubicBezTo>
                    <a:pt x="2691" y="2025"/>
                    <a:pt x="3477" y="1251"/>
                    <a:pt x="3477" y="298"/>
                  </a:cubicBezTo>
                  <a:lnTo>
                    <a:pt x="347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43"/>
            <p:cNvSpPr/>
            <p:nvPr/>
          </p:nvSpPr>
          <p:spPr>
            <a:xfrm>
              <a:off x="2120638" y="2963600"/>
              <a:ext cx="165225" cy="128600"/>
            </a:xfrm>
            <a:custGeom>
              <a:avLst/>
              <a:gdLst/>
              <a:ahLst/>
              <a:cxnLst/>
              <a:rect l="l" t="t" r="r" b="b"/>
              <a:pathLst>
                <a:path w="6609" h="5144" extrusionOk="0">
                  <a:moveTo>
                    <a:pt x="0" y="0"/>
                  </a:moveTo>
                  <a:lnTo>
                    <a:pt x="0" y="3191"/>
                  </a:lnTo>
                  <a:cubicBezTo>
                    <a:pt x="0" y="4274"/>
                    <a:pt x="1477" y="5144"/>
                    <a:pt x="3310" y="5144"/>
                  </a:cubicBezTo>
                  <a:cubicBezTo>
                    <a:pt x="5132" y="5144"/>
                    <a:pt x="6608" y="4274"/>
                    <a:pt x="6608" y="3191"/>
                  </a:cubicBezTo>
                  <a:lnTo>
                    <a:pt x="66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43"/>
            <p:cNvSpPr/>
            <p:nvPr/>
          </p:nvSpPr>
          <p:spPr>
            <a:xfrm>
              <a:off x="2120638" y="3016875"/>
              <a:ext cx="165225" cy="75325"/>
            </a:xfrm>
            <a:custGeom>
              <a:avLst/>
              <a:gdLst/>
              <a:ahLst/>
              <a:cxnLst/>
              <a:rect l="l" t="t" r="r" b="b"/>
              <a:pathLst>
                <a:path w="6609" h="3013" extrusionOk="0">
                  <a:moveTo>
                    <a:pt x="0" y="0"/>
                  </a:moveTo>
                  <a:lnTo>
                    <a:pt x="0" y="1060"/>
                  </a:lnTo>
                  <a:cubicBezTo>
                    <a:pt x="0" y="2143"/>
                    <a:pt x="1477" y="3013"/>
                    <a:pt x="3310" y="3013"/>
                  </a:cubicBezTo>
                  <a:cubicBezTo>
                    <a:pt x="5132" y="3013"/>
                    <a:pt x="6608" y="2143"/>
                    <a:pt x="6608" y="1060"/>
                  </a:cubicBezTo>
                  <a:lnTo>
                    <a:pt x="6608" y="0"/>
                  </a:lnTo>
                  <a:cubicBezTo>
                    <a:pt x="6608" y="1072"/>
                    <a:pt x="5132" y="1953"/>
                    <a:pt x="3310" y="1953"/>
                  </a:cubicBezTo>
                  <a:cubicBezTo>
                    <a:pt x="1477" y="1953"/>
                    <a:pt x="0" y="1072"/>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43"/>
            <p:cNvSpPr/>
            <p:nvPr/>
          </p:nvSpPr>
          <p:spPr>
            <a:xfrm>
              <a:off x="2120638" y="2963600"/>
              <a:ext cx="165225" cy="75625"/>
            </a:xfrm>
            <a:custGeom>
              <a:avLst/>
              <a:gdLst/>
              <a:ahLst/>
              <a:cxnLst/>
              <a:rect l="l" t="t" r="r" b="b"/>
              <a:pathLst>
                <a:path w="6609" h="3025" extrusionOk="0">
                  <a:moveTo>
                    <a:pt x="0" y="0"/>
                  </a:moveTo>
                  <a:lnTo>
                    <a:pt x="0" y="1060"/>
                  </a:lnTo>
                  <a:cubicBezTo>
                    <a:pt x="0" y="2143"/>
                    <a:pt x="1477" y="3024"/>
                    <a:pt x="3310" y="3024"/>
                  </a:cubicBezTo>
                  <a:cubicBezTo>
                    <a:pt x="5132" y="3024"/>
                    <a:pt x="6608" y="2143"/>
                    <a:pt x="6608" y="1060"/>
                  </a:cubicBezTo>
                  <a:lnTo>
                    <a:pt x="6608" y="0"/>
                  </a:lnTo>
                  <a:cubicBezTo>
                    <a:pt x="6608" y="1084"/>
                    <a:pt x="5132" y="1953"/>
                    <a:pt x="3310" y="1953"/>
                  </a:cubicBezTo>
                  <a:cubicBezTo>
                    <a:pt x="1477" y="1953"/>
                    <a:pt x="0" y="1084"/>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43"/>
            <p:cNvSpPr/>
            <p:nvPr/>
          </p:nvSpPr>
          <p:spPr>
            <a:xfrm>
              <a:off x="2056638" y="2685575"/>
              <a:ext cx="293225" cy="326850"/>
            </a:xfrm>
            <a:custGeom>
              <a:avLst/>
              <a:gdLst/>
              <a:ahLst/>
              <a:cxnLst/>
              <a:rect l="l" t="t" r="r" b="b"/>
              <a:pathLst>
                <a:path w="11729" h="13074" extrusionOk="0">
                  <a:moveTo>
                    <a:pt x="5870" y="1"/>
                  </a:moveTo>
                  <a:cubicBezTo>
                    <a:pt x="2632" y="1"/>
                    <a:pt x="1" y="2632"/>
                    <a:pt x="1" y="5870"/>
                  </a:cubicBezTo>
                  <a:cubicBezTo>
                    <a:pt x="1" y="7871"/>
                    <a:pt x="1013" y="9645"/>
                    <a:pt x="2560" y="10704"/>
                  </a:cubicBezTo>
                  <a:lnTo>
                    <a:pt x="2560" y="11121"/>
                  </a:lnTo>
                  <a:cubicBezTo>
                    <a:pt x="2560" y="12205"/>
                    <a:pt x="4037" y="13074"/>
                    <a:pt x="5870" y="13074"/>
                  </a:cubicBezTo>
                  <a:cubicBezTo>
                    <a:pt x="7692" y="13074"/>
                    <a:pt x="9168" y="12205"/>
                    <a:pt x="9168" y="11121"/>
                  </a:cubicBezTo>
                  <a:lnTo>
                    <a:pt x="9168" y="10704"/>
                  </a:lnTo>
                  <a:cubicBezTo>
                    <a:pt x="10716" y="9645"/>
                    <a:pt x="11728" y="7871"/>
                    <a:pt x="11728" y="5870"/>
                  </a:cubicBezTo>
                  <a:cubicBezTo>
                    <a:pt x="11728" y="2632"/>
                    <a:pt x="9109" y="1"/>
                    <a:pt x="58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43"/>
            <p:cNvSpPr/>
            <p:nvPr/>
          </p:nvSpPr>
          <p:spPr>
            <a:xfrm>
              <a:off x="2120638" y="2914775"/>
              <a:ext cx="165225" cy="97650"/>
            </a:xfrm>
            <a:custGeom>
              <a:avLst/>
              <a:gdLst/>
              <a:ahLst/>
              <a:cxnLst/>
              <a:rect l="l" t="t" r="r" b="b"/>
              <a:pathLst>
                <a:path w="6609" h="3906" extrusionOk="0">
                  <a:moveTo>
                    <a:pt x="3310" y="0"/>
                  </a:moveTo>
                  <a:cubicBezTo>
                    <a:pt x="1477" y="0"/>
                    <a:pt x="0" y="870"/>
                    <a:pt x="0" y="1953"/>
                  </a:cubicBezTo>
                  <a:cubicBezTo>
                    <a:pt x="0" y="3037"/>
                    <a:pt x="1477" y="3906"/>
                    <a:pt x="3310" y="3906"/>
                  </a:cubicBezTo>
                  <a:cubicBezTo>
                    <a:pt x="5132" y="3906"/>
                    <a:pt x="6608" y="3037"/>
                    <a:pt x="6608" y="1953"/>
                  </a:cubicBezTo>
                  <a:cubicBezTo>
                    <a:pt x="6608" y="870"/>
                    <a:pt x="5132" y="0"/>
                    <a:pt x="33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43"/>
            <p:cNvSpPr/>
            <p:nvPr/>
          </p:nvSpPr>
          <p:spPr>
            <a:xfrm>
              <a:off x="2142363" y="2742050"/>
              <a:ext cx="122075" cy="228500"/>
            </a:xfrm>
            <a:custGeom>
              <a:avLst/>
              <a:gdLst/>
              <a:ahLst/>
              <a:cxnLst/>
              <a:rect l="l" t="t" r="r" b="b"/>
              <a:pathLst>
                <a:path w="4883" h="9140" extrusionOk="0">
                  <a:moveTo>
                    <a:pt x="2160" y="0"/>
                  </a:moveTo>
                  <a:cubicBezTo>
                    <a:pt x="2120" y="0"/>
                    <a:pt x="2078" y="12"/>
                    <a:pt x="2037" y="40"/>
                  </a:cubicBezTo>
                  <a:cubicBezTo>
                    <a:pt x="1858" y="147"/>
                    <a:pt x="1703" y="409"/>
                    <a:pt x="1703" y="647"/>
                  </a:cubicBezTo>
                  <a:lnTo>
                    <a:pt x="1703" y="849"/>
                  </a:lnTo>
                  <a:cubicBezTo>
                    <a:pt x="786" y="1480"/>
                    <a:pt x="155" y="2576"/>
                    <a:pt x="155" y="3623"/>
                  </a:cubicBezTo>
                  <a:cubicBezTo>
                    <a:pt x="155" y="4195"/>
                    <a:pt x="286" y="4528"/>
                    <a:pt x="560" y="4695"/>
                  </a:cubicBezTo>
                  <a:cubicBezTo>
                    <a:pt x="560" y="4695"/>
                    <a:pt x="1525" y="5314"/>
                    <a:pt x="1739" y="5350"/>
                  </a:cubicBezTo>
                  <a:lnTo>
                    <a:pt x="1739" y="6671"/>
                  </a:lnTo>
                  <a:cubicBezTo>
                    <a:pt x="1555" y="6731"/>
                    <a:pt x="1383" y="6758"/>
                    <a:pt x="1218" y="6758"/>
                  </a:cubicBezTo>
                  <a:cubicBezTo>
                    <a:pt x="1020" y="6758"/>
                    <a:pt x="832" y="6719"/>
                    <a:pt x="644" y="6648"/>
                  </a:cubicBezTo>
                  <a:cubicBezTo>
                    <a:pt x="620" y="6633"/>
                    <a:pt x="591" y="6627"/>
                    <a:pt x="559" y="6627"/>
                  </a:cubicBezTo>
                  <a:cubicBezTo>
                    <a:pt x="511" y="6627"/>
                    <a:pt x="456" y="6642"/>
                    <a:pt x="405" y="6671"/>
                  </a:cubicBezTo>
                  <a:cubicBezTo>
                    <a:pt x="179" y="6802"/>
                    <a:pt x="1" y="7148"/>
                    <a:pt x="1" y="7445"/>
                  </a:cubicBezTo>
                  <a:cubicBezTo>
                    <a:pt x="1" y="7600"/>
                    <a:pt x="36" y="7695"/>
                    <a:pt x="96" y="7755"/>
                  </a:cubicBezTo>
                  <a:cubicBezTo>
                    <a:pt x="96" y="7755"/>
                    <a:pt x="1060" y="8338"/>
                    <a:pt x="1156" y="8362"/>
                  </a:cubicBezTo>
                  <a:cubicBezTo>
                    <a:pt x="1346" y="8433"/>
                    <a:pt x="1537" y="8469"/>
                    <a:pt x="1739" y="8469"/>
                  </a:cubicBezTo>
                  <a:cubicBezTo>
                    <a:pt x="1763" y="8517"/>
                    <a:pt x="1787" y="8553"/>
                    <a:pt x="1834" y="8576"/>
                  </a:cubicBezTo>
                  <a:cubicBezTo>
                    <a:pt x="1834" y="8576"/>
                    <a:pt x="2787" y="9124"/>
                    <a:pt x="2787" y="9124"/>
                  </a:cubicBezTo>
                  <a:cubicBezTo>
                    <a:pt x="2811" y="9134"/>
                    <a:pt x="2838" y="9140"/>
                    <a:pt x="2866" y="9140"/>
                  </a:cubicBezTo>
                  <a:cubicBezTo>
                    <a:pt x="2905" y="9140"/>
                    <a:pt x="2947" y="9128"/>
                    <a:pt x="2989" y="9100"/>
                  </a:cubicBezTo>
                  <a:cubicBezTo>
                    <a:pt x="3168" y="9005"/>
                    <a:pt x="3311" y="8731"/>
                    <a:pt x="3311" y="8493"/>
                  </a:cubicBezTo>
                  <a:lnTo>
                    <a:pt x="3311" y="7910"/>
                  </a:lnTo>
                  <a:cubicBezTo>
                    <a:pt x="4251" y="7255"/>
                    <a:pt x="4882" y="6171"/>
                    <a:pt x="4882" y="5088"/>
                  </a:cubicBezTo>
                  <a:cubicBezTo>
                    <a:pt x="4882" y="4564"/>
                    <a:pt x="4763" y="4231"/>
                    <a:pt x="4513" y="4052"/>
                  </a:cubicBezTo>
                  <a:cubicBezTo>
                    <a:pt x="4477" y="4016"/>
                    <a:pt x="3561" y="3492"/>
                    <a:pt x="3561" y="3492"/>
                  </a:cubicBezTo>
                  <a:cubicBezTo>
                    <a:pt x="3477" y="3445"/>
                    <a:pt x="3382" y="3397"/>
                    <a:pt x="3275" y="3373"/>
                  </a:cubicBezTo>
                  <a:lnTo>
                    <a:pt x="3275" y="2099"/>
                  </a:lnTo>
                  <a:cubicBezTo>
                    <a:pt x="3406" y="2070"/>
                    <a:pt x="3534" y="2055"/>
                    <a:pt x="3660" y="2055"/>
                  </a:cubicBezTo>
                  <a:cubicBezTo>
                    <a:pt x="3787" y="2055"/>
                    <a:pt x="3912" y="2070"/>
                    <a:pt x="4037" y="2099"/>
                  </a:cubicBezTo>
                  <a:cubicBezTo>
                    <a:pt x="4054" y="2102"/>
                    <a:pt x="4071" y="2104"/>
                    <a:pt x="4089" y="2104"/>
                  </a:cubicBezTo>
                  <a:cubicBezTo>
                    <a:pt x="4147" y="2104"/>
                    <a:pt x="4208" y="2088"/>
                    <a:pt x="4263" y="2052"/>
                  </a:cubicBezTo>
                  <a:cubicBezTo>
                    <a:pt x="4489" y="1921"/>
                    <a:pt x="4668" y="1587"/>
                    <a:pt x="4668" y="1278"/>
                  </a:cubicBezTo>
                  <a:cubicBezTo>
                    <a:pt x="4668" y="1123"/>
                    <a:pt x="4632" y="1028"/>
                    <a:pt x="4561" y="980"/>
                  </a:cubicBezTo>
                  <a:lnTo>
                    <a:pt x="3584" y="409"/>
                  </a:lnTo>
                  <a:cubicBezTo>
                    <a:pt x="3561" y="397"/>
                    <a:pt x="3525" y="385"/>
                    <a:pt x="3489" y="373"/>
                  </a:cubicBezTo>
                  <a:cubicBezTo>
                    <a:pt x="3368" y="339"/>
                    <a:pt x="3244" y="325"/>
                    <a:pt x="3116" y="325"/>
                  </a:cubicBezTo>
                  <a:cubicBezTo>
                    <a:pt x="3016" y="325"/>
                    <a:pt x="2914" y="334"/>
                    <a:pt x="2811" y="349"/>
                  </a:cubicBezTo>
                  <a:lnTo>
                    <a:pt x="2239" y="16"/>
                  </a:lnTo>
                  <a:cubicBezTo>
                    <a:pt x="2214" y="6"/>
                    <a:pt x="2188" y="0"/>
                    <a:pt x="21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43"/>
            <p:cNvSpPr/>
            <p:nvPr/>
          </p:nvSpPr>
          <p:spPr>
            <a:xfrm>
              <a:off x="2166488" y="2755975"/>
              <a:ext cx="97950" cy="214625"/>
            </a:xfrm>
            <a:custGeom>
              <a:avLst/>
              <a:gdLst/>
              <a:ahLst/>
              <a:cxnLst/>
              <a:rect l="l" t="t" r="r" b="b"/>
              <a:pathLst>
                <a:path w="3918" h="8585" extrusionOk="0">
                  <a:moveTo>
                    <a:pt x="1738" y="1816"/>
                  </a:moveTo>
                  <a:lnTo>
                    <a:pt x="1738" y="3554"/>
                  </a:lnTo>
                  <a:cubicBezTo>
                    <a:pt x="1643" y="3568"/>
                    <a:pt x="1560" y="3575"/>
                    <a:pt x="1487" y="3575"/>
                  </a:cubicBezTo>
                  <a:cubicBezTo>
                    <a:pt x="1123" y="3575"/>
                    <a:pt x="1024" y="3402"/>
                    <a:pt x="1024" y="3054"/>
                  </a:cubicBezTo>
                  <a:cubicBezTo>
                    <a:pt x="1024" y="2626"/>
                    <a:pt x="1262" y="2150"/>
                    <a:pt x="1738" y="1816"/>
                  </a:cubicBezTo>
                  <a:close/>
                  <a:moveTo>
                    <a:pt x="2574" y="4565"/>
                  </a:moveTo>
                  <a:cubicBezTo>
                    <a:pt x="2935" y="4565"/>
                    <a:pt x="3048" y="4749"/>
                    <a:pt x="3048" y="5102"/>
                  </a:cubicBezTo>
                  <a:cubicBezTo>
                    <a:pt x="3048" y="5567"/>
                    <a:pt x="2786" y="6031"/>
                    <a:pt x="2310" y="6376"/>
                  </a:cubicBezTo>
                  <a:lnTo>
                    <a:pt x="2310" y="4590"/>
                  </a:lnTo>
                  <a:cubicBezTo>
                    <a:pt x="2410" y="4574"/>
                    <a:pt x="2498" y="4565"/>
                    <a:pt x="2574" y="4565"/>
                  </a:cubicBezTo>
                  <a:close/>
                  <a:moveTo>
                    <a:pt x="2156" y="1"/>
                  </a:moveTo>
                  <a:cubicBezTo>
                    <a:pt x="2116" y="1"/>
                    <a:pt x="2071" y="14"/>
                    <a:pt x="2024" y="42"/>
                  </a:cubicBezTo>
                  <a:cubicBezTo>
                    <a:pt x="1846" y="137"/>
                    <a:pt x="1703" y="411"/>
                    <a:pt x="1703" y="649"/>
                  </a:cubicBezTo>
                  <a:lnTo>
                    <a:pt x="1703" y="852"/>
                  </a:lnTo>
                  <a:cubicBezTo>
                    <a:pt x="786" y="1483"/>
                    <a:pt x="155" y="2578"/>
                    <a:pt x="155" y="3626"/>
                  </a:cubicBezTo>
                  <a:cubicBezTo>
                    <a:pt x="155" y="4477"/>
                    <a:pt x="451" y="4822"/>
                    <a:pt x="1080" y="4822"/>
                  </a:cubicBezTo>
                  <a:cubicBezTo>
                    <a:pt x="1269" y="4822"/>
                    <a:pt x="1488" y="4791"/>
                    <a:pt x="1738" y="4733"/>
                  </a:cubicBezTo>
                  <a:lnTo>
                    <a:pt x="1738" y="6674"/>
                  </a:lnTo>
                  <a:cubicBezTo>
                    <a:pt x="1554" y="6733"/>
                    <a:pt x="1382" y="6761"/>
                    <a:pt x="1217" y="6761"/>
                  </a:cubicBezTo>
                  <a:cubicBezTo>
                    <a:pt x="1019" y="6761"/>
                    <a:pt x="831" y="6721"/>
                    <a:pt x="643" y="6650"/>
                  </a:cubicBezTo>
                  <a:cubicBezTo>
                    <a:pt x="615" y="6636"/>
                    <a:pt x="585" y="6629"/>
                    <a:pt x="554" y="6629"/>
                  </a:cubicBezTo>
                  <a:cubicBezTo>
                    <a:pt x="506" y="6629"/>
                    <a:pt x="455" y="6645"/>
                    <a:pt x="405" y="6674"/>
                  </a:cubicBezTo>
                  <a:cubicBezTo>
                    <a:pt x="167" y="6805"/>
                    <a:pt x="0" y="7150"/>
                    <a:pt x="0" y="7448"/>
                  </a:cubicBezTo>
                  <a:cubicBezTo>
                    <a:pt x="0" y="7662"/>
                    <a:pt x="71" y="7769"/>
                    <a:pt x="191" y="7805"/>
                  </a:cubicBezTo>
                  <a:cubicBezTo>
                    <a:pt x="381" y="7875"/>
                    <a:pt x="582" y="7912"/>
                    <a:pt x="792" y="7912"/>
                  </a:cubicBezTo>
                  <a:cubicBezTo>
                    <a:pt x="1080" y="7912"/>
                    <a:pt x="1385" y="7843"/>
                    <a:pt x="1703" y="7698"/>
                  </a:cubicBezTo>
                  <a:lnTo>
                    <a:pt x="1703" y="8305"/>
                  </a:lnTo>
                  <a:cubicBezTo>
                    <a:pt x="1703" y="8480"/>
                    <a:pt x="1780" y="8585"/>
                    <a:pt x="1892" y="8585"/>
                  </a:cubicBezTo>
                  <a:cubicBezTo>
                    <a:pt x="1932" y="8585"/>
                    <a:pt x="1977" y="8571"/>
                    <a:pt x="2024" y="8543"/>
                  </a:cubicBezTo>
                  <a:cubicBezTo>
                    <a:pt x="2203" y="8448"/>
                    <a:pt x="2346" y="8174"/>
                    <a:pt x="2346" y="7936"/>
                  </a:cubicBezTo>
                  <a:lnTo>
                    <a:pt x="2346" y="7353"/>
                  </a:lnTo>
                  <a:cubicBezTo>
                    <a:pt x="3286" y="6698"/>
                    <a:pt x="3917" y="5614"/>
                    <a:pt x="3917" y="4531"/>
                  </a:cubicBezTo>
                  <a:cubicBezTo>
                    <a:pt x="3917" y="3712"/>
                    <a:pt x="3626" y="3337"/>
                    <a:pt x="2960" y="3337"/>
                  </a:cubicBezTo>
                  <a:cubicBezTo>
                    <a:pt x="2773" y="3337"/>
                    <a:pt x="2557" y="3366"/>
                    <a:pt x="2310" y="3424"/>
                  </a:cubicBezTo>
                  <a:lnTo>
                    <a:pt x="2310" y="1542"/>
                  </a:lnTo>
                  <a:cubicBezTo>
                    <a:pt x="2441" y="1513"/>
                    <a:pt x="2569" y="1498"/>
                    <a:pt x="2695" y="1498"/>
                  </a:cubicBezTo>
                  <a:cubicBezTo>
                    <a:pt x="2822" y="1498"/>
                    <a:pt x="2947" y="1513"/>
                    <a:pt x="3072" y="1542"/>
                  </a:cubicBezTo>
                  <a:cubicBezTo>
                    <a:pt x="3089" y="1545"/>
                    <a:pt x="3106" y="1547"/>
                    <a:pt x="3124" y="1547"/>
                  </a:cubicBezTo>
                  <a:cubicBezTo>
                    <a:pt x="3182" y="1547"/>
                    <a:pt x="3243" y="1531"/>
                    <a:pt x="3298" y="1495"/>
                  </a:cubicBezTo>
                  <a:cubicBezTo>
                    <a:pt x="3524" y="1364"/>
                    <a:pt x="3703" y="1030"/>
                    <a:pt x="3703" y="721"/>
                  </a:cubicBezTo>
                  <a:cubicBezTo>
                    <a:pt x="3703" y="483"/>
                    <a:pt x="3608" y="399"/>
                    <a:pt x="3489" y="376"/>
                  </a:cubicBezTo>
                  <a:cubicBezTo>
                    <a:pt x="3364" y="346"/>
                    <a:pt x="3237" y="329"/>
                    <a:pt x="3105" y="329"/>
                  </a:cubicBezTo>
                  <a:cubicBezTo>
                    <a:pt x="2870" y="329"/>
                    <a:pt x="2620" y="380"/>
                    <a:pt x="2346" y="495"/>
                  </a:cubicBezTo>
                  <a:lnTo>
                    <a:pt x="2346" y="280"/>
                  </a:lnTo>
                  <a:cubicBezTo>
                    <a:pt x="2346" y="105"/>
                    <a:pt x="2268" y="1"/>
                    <a:pt x="21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43"/>
            <p:cNvSpPr/>
            <p:nvPr/>
          </p:nvSpPr>
          <p:spPr>
            <a:xfrm>
              <a:off x="2189688" y="2595100"/>
              <a:ext cx="27425" cy="65800"/>
            </a:xfrm>
            <a:custGeom>
              <a:avLst/>
              <a:gdLst/>
              <a:ahLst/>
              <a:cxnLst/>
              <a:rect l="l" t="t" r="r" b="b"/>
              <a:pathLst>
                <a:path w="1097" h="2632" extrusionOk="0">
                  <a:moveTo>
                    <a:pt x="548" y="0"/>
                  </a:moveTo>
                  <a:cubicBezTo>
                    <a:pt x="239" y="0"/>
                    <a:pt x="1" y="238"/>
                    <a:pt x="1" y="536"/>
                  </a:cubicBezTo>
                  <a:lnTo>
                    <a:pt x="1" y="2084"/>
                  </a:lnTo>
                  <a:cubicBezTo>
                    <a:pt x="1" y="2393"/>
                    <a:pt x="239" y="2631"/>
                    <a:pt x="548" y="2631"/>
                  </a:cubicBezTo>
                  <a:cubicBezTo>
                    <a:pt x="846" y="2631"/>
                    <a:pt x="1096" y="2393"/>
                    <a:pt x="1096" y="2084"/>
                  </a:cubicBezTo>
                  <a:lnTo>
                    <a:pt x="1096" y="536"/>
                  </a:lnTo>
                  <a:cubicBezTo>
                    <a:pt x="1096" y="238"/>
                    <a:pt x="846" y="0"/>
                    <a:pt x="5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43"/>
            <p:cNvSpPr/>
            <p:nvPr/>
          </p:nvSpPr>
          <p:spPr>
            <a:xfrm>
              <a:off x="2030138" y="2660425"/>
              <a:ext cx="57175" cy="54800"/>
            </a:xfrm>
            <a:custGeom>
              <a:avLst/>
              <a:gdLst/>
              <a:ahLst/>
              <a:cxnLst/>
              <a:rect l="l" t="t" r="r" b="b"/>
              <a:pathLst>
                <a:path w="2287" h="2192" extrusionOk="0">
                  <a:moveTo>
                    <a:pt x="596" y="1"/>
                  </a:moveTo>
                  <a:cubicBezTo>
                    <a:pt x="456" y="1"/>
                    <a:pt x="316" y="54"/>
                    <a:pt x="215" y="161"/>
                  </a:cubicBezTo>
                  <a:cubicBezTo>
                    <a:pt x="1" y="376"/>
                    <a:pt x="1" y="721"/>
                    <a:pt x="215" y="935"/>
                  </a:cubicBezTo>
                  <a:lnTo>
                    <a:pt x="1299" y="2031"/>
                  </a:lnTo>
                  <a:cubicBezTo>
                    <a:pt x="1406" y="2138"/>
                    <a:pt x="1546" y="2191"/>
                    <a:pt x="1686" y="2191"/>
                  </a:cubicBezTo>
                  <a:cubicBezTo>
                    <a:pt x="1826" y="2191"/>
                    <a:pt x="1966" y="2138"/>
                    <a:pt x="2073" y="2031"/>
                  </a:cubicBezTo>
                  <a:cubicBezTo>
                    <a:pt x="2287" y="1816"/>
                    <a:pt x="2287" y="1471"/>
                    <a:pt x="2073" y="1257"/>
                  </a:cubicBezTo>
                  <a:lnTo>
                    <a:pt x="977" y="161"/>
                  </a:lnTo>
                  <a:cubicBezTo>
                    <a:pt x="876" y="54"/>
                    <a:pt x="736" y="1"/>
                    <a:pt x="5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7" name="Google Shape;4807;p43"/>
            <p:cNvSpPr/>
            <p:nvPr/>
          </p:nvSpPr>
          <p:spPr>
            <a:xfrm>
              <a:off x="1965863" y="2818925"/>
              <a:ext cx="65800" cy="27125"/>
            </a:xfrm>
            <a:custGeom>
              <a:avLst/>
              <a:gdLst/>
              <a:ahLst/>
              <a:cxnLst/>
              <a:rect l="l" t="t" r="r" b="b"/>
              <a:pathLst>
                <a:path w="2632" h="1085" extrusionOk="0">
                  <a:moveTo>
                    <a:pt x="548" y="1"/>
                  </a:moveTo>
                  <a:cubicBezTo>
                    <a:pt x="238" y="1"/>
                    <a:pt x="0" y="239"/>
                    <a:pt x="0" y="548"/>
                  </a:cubicBezTo>
                  <a:cubicBezTo>
                    <a:pt x="0" y="846"/>
                    <a:pt x="238" y="1084"/>
                    <a:pt x="548" y="1084"/>
                  </a:cubicBezTo>
                  <a:lnTo>
                    <a:pt x="2096" y="1084"/>
                  </a:lnTo>
                  <a:cubicBezTo>
                    <a:pt x="2393" y="1084"/>
                    <a:pt x="2632" y="846"/>
                    <a:pt x="2632" y="548"/>
                  </a:cubicBezTo>
                  <a:cubicBezTo>
                    <a:pt x="2632" y="239"/>
                    <a:pt x="2393" y="1"/>
                    <a:pt x="20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43"/>
            <p:cNvSpPr/>
            <p:nvPr/>
          </p:nvSpPr>
          <p:spPr>
            <a:xfrm>
              <a:off x="2030138" y="2949750"/>
              <a:ext cx="57175" cy="54800"/>
            </a:xfrm>
            <a:custGeom>
              <a:avLst/>
              <a:gdLst/>
              <a:ahLst/>
              <a:cxnLst/>
              <a:rect l="l" t="t" r="r" b="b"/>
              <a:pathLst>
                <a:path w="2287" h="2192" extrusionOk="0">
                  <a:moveTo>
                    <a:pt x="1686" y="0"/>
                  </a:moveTo>
                  <a:cubicBezTo>
                    <a:pt x="1546" y="0"/>
                    <a:pt x="1406" y="54"/>
                    <a:pt x="1299" y="161"/>
                  </a:cubicBezTo>
                  <a:lnTo>
                    <a:pt x="215" y="1257"/>
                  </a:lnTo>
                  <a:cubicBezTo>
                    <a:pt x="1" y="1471"/>
                    <a:pt x="1" y="1816"/>
                    <a:pt x="215" y="2030"/>
                  </a:cubicBezTo>
                  <a:cubicBezTo>
                    <a:pt x="322" y="2138"/>
                    <a:pt x="462" y="2191"/>
                    <a:pt x="602" y="2191"/>
                  </a:cubicBezTo>
                  <a:cubicBezTo>
                    <a:pt x="742" y="2191"/>
                    <a:pt x="882" y="2138"/>
                    <a:pt x="989" y="2030"/>
                  </a:cubicBezTo>
                  <a:lnTo>
                    <a:pt x="2073" y="935"/>
                  </a:lnTo>
                  <a:cubicBezTo>
                    <a:pt x="2287" y="721"/>
                    <a:pt x="2287" y="375"/>
                    <a:pt x="2073" y="161"/>
                  </a:cubicBezTo>
                  <a:cubicBezTo>
                    <a:pt x="1966" y="54"/>
                    <a:pt x="1826" y="0"/>
                    <a:pt x="1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43"/>
            <p:cNvSpPr/>
            <p:nvPr/>
          </p:nvSpPr>
          <p:spPr>
            <a:xfrm>
              <a:off x="2319163" y="2949750"/>
              <a:ext cx="57475" cy="54575"/>
            </a:xfrm>
            <a:custGeom>
              <a:avLst/>
              <a:gdLst/>
              <a:ahLst/>
              <a:cxnLst/>
              <a:rect l="l" t="t" r="r" b="b"/>
              <a:pathLst>
                <a:path w="2299" h="2183" extrusionOk="0">
                  <a:moveTo>
                    <a:pt x="602" y="0"/>
                  </a:moveTo>
                  <a:cubicBezTo>
                    <a:pt x="462" y="0"/>
                    <a:pt x="322" y="54"/>
                    <a:pt x="215" y="161"/>
                  </a:cubicBezTo>
                  <a:cubicBezTo>
                    <a:pt x="1" y="375"/>
                    <a:pt x="1" y="721"/>
                    <a:pt x="215" y="935"/>
                  </a:cubicBezTo>
                  <a:lnTo>
                    <a:pt x="1311" y="2030"/>
                  </a:lnTo>
                  <a:cubicBezTo>
                    <a:pt x="1418" y="2132"/>
                    <a:pt x="1558" y="2182"/>
                    <a:pt x="1698" y="2182"/>
                  </a:cubicBezTo>
                  <a:cubicBezTo>
                    <a:pt x="1837" y="2182"/>
                    <a:pt x="1977" y="2132"/>
                    <a:pt x="2085" y="2030"/>
                  </a:cubicBezTo>
                  <a:cubicBezTo>
                    <a:pt x="2299" y="1816"/>
                    <a:pt x="2299" y="1471"/>
                    <a:pt x="2085" y="1257"/>
                  </a:cubicBezTo>
                  <a:lnTo>
                    <a:pt x="989" y="161"/>
                  </a:lnTo>
                  <a:cubicBezTo>
                    <a:pt x="882" y="54"/>
                    <a:pt x="742" y="0"/>
                    <a:pt x="6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43"/>
            <p:cNvSpPr/>
            <p:nvPr/>
          </p:nvSpPr>
          <p:spPr>
            <a:xfrm>
              <a:off x="2374838" y="2818625"/>
              <a:ext cx="66100" cy="27425"/>
            </a:xfrm>
            <a:custGeom>
              <a:avLst/>
              <a:gdLst/>
              <a:ahLst/>
              <a:cxnLst/>
              <a:rect l="l" t="t" r="r" b="b"/>
              <a:pathLst>
                <a:path w="2644" h="1097" extrusionOk="0">
                  <a:moveTo>
                    <a:pt x="548" y="1"/>
                  </a:moveTo>
                  <a:cubicBezTo>
                    <a:pt x="250" y="1"/>
                    <a:pt x="0" y="251"/>
                    <a:pt x="0" y="548"/>
                  </a:cubicBezTo>
                  <a:cubicBezTo>
                    <a:pt x="0" y="858"/>
                    <a:pt x="250" y="1096"/>
                    <a:pt x="548" y="1096"/>
                  </a:cubicBezTo>
                  <a:lnTo>
                    <a:pt x="2096" y="1096"/>
                  </a:lnTo>
                  <a:cubicBezTo>
                    <a:pt x="2394" y="1096"/>
                    <a:pt x="2644" y="858"/>
                    <a:pt x="2644" y="548"/>
                  </a:cubicBezTo>
                  <a:cubicBezTo>
                    <a:pt x="2644" y="251"/>
                    <a:pt x="2394" y="1"/>
                    <a:pt x="20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43"/>
            <p:cNvSpPr/>
            <p:nvPr/>
          </p:nvSpPr>
          <p:spPr>
            <a:xfrm>
              <a:off x="2319163" y="2660425"/>
              <a:ext cx="57475" cy="54800"/>
            </a:xfrm>
            <a:custGeom>
              <a:avLst/>
              <a:gdLst/>
              <a:ahLst/>
              <a:cxnLst/>
              <a:rect l="l" t="t" r="r" b="b"/>
              <a:pathLst>
                <a:path w="2299" h="2192" extrusionOk="0">
                  <a:moveTo>
                    <a:pt x="1698" y="1"/>
                  </a:moveTo>
                  <a:cubicBezTo>
                    <a:pt x="1558" y="1"/>
                    <a:pt x="1418" y="54"/>
                    <a:pt x="1311" y="161"/>
                  </a:cubicBezTo>
                  <a:lnTo>
                    <a:pt x="215" y="1257"/>
                  </a:lnTo>
                  <a:cubicBezTo>
                    <a:pt x="1" y="1471"/>
                    <a:pt x="1" y="1816"/>
                    <a:pt x="215" y="2031"/>
                  </a:cubicBezTo>
                  <a:cubicBezTo>
                    <a:pt x="322" y="2138"/>
                    <a:pt x="462" y="2191"/>
                    <a:pt x="602" y="2191"/>
                  </a:cubicBezTo>
                  <a:cubicBezTo>
                    <a:pt x="742" y="2191"/>
                    <a:pt x="882" y="2138"/>
                    <a:pt x="989" y="2031"/>
                  </a:cubicBezTo>
                  <a:lnTo>
                    <a:pt x="2085" y="935"/>
                  </a:lnTo>
                  <a:cubicBezTo>
                    <a:pt x="2299" y="721"/>
                    <a:pt x="2299" y="376"/>
                    <a:pt x="2085" y="161"/>
                  </a:cubicBezTo>
                  <a:cubicBezTo>
                    <a:pt x="1977" y="54"/>
                    <a:pt x="1837" y="1"/>
                    <a:pt x="16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12" name="Google Shape;4812;p43"/>
          <p:cNvGrpSpPr/>
          <p:nvPr/>
        </p:nvGrpSpPr>
        <p:grpSpPr>
          <a:xfrm>
            <a:off x="3427549" y="3855317"/>
            <a:ext cx="439434" cy="388067"/>
            <a:chOff x="2667438" y="2594875"/>
            <a:chExt cx="522700" cy="461600"/>
          </a:xfrm>
        </p:grpSpPr>
        <p:sp>
          <p:nvSpPr>
            <p:cNvPr id="4813" name="Google Shape;4813;p43"/>
            <p:cNvSpPr/>
            <p:nvPr/>
          </p:nvSpPr>
          <p:spPr>
            <a:xfrm>
              <a:off x="2667438" y="2594875"/>
              <a:ext cx="351550" cy="457675"/>
            </a:xfrm>
            <a:custGeom>
              <a:avLst/>
              <a:gdLst/>
              <a:ahLst/>
              <a:cxnLst/>
              <a:rect l="l" t="t" r="r" b="b"/>
              <a:pathLst>
                <a:path w="14062" h="18307" extrusionOk="0">
                  <a:moveTo>
                    <a:pt x="8137" y="1"/>
                  </a:moveTo>
                  <a:cubicBezTo>
                    <a:pt x="7427" y="1"/>
                    <a:pt x="6645" y="226"/>
                    <a:pt x="5822" y="700"/>
                  </a:cubicBezTo>
                  <a:cubicBezTo>
                    <a:pt x="2608" y="2557"/>
                    <a:pt x="0" y="7546"/>
                    <a:pt x="0" y="11832"/>
                  </a:cubicBezTo>
                  <a:cubicBezTo>
                    <a:pt x="0" y="14392"/>
                    <a:pt x="929" y="15904"/>
                    <a:pt x="2346" y="16714"/>
                  </a:cubicBezTo>
                  <a:lnTo>
                    <a:pt x="4513" y="17964"/>
                  </a:lnTo>
                  <a:cubicBezTo>
                    <a:pt x="4938" y="18189"/>
                    <a:pt x="5414" y="18307"/>
                    <a:pt x="5928" y="18307"/>
                  </a:cubicBezTo>
                  <a:cubicBezTo>
                    <a:pt x="6637" y="18307"/>
                    <a:pt x="7418" y="18083"/>
                    <a:pt x="8239" y="17607"/>
                  </a:cubicBezTo>
                  <a:cubicBezTo>
                    <a:pt x="11454" y="15749"/>
                    <a:pt x="14062" y="10760"/>
                    <a:pt x="14062" y="6474"/>
                  </a:cubicBezTo>
                  <a:cubicBezTo>
                    <a:pt x="14062" y="2867"/>
                    <a:pt x="12168" y="1831"/>
                    <a:pt x="12168" y="1831"/>
                  </a:cubicBezTo>
                  <a:lnTo>
                    <a:pt x="9525" y="331"/>
                  </a:lnTo>
                  <a:cubicBezTo>
                    <a:pt x="9106" y="113"/>
                    <a:pt x="8639" y="1"/>
                    <a:pt x="81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43"/>
            <p:cNvSpPr/>
            <p:nvPr/>
          </p:nvSpPr>
          <p:spPr>
            <a:xfrm>
              <a:off x="2727863" y="2629125"/>
              <a:ext cx="291125" cy="423375"/>
            </a:xfrm>
            <a:custGeom>
              <a:avLst/>
              <a:gdLst/>
              <a:ahLst/>
              <a:cxnLst/>
              <a:rect l="l" t="t" r="r" b="b"/>
              <a:pathLst>
                <a:path w="11645" h="16935" extrusionOk="0">
                  <a:moveTo>
                    <a:pt x="8131" y="1"/>
                  </a:moveTo>
                  <a:cubicBezTo>
                    <a:pt x="7423" y="1"/>
                    <a:pt x="6643" y="225"/>
                    <a:pt x="5822" y="699"/>
                  </a:cubicBezTo>
                  <a:cubicBezTo>
                    <a:pt x="2608" y="2556"/>
                    <a:pt x="0" y="7545"/>
                    <a:pt x="0" y="11831"/>
                  </a:cubicBezTo>
                  <a:cubicBezTo>
                    <a:pt x="0" y="15024"/>
                    <a:pt x="1447" y="16935"/>
                    <a:pt x="3513" y="16935"/>
                  </a:cubicBezTo>
                  <a:cubicBezTo>
                    <a:pt x="4221" y="16935"/>
                    <a:pt x="5002" y="16711"/>
                    <a:pt x="5822" y="16237"/>
                  </a:cubicBezTo>
                  <a:cubicBezTo>
                    <a:pt x="9037" y="14379"/>
                    <a:pt x="11645" y="9390"/>
                    <a:pt x="11645" y="5104"/>
                  </a:cubicBezTo>
                  <a:cubicBezTo>
                    <a:pt x="11645" y="1912"/>
                    <a:pt x="10198" y="1"/>
                    <a:pt x="81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43"/>
            <p:cNvSpPr/>
            <p:nvPr/>
          </p:nvSpPr>
          <p:spPr>
            <a:xfrm>
              <a:off x="2772213" y="2693875"/>
              <a:ext cx="202425" cy="293900"/>
            </a:xfrm>
            <a:custGeom>
              <a:avLst/>
              <a:gdLst/>
              <a:ahLst/>
              <a:cxnLst/>
              <a:rect l="l" t="t" r="r" b="b"/>
              <a:pathLst>
                <a:path w="8097" h="11756" extrusionOk="0">
                  <a:moveTo>
                    <a:pt x="5662" y="0"/>
                  </a:moveTo>
                  <a:cubicBezTo>
                    <a:pt x="5168" y="0"/>
                    <a:pt x="4622" y="157"/>
                    <a:pt x="4048" y="490"/>
                  </a:cubicBezTo>
                  <a:cubicBezTo>
                    <a:pt x="1810" y="1776"/>
                    <a:pt x="0" y="5241"/>
                    <a:pt x="0" y="8217"/>
                  </a:cubicBezTo>
                  <a:cubicBezTo>
                    <a:pt x="0" y="10431"/>
                    <a:pt x="1001" y="11755"/>
                    <a:pt x="2435" y="11755"/>
                  </a:cubicBezTo>
                  <a:cubicBezTo>
                    <a:pt x="2929" y="11755"/>
                    <a:pt x="3475" y="11598"/>
                    <a:pt x="4048" y="11265"/>
                  </a:cubicBezTo>
                  <a:cubicBezTo>
                    <a:pt x="6287" y="9979"/>
                    <a:pt x="8097" y="6527"/>
                    <a:pt x="8097" y="3538"/>
                  </a:cubicBezTo>
                  <a:cubicBezTo>
                    <a:pt x="8097" y="1325"/>
                    <a:pt x="7096" y="0"/>
                    <a:pt x="56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43"/>
            <p:cNvSpPr/>
            <p:nvPr/>
          </p:nvSpPr>
          <p:spPr>
            <a:xfrm>
              <a:off x="2818338" y="2760550"/>
              <a:ext cx="110175" cy="160550"/>
            </a:xfrm>
            <a:custGeom>
              <a:avLst/>
              <a:gdLst/>
              <a:ahLst/>
              <a:cxnLst/>
              <a:rect l="l" t="t" r="r" b="b"/>
              <a:pathLst>
                <a:path w="4407" h="6422" extrusionOk="0">
                  <a:moveTo>
                    <a:pt x="3074" y="0"/>
                  </a:moveTo>
                  <a:cubicBezTo>
                    <a:pt x="2807" y="0"/>
                    <a:pt x="2513" y="85"/>
                    <a:pt x="2203" y="264"/>
                  </a:cubicBezTo>
                  <a:cubicBezTo>
                    <a:pt x="989" y="966"/>
                    <a:pt x="1" y="2860"/>
                    <a:pt x="1" y="4491"/>
                  </a:cubicBezTo>
                  <a:cubicBezTo>
                    <a:pt x="1" y="5697"/>
                    <a:pt x="549" y="6421"/>
                    <a:pt x="1332" y="6421"/>
                  </a:cubicBezTo>
                  <a:cubicBezTo>
                    <a:pt x="1599" y="6421"/>
                    <a:pt x="1894" y="6337"/>
                    <a:pt x="2203" y="6158"/>
                  </a:cubicBezTo>
                  <a:cubicBezTo>
                    <a:pt x="3418" y="5455"/>
                    <a:pt x="4406" y="3562"/>
                    <a:pt x="4406" y="1943"/>
                  </a:cubicBezTo>
                  <a:cubicBezTo>
                    <a:pt x="4406" y="727"/>
                    <a:pt x="3857" y="0"/>
                    <a:pt x="3074" y="0"/>
                  </a:cubicBezTo>
                  <a:close/>
                </a:path>
              </a:pathLst>
            </a:custGeom>
            <a:solidFill>
              <a:srgbClr val="F896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43"/>
            <p:cNvSpPr/>
            <p:nvPr/>
          </p:nvSpPr>
          <p:spPr>
            <a:xfrm>
              <a:off x="3007663" y="2920425"/>
              <a:ext cx="128600" cy="136050"/>
            </a:xfrm>
            <a:custGeom>
              <a:avLst/>
              <a:gdLst/>
              <a:ahLst/>
              <a:cxnLst/>
              <a:rect l="l" t="t" r="r" b="b"/>
              <a:pathLst>
                <a:path w="5144" h="5442" extrusionOk="0">
                  <a:moveTo>
                    <a:pt x="0" y="1"/>
                  </a:moveTo>
                  <a:lnTo>
                    <a:pt x="786" y="2930"/>
                  </a:lnTo>
                  <a:lnTo>
                    <a:pt x="5144" y="5442"/>
                  </a:lnTo>
                  <a:lnTo>
                    <a:pt x="4358" y="250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43"/>
            <p:cNvSpPr/>
            <p:nvPr/>
          </p:nvSpPr>
          <p:spPr>
            <a:xfrm>
              <a:off x="3007963" y="2900200"/>
              <a:ext cx="182175" cy="82750"/>
            </a:xfrm>
            <a:custGeom>
              <a:avLst/>
              <a:gdLst/>
              <a:ahLst/>
              <a:cxnLst/>
              <a:rect l="l" t="t" r="r" b="b"/>
              <a:pathLst>
                <a:path w="7287" h="3310" extrusionOk="0">
                  <a:moveTo>
                    <a:pt x="2941" y="0"/>
                  </a:moveTo>
                  <a:lnTo>
                    <a:pt x="0" y="798"/>
                  </a:lnTo>
                  <a:lnTo>
                    <a:pt x="4358" y="3310"/>
                  </a:lnTo>
                  <a:lnTo>
                    <a:pt x="7287" y="2524"/>
                  </a:lnTo>
                  <a:lnTo>
                    <a:pt x="294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43"/>
            <p:cNvSpPr/>
            <p:nvPr/>
          </p:nvSpPr>
          <p:spPr>
            <a:xfrm>
              <a:off x="2866863" y="2834450"/>
              <a:ext cx="274750" cy="168450"/>
            </a:xfrm>
            <a:custGeom>
              <a:avLst/>
              <a:gdLst/>
              <a:ahLst/>
              <a:cxnLst/>
              <a:rect l="l" t="t" r="r" b="b"/>
              <a:pathLst>
                <a:path w="10990" h="6738" extrusionOk="0">
                  <a:moveTo>
                    <a:pt x="686" y="0"/>
                  </a:moveTo>
                  <a:cubicBezTo>
                    <a:pt x="479" y="0"/>
                    <a:pt x="278" y="106"/>
                    <a:pt x="167" y="296"/>
                  </a:cubicBezTo>
                  <a:cubicBezTo>
                    <a:pt x="0" y="594"/>
                    <a:pt x="96" y="963"/>
                    <a:pt x="381" y="1130"/>
                  </a:cubicBezTo>
                  <a:lnTo>
                    <a:pt x="10002" y="6654"/>
                  </a:lnTo>
                  <a:cubicBezTo>
                    <a:pt x="10097" y="6714"/>
                    <a:pt x="10204" y="6738"/>
                    <a:pt x="10299" y="6738"/>
                  </a:cubicBezTo>
                  <a:cubicBezTo>
                    <a:pt x="10514" y="6738"/>
                    <a:pt x="10716" y="6631"/>
                    <a:pt x="10823" y="6428"/>
                  </a:cubicBezTo>
                  <a:cubicBezTo>
                    <a:pt x="10990" y="6142"/>
                    <a:pt x="10895" y="5773"/>
                    <a:pt x="10609" y="5607"/>
                  </a:cubicBezTo>
                  <a:lnTo>
                    <a:pt x="989" y="82"/>
                  </a:lnTo>
                  <a:cubicBezTo>
                    <a:pt x="893" y="27"/>
                    <a:pt x="789" y="0"/>
                    <a:pt x="6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20" name="Google Shape;4820;p43"/>
          <p:cNvGrpSpPr/>
          <p:nvPr/>
        </p:nvGrpSpPr>
        <p:grpSpPr>
          <a:xfrm>
            <a:off x="2594215" y="2521516"/>
            <a:ext cx="270911" cy="481791"/>
            <a:chOff x="4859663" y="2595100"/>
            <a:chExt cx="293225" cy="521475"/>
          </a:xfrm>
        </p:grpSpPr>
        <p:sp>
          <p:nvSpPr>
            <p:cNvPr id="4821" name="Google Shape;4821;p43"/>
            <p:cNvSpPr/>
            <p:nvPr/>
          </p:nvSpPr>
          <p:spPr>
            <a:xfrm>
              <a:off x="4859663" y="2738750"/>
              <a:ext cx="282800" cy="377825"/>
            </a:xfrm>
            <a:custGeom>
              <a:avLst/>
              <a:gdLst/>
              <a:ahLst/>
              <a:cxnLst/>
              <a:rect l="l" t="t" r="r" b="b"/>
              <a:pathLst>
                <a:path w="11312" h="15113" extrusionOk="0">
                  <a:moveTo>
                    <a:pt x="7480" y="0"/>
                  </a:moveTo>
                  <a:cubicBezTo>
                    <a:pt x="7440" y="0"/>
                    <a:pt x="7398" y="12"/>
                    <a:pt x="7347" y="41"/>
                  </a:cubicBezTo>
                  <a:lnTo>
                    <a:pt x="4954" y="1434"/>
                  </a:lnTo>
                  <a:cubicBezTo>
                    <a:pt x="4751" y="1553"/>
                    <a:pt x="4585" y="1862"/>
                    <a:pt x="4585" y="2136"/>
                  </a:cubicBezTo>
                  <a:lnTo>
                    <a:pt x="4585" y="4708"/>
                  </a:lnTo>
                  <a:lnTo>
                    <a:pt x="2668" y="5815"/>
                  </a:lnTo>
                  <a:cubicBezTo>
                    <a:pt x="2465" y="5934"/>
                    <a:pt x="2299" y="6244"/>
                    <a:pt x="2299" y="6518"/>
                  </a:cubicBezTo>
                  <a:lnTo>
                    <a:pt x="2299" y="9077"/>
                  </a:lnTo>
                  <a:lnTo>
                    <a:pt x="370" y="10197"/>
                  </a:lnTo>
                  <a:cubicBezTo>
                    <a:pt x="167" y="10316"/>
                    <a:pt x="1" y="10625"/>
                    <a:pt x="1" y="10899"/>
                  </a:cubicBezTo>
                  <a:lnTo>
                    <a:pt x="1" y="12971"/>
                  </a:lnTo>
                  <a:cubicBezTo>
                    <a:pt x="1" y="13090"/>
                    <a:pt x="37" y="13185"/>
                    <a:pt x="96" y="13233"/>
                  </a:cubicBezTo>
                  <a:lnTo>
                    <a:pt x="3716" y="15078"/>
                  </a:lnTo>
                  <a:cubicBezTo>
                    <a:pt x="3744" y="15101"/>
                    <a:pt x="3780" y="15113"/>
                    <a:pt x="3820" y="15113"/>
                  </a:cubicBezTo>
                  <a:cubicBezTo>
                    <a:pt x="3865" y="15113"/>
                    <a:pt x="3915" y="15098"/>
                    <a:pt x="3966" y="15066"/>
                  </a:cubicBezTo>
                  <a:lnTo>
                    <a:pt x="10693" y="11173"/>
                  </a:lnTo>
                  <a:cubicBezTo>
                    <a:pt x="11038" y="10971"/>
                    <a:pt x="11312" y="10459"/>
                    <a:pt x="11312" y="10006"/>
                  </a:cubicBezTo>
                  <a:lnTo>
                    <a:pt x="11312" y="2136"/>
                  </a:lnTo>
                  <a:cubicBezTo>
                    <a:pt x="11312" y="1981"/>
                    <a:pt x="11252" y="1874"/>
                    <a:pt x="11169" y="1827"/>
                  </a:cubicBezTo>
                  <a:lnTo>
                    <a:pt x="7609" y="41"/>
                  </a:lnTo>
                  <a:cubicBezTo>
                    <a:pt x="7565" y="15"/>
                    <a:pt x="7524" y="0"/>
                    <a:pt x="74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43"/>
            <p:cNvSpPr/>
            <p:nvPr/>
          </p:nvSpPr>
          <p:spPr>
            <a:xfrm>
              <a:off x="4949563" y="2783900"/>
              <a:ext cx="192900" cy="332675"/>
            </a:xfrm>
            <a:custGeom>
              <a:avLst/>
              <a:gdLst/>
              <a:ahLst/>
              <a:cxnLst/>
              <a:rect l="l" t="t" r="r" b="b"/>
              <a:pathLst>
                <a:path w="7716" h="13307" extrusionOk="0">
                  <a:moveTo>
                    <a:pt x="7491" y="0"/>
                  </a:moveTo>
                  <a:cubicBezTo>
                    <a:pt x="7446" y="0"/>
                    <a:pt x="7398" y="14"/>
                    <a:pt x="7347" y="44"/>
                  </a:cubicBezTo>
                  <a:lnTo>
                    <a:pt x="4942" y="1449"/>
                  </a:lnTo>
                  <a:cubicBezTo>
                    <a:pt x="4739" y="1556"/>
                    <a:pt x="4572" y="1878"/>
                    <a:pt x="4572" y="2152"/>
                  </a:cubicBezTo>
                  <a:lnTo>
                    <a:pt x="4572" y="4712"/>
                  </a:lnTo>
                  <a:lnTo>
                    <a:pt x="2656" y="5819"/>
                  </a:lnTo>
                  <a:cubicBezTo>
                    <a:pt x="2453" y="5938"/>
                    <a:pt x="2298" y="6259"/>
                    <a:pt x="2298" y="6521"/>
                  </a:cubicBezTo>
                  <a:lnTo>
                    <a:pt x="2298" y="9093"/>
                  </a:lnTo>
                  <a:lnTo>
                    <a:pt x="370" y="10200"/>
                  </a:lnTo>
                  <a:cubicBezTo>
                    <a:pt x="167" y="10319"/>
                    <a:pt x="0" y="10641"/>
                    <a:pt x="0" y="10903"/>
                  </a:cubicBezTo>
                  <a:lnTo>
                    <a:pt x="0" y="12986"/>
                  </a:lnTo>
                  <a:cubicBezTo>
                    <a:pt x="0" y="13188"/>
                    <a:pt x="91" y="13306"/>
                    <a:pt x="220" y="13306"/>
                  </a:cubicBezTo>
                  <a:cubicBezTo>
                    <a:pt x="266" y="13306"/>
                    <a:pt x="317" y="13291"/>
                    <a:pt x="370" y="13260"/>
                  </a:cubicBezTo>
                  <a:lnTo>
                    <a:pt x="7097" y="9367"/>
                  </a:lnTo>
                  <a:cubicBezTo>
                    <a:pt x="7442" y="9165"/>
                    <a:pt x="7716" y="8653"/>
                    <a:pt x="7716" y="8200"/>
                  </a:cubicBezTo>
                  <a:lnTo>
                    <a:pt x="7716" y="330"/>
                  </a:lnTo>
                  <a:cubicBezTo>
                    <a:pt x="7716" y="125"/>
                    <a:pt x="7622" y="0"/>
                    <a:pt x="74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43"/>
            <p:cNvSpPr/>
            <p:nvPr/>
          </p:nvSpPr>
          <p:spPr>
            <a:xfrm>
              <a:off x="4859663" y="2965675"/>
              <a:ext cx="147375" cy="90800"/>
            </a:xfrm>
            <a:custGeom>
              <a:avLst/>
              <a:gdLst/>
              <a:ahLst/>
              <a:cxnLst/>
              <a:rect l="l" t="t" r="r" b="b"/>
              <a:pathLst>
                <a:path w="5895" h="3632" extrusionOk="0">
                  <a:moveTo>
                    <a:pt x="2299" y="0"/>
                  </a:moveTo>
                  <a:lnTo>
                    <a:pt x="370" y="1120"/>
                  </a:lnTo>
                  <a:cubicBezTo>
                    <a:pt x="167" y="1239"/>
                    <a:pt x="1" y="1548"/>
                    <a:pt x="1" y="1822"/>
                  </a:cubicBezTo>
                  <a:lnTo>
                    <a:pt x="3596" y="3632"/>
                  </a:lnTo>
                  <a:cubicBezTo>
                    <a:pt x="3596" y="3370"/>
                    <a:pt x="3763" y="3048"/>
                    <a:pt x="3966" y="2929"/>
                  </a:cubicBezTo>
                  <a:lnTo>
                    <a:pt x="5894" y="1822"/>
                  </a:lnTo>
                  <a:lnTo>
                    <a:pt x="229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43"/>
            <p:cNvSpPr/>
            <p:nvPr/>
          </p:nvSpPr>
          <p:spPr>
            <a:xfrm>
              <a:off x="4917113" y="2856425"/>
              <a:ext cx="146775" cy="90525"/>
            </a:xfrm>
            <a:custGeom>
              <a:avLst/>
              <a:gdLst/>
              <a:ahLst/>
              <a:cxnLst/>
              <a:rect l="l" t="t" r="r" b="b"/>
              <a:pathLst>
                <a:path w="5871" h="3621" extrusionOk="0">
                  <a:moveTo>
                    <a:pt x="2287" y="1"/>
                  </a:moveTo>
                  <a:lnTo>
                    <a:pt x="370" y="1108"/>
                  </a:lnTo>
                  <a:cubicBezTo>
                    <a:pt x="167" y="1227"/>
                    <a:pt x="1" y="1537"/>
                    <a:pt x="1" y="1811"/>
                  </a:cubicBezTo>
                  <a:lnTo>
                    <a:pt x="3596" y="3620"/>
                  </a:lnTo>
                  <a:cubicBezTo>
                    <a:pt x="3596" y="3358"/>
                    <a:pt x="3751" y="3037"/>
                    <a:pt x="3954" y="2918"/>
                  </a:cubicBezTo>
                  <a:lnTo>
                    <a:pt x="5870" y="1811"/>
                  </a:lnTo>
                  <a:lnTo>
                    <a:pt x="228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43"/>
            <p:cNvSpPr/>
            <p:nvPr/>
          </p:nvSpPr>
          <p:spPr>
            <a:xfrm>
              <a:off x="4974263" y="2738750"/>
              <a:ext cx="164625" cy="98950"/>
            </a:xfrm>
            <a:custGeom>
              <a:avLst/>
              <a:gdLst/>
              <a:ahLst/>
              <a:cxnLst/>
              <a:rect l="l" t="t" r="r" b="b"/>
              <a:pathLst>
                <a:path w="6585" h="3958" extrusionOk="0">
                  <a:moveTo>
                    <a:pt x="2896" y="0"/>
                  </a:moveTo>
                  <a:cubicBezTo>
                    <a:pt x="2856" y="0"/>
                    <a:pt x="2814" y="12"/>
                    <a:pt x="2763" y="41"/>
                  </a:cubicBezTo>
                  <a:lnTo>
                    <a:pt x="370" y="1434"/>
                  </a:lnTo>
                  <a:cubicBezTo>
                    <a:pt x="167" y="1553"/>
                    <a:pt x="1" y="1862"/>
                    <a:pt x="1" y="2136"/>
                  </a:cubicBezTo>
                  <a:lnTo>
                    <a:pt x="3584" y="3958"/>
                  </a:lnTo>
                  <a:cubicBezTo>
                    <a:pt x="3584" y="3684"/>
                    <a:pt x="3751" y="3362"/>
                    <a:pt x="3954" y="3255"/>
                  </a:cubicBezTo>
                  <a:lnTo>
                    <a:pt x="6359" y="1850"/>
                  </a:lnTo>
                  <a:cubicBezTo>
                    <a:pt x="6407" y="1822"/>
                    <a:pt x="6456" y="1811"/>
                    <a:pt x="6500" y="1811"/>
                  </a:cubicBezTo>
                  <a:cubicBezTo>
                    <a:pt x="6531" y="1811"/>
                    <a:pt x="6560" y="1817"/>
                    <a:pt x="6585" y="1827"/>
                  </a:cubicBezTo>
                  <a:lnTo>
                    <a:pt x="3025" y="41"/>
                  </a:lnTo>
                  <a:cubicBezTo>
                    <a:pt x="2981" y="15"/>
                    <a:pt x="2940" y="0"/>
                    <a:pt x="28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43"/>
            <p:cNvSpPr/>
            <p:nvPr/>
          </p:nvSpPr>
          <p:spPr>
            <a:xfrm>
              <a:off x="5056413" y="2595100"/>
              <a:ext cx="96475" cy="139025"/>
            </a:xfrm>
            <a:custGeom>
              <a:avLst/>
              <a:gdLst/>
              <a:ahLst/>
              <a:cxnLst/>
              <a:rect l="l" t="t" r="r" b="b"/>
              <a:pathLst>
                <a:path w="3859" h="5561" extrusionOk="0">
                  <a:moveTo>
                    <a:pt x="3858" y="0"/>
                  </a:moveTo>
                  <a:lnTo>
                    <a:pt x="1" y="2215"/>
                  </a:lnTo>
                  <a:lnTo>
                    <a:pt x="1" y="5560"/>
                  </a:lnTo>
                  <a:lnTo>
                    <a:pt x="3858" y="3334"/>
                  </a:lnTo>
                  <a:lnTo>
                    <a:pt x="3085" y="2108"/>
                  </a:lnTo>
                  <a:lnTo>
                    <a:pt x="3858" y="0"/>
                  </a:lnTo>
                  <a:close/>
                </a:path>
              </a:pathLst>
            </a:custGeom>
            <a:solidFill>
              <a:srgbClr val="F84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43"/>
            <p:cNvSpPr/>
            <p:nvPr/>
          </p:nvSpPr>
          <p:spPr>
            <a:xfrm>
              <a:off x="5050463" y="2643900"/>
              <a:ext cx="11925" cy="150350"/>
            </a:xfrm>
            <a:custGeom>
              <a:avLst/>
              <a:gdLst/>
              <a:ahLst/>
              <a:cxnLst/>
              <a:rect l="l" t="t" r="r" b="b"/>
              <a:pathLst>
                <a:path w="477" h="6014" extrusionOk="0">
                  <a:moveTo>
                    <a:pt x="239" y="1"/>
                  </a:moveTo>
                  <a:cubicBezTo>
                    <a:pt x="108" y="1"/>
                    <a:pt x="1" y="108"/>
                    <a:pt x="1" y="239"/>
                  </a:cubicBezTo>
                  <a:lnTo>
                    <a:pt x="1" y="5775"/>
                  </a:lnTo>
                  <a:cubicBezTo>
                    <a:pt x="1" y="5906"/>
                    <a:pt x="108" y="6013"/>
                    <a:pt x="239" y="6013"/>
                  </a:cubicBezTo>
                  <a:cubicBezTo>
                    <a:pt x="370" y="6013"/>
                    <a:pt x="477" y="5906"/>
                    <a:pt x="477" y="5775"/>
                  </a:cubicBezTo>
                  <a:lnTo>
                    <a:pt x="477" y="239"/>
                  </a:lnTo>
                  <a:cubicBezTo>
                    <a:pt x="477" y="108"/>
                    <a:pt x="370" y="1"/>
                    <a:pt x="2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44936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33"/>
        <p:cNvGrpSpPr/>
        <p:nvPr/>
      </p:nvGrpSpPr>
      <p:grpSpPr>
        <a:xfrm>
          <a:off x="0" y="0"/>
          <a:ext cx="0" cy="0"/>
          <a:chOff x="0" y="0"/>
          <a:chExt cx="0" cy="0"/>
        </a:xfrm>
      </p:grpSpPr>
      <p:sp>
        <p:nvSpPr>
          <p:cNvPr id="3834" name="Google Shape;3834;p29"/>
          <p:cNvSpPr txBox="1">
            <a:spLocks noGrp="1"/>
          </p:cNvSpPr>
          <p:nvPr>
            <p:ph type="title"/>
          </p:nvPr>
        </p:nvSpPr>
        <p:spPr>
          <a:xfrm>
            <a:off x="1000125" y="540000"/>
            <a:ext cx="7143600" cy="439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Definisi Perilaku Konsumen</a:t>
            </a:r>
            <a:endParaRPr dirty="0"/>
          </a:p>
        </p:txBody>
      </p:sp>
      <p:sp>
        <p:nvSpPr>
          <p:cNvPr id="3835" name="Google Shape;3835;p29"/>
          <p:cNvSpPr txBox="1"/>
          <p:nvPr/>
        </p:nvSpPr>
        <p:spPr>
          <a:xfrm>
            <a:off x="625650" y="1147950"/>
            <a:ext cx="7892700" cy="3528600"/>
          </a:xfrm>
          <a:prstGeom prst="rect">
            <a:avLst/>
          </a:prstGeom>
          <a:noFill/>
          <a:ln>
            <a:noFill/>
          </a:ln>
        </p:spPr>
        <p:txBody>
          <a:bodyPr spcFirstLastPara="1" wrap="square" lIns="91425" tIns="91425" rIns="91425" bIns="91425" anchor="t" anchorCtr="0">
            <a:noAutofit/>
          </a:bodyPr>
          <a:lstStyle/>
          <a:p>
            <a:pPr lvl="0" algn="just"/>
            <a:endParaRPr lang="en-US" dirty="0">
              <a:solidFill>
                <a:schemeClr val="bg2"/>
              </a:solidFill>
              <a:latin typeface="Inter-Regular" charset="0"/>
              <a:ea typeface="Inter-Regular" charset="0"/>
              <a:cs typeface="Inter"/>
              <a:sym typeface="Inter"/>
            </a:endParaRPr>
          </a:p>
          <a:p>
            <a:pPr lvl="0" algn="just"/>
            <a:endParaRPr lang="en-US" dirty="0">
              <a:solidFill>
                <a:schemeClr val="bg2"/>
              </a:solidFill>
              <a:latin typeface="Inter-Regular" charset="0"/>
              <a:ea typeface="Inter-Regular" charset="0"/>
              <a:cs typeface="Inter"/>
              <a:sym typeface="Inter"/>
            </a:endParaRPr>
          </a:p>
          <a:p>
            <a:pPr lvl="0" algn="just"/>
            <a:r>
              <a:rPr lang="en-US" dirty="0">
                <a:solidFill>
                  <a:schemeClr val="bg2"/>
                </a:solidFill>
                <a:latin typeface="Inter-Regular" charset="0"/>
                <a:ea typeface="Inter-Regular" charset="0"/>
                <a:cs typeface="Inter"/>
                <a:sym typeface="Inter"/>
              </a:rPr>
              <a:t>Kotler</a:t>
            </a:r>
            <a:r>
              <a:rPr lang="en-US" dirty="0">
                <a:solidFill>
                  <a:schemeClr val="bg2"/>
                </a:solidFill>
                <a:latin typeface="Inter"/>
                <a:ea typeface="Inter"/>
                <a:cs typeface="Inter"/>
                <a:sym typeface="Inter"/>
              </a:rPr>
              <a:t>, </a:t>
            </a:r>
            <a:r>
              <a:rPr lang="en-US" dirty="0" err="1">
                <a:solidFill>
                  <a:schemeClr val="lt2"/>
                </a:solidFill>
                <a:latin typeface="Inter-Regular" charset="0"/>
                <a:ea typeface="Inter-Regular" charset="0"/>
                <a:cs typeface="Inter"/>
                <a:sym typeface="Inter"/>
              </a:rPr>
              <a:t>studi</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tentang</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bagaimana</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individu</a:t>
            </a:r>
            <a:r>
              <a:rPr lang="en-US" dirty="0">
                <a:solidFill>
                  <a:schemeClr val="lt2"/>
                </a:solidFill>
                <a:latin typeface="Inter-Regular" charset="0"/>
                <a:ea typeface="Inter-Regular" charset="0"/>
                <a:cs typeface="Inter"/>
                <a:sym typeface="Inter"/>
              </a:rPr>
              <a:t> dan </a:t>
            </a:r>
            <a:r>
              <a:rPr lang="en-US" dirty="0" err="1">
                <a:solidFill>
                  <a:schemeClr val="lt2"/>
                </a:solidFill>
                <a:latin typeface="Inter-Regular" charset="0"/>
                <a:ea typeface="Inter-Regular" charset="0"/>
                <a:cs typeface="Inter"/>
                <a:sym typeface="Inter"/>
              </a:rPr>
              <a:t>organisasi</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untuk</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memilih</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membeli</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menggunakan</a:t>
            </a:r>
            <a:r>
              <a:rPr lang="en-US" dirty="0">
                <a:solidFill>
                  <a:schemeClr val="lt2"/>
                </a:solidFill>
                <a:latin typeface="Inter-Regular" charset="0"/>
                <a:ea typeface="Inter-Regular" charset="0"/>
                <a:cs typeface="Inter"/>
                <a:sym typeface="Inter"/>
              </a:rPr>
              <a:t> dan </a:t>
            </a:r>
            <a:r>
              <a:rPr lang="en-US" dirty="0" err="1">
                <a:solidFill>
                  <a:schemeClr val="lt2"/>
                </a:solidFill>
                <a:latin typeface="Inter-Regular" charset="0"/>
                <a:ea typeface="Inter-Regular" charset="0"/>
                <a:cs typeface="Inter"/>
                <a:sym typeface="Inter"/>
              </a:rPr>
              <a:t>bagaiaman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barang</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jasa</a:t>
            </a:r>
            <a:r>
              <a:rPr lang="en-US" dirty="0">
                <a:solidFill>
                  <a:schemeClr val="lt2"/>
                </a:solidFill>
                <a:latin typeface="Inter-Regular" charset="0"/>
                <a:ea typeface="Inter-Regular" charset="0"/>
                <a:cs typeface="Inter"/>
                <a:sym typeface="Inter"/>
              </a:rPr>
              <a:t>, dan ide </a:t>
            </a:r>
            <a:r>
              <a:rPr lang="en-US" dirty="0" err="1">
                <a:solidFill>
                  <a:schemeClr val="lt2"/>
                </a:solidFill>
                <a:latin typeface="Inter-Regular" charset="0"/>
                <a:ea typeface="Inter-Regular" charset="0"/>
                <a:cs typeface="Inter"/>
                <a:sym typeface="Inter"/>
              </a:rPr>
              <a:t>atau</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pengalaman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dapat</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memuaskan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kebutuhan</a:t>
            </a:r>
            <a:r>
              <a:rPr lang="en-US" dirty="0">
                <a:solidFill>
                  <a:schemeClr val="lt2"/>
                </a:solidFill>
                <a:latin typeface="Inter-Regular" charset="0"/>
                <a:ea typeface="Inter-Regular" charset="0"/>
                <a:cs typeface="Inter"/>
                <a:sym typeface="Inter"/>
              </a:rPr>
              <a:t> dan </a:t>
            </a:r>
            <a:r>
              <a:rPr lang="en-US" dirty="0" err="1">
                <a:solidFill>
                  <a:schemeClr val="lt2"/>
                </a:solidFill>
                <a:latin typeface="Inter-Regular" charset="0"/>
                <a:ea typeface="Inter-Regular" charset="0"/>
                <a:cs typeface="Inter"/>
                <a:sym typeface="Inter"/>
              </a:rPr>
              <a:t>keinginnan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mereka</a:t>
            </a:r>
            <a:endParaRPr lang="en-US" dirty="0">
              <a:solidFill>
                <a:schemeClr val="lt2"/>
              </a:solidFill>
              <a:latin typeface="Inter-Regular" charset="0"/>
              <a:ea typeface="Inter-Regular" charset="0"/>
              <a:cs typeface="Inter"/>
              <a:sym typeface="Inter"/>
            </a:endParaRPr>
          </a:p>
          <a:p>
            <a:pPr lvl="0" algn="just"/>
            <a:endParaRPr lang="en-US" dirty="0">
              <a:solidFill>
                <a:schemeClr val="lt2"/>
              </a:solidFill>
              <a:latin typeface="Inter-Regular" charset="0"/>
              <a:ea typeface="Inter-Regular" charset="0"/>
              <a:cs typeface="Inter"/>
              <a:sym typeface="Inter"/>
            </a:endParaRPr>
          </a:p>
          <a:p>
            <a:pPr lvl="0" algn="just"/>
            <a:r>
              <a:rPr lang="en-US" dirty="0">
                <a:solidFill>
                  <a:schemeClr val="bg2"/>
                </a:solidFill>
                <a:latin typeface="Inter-Regular" charset="0"/>
                <a:ea typeface="Inter-Regular" charset="0"/>
                <a:cs typeface="Inter"/>
                <a:sym typeface="Inter"/>
              </a:rPr>
              <a:t>The American Marketing Association, </a:t>
            </a:r>
            <a:r>
              <a:rPr lang="en-US" dirty="0" err="1">
                <a:solidFill>
                  <a:schemeClr val="lt2"/>
                </a:solidFill>
                <a:latin typeface="Inter-Regular" charset="0"/>
                <a:ea typeface="Inter-Regular" charset="0"/>
                <a:cs typeface="Inter"/>
                <a:sym typeface="Inter"/>
              </a:rPr>
              <a:t>merupakan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interaksi</a:t>
            </a:r>
            <a:r>
              <a:rPr lang="en-US" dirty="0">
                <a:solidFill>
                  <a:schemeClr val="lt2"/>
                </a:solidFill>
                <a:latin typeface="Inter-Regular" charset="0"/>
                <a:ea typeface="Inter-Regular" charset="0"/>
                <a:cs typeface="Inter"/>
                <a:sym typeface="Inter"/>
              </a:rPr>
              <a:t> yang </a:t>
            </a:r>
            <a:r>
              <a:rPr lang="en-US" dirty="0" err="1">
                <a:solidFill>
                  <a:schemeClr val="lt2"/>
                </a:solidFill>
                <a:latin typeface="Inter-Regular" charset="0"/>
                <a:ea typeface="Inter-Regular" charset="0"/>
                <a:cs typeface="Inter"/>
                <a:sym typeface="Inter"/>
              </a:rPr>
              <a:t>dinamis</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antara</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kognisi</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perilaku</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dan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lingkungan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dimana</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didalamnya</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manusia</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melakukan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pertukaran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aspek</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kehidupan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mereka</a:t>
            </a:r>
            <a:r>
              <a:rPr lang="en-US" dirty="0">
                <a:solidFill>
                  <a:schemeClr val="lt2"/>
                </a:solidFill>
                <a:latin typeface="Inter-Regular" charset="0"/>
                <a:ea typeface="Inter-Regular" charset="0"/>
                <a:cs typeface="Inter"/>
                <a:sym typeface="Inter"/>
              </a:rPr>
              <a:t>. </a:t>
            </a:r>
          </a:p>
          <a:p>
            <a:pPr lvl="0" algn="just"/>
            <a:endParaRPr lang="en-US" dirty="0">
              <a:solidFill>
                <a:schemeClr val="lt2"/>
              </a:solidFill>
              <a:latin typeface="Inter-Regular" charset="0"/>
              <a:ea typeface="Inter-Regular" charset="0"/>
              <a:cs typeface="Inter"/>
              <a:sym typeface="Inter"/>
            </a:endParaRPr>
          </a:p>
          <a:p>
            <a:pPr lvl="0" algn="just"/>
            <a:r>
              <a:rPr lang="en-US" dirty="0" err="1">
                <a:solidFill>
                  <a:schemeClr val="bg2"/>
                </a:solidFill>
                <a:latin typeface="Inter-Regular" charset="0"/>
                <a:ea typeface="Inter-Regular" charset="0"/>
                <a:cs typeface="Inter"/>
                <a:sym typeface="Inter"/>
              </a:rPr>
              <a:t>Nugroho</a:t>
            </a:r>
            <a:r>
              <a:rPr lang="en-US" dirty="0">
                <a:solidFill>
                  <a:schemeClr val="bg2"/>
                </a:solidFill>
                <a:latin typeface="Inter-Regular" charset="0"/>
                <a:ea typeface="Inter-Regular" charset="0"/>
                <a:cs typeface="Inter"/>
                <a:sym typeface="Inter"/>
              </a:rPr>
              <a:t> J. </a:t>
            </a:r>
            <a:r>
              <a:rPr lang="en-US" dirty="0" err="1">
                <a:solidFill>
                  <a:schemeClr val="bg2"/>
                </a:solidFill>
                <a:latin typeface="Inter-Regular" charset="0"/>
                <a:ea typeface="Inter-Regular" charset="0"/>
                <a:cs typeface="Inter"/>
                <a:sym typeface="Inter"/>
              </a:rPr>
              <a:t>Setiadi</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tindakan</a:t>
            </a:r>
            <a:r>
              <a:rPr lang="en-US" dirty="0">
                <a:solidFill>
                  <a:schemeClr val="lt2"/>
                </a:solidFill>
                <a:latin typeface="Inter-Regular" charset="0"/>
                <a:ea typeface="Inter-Regular" charset="0"/>
                <a:cs typeface="Inter"/>
                <a:sym typeface="Inter"/>
              </a:rPr>
              <a:t> yang </a:t>
            </a:r>
            <a:r>
              <a:rPr lang="en-US" dirty="0" err="1">
                <a:solidFill>
                  <a:schemeClr val="lt2"/>
                </a:solidFill>
                <a:latin typeface="Inter-Regular" charset="0"/>
                <a:ea typeface="Inter-Regular" charset="0"/>
                <a:cs typeface="Inter"/>
                <a:sym typeface="Inter"/>
              </a:rPr>
              <a:t>langsung</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terlibat</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dalam</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mendapatkan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mengonsumsi</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dan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menghabiskan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suatu</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produk</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dan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jasa</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serta</a:t>
            </a:r>
            <a:r>
              <a:rPr lang="en-US" dirty="0">
                <a:solidFill>
                  <a:schemeClr val="lt2"/>
                </a:solidFill>
                <a:latin typeface="Inter-Regular" charset="0"/>
                <a:ea typeface="Inter-Regular" charset="0"/>
                <a:cs typeface="Inter"/>
                <a:sym typeface="Inter"/>
              </a:rPr>
              <a:t> proses </a:t>
            </a:r>
            <a:r>
              <a:rPr lang="en-US" dirty="0" err="1">
                <a:solidFill>
                  <a:schemeClr val="lt2"/>
                </a:solidFill>
                <a:latin typeface="Inter-Regular" charset="0"/>
                <a:ea typeface="Inter-Regular" charset="0"/>
                <a:cs typeface="Inter"/>
                <a:sym typeface="Inter"/>
              </a:rPr>
              <a:t>keputusan</a:t>
            </a:r>
            <a:r>
              <a:rPr lang="en-US" dirty="0">
                <a:solidFill>
                  <a:schemeClr val="lt2"/>
                </a:solidFill>
                <a:latin typeface="Inter-Regular" charset="0"/>
                <a:ea typeface="Inter-Regular" charset="0"/>
                <a:cs typeface="Inter"/>
                <a:sym typeface="Inter"/>
              </a:rPr>
              <a:t> yang </a:t>
            </a:r>
            <a:r>
              <a:rPr lang="en-US" dirty="0" err="1">
                <a:solidFill>
                  <a:schemeClr val="lt2"/>
                </a:solidFill>
                <a:latin typeface="Inter-Regular" charset="0"/>
                <a:ea typeface="Inter-Regular" charset="0"/>
                <a:cs typeface="Inter"/>
                <a:sym typeface="Inter"/>
              </a:rPr>
              <a:t>mendahului</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tindakan</a:t>
            </a:r>
            <a:r>
              <a:rPr lang="en-US" dirty="0">
                <a:solidFill>
                  <a:schemeClr val="lt2"/>
                </a:solidFill>
                <a:latin typeface="Inter-Regular" charset="0"/>
                <a:ea typeface="Inter-Regular" charset="0"/>
                <a:cs typeface="Inter"/>
                <a:sym typeface="Inter"/>
              </a:rPr>
              <a:t> </a:t>
            </a:r>
            <a:r>
              <a:rPr lang="en-US" dirty="0" err="1">
                <a:solidFill>
                  <a:schemeClr val="lt2"/>
                </a:solidFill>
                <a:latin typeface="Inter-Regular" charset="0"/>
                <a:ea typeface="Inter-Regular" charset="0"/>
                <a:cs typeface="Inter"/>
                <a:sym typeface="Inter"/>
              </a:rPr>
              <a:t>ini</a:t>
            </a:r>
            <a:r>
              <a:rPr lang="en-US" dirty="0">
                <a:solidFill>
                  <a:schemeClr val="lt2"/>
                </a:solidFill>
                <a:latin typeface="Inter-Regular" charset="0"/>
                <a:ea typeface="Inter-Regular" charset="0"/>
                <a:cs typeface="Inter"/>
                <a:sym typeface="Inter"/>
              </a:rPr>
              <a:t>. </a:t>
            </a:r>
            <a:endParaRPr dirty="0">
              <a:solidFill>
                <a:schemeClr val="lt2"/>
              </a:solidFill>
              <a:latin typeface="Inter-Regular" charset="0"/>
              <a:ea typeface="Inter-Regular" charset="0"/>
              <a:cs typeface="Inter"/>
              <a:sym typeface="Inter"/>
            </a:endParaRPr>
          </a:p>
        </p:txBody>
      </p:sp>
    </p:spTree>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00"/>
        <p:cNvGrpSpPr/>
        <p:nvPr/>
      </p:nvGrpSpPr>
      <p:grpSpPr>
        <a:xfrm>
          <a:off x="0" y="0"/>
          <a:ext cx="0" cy="0"/>
          <a:chOff x="0" y="0"/>
          <a:chExt cx="0" cy="0"/>
        </a:xfrm>
      </p:grpSpPr>
      <p:sp>
        <p:nvSpPr>
          <p:cNvPr id="3901" name="Google Shape;3901;p33"/>
          <p:cNvSpPr txBox="1">
            <a:spLocks noGrp="1"/>
          </p:cNvSpPr>
          <p:nvPr>
            <p:ph type="title"/>
          </p:nvPr>
        </p:nvSpPr>
        <p:spPr>
          <a:xfrm>
            <a:off x="1000125" y="285750"/>
            <a:ext cx="4362900" cy="914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err="1"/>
              <a:t>Perilaku</a:t>
            </a:r>
            <a:r>
              <a:rPr lang="en-US" dirty="0"/>
              <a:t> </a:t>
            </a:r>
            <a:r>
              <a:rPr lang="en-US" dirty="0" err="1"/>
              <a:t>Konsumen</a:t>
            </a:r>
            <a:r>
              <a:rPr lang="en-US" dirty="0"/>
              <a:t> </a:t>
            </a:r>
            <a:r>
              <a:rPr lang="en-US" dirty="0" err="1"/>
              <a:t>bersifat</a:t>
            </a:r>
            <a:r>
              <a:rPr lang="en-US" dirty="0"/>
              <a:t> </a:t>
            </a:r>
            <a:r>
              <a:rPr lang="en-US" dirty="0" err="1"/>
              <a:t>Dinamis</a:t>
            </a:r>
            <a:endParaRPr dirty="0"/>
          </a:p>
        </p:txBody>
      </p:sp>
      <p:sp>
        <p:nvSpPr>
          <p:cNvPr id="3902" name="Google Shape;3902;p33"/>
          <p:cNvSpPr txBox="1">
            <a:spLocks noGrp="1"/>
          </p:cNvSpPr>
          <p:nvPr>
            <p:ph type="subTitle" idx="1"/>
          </p:nvPr>
        </p:nvSpPr>
        <p:spPr>
          <a:xfrm>
            <a:off x="609600" y="1933337"/>
            <a:ext cx="4271100" cy="1429225"/>
          </a:xfrm>
          <a:prstGeom prst="rect">
            <a:avLst/>
          </a:prstGeom>
        </p:spPr>
        <p:txBody>
          <a:bodyPr spcFirstLastPara="1" wrap="square" lIns="91425" tIns="91425" rIns="91425" bIns="91425" anchor="ctr" anchorCtr="0">
            <a:noAutofit/>
          </a:bodyPr>
          <a:lstStyle/>
          <a:p>
            <a:pPr marL="285750" lvl="0" indent="-285750" algn="l" rtl="0">
              <a:spcBef>
                <a:spcPts val="0"/>
              </a:spcBef>
              <a:spcAft>
                <a:spcPts val="0"/>
              </a:spcAft>
              <a:buFont typeface="Wingdings" pitchFamily="2" charset="2"/>
              <a:buChar char="v"/>
            </a:pPr>
            <a:r>
              <a:rPr lang="en-US" sz="1400" dirty="0" err="1"/>
              <a:t>Pikiran</a:t>
            </a:r>
            <a:r>
              <a:rPr lang="en-US" sz="1400" dirty="0"/>
              <a:t>, </a:t>
            </a:r>
            <a:r>
              <a:rPr lang="en-US" sz="1400" dirty="0" err="1"/>
              <a:t>perasaan</a:t>
            </a:r>
            <a:r>
              <a:rPr lang="en-US" sz="1400" dirty="0"/>
              <a:t>, </a:t>
            </a:r>
            <a:r>
              <a:rPr lang="en-US" sz="1400" dirty="0" err="1"/>
              <a:t>perilaku</a:t>
            </a:r>
            <a:r>
              <a:rPr lang="en-US" sz="1400" dirty="0"/>
              <a:t> </a:t>
            </a:r>
            <a:r>
              <a:rPr lang="en-US" sz="1400" dirty="0" err="1"/>
              <a:t>dari</a:t>
            </a:r>
            <a:r>
              <a:rPr lang="en-US" sz="1400" dirty="0"/>
              <a:t> </a:t>
            </a:r>
            <a:r>
              <a:rPr lang="en-US" sz="1400" dirty="0" err="1"/>
              <a:t>individu</a:t>
            </a:r>
            <a:r>
              <a:rPr lang="en-US" sz="1400" dirty="0"/>
              <a:t>, </a:t>
            </a:r>
            <a:r>
              <a:rPr lang="en-US" sz="1400" dirty="0" err="1"/>
              <a:t>kelompok</a:t>
            </a:r>
            <a:r>
              <a:rPr lang="en-US" sz="1400" dirty="0"/>
              <a:t> </a:t>
            </a:r>
            <a:r>
              <a:rPr lang="en-US" sz="1400" dirty="0" err="1"/>
              <a:t>konsumen</a:t>
            </a:r>
            <a:r>
              <a:rPr lang="en-US" sz="1400" dirty="0"/>
              <a:t>, </a:t>
            </a:r>
            <a:r>
              <a:rPr lang="en-US" sz="1400" dirty="0" err="1"/>
              <a:t>dan</a:t>
            </a:r>
            <a:r>
              <a:rPr lang="en-US" sz="1400" dirty="0"/>
              <a:t> </a:t>
            </a:r>
            <a:r>
              <a:rPr lang="en-US" sz="1400" dirty="0" err="1"/>
              <a:t>masyarakat</a:t>
            </a:r>
            <a:r>
              <a:rPr lang="en-US" sz="1400" dirty="0"/>
              <a:t> </a:t>
            </a:r>
            <a:r>
              <a:rPr lang="en-US" sz="1400" dirty="0" err="1"/>
              <a:t>luas</a:t>
            </a:r>
            <a:r>
              <a:rPr lang="en-US" sz="1400" dirty="0"/>
              <a:t> </a:t>
            </a:r>
            <a:r>
              <a:rPr lang="en-US" sz="1400" dirty="0" err="1"/>
              <a:t>selalu</a:t>
            </a:r>
            <a:r>
              <a:rPr lang="en-US" sz="1400" dirty="0"/>
              <a:t> </a:t>
            </a:r>
            <a:r>
              <a:rPr lang="en-US" sz="1400" dirty="0" err="1"/>
              <a:t>berubah</a:t>
            </a:r>
            <a:r>
              <a:rPr lang="en-US" sz="1400" dirty="0"/>
              <a:t> </a:t>
            </a:r>
            <a:r>
              <a:rPr lang="en-US" sz="1400" dirty="0" err="1"/>
              <a:t>mengikuti</a:t>
            </a:r>
            <a:r>
              <a:rPr lang="en-US" sz="1400" dirty="0"/>
              <a:t> </a:t>
            </a:r>
            <a:r>
              <a:rPr lang="en-US" sz="1400" dirty="0" err="1"/>
              <a:t>tren</a:t>
            </a:r>
            <a:r>
              <a:rPr lang="en-US" sz="1400" dirty="0"/>
              <a:t> </a:t>
            </a:r>
            <a:r>
              <a:rPr lang="en-US" sz="1400" dirty="0" err="1"/>
              <a:t>sepanjang</a:t>
            </a:r>
            <a:r>
              <a:rPr lang="en-US" sz="1400" dirty="0"/>
              <a:t> </a:t>
            </a:r>
            <a:r>
              <a:rPr lang="en-US" sz="1400" dirty="0" err="1"/>
              <a:t>waktu</a:t>
            </a:r>
            <a:r>
              <a:rPr lang="en-US" sz="1400" dirty="0"/>
              <a:t>. </a:t>
            </a:r>
            <a:endParaRPr sz="1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1498" y="-657"/>
            <a:ext cx="3486150" cy="3486150"/>
          </a:xfrm>
          <a:prstGeom prst="ellipse">
            <a:avLst/>
          </a:prstGeom>
          <a:ln>
            <a:noFill/>
          </a:ln>
          <a:effectLst>
            <a:softEdge rad="112500"/>
          </a:effec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5676" y="2647950"/>
            <a:ext cx="2514600" cy="2514600"/>
          </a:xfrm>
          <a:prstGeom prst="ellipse">
            <a:avLst/>
          </a:prstGeom>
          <a:ln>
            <a:noFill/>
          </a:ln>
          <a:effectLst>
            <a:softEdge rad="112500"/>
          </a:effectLst>
        </p:spPr>
      </p:pic>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78"/>
        <p:cNvGrpSpPr/>
        <p:nvPr/>
      </p:nvGrpSpPr>
      <p:grpSpPr>
        <a:xfrm>
          <a:off x="0" y="0"/>
          <a:ext cx="0" cy="0"/>
          <a:chOff x="0" y="0"/>
          <a:chExt cx="0" cy="0"/>
        </a:xfrm>
      </p:grpSpPr>
      <p:sp>
        <p:nvSpPr>
          <p:cNvPr id="3879" name="Google Shape;3879;p32"/>
          <p:cNvSpPr txBox="1">
            <a:spLocks noGrp="1"/>
          </p:cNvSpPr>
          <p:nvPr>
            <p:ph type="title" idx="2"/>
          </p:nvPr>
        </p:nvSpPr>
        <p:spPr>
          <a:xfrm>
            <a:off x="4067121" y="1779601"/>
            <a:ext cx="4678320" cy="2405992"/>
          </a:xfrm>
          <a:prstGeom prst="rect">
            <a:avLst/>
          </a:prstGeom>
        </p:spPr>
        <p:txBody>
          <a:bodyPr spcFirstLastPara="1" wrap="square" lIns="91425" tIns="91425" rIns="91425" bIns="91425" anchor="ctr" anchorCtr="0">
            <a:noAutofit/>
          </a:bodyPr>
          <a:lstStyle/>
          <a:p>
            <a:r>
              <a:rPr lang="en-US" sz="1400" dirty="0" err="1"/>
              <a:t>Pertukaran</a:t>
            </a:r>
            <a:r>
              <a:rPr lang="en-US" sz="1400" dirty="0"/>
              <a:t> yang </a:t>
            </a:r>
            <a:r>
              <a:rPr lang="en-US" sz="1400" dirty="0" err="1"/>
              <a:t>dimaksud</a:t>
            </a:r>
            <a:r>
              <a:rPr lang="en-US" sz="1400" dirty="0"/>
              <a:t> </a:t>
            </a:r>
            <a:r>
              <a:rPr lang="en-US" sz="1400" dirty="0" err="1"/>
              <a:t>ialah</a:t>
            </a:r>
            <a:r>
              <a:rPr lang="en-US" sz="1400" dirty="0"/>
              <a:t> </a:t>
            </a:r>
            <a:r>
              <a:rPr lang="en-US" sz="1400" dirty="0" err="1"/>
              <a:t>pertukaran</a:t>
            </a:r>
            <a:r>
              <a:rPr lang="en-US" sz="1400" dirty="0"/>
              <a:t> </a:t>
            </a:r>
            <a:r>
              <a:rPr lang="en-US" sz="1400" dirty="0" err="1"/>
              <a:t>antar</a:t>
            </a:r>
            <a:r>
              <a:rPr lang="en-US" sz="1400" dirty="0"/>
              <a:t> </a:t>
            </a:r>
            <a:r>
              <a:rPr lang="en-US" sz="1400" dirty="0" err="1"/>
              <a:t>manusia</a:t>
            </a:r>
            <a:r>
              <a:rPr lang="en-US" sz="1400" dirty="0"/>
              <a:t>. </a:t>
            </a:r>
            <a:r>
              <a:rPr lang="en-US" sz="1400" dirty="0" err="1"/>
              <a:t>Dengan</a:t>
            </a:r>
            <a:r>
              <a:rPr lang="en-US" sz="1400" dirty="0"/>
              <a:t> kata lain, orang </a:t>
            </a:r>
            <a:r>
              <a:rPr lang="en-US" sz="1400" dirty="0" err="1"/>
              <a:t>menyerahkan</a:t>
            </a:r>
            <a:r>
              <a:rPr lang="en-US" sz="1400" dirty="0"/>
              <a:t> </a:t>
            </a:r>
            <a:r>
              <a:rPr lang="en-US" sz="1400" dirty="0" err="1"/>
              <a:t>sesuatu</a:t>
            </a:r>
            <a:r>
              <a:rPr lang="en-US" sz="1400" dirty="0"/>
              <a:t> yang </a:t>
            </a:r>
            <a:r>
              <a:rPr lang="en-US" sz="1400" dirty="0" err="1"/>
              <a:t>berharga</a:t>
            </a:r>
            <a:r>
              <a:rPr lang="en-US" sz="1400" dirty="0"/>
              <a:t> </a:t>
            </a:r>
            <a:r>
              <a:rPr lang="en-US" sz="1400" dirty="0" err="1"/>
              <a:t>kepada</a:t>
            </a:r>
            <a:r>
              <a:rPr lang="en-US" sz="1400" dirty="0"/>
              <a:t> orang lain </a:t>
            </a:r>
            <a:r>
              <a:rPr lang="en-US" sz="1400" dirty="0" err="1"/>
              <a:t>dan</a:t>
            </a:r>
            <a:r>
              <a:rPr lang="en-US" sz="1400" dirty="0"/>
              <a:t> </a:t>
            </a:r>
            <a:r>
              <a:rPr lang="en-US" sz="1400" dirty="0" err="1"/>
              <a:t>menerima</a:t>
            </a:r>
            <a:r>
              <a:rPr lang="en-US" sz="1400" dirty="0"/>
              <a:t> </a:t>
            </a:r>
            <a:r>
              <a:rPr lang="en-US" sz="1400" dirty="0" err="1"/>
              <a:t>sesuatu</a:t>
            </a:r>
            <a:r>
              <a:rPr lang="en-US" sz="1400" dirty="0"/>
              <a:t> </a:t>
            </a:r>
            <a:r>
              <a:rPr lang="en-US" sz="1400" dirty="0" err="1"/>
              <a:t>sebagai</a:t>
            </a:r>
            <a:r>
              <a:rPr lang="en-US" sz="1400" dirty="0"/>
              <a:t> </a:t>
            </a:r>
            <a:r>
              <a:rPr lang="en-US" sz="1400" dirty="0" err="1"/>
              <a:t>balasannya</a:t>
            </a:r>
            <a:r>
              <a:rPr lang="en-US" sz="1400" dirty="0"/>
              <a:t>. </a:t>
            </a:r>
            <a:r>
              <a:rPr lang="en-US" sz="1400" dirty="0" err="1"/>
              <a:t>Contohnya</a:t>
            </a:r>
            <a:r>
              <a:rPr lang="en-US" sz="1400" dirty="0"/>
              <a:t> </a:t>
            </a:r>
            <a:r>
              <a:rPr lang="en-US" sz="1400" dirty="0" err="1"/>
              <a:t>interaksi</a:t>
            </a:r>
            <a:r>
              <a:rPr lang="en-US" sz="1400" dirty="0"/>
              <a:t> </a:t>
            </a:r>
            <a:r>
              <a:rPr lang="en-US" sz="1400" dirty="0" err="1"/>
              <a:t>antara</a:t>
            </a:r>
            <a:r>
              <a:rPr lang="en-US" sz="1400" dirty="0"/>
              <a:t> </a:t>
            </a:r>
            <a:r>
              <a:rPr lang="en-US" sz="1400" dirty="0" err="1"/>
              <a:t>pembeli</a:t>
            </a:r>
            <a:r>
              <a:rPr lang="en-US" sz="1400" dirty="0"/>
              <a:t> (</a:t>
            </a:r>
            <a:r>
              <a:rPr lang="en-US" sz="1400" dirty="0" err="1"/>
              <a:t>konsumen</a:t>
            </a:r>
            <a:r>
              <a:rPr lang="en-US" sz="1400" dirty="0"/>
              <a:t>) </a:t>
            </a:r>
            <a:r>
              <a:rPr lang="en-US" sz="1400" dirty="0" err="1"/>
              <a:t>dan</a:t>
            </a:r>
            <a:r>
              <a:rPr lang="en-US" sz="1400" dirty="0"/>
              <a:t> </a:t>
            </a:r>
            <a:r>
              <a:rPr lang="en-US" sz="1400" dirty="0" err="1"/>
              <a:t>penjual</a:t>
            </a:r>
            <a:r>
              <a:rPr lang="en-US" sz="1400" dirty="0"/>
              <a:t> (</a:t>
            </a:r>
            <a:r>
              <a:rPr lang="en-US" sz="1400" dirty="0" err="1"/>
              <a:t>produsen</a:t>
            </a:r>
            <a:r>
              <a:rPr lang="en-US" sz="1400" dirty="0"/>
              <a:t>/</a:t>
            </a:r>
            <a:r>
              <a:rPr lang="en-US" sz="1400" dirty="0" err="1"/>
              <a:t>pemasar</a:t>
            </a:r>
            <a:r>
              <a:rPr lang="en-US" sz="1400" dirty="0"/>
              <a:t>)</a:t>
            </a:r>
            <a:br>
              <a:rPr lang="en-US" sz="1400" dirty="0"/>
            </a:br>
            <a:endParaRPr sz="1400" dirty="0"/>
          </a:p>
        </p:txBody>
      </p:sp>
      <p:sp>
        <p:nvSpPr>
          <p:cNvPr id="3880" name="Google Shape;3880;p32"/>
          <p:cNvSpPr txBox="1">
            <a:spLocks noGrp="1"/>
          </p:cNvSpPr>
          <p:nvPr>
            <p:ph type="title"/>
          </p:nvPr>
        </p:nvSpPr>
        <p:spPr>
          <a:xfrm>
            <a:off x="3276600" y="393943"/>
            <a:ext cx="5562600" cy="1122129"/>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Perilaku Konsumen Melibatkan Pertukaran</a:t>
            </a:r>
            <a:endParaRPr dirty="0"/>
          </a:p>
        </p:txBody>
      </p:sp>
      <p:grpSp>
        <p:nvGrpSpPr>
          <p:cNvPr id="4" name="Group 3"/>
          <p:cNvGrpSpPr/>
          <p:nvPr/>
        </p:nvGrpSpPr>
        <p:grpSpPr>
          <a:xfrm>
            <a:off x="914400" y="1512285"/>
            <a:ext cx="2618088" cy="2618088"/>
            <a:chOff x="1449033" y="1262705"/>
            <a:chExt cx="2618088" cy="2618088"/>
          </a:xfrm>
        </p:grpSpPr>
        <p:grpSp>
          <p:nvGrpSpPr>
            <p:cNvPr id="3881" name="Google Shape;3881;p32"/>
            <p:cNvGrpSpPr/>
            <p:nvPr/>
          </p:nvGrpSpPr>
          <p:grpSpPr>
            <a:xfrm>
              <a:off x="1449033" y="1262705"/>
              <a:ext cx="2618088" cy="2618088"/>
              <a:chOff x="1476689" y="1840813"/>
              <a:chExt cx="911400" cy="911400"/>
            </a:xfrm>
          </p:grpSpPr>
          <p:sp>
            <p:nvSpPr>
              <p:cNvPr id="3882" name="Google Shape;3882;p32"/>
              <p:cNvSpPr/>
              <p:nvPr/>
            </p:nvSpPr>
            <p:spPr>
              <a:xfrm>
                <a:off x="1476689" y="1840813"/>
                <a:ext cx="911400" cy="9114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3" name="Google Shape;3883;p32"/>
              <p:cNvSpPr/>
              <p:nvPr/>
            </p:nvSpPr>
            <p:spPr>
              <a:xfrm>
                <a:off x="1570589" y="1934731"/>
                <a:ext cx="723600" cy="7236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8050" y="1671722"/>
              <a:ext cx="1800053" cy="1800053"/>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12"/>
        <p:cNvGrpSpPr/>
        <p:nvPr/>
      </p:nvGrpSpPr>
      <p:grpSpPr>
        <a:xfrm>
          <a:off x="0" y="0"/>
          <a:ext cx="0" cy="0"/>
          <a:chOff x="0" y="0"/>
          <a:chExt cx="0" cy="0"/>
        </a:xfrm>
      </p:grpSpPr>
      <p:grpSp>
        <p:nvGrpSpPr>
          <p:cNvPr id="3913" name="Google Shape;3913;p35"/>
          <p:cNvGrpSpPr/>
          <p:nvPr/>
        </p:nvGrpSpPr>
        <p:grpSpPr>
          <a:xfrm>
            <a:off x="7719776" y="2069128"/>
            <a:ext cx="924000" cy="924000"/>
            <a:chOff x="4168037" y="1834650"/>
            <a:chExt cx="924000" cy="924000"/>
          </a:xfrm>
        </p:grpSpPr>
        <p:sp>
          <p:nvSpPr>
            <p:cNvPr id="3914" name="Google Shape;3914;p35"/>
            <p:cNvSpPr/>
            <p:nvPr/>
          </p:nvSpPr>
          <p:spPr>
            <a:xfrm>
              <a:off x="4168037" y="1834650"/>
              <a:ext cx="924000" cy="9240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5" name="Google Shape;3915;p35"/>
            <p:cNvSpPr/>
            <p:nvPr/>
          </p:nvSpPr>
          <p:spPr>
            <a:xfrm>
              <a:off x="4263199" y="1929839"/>
              <a:ext cx="733500" cy="7335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16" name="Google Shape;3916;p35"/>
          <p:cNvSpPr txBox="1">
            <a:spLocks noGrp="1"/>
          </p:cNvSpPr>
          <p:nvPr>
            <p:ph type="title"/>
          </p:nvPr>
        </p:nvSpPr>
        <p:spPr>
          <a:xfrm>
            <a:off x="1000125" y="540000"/>
            <a:ext cx="7143600" cy="439200"/>
          </a:xfrm>
          <a:prstGeom prst="rect">
            <a:avLst/>
          </a:prstGeom>
        </p:spPr>
        <p:txBody>
          <a:bodyPr spcFirstLastPara="1" wrap="square" lIns="91425" tIns="91425" rIns="91425" bIns="91425" anchor="ctr" anchorCtr="0">
            <a:noAutofit/>
          </a:bodyPr>
          <a:lstStyle/>
          <a:p>
            <a:pPr algn="ctr"/>
            <a:r>
              <a:rPr lang="en-US" sz="2800" dirty="0">
                <a:latin typeface="Inter-Regular" panose="020B0604020202020204" charset="0"/>
                <a:ea typeface="Inter-Regular" panose="020B0604020202020204" charset="0"/>
                <a:cs typeface="Times New Roman" pitchFamily="18" charset="0"/>
              </a:rPr>
              <a:t>PENGERTIAN HARGA</a:t>
            </a:r>
          </a:p>
        </p:txBody>
      </p:sp>
      <p:sp>
        <p:nvSpPr>
          <p:cNvPr id="3917" name="Google Shape;3917;p35"/>
          <p:cNvSpPr txBox="1">
            <a:spLocks noGrp="1"/>
          </p:cNvSpPr>
          <p:nvPr>
            <p:ph type="subTitle" idx="1"/>
          </p:nvPr>
        </p:nvSpPr>
        <p:spPr>
          <a:xfrm>
            <a:off x="394207" y="2094174"/>
            <a:ext cx="5069014" cy="1641237"/>
          </a:xfrm>
          <a:prstGeom prst="rect">
            <a:avLst/>
          </a:prstGeom>
        </p:spPr>
        <p:txBody>
          <a:bodyPr spcFirstLastPara="1" wrap="square" lIns="91425" tIns="91425" rIns="91425" bIns="91425" anchor="ctr" anchorCtr="0">
            <a:noAutofit/>
          </a:bodyPr>
          <a:lstStyle/>
          <a:p>
            <a:pPr marL="0" indent="0" algn="just">
              <a:buNone/>
            </a:pPr>
            <a:r>
              <a:rPr lang="en-US" dirty="0" err="1"/>
              <a:t>Menurut</a:t>
            </a:r>
            <a:r>
              <a:rPr lang="en-US" dirty="0"/>
              <a:t> </a:t>
            </a:r>
            <a:r>
              <a:rPr lang="en-US" dirty="0" err="1"/>
              <a:t>kotler</a:t>
            </a:r>
            <a:r>
              <a:rPr lang="en-US" dirty="0"/>
              <a:t> dan </a:t>
            </a:r>
            <a:r>
              <a:rPr lang="en-US" dirty="0" err="1"/>
              <a:t>Amstrong</a:t>
            </a:r>
            <a:r>
              <a:rPr lang="en-US" dirty="0"/>
              <a:t>, </a:t>
            </a:r>
            <a:r>
              <a:rPr lang="en-US" dirty="0" err="1"/>
              <a:t>merupakan</a:t>
            </a:r>
            <a:r>
              <a:rPr lang="en-US" dirty="0"/>
              <a:t> </a:t>
            </a:r>
            <a:r>
              <a:rPr lang="en-US" dirty="0" err="1"/>
              <a:t>sejumlah</a:t>
            </a:r>
            <a:r>
              <a:rPr lang="en-US" dirty="0"/>
              <a:t> </a:t>
            </a:r>
            <a:r>
              <a:rPr lang="en-US" dirty="0" err="1"/>
              <a:t>uang</a:t>
            </a:r>
            <a:r>
              <a:rPr lang="en-US" dirty="0"/>
              <a:t> yang di </a:t>
            </a:r>
            <a:r>
              <a:rPr lang="en-US" dirty="0" err="1"/>
              <a:t>tagihkan</a:t>
            </a:r>
            <a:r>
              <a:rPr lang="en-US" dirty="0"/>
              <a:t> </a:t>
            </a:r>
            <a:r>
              <a:rPr lang="en-US" dirty="0" err="1"/>
              <a:t>atas</a:t>
            </a:r>
            <a:r>
              <a:rPr lang="en-US" dirty="0"/>
              <a:t> </a:t>
            </a:r>
            <a:r>
              <a:rPr lang="en-US" dirty="0" err="1"/>
              <a:t>suatu</a:t>
            </a:r>
            <a:r>
              <a:rPr lang="en-US" dirty="0"/>
              <a:t> </a:t>
            </a:r>
            <a:r>
              <a:rPr lang="en-US" dirty="0" err="1"/>
              <a:t>produk</a:t>
            </a:r>
            <a:r>
              <a:rPr lang="en-US" dirty="0"/>
              <a:t> dan </a:t>
            </a:r>
            <a:r>
              <a:rPr lang="en-US" dirty="0" err="1"/>
              <a:t>jasa</a:t>
            </a:r>
            <a:r>
              <a:rPr lang="en-US" dirty="0"/>
              <a:t> </a:t>
            </a:r>
            <a:r>
              <a:rPr lang="en-US" dirty="0" err="1"/>
              <a:t>atau</a:t>
            </a:r>
            <a:r>
              <a:rPr lang="en-US" dirty="0"/>
              <a:t> </a:t>
            </a:r>
            <a:r>
              <a:rPr lang="en-US" dirty="0" err="1"/>
              <a:t>jumlah</a:t>
            </a:r>
            <a:r>
              <a:rPr lang="en-US" dirty="0"/>
              <a:t> </a:t>
            </a:r>
            <a:r>
              <a:rPr lang="en-US" dirty="0" err="1"/>
              <a:t>dari</a:t>
            </a:r>
            <a:r>
              <a:rPr lang="en-US" dirty="0"/>
              <a:t> </a:t>
            </a:r>
            <a:r>
              <a:rPr lang="en-US" dirty="0" err="1"/>
              <a:t>nilai</a:t>
            </a:r>
            <a:r>
              <a:rPr lang="en-US" dirty="0"/>
              <a:t> yang di </a:t>
            </a:r>
            <a:r>
              <a:rPr lang="en-US" dirty="0" err="1"/>
              <a:t>tukarkan</a:t>
            </a:r>
            <a:r>
              <a:rPr lang="en-US" dirty="0"/>
              <a:t> para </a:t>
            </a:r>
            <a:r>
              <a:rPr lang="en-US" dirty="0" err="1"/>
              <a:t>pelanggan</a:t>
            </a:r>
            <a:r>
              <a:rPr lang="en-US" dirty="0"/>
              <a:t> </a:t>
            </a:r>
            <a:r>
              <a:rPr lang="en-US" dirty="0" err="1"/>
              <a:t>untuk</a:t>
            </a:r>
            <a:r>
              <a:rPr lang="en-US" dirty="0"/>
              <a:t> </a:t>
            </a:r>
            <a:r>
              <a:rPr lang="en-US" dirty="0" err="1"/>
              <a:t>memperoleh</a:t>
            </a:r>
            <a:r>
              <a:rPr lang="en-US" dirty="0"/>
              <a:t> </a:t>
            </a:r>
            <a:r>
              <a:rPr lang="en-US" dirty="0" err="1"/>
              <a:t>dari</a:t>
            </a:r>
            <a:r>
              <a:rPr lang="en-US" dirty="0"/>
              <a:t> </a:t>
            </a:r>
            <a:r>
              <a:rPr lang="en-US" dirty="0" err="1"/>
              <a:t>memiliki</a:t>
            </a:r>
            <a:r>
              <a:rPr lang="en-US" dirty="0"/>
              <a:t> </a:t>
            </a:r>
            <a:r>
              <a:rPr lang="en-US" dirty="0" err="1"/>
              <a:t>atau</a:t>
            </a:r>
            <a:r>
              <a:rPr lang="en-US" dirty="0"/>
              <a:t> </a:t>
            </a:r>
            <a:r>
              <a:rPr lang="en-US" dirty="0" err="1"/>
              <a:t>menggunakan</a:t>
            </a:r>
            <a:r>
              <a:rPr lang="en-US" dirty="0"/>
              <a:t> </a:t>
            </a:r>
            <a:r>
              <a:rPr lang="en-US" dirty="0" err="1"/>
              <a:t>produk</a:t>
            </a:r>
            <a:r>
              <a:rPr lang="en-US" dirty="0"/>
              <a:t> dan </a:t>
            </a:r>
            <a:r>
              <a:rPr lang="en-US" dirty="0" err="1"/>
              <a:t>jasa</a:t>
            </a:r>
            <a:r>
              <a:rPr lang="en-US" dirty="0"/>
              <a:t> </a:t>
            </a:r>
          </a:p>
        </p:txBody>
      </p:sp>
      <p:sp>
        <p:nvSpPr>
          <p:cNvPr id="3918" name="Google Shape;3918;p35"/>
          <p:cNvSpPr txBox="1">
            <a:spLocks noGrp="1"/>
          </p:cNvSpPr>
          <p:nvPr>
            <p:ph type="subTitle" idx="2"/>
          </p:nvPr>
        </p:nvSpPr>
        <p:spPr>
          <a:xfrm>
            <a:off x="798298" y="1719007"/>
            <a:ext cx="2608252" cy="44531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Kotler dan Amstrong </a:t>
            </a:r>
            <a:endParaRPr dirty="0"/>
          </a:p>
        </p:txBody>
      </p:sp>
      <p:grpSp>
        <p:nvGrpSpPr>
          <p:cNvPr id="3921" name="Google Shape;3921;p35"/>
          <p:cNvGrpSpPr/>
          <p:nvPr/>
        </p:nvGrpSpPr>
        <p:grpSpPr>
          <a:xfrm>
            <a:off x="7152227" y="1487753"/>
            <a:ext cx="924000" cy="924000"/>
            <a:chOff x="4168037" y="1834650"/>
            <a:chExt cx="924000" cy="924000"/>
          </a:xfrm>
        </p:grpSpPr>
        <p:sp>
          <p:nvSpPr>
            <p:cNvPr id="3922" name="Google Shape;3922;p35"/>
            <p:cNvSpPr/>
            <p:nvPr/>
          </p:nvSpPr>
          <p:spPr>
            <a:xfrm>
              <a:off x="4168037" y="1834650"/>
              <a:ext cx="924000" cy="9240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3" name="Google Shape;3923;p35"/>
            <p:cNvSpPr/>
            <p:nvPr/>
          </p:nvSpPr>
          <p:spPr>
            <a:xfrm>
              <a:off x="4263199" y="1929839"/>
              <a:ext cx="733500" cy="7335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24" name="Google Shape;3924;p35"/>
          <p:cNvGrpSpPr/>
          <p:nvPr/>
        </p:nvGrpSpPr>
        <p:grpSpPr>
          <a:xfrm>
            <a:off x="7380927" y="1631248"/>
            <a:ext cx="468164" cy="579953"/>
            <a:chOff x="1318163" y="2594925"/>
            <a:chExt cx="421200" cy="521775"/>
          </a:xfrm>
        </p:grpSpPr>
        <p:sp>
          <p:nvSpPr>
            <p:cNvPr id="3925" name="Google Shape;3925;p35"/>
            <p:cNvSpPr/>
            <p:nvPr/>
          </p:nvSpPr>
          <p:spPr>
            <a:xfrm>
              <a:off x="1616713" y="2594925"/>
              <a:ext cx="122650" cy="215700"/>
            </a:xfrm>
            <a:custGeom>
              <a:avLst/>
              <a:gdLst/>
              <a:ahLst/>
              <a:cxnLst/>
              <a:rect l="l" t="t" r="r" b="b"/>
              <a:pathLst>
                <a:path w="4906" h="8628" extrusionOk="0">
                  <a:moveTo>
                    <a:pt x="3716" y="0"/>
                  </a:moveTo>
                  <a:cubicBezTo>
                    <a:pt x="3493" y="0"/>
                    <a:pt x="3223" y="62"/>
                    <a:pt x="2917" y="245"/>
                  </a:cubicBezTo>
                  <a:lnTo>
                    <a:pt x="1227" y="1234"/>
                  </a:lnTo>
                  <a:cubicBezTo>
                    <a:pt x="822" y="1460"/>
                    <a:pt x="691" y="1960"/>
                    <a:pt x="917" y="2365"/>
                  </a:cubicBezTo>
                  <a:cubicBezTo>
                    <a:pt x="1076" y="2627"/>
                    <a:pt x="1353" y="2773"/>
                    <a:pt x="1639" y="2773"/>
                  </a:cubicBezTo>
                  <a:cubicBezTo>
                    <a:pt x="1781" y="2773"/>
                    <a:pt x="1926" y="2737"/>
                    <a:pt x="2060" y="2662"/>
                  </a:cubicBezTo>
                  <a:lnTo>
                    <a:pt x="3167" y="2007"/>
                  </a:lnTo>
                  <a:lnTo>
                    <a:pt x="3167" y="2007"/>
                  </a:lnTo>
                  <a:cubicBezTo>
                    <a:pt x="2941" y="3091"/>
                    <a:pt x="2239" y="4698"/>
                    <a:pt x="1179" y="6103"/>
                  </a:cubicBezTo>
                  <a:lnTo>
                    <a:pt x="274" y="7306"/>
                  </a:lnTo>
                  <a:cubicBezTo>
                    <a:pt x="0" y="7663"/>
                    <a:pt x="72" y="8187"/>
                    <a:pt x="429" y="8461"/>
                  </a:cubicBezTo>
                  <a:cubicBezTo>
                    <a:pt x="584" y="8568"/>
                    <a:pt x="762" y="8627"/>
                    <a:pt x="929" y="8627"/>
                  </a:cubicBezTo>
                  <a:cubicBezTo>
                    <a:pt x="1179" y="8627"/>
                    <a:pt x="1429" y="8508"/>
                    <a:pt x="1596" y="8294"/>
                  </a:cubicBezTo>
                  <a:lnTo>
                    <a:pt x="2501" y="7103"/>
                  </a:lnTo>
                  <a:cubicBezTo>
                    <a:pt x="3917" y="5222"/>
                    <a:pt x="4906" y="2877"/>
                    <a:pt x="4906" y="1376"/>
                  </a:cubicBezTo>
                  <a:cubicBezTo>
                    <a:pt x="4906" y="614"/>
                    <a:pt x="4513" y="281"/>
                    <a:pt x="4286" y="150"/>
                  </a:cubicBezTo>
                  <a:cubicBezTo>
                    <a:pt x="4166" y="80"/>
                    <a:pt x="3971" y="0"/>
                    <a:pt x="37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35"/>
            <p:cNvSpPr/>
            <p:nvPr/>
          </p:nvSpPr>
          <p:spPr>
            <a:xfrm>
              <a:off x="1366663" y="2602450"/>
              <a:ext cx="323300" cy="514250"/>
            </a:xfrm>
            <a:custGeom>
              <a:avLst/>
              <a:gdLst/>
              <a:ahLst/>
              <a:cxnLst/>
              <a:rect l="l" t="t" r="r" b="b"/>
              <a:pathLst>
                <a:path w="12932" h="20570" extrusionOk="0">
                  <a:moveTo>
                    <a:pt x="7402" y="0"/>
                  </a:moveTo>
                  <a:cubicBezTo>
                    <a:pt x="5610" y="0"/>
                    <a:pt x="3718" y="436"/>
                    <a:pt x="2239" y="1290"/>
                  </a:cubicBezTo>
                  <a:cubicBezTo>
                    <a:pt x="751" y="2147"/>
                    <a:pt x="1" y="3242"/>
                    <a:pt x="13" y="4290"/>
                  </a:cubicBezTo>
                  <a:lnTo>
                    <a:pt x="13" y="8683"/>
                  </a:lnTo>
                  <a:cubicBezTo>
                    <a:pt x="13" y="11815"/>
                    <a:pt x="2251" y="14434"/>
                    <a:pt x="5216" y="15018"/>
                  </a:cubicBezTo>
                  <a:cubicBezTo>
                    <a:pt x="5061" y="15518"/>
                    <a:pt x="4716" y="15958"/>
                    <a:pt x="4228" y="16244"/>
                  </a:cubicBezTo>
                  <a:lnTo>
                    <a:pt x="4216" y="16244"/>
                  </a:lnTo>
                  <a:cubicBezTo>
                    <a:pt x="3382" y="16732"/>
                    <a:pt x="2966" y="17351"/>
                    <a:pt x="2978" y="17935"/>
                  </a:cubicBezTo>
                  <a:lnTo>
                    <a:pt x="2978" y="18756"/>
                  </a:lnTo>
                  <a:cubicBezTo>
                    <a:pt x="2966" y="19244"/>
                    <a:pt x="3251" y="19709"/>
                    <a:pt x="3847" y="20054"/>
                  </a:cubicBezTo>
                  <a:cubicBezTo>
                    <a:pt x="4442" y="20400"/>
                    <a:pt x="5236" y="20569"/>
                    <a:pt x="6067" y="20569"/>
                  </a:cubicBezTo>
                  <a:cubicBezTo>
                    <a:pt x="7064" y="20569"/>
                    <a:pt x="8112" y="20326"/>
                    <a:pt x="8931" y="19851"/>
                  </a:cubicBezTo>
                  <a:cubicBezTo>
                    <a:pt x="9800" y="19351"/>
                    <a:pt x="10217" y="18709"/>
                    <a:pt x="10181" y="18101"/>
                  </a:cubicBezTo>
                  <a:lnTo>
                    <a:pt x="10181" y="17387"/>
                  </a:lnTo>
                  <a:cubicBezTo>
                    <a:pt x="10205" y="16887"/>
                    <a:pt x="9919" y="16399"/>
                    <a:pt x="9300" y="16042"/>
                  </a:cubicBezTo>
                  <a:cubicBezTo>
                    <a:pt x="9204" y="15982"/>
                    <a:pt x="9109" y="15934"/>
                    <a:pt x="9002" y="15887"/>
                  </a:cubicBezTo>
                  <a:cubicBezTo>
                    <a:pt x="8562" y="15696"/>
                    <a:pt x="8204" y="15363"/>
                    <a:pt x="7990" y="14970"/>
                  </a:cubicBezTo>
                  <a:cubicBezTo>
                    <a:pt x="10824" y="14279"/>
                    <a:pt x="12931" y="11731"/>
                    <a:pt x="12931" y="8683"/>
                  </a:cubicBezTo>
                  <a:lnTo>
                    <a:pt x="12931" y="3183"/>
                  </a:lnTo>
                  <a:cubicBezTo>
                    <a:pt x="12931" y="2326"/>
                    <a:pt x="12419" y="1516"/>
                    <a:pt x="11360" y="909"/>
                  </a:cubicBezTo>
                  <a:cubicBezTo>
                    <a:pt x="10302" y="299"/>
                    <a:pt x="8886" y="0"/>
                    <a:pt x="74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35"/>
            <p:cNvSpPr/>
            <p:nvPr/>
          </p:nvSpPr>
          <p:spPr>
            <a:xfrm>
              <a:off x="1366963" y="2682000"/>
              <a:ext cx="323000" cy="299175"/>
            </a:xfrm>
            <a:custGeom>
              <a:avLst/>
              <a:gdLst/>
              <a:ahLst/>
              <a:cxnLst/>
              <a:rect l="l" t="t" r="r" b="b"/>
              <a:pathLst>
                <a:path w="12920" h="11967" extrusionOk="0">
                  <a:moveTo>
                    <a:pt x="12919" y="1"/>
                  </a:moveTo>
                  <a:lnTo>
                    <a:pt x="12919" y="49"/>
                  </a:lnTo>
                  <a:lnTo>
                    <a:pt x="12919" y="49"/>
                  </a:lnTo>
                  <a:cubicBezTo>
                    <a:pt x="12919" y="33"/>
                    <a:pt x="12919" y="17"/>
                    <a:pt x="12919" y="1"/>
                  </a:cubicBezTo>
                  <a:close/>
                  <a:moveTo>
                    <a:pt x="12919" y="49"/>
                  </a:moveTo>
                  <a:lnTo>
                    <a:pt x="12919" y="49"/>
                  </a:lnTo>
                  <a:cubicBezTo>
                    <a:pt x="12907" y="1070"/>
                    <a:pt x="12146" y="2145"/>
                    <a:pt x="10693" y="2989"/>
                  </a:cubicBezTo>
                  <a:cubicBezTo>
                    <a:pt x="9214" y="3842"/>
                    <a:pt x="7326" y="4279"/>
                    <a:pt x="5535" y="4279"/>
                  </a:cubicBezTo>
                  <a:cubicBezTo>
                    <a:pt x="4052" y="4279"/>
                    <a:pt x="2635" y="3980"/>
                    <a:pt x="1572" y="3370"/>
                  </a:cubicBezTo>
                  <a:cubicBezTo>
                    <a:pt x="537" y="2763"/>
                    <a:pt x="13" y="1953"/>
                    <a:pt x="1" y="1108"/>
                  </a:cubicBezTo>
                  <a:lnTo>
                    <a:pt x="1" y="5501"/>
                  </a:lnTo>
                  <a:cubicBezTo>
                    <a:pt x="1" y="9073"/>
                    <a:pt x="2894" y="11967"/>
                    <a:pt x="6466" y="11967"/>
                  </a:cubicBezTo>
                  <a:cubicBezTo>
                    <a:pt x="10026" y="11967"/>
                    <a:pt x="12919" y="9073"/>
                    <a:pt x="12919" y="5501"/>
                  </a:cubicBezTo>
                  <a:lnTo>
                    <a:pt x="12919" y="49"/>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35"/>
            <p:cNvSpPr/>
            <p:nvPr/>
          </p:nvSpPr>
          <p:spPr>
            <a:xfrm>
              <a:off x="1430363" y="2976675"/>
              <a:ext cx="201250" cy="118050"/>
            </a:xfrm>
            <a:custGeom>
              <a:avLst/>
              <a:gdLst/>
              <a:ahLst/>
              <a:cxnLst/>
              <a:rect l="l" t="t" r="r" b="b"/>
              <a:pathLst>
                <a:path w="8050" h="4722" extrusionOk="0">
                  <a:moveTo>
                    <a:pt x="5442" y="1"/>
                  </a:moveTo>
                  <a:cubicBezTo>
                    <a:pt x="4954" y="108"/>
                    <a:pt x="4454" y="180"/>
                    <a:pt x="3930" y="180"/>
                  </a:cubicBezTo>
                  <a:cubicBezTo>
                    <a:pt x="3489" y="180"/>
                    <a:pt x="3073" y="132"/>
                    <a:pt x="2668" y="49"/>
                  </a:cubicBezTo>
                  <a:cubicBezTo>
                    <a:pt x="2513" y="549"/>
                    <a:pt x="2168" y="989"/>
                    <a:pt x="1680" y="1275"/>
                  </a:cubicBezTo>
                  <a:lnTo>
                    <a:pt x="1668" y="1275"/>
                  </a:lnTo>
                  <a:cubicBezTo>
                    <a:pt x="168" y="2144"/>
                    <a:pt x="1" y="3466"/>
                    <a:pt x="1299" y="4216"/>
                  </a:cubicBezTo>
                  <a:cubicBezTo>
                    <a:pt x="1891" y="4555"/>
                    <a:pt x="2681" y="4721"/>
                    <a:pt x="3507" y="4721"/>
                  </a:cubicBezTo>
                  <a:cubicBezTo>
                    <a:pt x="4507" y="4721"/>
                    <a:pt x="5561" y="4477"/>
                    <a:pt x="6383" y="4001"/>
                  </a:cubicBezTo>
                  <a:cubicBezTo>
                    <a:pt x="7895" y="3132"/>
                    <a:pt x="8050" y="1823"/>
                    <a:pt x="6752" y="1073"/>
                  </a:cubicBezTo>
                  <a:cubicBezTo>
                    <a:pt x="6656" y="1013"/>
                    <a:pt x="6561" y="965"/>
                    <a:pt x="6454" y="918"/>
                  </a:cubicBezTo>
                  <a:cubicBezTo>
                    <a:pt x="6014" y="727"/>
                    <a:pt x="5656" y="394"/>
                    <a:pt x="54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35"/>
            <p:cNvSpPr/>
            <p:nvPr/>
          </p:nvSpPr>
          <p:spPr>
            <a:xfrm>
              <a:off x="1347913" y="2602450"/>
              <a:ext cx="361100" cy="186525"/>
            </a:xfrm>
            <a:custGeom>
              <a:avLst/>
              <a:gdLst/>
              <a:ahLst/>
              <a:cxnLst/>
              <a:rect l="l" t="t" r="r" b="b"/>
              <a:pathLst>
                <a:path w="14444" h="7461" extrusionOk="0">
                  <a:moveTo>
                    <a:pt x="8152" y="0"/>
                  </a:moveTo>
                  <a:cubicBezTo>
                    <a:pt x="6360" y="0"/>
                    <a:pt x="4468" y="436"/>
                    <a:pt x="2989" y="1290"/>
                  </a:cubicBezTo>
                  <a:cubicBezTo>
                    <a:pt x="299" y="2838"/>
                    <a:pt x="1" y="5195"/>
                    <a:pt x="2334" y="6552"/>
                  </a:cubicBezTo>
                  <a:cubicBezTo>
                    <a:pt x="3397" y="7162"/>
                    <a:pt x="4814" y="7461"/>
                    <a:pt x="6297" y="7461"/>
                  </a:cubicBezTo>
                  <a:cubicBezTo>
                    <a:pt x="8088" y="7461"/>
                    <a:pt x="9976" y="7024"/>
                    <a:pt x="11455" y="6171"/>
                  </a:cubicBezTo>
                  <a:cubicBezTo>
                    <a:pt x="14157" y="4612"/>
                    <a:pt x="14443" y="2254"/>
                    <a:pt x="12110" y="909"/>
                  </a:cubicBezTo>
                  <a:cubicBezTo>
                    <a:pt x="11052" y="299"/>
                    <a:pt x="9636" y="0"/>
                    <a:pt x="81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35"/>
            <p:cNvSpPr/>
            <p:nvPr/>
          </p:nvSpPr>
          <p:spPr>
            <a:xfrm>
              <a:off x="1390188" y="2624050"/>
              <a:ext cx="276850" cy="143025"/>
            </a:xfrm>
            <a:custGeom>
              <a:avLst/>
              <a:gdLst/>
              <a:ahLst/>
              <a:cxnLst/>
              <a:rect l="l" t="t" r="r" b="b"/>
              <a:pathLst>
                <a:path w="11074" h="5721" extrusionOk="0">
                  <a:moveTo>
                    <a:pt x="6241" y="0"/>
                  </a:moveTo>
                  <a:cubicBezTo>
                    <a:pt x="4868" y="0"/>
                    <a:pt x="3419" y="334"/>
                    <a:pt x="2287" y="985"/>
                  </a:cubicBezTo>
                  <a:cubicBezTo>
                    <a:pt x="227" y="2188"/>
                    <a:pt x="1" y="3998"/>
                    <a:pt x="1786" y="5021"/>
                  </a:cubicBezTo>
                  <a:cubicBezTo>
                    <a:pt x="2601" y="5491"/>
                    <a:pt x="3688" y="5721"/>
                    <a:pt x="4825" y="5721"/>
                  </a:cubicBezTo>
                  <a:cubicBezTo>
                    <a:pt x="6197" y="5721"/>
                    <a:pt x="7643" y="5387"/>
                    <a:pt x="8775" y="4736"/>
                  </a:cubicBezTo>
                  <a:cubicBezTo>
                    <a:pt x="10847" y="3545"/>
                    <a:pt x="11073" y="1735"/>
                    <a:pt x="9276" y="700"/>
                  </a:cubicBezTo>
                  <a:cubicBezTo>
                    <a:pt x="8466" y="230"/>
                    <a:pt x="7380" y="0"/>
                    <a:pt x="62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35"/>
            <p:cNvSpPr/>
            <p:nvPr/>
          </p:nvSpPr>
          <p:spPr>
            <a:xfrm>
              <a:off x="1318163" y="2772425"/>
              <a:ext cx="121450" cy="167375"/>
            </a:xfrm>
            <a:custGeom>
              <a:avLst/>
              <a:gdLst/>
              <a:ahLst/>
              <a:cxnLst/>
              <a:rect l="l" t="t" r="r" b="b"/>
              <a:pathLst>
                <a:path w="4858" h="6695" extrusionOk="0">
                  <a:moveTo>
                    <a:pt x="3264" y="0"/>
                  </a:moveTo>
                  <a:cubicBezTo>
                    <a:pt x="3123" y="0"/>
                    <a:pt x="2979" y="36"/>
                    <a:pt x="2846" y="110"/>
                  </a:cubicBezTo>
                  <a:lnTo>
                    <a:pt x="1155" y="1075"/>
                  </a:lnTo>
                  <a:cubicBezTo>
                    <a:pt x="441" y="1492"/>
                    <a:pt x="0" y="2254"/>
                    <a:pt x="0" y="3075"/>
                  </a:cubicBezTo>
                  <a:cubicBezTo>
                    <a:pt x="0" y="4790"/>
                    <a:pt x="1227" y="6242"/>
                    <a:pt x="2917" y="6528"/>
                  </a:cubicBezTo>
                  <a:lnTo>
                    <a:pt x="3834" y="6683"/>
                  </a:lnTo>
                  <a:cubicBezTo>
                    <a:pt x="3882" y="6695"/>
                    <a:pt x="3917" y="6695"/>
                    <a:pt x="3965" y="6695"/>
                  </a:cubicBezTo>
                  <a:cubicBezTo>
                    <a:pt x="4370" y="6695"/>
                    <a:pt x="4715" y="6409"/>
                    <a:pt x="4787" y="6004"/>
                  </a:cubicBezTo>
                  <a:cubicBezTo>
                    <a:pt x="4858" y="5552"/>
                    <a:pt x="4560" y="5135"/>
                    <a:pt x="4108" y="5052"/>
                  </a:cubicBezTo>
                  <a:lnTo>
                    <a:pt x="3203" y="4897"/>
                  </a:lnTo>
                  <a:cubicBezTo>
                    <a:pt x="2310" y="4742"/>
                    <a:pt x="1655" y="3980"/>
                    <a:pt x="1655" y="3075"/>
                  </a:cubicBezTo>
                  <a:cubicBezTo>
                    <a:pt x="1655" y="2837"/>
                    <a:pt x="1774" y="2635"/>
                    <a:pt x="1977" y="2515"/>
                  </a:cubicBezTo>
                  <a:lnTo>
                    <a:pt x="3679" y="1539"/>
                  </a:lnTo>
                  <a:cubicBezTo>
                    <a:pt x="4072" y="1313"/>
                    <a:pt x="4203" y="813"/>
                    <a:pt x="3977" y="420"/>
                  </a:cubicBezTo>
                  <a:cubicBezTo>
                    <a:pt x="3825" y="148"/>
                    <a:pt x="3550" y="0"/>
                    <a:pt x="32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2" name="Google Shape;3932;p35"/>
          <p:cNvGrpSpPr/>
          <p:nvPr/>
        </p:nvGrpSpPr>
        <p:grpSpPr>
          <a:xfrm>
            <a:off x="7964570" y="2240911"/>
            <a:ext cx="434235" cy="673881"/>
            <a:chOff x="1087997" y="1258150"/>
            <a:chExt cx="384619" cy="596883"/>
          </a:xfrm>
        </p:grpSpPr>
        <p:sp>
          <p:nvSpPr>
            <p:cNvPr id="3933" name="Google Shape;3933;p35"/>
            <p:cNvSpPr/>
            <p:nvPr/>
          </p:nvSpPr>
          <p:spPr>
            <a:xfrm>
              <a:off x="1087997" y="1500820"/>
              <a:ext cx="222342" cy="354214"/>
            </a:xfrm>
            <a:custGeom>
              <a:avLst/>
              <a:gdLst/>
              <a:ahLst/>
              <a:cxnLst/>
              <a:rect l="l" t="t" r="r" b="b"/>
              <a:pathLst>
                <a:path w="13104" h="20876" extrusionOk="0">
                  <a:moveTo>
                    <a:pt x="7047" y="0"/>
                  </a:moveTo>
                  <a:lnTo>
                    <a:pt x="1" y="19441"/>
                  </a:lnTo>
                  <a:lnTo>
                    <a:pt x="4227" y="16858"/>
                  </a:lnTo>
                  <a:lnTo>
                    <a:pt x="6063" y="20875"/>
                  </a:lnTo>
                  <a:lnTo>
                    <a:pt x="13104" y="1435"/>
                  </a:lnTo>
                  <a:lnTo>
                    <a:pt x="70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4" name="Google Shape;3934;p35"/>
            <p:cNvSpPr/>
            <p:nvPr/>
          </p:nvSpPr>
          <p:spPr>
            <a:xfrm>
              <a:off x="1274605" y="1457722"/>
              <a:ext cx="198011" cy="272345"/>
            </a:xfrm>
            <a:custGeom>
              <a:avLst/>
              <a:gdLst/>
              <a:ahLst/>
              <a:cxnLst/>
              <a:rect l="l" t="t" r="r" b="b"/>
              <a:pathLst>
                <a:path w="11670" h="16051" extrusionOk="0">
                  <a:moveTo>
                    <a:pt x="4882" y="1"/>
                  </a:moveTo>
                  <a:lnTo>
                    <a:pt x="1" y="6514"/>
                  </a:lnTo>
                  <a:lnTo>
                    <a:pt x="6794" y="16050"/>
                  </a:lnTo>
                  <a:lnTo>
                    <a:pt x="8080" y="11175"/>
                  </a:lnTo>
                  <a:lnTo>
                    <a:pt x="11670" y="9537"/>
                  </a:lnTo>
                  <a:lnTo>
                    <a:pt x="488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5" name="Google Shape;3935;p35"/>
            <p:cNvSpPr/>
            <p:nvPr/>
          </p:nvSpPr>
          <p:spPr>
            <a:xfrm>
              <a:off x="1159532" y="1258150"/>
              <a:ext cx="262827" cy="355893"/>
            </a:xfrm>
            <a:custGeom>
              <a:avLst/>
              <a:gdLst/>
              <a:ahLst/>
              <a:cxnLst/>
              <a:rect l="l" t="t" r="r" b="b"/>
              <a:pathLst>
                <a:path w="15490" h="20975" extrusionOk="0">
                  <a:moveTo>
                    <a:pt x="10641" y="1"/>
                  </a:moveTo>
                  <a:lnTo>
                    <a:pt x="8393" y="1298"/>
                  </a:lnTo>
                  <a:lnTo>
                    <a:pt x="6574" y="589"/>
                  </a:lnTo>
                  <a:lnTo>
                    <a:pt x="4760" y="3397"/>
                  </a:lnTo>
                  <a:lnTo>
                    <a:pt x="2512" y="4695"/>
                  </a:lnTo>
                  <a:lnTo>
                    <a:pt x="1820" y="7943"/>
                  </a:lnTo>
                  <a:lnTo>
                    <a:pt x="0" y="10752"/>
                  </a:lnTo>
                  <a:lnTo>
                    <a:pt x="698" y="13203"/>
                  </a:lnTo>
                  <a:lnTo>
                    <a:pt x="0" y="16451"/>
                  </a:lnTo>
                  <a:lnTo>
                    <a:pt x="1820" y="17160"/>
                  </a:lnTo>
                  <a:lnTo>
                    <a:pt x="2512" y="19606"/>
                  </a:lnTo>
                  <a:lnTo>
                    <a:pt x="4848" y="20975"/>
                  </a:lnTo>
                  <a:lnTo>
                    <a:pt x="15489" y="4530"/>
                  </a:lnTo>
                  <a:lnTo>
                    <a:pt x="13153" y="3161"/>
                  </a:lnTo>
                  <a:lnTo>
                    <a:pt x="12977" y="1369"/>
                  </a:lnTo>
                  <a:lnTo>
                    <a:pt x="1064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6" name="Google Shape;3936;p35"/>
            <p:cNvSpPr/>
            <p:nvPr/>
          </p:nvSpPr>
          <p:spPr>
            <a:xfrm>
              <a:off x="1199168" y="1281379"/>
              <a:ext cx="223190" cy="332665"/>
            </a:xfrm>
            <a:custGeom>
              <a:avLst/>
              <a:gdLst/>
              <a:ahLst/>
              <a:cxnLst/>
              <a:rect l="l" t="t" r="r" b="b"/>
              <a:pathLst>
                <a:path w="13154" h="19606" extrusionOk="0">
                  <a:moveTo>
                    <a:pt x="10641" y="0"/>
                  </a:moveTo>
                  <a:lnTo>
                    <a:pt x="8393" y="1297"/>
                  </a:lnTo>
                  <a:lnTo>
                    <a:pt x="6574" y="588"/>
                  </a:lnTo>
                  <a:lnTo>
                    <a:pt x="4760" y="3397"/>
                  </a:lnTo>
                  <a:lnTo>
                    <a:pt x="2512" y="4694"/>
                  </a:lnTo>
                  <a:lnTo>
                    <a:pt x="1820" y="7942"/>
                  </a:lnTo>
                  <a:lnTo>
                    <a:pt x="0" y="10751"/>
                  </a:lnTo>
                  <a:lnTo>
                    <a:pt x="698" y="13197"/>
                  </a:lnTo>
                  <a:lnTo>
                    <a:pt x="0" y="16451"/>
                  </a:lnTo>
                  <a:lnTo>
                    <a:pt x="1820" y="17160"/>
                  </a:lnTo>
                  <a:lnTo>
                    <a:pt x="2512" y="19606"/>
                  </a:lnTo>
                  <a:lnTo>
                    <a:pt x="4760" y="18309"/>
                  </a:lnTo>
                  <a:lnTo>
                    <a:pt x="6574" y="19023"/>
                  </a:lnTo>
                  <a:lnTo>
                    <a:pt x="8393" y="16215"/>
                  </a:lnTo>
                  <a:lnTo>
                    <a:pt x="10641" y="14917"/>
                  </a:lnTo>
                  <a:lnTo>
                    <a:pt x="11334" y="11664"/>
                  </a:lnTo>
                  <a:lnTo>
                    <a:pt x="13153" y="8855"/>
                  </a:lnTo>
                  <a:lnTo>
                    <a:pt x="12455" y="6409"/>
                  </a:lnTo>
                  <a:lnTo>
                    <a:pt x="13153" y="3161"/>
                  </a:lnTo>
                  <a:lnTo>
                    <a:pt x="11334" y="2452"/>
                  </a:lnTo>
                  <a:lnTo>
                    <a:pt x="1064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7" name="Google Shape;3937;p35"/>
            <p:cNvSpPr/>
            <p:nvPr/>
          </p:nvSpPr>
          <p:spPr>
            <a:xfrm>
              <a:off x="1240857" y="1346653"/>
              <a:ext cx="139812" cy="202117"/>
            </a:xfrm>
            <a:custGeom>
              <a:avLst/>
              <a:gdLst/>
              <a:ahLst/>
              <a:cxnLst/>
              <a:rect l="l" t="t" r="r" b="b"/>
              <a:pathLst>
                <a:path w="8240" h="11912" extrusionOk="0">
                  <a:moveTo>
                    <a:pt x="4117" y="1"/>
                  </a:moveTo>
                  <a:lnTo>
                    <a:pt x="2847" y="4172"/>
                  </a:lnTo>
                  <a:lnTo>
                    <a:pt x="0" y="6365"/>
                  </a:lnTo>
                  <a:lnTo>
                    <a:pt x="2061" y="7855"/>
                  </a:lnTo>
                  <a:lnTo>
                    <a:pt x="1572" y="11911"/>
                  </a:lnTo>
                  <a:lnTo>
                    <a:pt x="1572" y="11911"/>
                  </a:lnTo>
                  <a:lnTo>
                    <a:pt x="4117" y="8663"/>
                  </a:lnTo>
                  <a:lnTo>
                    <a:pt x="6662" y="8976"/>
                  </a:lnTo>
                  <a:lnTo>
                    <a:pt x="6178" y="5475"/>
                  </a:lnTo>
                  <a:lnTo>
                    <a:pt x="8239" y="1611"/>
                  </a:lnTo>
                  <a:lnTo>
                    <a:pt x="8239" y="1611"/>
                  </a:lnTo>
                  <a:lnTo>
                    <a:pt x="5392" y="2705"/>
                  </a:lnTo>
                  <a:lnTo>
                    <a:pt x="41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8" name="Google Shape;3938;p35"/>
            <p:cNvSpPr/>
            <p:nvPr/>
          </p:nvSpPr>
          <p:spPr>
            <a:xfrm>
              <a:off x="1159532" y="1482155"/>
              <a:ext cx="51496" cy="78356"/>
            </a:xfrm>
            <a:custGeom>
              <a:avLst/>
              <a:gdLst/>
              <a:ahLst/>
              <a:cxnLst/>
              <a:rect l="l" t="t" r="r" b="b"/>
              <a:pathLst>
                <a:path w="3035" h="4618" extrusionOk="0">
                  <a:moveTo>
                    <a:pt x="693" y="1"/>
                  </a:moveTo>
                  <a:lnTo>
                    <a:pt x="0" y="3249"/>
                  </a:lnTo>
                  <a:lnTo>
                    <a:pt x="2336" y="4618"/>
                  </a:lnTo>
                  <a:lnTo>
                    <a:pt x="3034" y="1364"/>
                  </a:lnTo>
                  <a:lnTo>
                    <a:pt x="6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9" name="Google Shape;3939;p35"/>
            <p:cNvSpPr/>
            <p:nvPr/>
          </p:nvSpPr>
          <p:spPr>
            <a:xfrm>
              <a:off x="1159532" y="1440568"/>
              <a:ext cx="51496" cy="64748"/>
            </a:xfrm>
            <a:custGeom>
              <a:avLst/>
              <a:gdLst/>
              <a:ahLst/>
              <a:cxnLst/>
              <a:rect l="l" t="t" r="r" b="b"/>
              <a:pathLst>
                <a:path w="3035" h="3816" extrusionOk="0">
                  <a:moveTo>
                    <a:pt x="0" y="1"/>
                  </a:moveTo>
                  <a:lnTo>
                    <a:pt x="693" y="2452"/>
                  </a:lnTo>
                  <a:lnTo>
                    <a:pt x="3034" y="3815"/>
                  </a:lnTo>
                  <a:lnTo>
                    <a:pt x="3034" y="3815"/>
                  </a:lnTo>
                  <a:lnTo>
                    <a:pt x="2336" y="1369"/>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0" name="Google Shape;3940;p35"/>
            <p:cNvSpPr/>
            <p:nvPr/>
          </p:nvSpPr>
          <p:spPr>
            <a:xfrm>
              <a:off x="1190396" y="1337796"/>
              <a:ext cx="51412" cy="78356"/>
            </a:xfrm>
            <a:custGeom>
              <a:avLst/>
              <a:gdLst/>
              <a:ahLst/>
              <a:cxnLst/>
              <a:rect l="l" t="t" r="r" b="b"/>
              <a:pathLst>
                <a:path w="3030" h="4618" extrusionOk="0">
                  <a:moveTo>
                    <a:pt x="693" y="1"/>
                  </a:moveTo>
                  <a:lnTo>
                    <a:pt x="1" y="3249"/>
                  </a:lnTo>
                  <a:lnTo>
                    <a:pt x="2337" y="4617"/>
                  </a:lnTo>
                  <a:lnTo>
                    <a:pt x="3029" y="1369"/>
                  </a:lnTo>
                  <a:lnTo>
                    <a:pt x="69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1" name="Google Shape;3941;p35"/>
            <p:cNvSpPr/>
            <p:nvPr/>
          </p:nvSpPr>
          <p:spPr>
            <a:xfrm>
              <a:off x="1240297" y="1268127"/>
              <a:ext cx="70415" cy="70890"/>
            </a:xfrm>
            <a:custGeom>
              <a:avLst/>
              <a:gdLst/>
              <a:ahLst/>
              <a:cxnLst/>
              <a:rect l="l" t="t" r="r" b="b"/>
              <a:pathLst>
                <a:path w="4150" h="4178" extrusionOk="0">
                  <a:moveTo>
                    <a:pt x="1814" y="1"/>
                  </a:moveTo>
                  <a:lnTo>
                    <a:pt x="0" y="2809"/>
                  </a:lnTo>
                  <a:lnTo>
                    <a:pt x="2336" y="4178"/>
                  </a:lnTo>
                  <a:lnTo>
                    <a:pt x="4150" y="1369"/>
                  </a:lnTo>
                  <a:lnTo>
                    <a:pt x="18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35"/>
            <p:cNvSpPr/>
            <p:nvPr/>
          </p:nvSpPr>
          <p:spPr>
            <a:xfrm>
              <a:off x="1301940" y="1258150"/>
              <a:ext cx="77796" cy="45252"/>
            </a:xfrm>
            <a:custGeom>
              <a:avLst/>
              <a:gdLst/>
              <a:ahLst/>
              <a:cxnLst/>
              <a:rect l="l" t="t" r="r" b="b"/>
              <a:pathLst>
                <a:path w="4585" h="2667" extrusionOk="0">
                  <a:moveTo>
                    <a:pt x="2248" y="1"/>
                  </a:moveTo>
                  <a:lnTo>
                    <a:pt x="0" y="1298"/>
                  </a:lnTo>
                  <a:lnTo>
                    <a:pt x="2336" y="2666"/>
                  </a:lnTo>
                  <a:lnTo>
                    <a:pt x="4584" y="1369"/>
                  </a:lnTo>
                  <a:lnTo>
                    <a:pt x="224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39"/>
        <p:cNvGrpSpPr/>
        <p:nvPr/>
      </p:nvGrpSpPr>
      <p:grpSpPr>
        <a:xfrm>
          <a:off x="0" y="0"/>
          <a:ext cx="0" cy="0"/>
          <a:chOff x="0" y="0"/>
          <a:chExt cx="0" cy="0"/>
        </a:xfrm>
      </p:grpSpPr>
      <p:sp>
        <p:nvSpPr>
          <p:cNvPr id="3845" name="Google Shape;3845;p30"/>
          <p:cNvSpPr txBox="1">
            <a:spLocks noGrp="1"/>
          </p:cNvSpPr>
          <p:nvPr>
            <p:ph type="subTitle" idx="2"/>
          </p:nvPr>
        </p:nvSpPr>
        <p:spPr>
          <a:xfrm>
            <a:off x="762000" y="1276350"/>
            <a:ext cx="2971800" cy="3352800"/>
          </a:xfrm>
          <a:prstGeom prst="rect">
            <a:avLst/>
          </a:prstGeom>
        </p:spPr>
        <p:txBody>
          <a:bodyPr spcFirstLastPara="1" wrap="square" lIns="91425" tIns="91425" rIns="91425" bIns="91425" anchor="ctr" anchorCtr="0">
            <a:noAutofit/>
          </a:bodyPr>
          <a:lstStyle/>
          <a:p>
            <a:pPr marL="0" indent="0" algn="just"/>
            <a:r>
              <a:rPr lang="en" dirty="0">
                <a:latin typeface="Inter-Regular" panose="020B0604020202020204" charset="0"/>
                <a:ea typeface="Inter-Regular" panose="020B0604020202020204" charset="0"/>
                <a:cs typeface="Times New Roman" pitchFamily="18" charset="0"/>
              </a:rPr>
              <a:t>Pemasaran dan Media Sosial a</a:t>
            </a:r>
            <a:r>
              <a:rPr lang="en-US" sz="1400" dirty="0" err="1">
                <a:latin typeface="Inter-Regular" panose="020B0604020202020204" charset="0"/>
                <a:ea typeface="Inter-Regular" panose="020B0604020202020204" charset="0"/>
                <a:cs typeface="Times New Roman" pitchFamily="18" charset="0"/>
              </a:rPr>
              <a:t>dalah</a:t>
            </a:r>
            <a:r>
              <a:rPr lang="en-US" sz="1400" dirty="0">
                <a:latin typeface="Inter-Regular" panose="020B0604020202020204" charset="0"/>
                <a:ea typeface="Inter-Regular" panose="020B0604020202020204" charset="0"/>
                <a:cs typeface="Times New Roman" pitchFamily="18" charset="0"/>
              </a:rPr>
              <a:t> </a:t>
            </a:r>
            <a:r>
              <a:rPr lang="en-US" sz="1400" dirty="0" err="1">
                <a:latin typeface="Inter-Regular" panose="020B0604020202020204" charset="0"/>
                <a:ea typeface="Inter-Regular" panose="020B0604020202020204" charset="0"/>
                <a:cs typeface="Times New Roman" pitchFamily="18" charset="0"/>
              </a:rPr>
              <a:t>layanan</a:t>
            </a:r>
            <a:r>
              <a:rPr lang="en-US" sz="1400" dirty="0">
                <a:latin typeface="Inter-Regular" panose="020B0604020202020204" charset="0"/>
                <a:ea typeface="Inter-Regular" panose="020B0604020202020204" charset="0"/>
                <a:cs typeface="Times New Roman" pitchFamily="18" charset="0"/>
              </a:rPr>
              <a:t> yang </a:t>
            </a:r>
            <a:r>
              <a:rPr lang="en-US" sz="1400" dirty="0" err="1">
                <a:latin typeface="Inter-Regular" panose="020B0604020202020204" charset="0"/>
                <a:ea typeface="Inter-Regular" panose="020B0604020202020204" charset="0"/>
                <a:cs typeface="Times New Roman" pitchFamily="18" charset="0"/>
              </a:rPr>
              <a:t>berbasis</a:t>
            </a:r>
            <a:r>
              <a:rPr lang="en-US" sz="1400" dirty="0">
                <a:latin typeface="Inter-Regular" panose="020B0604020202020204" charset="0"/>
                <a:ea typeface="Inter-Regular" panose="020B0604020202020204" charset="0"/>
                <a:cs typeface="Times New Roman" pitchFamily="18" charset="0"/>
              </a:rPr>
              <a:t> online </a:t>
            </a:r>
            <a:r>
              <a:rPr lang="en-US" sz="1400" dirty="0" err="1">
                <a:latin typeface="Inter-Regular" panose="020B0604020202020204" charset="0"/>
                <a:ea typeface="Inter-Regular" panose="020B0604020202020204" charset="0"/>
                <a:cs typeface="Times New Roman" pitchFamily="18" charset="0"/>
              </a:rPr>
              <a:t>untuk</a:t>
            </a:r>
            <a:r>
              <a:rPr lang="en-US" sz="1400" dirty="0">
                <a:latin typeface="Inter-Regular" panose="020B0604020202020204" charset="0"/>
                <a:ea typeface="Inter-Regular" panose="020B0604020202020204" charset="0"/>
                <a:cs typeface="Times New Roman" pitchFamily="18" charset="0"/>
              </a:rPr>
              <a:t> </a:t>
            </a:r>
            <a:r>
              <a:rPr lang="en-US" sz="1400" dirty="0" err="1">
                <a:latin typeface="Inter-Regular" panose="020B0604020202020204" charset="0"/>
                <a:ea typeface="Inter-Regular" panose="020B0604020202020204" charset="0"/>
                <a:cs typeface="Times New Roman" pitchFamily="18" charset="0"/>
              </a:rPr>
              <a:t>mempromosikan</a:t>
            </a:r>
            <a:r>
              <a:rPr lang="en-US" sz="1400" dirty="0">
                <a:latin typeface="Inter-Regular" panose="020B0604020202020204" charset="0"/>
                <a:ea typeface="Inter-Regular" panose="020B0604020202020204" charset="0"/>
                <a:cs typeface="Times New Roman" pitchFamily="18" charset="0"/>
              </a:rPr>
              <a:t> </a:t>
            </a:r>
            <a:r>
              <a:rPr lang="en-US" sz="1400" dirty="0" err="1">
                <a:latin typeface="Inter-Regular" panose="020B0604020202020204" charset="0"/>
                <a:ea typeface="Inter-Regular" panose="020B0604020202020204" charset="0"/>
                <a:cs typeface="Times New Roman" pitchFamily="18" charset="0"/>
              </a:rPr>
              <a:t>suatu</a:t>
            </a:r>
            <a:r>
              <a:rPr lang="en-US" sz="1400" dirty="0">
                <a:latin typeface="Inter-Regular" panose="020B0604020202020204" charset="0"/>
                <a:ea typeface="Inter-Regular" panose="020B0604020202020204" charset="0"/>
                <a:cs typeface="Times New Roman" pitchFamily="18" charset="0"/>
              </a:rPr>
              <a:t> </a:t>
            </a:r>
            <a:r>
              <a:rPr lang="en-US" sz="1400" dirty="0" err="1">
                <a:latin typeface="Inter-Regular" panose="020B0604020202020204" charset="0"/>
                <a:ea typeface="Inter-Regular" panose="020B0604020202020204" charset="0"/>
                <a:cs typeface="Times New Roman" pitchFamily="18" charset="0"/>
              </a:rPr>
              <a:t>barang</a:t>
            </a:r>
            <a:r>
              <a:rPr lang="en-US" sz="1400" dirty="0">
                <a:latin typeface="Inter-Regular" panose="020B0604020202020204" charset="0"/>
                <a:ea typeface="Inter-Regular" panose="020B0604020202020204" charset="0"/>
                <a:cs typeface="Times New Roman" pitchFamily="18" charset="0"/>
              </a:rPr>
              <a:t> </a:t>
            </a:r>
            <a:r>
              <a:rPr lang="en-US" sz="1400" dirty="0" err="1">
                <a:latin typeface="Inter-Regular" panose="020B0604020202020204" charset="0"/>
                <a:ea typeface="Inter-Regular" panose="020B0604020202020204" charset="0"/>
                <a:cs typeface="Times New Roman" pitchFamily="18" charset="0"/>
              </a:rPr>
              <a:t>kepada</a:t>
            </a:r>
            <a:r>
              <a:rPr lang="en-US" sz="1400" dirty="0">
                <a:latin typeface="Inter-Regular" panose="020B0604020202020204" charset="0"/>
                <a:ea typeface="Inter-Regular" panose="020B0604020202020204" charset="0"/>
                <a:cs typeface="Times New Roman" pitchFamily="18" charset="0"/>
              </a:rPr>
              <a:t> </a:t>
            </a:r>
            <a:r>
              <a:rPr lang="en-US" sz="1400" dirty="0" err="1">
                <a:latin typeface="Inter-Regular" panose="020B0604020202020204" charset="0"/>
                <a:ea typeface="Inter-Regular" panose="020B0604020202020204" charset="0"/>
                <a:cs typeface="Times New Roman" pitchFamily="18" charset="0"/>
              </a:rPr>
              <a:t>konsumen</a:t>
            </a:r>
            <a:r>
              <a:rPr lang="en-US" sz="1400" dirty="0">
                <a:latin typeface="Inter-Regular" panose="020B0604020202020204" charset="0"/>
                <a:ea typeface="Inter-Regular" panose="020B0604020202020204" charset="0"/>
                <a:cs typeface="Times New Roman" pitchFamily="18" charset="0"/>
              </a:rPr>
              <a:t>, </a:t>
            </a:r>
            <a:r>
              <a:rPr lang="en-US" sz="1400" dirty="0" err="1">
                <a:latin typeface="Inter-Regular" panose="020B0604020202020204" charset="0"/>
                <a:ea typeface="Inter-Regular" panose="020B0604020202020204" charset="0"/>
                <a:cs typeface="Times New Roman" pitchFamily="18" charset="0"/>
              </a:rPr>
              <a:t>dengan</a:t>
            </a:r>
            <a:r>
              <a:rPr lang="en-US" sz="1400" dirty="0">
                <a:latin typeface="Inter-Regular" panose="020B0604020202020204" charset="0"/>
                <a:ea typeface="Inter-Regular" panose="020B0604020202020204" charset="0"/>
                <a:cs typeface="Times New Roman" pitchFamily="18" charset="0"/>
              </a:rPr>
              <a:t> </a:t>
            </a:r>
            <a:r>
              <a:rPr lang="en-US" sz="1400" dirty="0" err="1">
                <a:latin typeface="Inter-Regular" panose="020B0604020202020204" charset="0"/>
                <a:ea typeface="Inter-Regular" panose="020B0604020202020204" charset="0"/>
                <a:cs typeface="Times New Roman" pitchFamily="18" charset="0"/>
              </a:rPr>
              <a:t>melalui</a:t>
            </a:r>
            <a:r>
              <a:rPr lang="en-US" sz="1400" dirty="0">
                <a:latin typeface="Inter-Regular" panose="020B0604020202020204" charset="0"/>
                <a:ea typeface="Inter-Regular" panose="020B0604020202020204" charset="0"/>
                <a:cs typeface="Times New Roman" pitchFamily="18" charset="0"/>
              </a:rPr>
              <a:t>, </a:t>
            </a:r>
            <a:r>
              <a:rPr lang="en-US" sz="1400" dirty="0" err="1">
                <a:latin typeface="Inter-Regular" panose="020B0604020202020204" charset="0"/>
                <a:ea typeface="Inter-Regular" panose="020B0604020202020204" charset="0"/>
                <a:cs typeface="Times New Roman" pitchFamily="18" charset="0"/>
              </a:rPr>
              <a:t>facebook</a:t>
            </a:r>
            <a:r>
              <a:rPr lang="en-US" sz="1400" dirty="0">
                <a:latin typeface="Inter-Regular" panose="020B0604020202020204" charset="0"/>
                <a:ea typeface="Inter-Regular" panose="020B0604020202020204" charset="0"/>
                <a:cs typeface="Times New Roman" pitchFamily="18" charset="0"/>
              </a:rPr>
              <a:t>, </a:t>
            </a:r>
            <a:r>
              <a:rPr lang="en-US" sz="1400" dirty="0" err="1">
                <a:latin typeface="Inter-Regular" panose="020B0604020202020204" charset="0"/>
                <a:ea typeface="Inter-Regular" panose="020B0604020202020204" charset="0"/>
                <a:cs typeface="Times New Roman" pitchFamily="18" charset="0"/>
              </a:rPr>
              <a:t>instagram</a:t>
            </a:r>
            <a:r>
              <a:rPr lang="en-US" sz="1400" dirty="0">
                <a:latin typeface="Inter-Regular" panose="020B0604020202020204" charset="0"/>
                <a:ea typeface="Inter-Regular" panose="020B0604020202020204" charset="0"/>
                <a:cs typeface="Times New Roman" pitchFamily="18" charset="0"/>
              </a:rPr>
              <a:t>, dan </a:t>
            </a:r>
            <a:r>
              <a:rPr lang="en-US" sz="1400" dirty="0" err="1">
                <a:latin typeface="Inter-Regular" panose="020B0604020202020204" charset="0"/>
                <a:ea typeface="Inter-Regular" panose="020B0604020202020204" charset="0"/>
                <a:cs typeface="Times New Roman" pitchFamily="18" charset="0"/>
              </a:rPr>
              <a:t>shopee</a:t>
            </a:r>
            <a:r>
              <a:rPr lang="en-US" sz="1400" dirty="0">
                <a:latin typeface="Inter-Regular" panose="020B0604020202020204" charset="0"/>
                <a:ea typeface="Inter-Regular" panose="020B0604020202020204" charset="0"/>
                <a:cs typeface="Times New Roman" pitchFamily="18" charset="0"/>
              </a:rPr>
              <a:t>.  </a:t>
            </a:r>
          </a:p>
        </p:txBody>
      </p:sp>
      <p:sp>
        <p:nvSpPr>
          <p:cNvPr id="3861" name="Google Shape;3861;p30"/>
          <p:cNvSpPr txBox="1">
            <a:spLocks noGrp="1"/>
          </p:cNvSpPr>
          <p:nvPr>
            <p:ph type="subTitle" idx="13"/>
          </p:nvPr>
        </p:nvSpPr>
        <p:spPr>
          <a:xfrm>
            <a:off x="487950" y="431927"/>
            <a:ext cx="4998449" cy="51489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PEMASARAN DAN MEDIA SOSIAL</a:t>
            </a:r>
            <a:endParaRPr dirty="0"/>
          </a:p>
        </p:txBody>
      </p:sp>
      <p:pic>
        <p:nvPicPr>
          <p:cNvPr id="37" name="Picture 36">
            <a:extLst>
              <a:ext uri="{FF2B5EF4-FFF2-40B4-BE49-F238E27FC236}">
                <a16:creationId xmlns:a16="http://schemas.microsoft.com/office/drawing/2014/main" xmlns="" id="{52A0784D-5225-490C-8CDD-6DE851A13DE7}"/>
              </a:ext>
            </a:extLst>
          </p:cNvPr>
          <p:cNvPicPr>
            <a:picLocks noChangeAspect="1"/>
          </p:cNvPicPr>
          <p:nvPr/>
        </p:nvPicPr>
        <p:blipFill>
          <a:blip r:embed="rId3"/>
          <a:stretch>
            <a:fillRect/>
          </a:stretch>
        </p:blipFill>
        <p:spPr>
          <a:xfrm>
            <a:off x="4800600" y="946824"/>
            <a:ext cx="3429000" cy="39051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035"/>
        <p:cNvGrpSpPr/>
        <p:nvPr/>
      </p:nvGrpSpPr>
      <p:grpSpPr>
        <a:xfrm>
          <a:off x="0" y="0"/>
          <a:ext cx="0" cy="0"/>
          <a:chOff x="0" y="0"/>
          <a:chExt cx="0" cy="0"/>
        </a:xfrm>
      </p:grpSpPr>
      <p:pic>
        <p:nvPicPr>
          <p:cNvPr id="3" name="Picture 2">
            <a:extLst>
              <a:ext uri="{FF2B5EF4-FFF2-40B4-BE49-F238E27FC236}">
                <a16:creationId xmlns:a16="http://schemas.microsoft.com/office/drawing/2014/main" xmlns="" id="{42F9788A-209B-4284-854C-F72561640F26}"/>
              </a:ext>
            </a:extLst>
          </p:cNvPr>
          <p:cNvPicPr>
            <a:picLocks noChangeAspect="1"/>
          </p:cNvPicPr>
          <p:nvPr/>
        </p:nvPicPr>
        <p:blipFill>
          <a:blip r:embed="rId3"/>
          <a:stretch>
            <a:fillRect/>
          </a:stretch>
        </p:blipFill>
        <p:spPr>
          <a:xfrm>
            <a:off x="189713" y="2170945"/>
            <a:ext cx="1878546" cy="1530473"/>
          </a:xfrm>
          <a:prstGeom prst="rect">
            <a:avLst/>
          </a:prstGeom>
        </p:spPr>
      </p:pic>
      <p:sp>
        <p:nvSpPr>
          <p:cNvPr id="4036" name="Google Shape;4036;p39"/>
          <p:cNvSpPr txBox="1">
            <a:spLocks noGrp="1"/>
          </p:cNvSpPr>
          <p:nvPr>
            <p:ph type="subTitle" idx="1"/>
          </p:nvPr>
        </p:nvSpPr>
        <p:spPr>
          <a:xfrm>
            <a:off x="2066228" y="1945351"/>
            <a:ext cx="2494480" cy="1638568"/>
          </a:xfrm>
          <a:prstGeom prst="rect">
            <a:avLst/>
          </a:prstGeom>
        </p:spPr>
        <p:txBody>
          <a:bodyPr spcFirstLastPara="1" wrap="square" lIns="91425" tIns="91425" rIns="91425" bIns="91425" anchor="t" anchorCtr="0">
            <a:noAutofit/>
          </a:bodyPr>
          <a:lstStyle/>
          <a:p>
            <a:pPr marL="0" indent="0">
              <a:spcBef>
                <a:spcPts val="1600"/>
              </a:spcBef>
            </a:pPr>
            <a:r>
              <a:rPr lang="en-US" sz="1600" dirty="0" err="1">
                <a:solidFill>
                  <a:srgbClr val="FFC000"/>
                </a:solidFill>
                <a:latin typeface="Inter-Regular" panose="020B0604020202020204" charset="0"/>
                <a:ea typeface="Inter-Regular" panose="020B0604020202020204" charset="0"/>
                <a:cs typeface="Times New Roman" pitchFamily="18" charset="0"/>
              </a:rPr>
              <a:t>Menurut</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dirty="0">
                <a:solidFill>
                  <a:srgbClr val="FFC000"/>
                </a:solidFill>
                <a:latin typeface="Inter-Regular" panose="020B0604020202020204" charset="0"/>
                <a:ea typeface="Inter-Regular" panose="020B0604020202020204" charset="0"/>
                <a:cs typeface="Times New Roman" pitchFamily="18" charset="0"/>
              </a:rPr>
              <a:t>K</a:t>
            </a:r>
            <a:r>
              <a:rPr lang="en-US" sz="1600" dirty="0">
                <a:solidFill>
                  <a:srgbClr val="FFC000"/>
                </a:solidFill>
                <a:latin typeface="Inter-Regular" panose="020B0604020202020204" charset="0"/>
                <a:ea typeface="Inter-Regular" panose="020B0604020202020204" charset="0"/>
                <a:cs typeface="Times New Roman" pitchFamily="18" charset="0"/>
              </a:rPr>
              <a:t>otler dan </a:t>
            </a:r>
            <a:r>
              <a:rPr lang="en-US" sz="1600" dirty="0" err="1">
                <a:solidFill>
                  <a:srgbClr val="FFC000"/>
                </a:solidFill>
                <a:latin typeface="Inter-Regular" panose="020B0604020202020204" charset="0"/>
                <a:ea typeface="Inter-Regular" panose="020B0604020202020204" charset="0"/>
                <a:cs typeface="Times New Roman" pitchFamily="18" charset="0"/>
              </a:rPr>
              <a:t>amstrong</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adalah</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seperangkat</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keyakinan</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konsumen</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mengenai</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merek</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tertentu</a:t>
            </a:r>
            <a:endParaRPr lang="en-US" sz="1600" dirty="0">
              <a:solidFill>
                <a:srgbClr val="FFC000"/>
              </a:solidFill>
              <a:latin typeface="Inter-Regular" panose="020B0604020202020204" charset="0"/>
              <a:ea typeface="Inter-Regular" panose="020B0604020202020204" charset="0"/>
              <a:cs typeface="Times New Roman" pitchFamily="18" charset="0"/>
            </a:endParaRPr>
          </a:p>
          <a:p>
            <a:pPr marL="0" lvl="0" indent="0" algn="l" rtl="0">
              <a:spcBef>
                <a:spcPts val="1600"/>
              </a:spcBef>
              <a:spcAft>
                <a:spcPts val="0"/>
              </a:spcAft>
              <a:buNone/>
            </a:pPr>
            <a:endParaRPr dirty="0"/>
          </a:p>
        </p:txBody>
      </p:sp>
      <p:sp>
        <p:nvSpPr>
          <p:cNvPr id="4037" name="Google Shape;4037;p39"/>
          <p:cNvSpPr txBox="1">
            <a:spLocks noGrp="1"/>
          </p:cNvSpPr>
          <p:nvPr>
            <p:ph type="title"/>
          </p:nvPr>
        </p:nvSpPr>
        <p:spPr>
          <a:xfrm>
            <a:off x="527742" y="472715"/>
            <a:ext cx="3511156" cy="115064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PENGERTIAN CITRA MEREK </a:t>
            </a:r>
            <a:endParaRPr dirty="0"/>
          </a:p>
        </p:txBody>
      </p:sp>
      <p:grpSp>
        <p:nvGrpSpPr>
          <p:cNvPr id="4038" name="Google Shape;4038;p39"/>
          <p:cNvGrpSpPr/>
          <p:nvPr/>
        </p:nvGrpSpPr>
        <p:grpSpPr>
          <a:xfrm>
            <a:off x="4254099" y="897987"/>
            <a:ext cx="3831883" cy="3347525"/>
            <a:chOff x="968825" y="238125"/>
            <a:chExt cx="5556675" cy="4854300"/>
          </a:xfrm>
        </p:grpSpPr>
        <p:sp>
          <p:nvSpPr>
            <p:cNvPr id="4039" name="Google Shape;4039;p39"/>
            <p:cNvSpPr/>
            <p:nvPr/>
          </p:nvSpPr>
          <p:spPr>
            <a:xfrm>
              <a:off x="968825" y="349625"/>
              <a:ext cx="5495400" cy="3446475"/>
            </a:xfrm>
            <a:custGeom>
              <a:avLst/>
              <a:gdLst/>
              <a:ahLst/>
              <a:cxnLst/>
              <a:rect l="l" t="t" r="r" b="b"/>
              <a:pathLst>
                <a:path w="219816" h="137859" extrusionOk="0">
                  <a:moveTo>
                    <a:pt x="108676" y="1"/>
                  </a:moveTo>
                  <a:cubicBezTo>
                    <a:pt x="108334" y="1"/>
                    <a:pt x="107991" y="7"/>
                    <a:pt x="107648" y="18"/>
                  </a:cubicBezTo>
                  <a:cubicBezTo>
                    <a:pt x="86059" y="737"/>
                    <a:pt x="72751" y="22790"/>
                    <a:pt x="63119" y="43027"/>
                  </a:cubicBezTo>
                  <a:cubicBezTo>
                    <a:pt x="53444" y="63264"/>
                    <a:pt x="11069" y="75642"/>
                    <a:pt x="5535" y="98034"/>
                  </a:cubicBezTo>
                  <a:cubicBezTo>
                    <a:pt x="0" y="120467"/>
                    <a:pt x="9126" y="128325"/>
                    <a:pt x="21378" y="130607"/>
                  </a:cubicBezTo>
                  <a:cubicBezTo>
                    <a:pt x="32868" y="132746"/>
                    <a:pt x="169510" y="137859"/>
                    <a:pt x="194154" y="137859"/>
                  </a:cubicBezTo>
                  <a:cubicBezTo>
                    <a:pt x="195787" y="137859"/>
                    <a:pt x="196929" y="137836"/>
                    <a:pt x="197509" y="137789"/>
                  </a:cubicBezTo>
                  <a:cubicBezTo>
                    <a:pt x="206846" y="136986"/>
                    <a:pt x="219816" y="135339"/>
                    <a:pt x="219816" y="116580"/>
                  </a:cubicBezTo>
                  <a:cubicBezTo>
                    <a:pt x="219816" y="97822"/>
                    <a:pt x="202875" y="79064"/>
                    <a:pt x="184074" y="69474"/>
                  </a:cubicBezTo>
                  <a:cubicBezTo>
                    <a:pt x="165274" y="59884"/>
                    <a:pt x="149727" y="45519"/>
                    <a:pt x="145333" y="29761"/>
                  </a:cubicBezTo>
                  <a:cubicBezTo>
                    <a:pt x="141067" y="14272"/>
                    <a:pt x="125678" y="1"/>
                    <a:pt x="1086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0" name="Google Shape;4040;p39"/>
            <p:cNvSpPr/>
            <p:nvPr/>
          </p:nvSpPr>
          <p:spPr>
            <a:xfrm>
              <a:off x="3190000" y="967950"/>
              <a:ext cx="923150" cy="1080525"/>
            </a:xfrm>
            <a:custGeom>
              <a:avLst/>
              <a:gdLst/>
              <a:ahLst/>
              <a:cxnLst/>
              <a:rect l="l" t="t" r="r" b="b"/>
              <a:pathLst>
                <a:path w="36926" h="43221" extrusionOk="0">
                  <a:moveTo>
                    <a:pt x="21671" y="14232"/>
                  </a:moveTo>
                  <a:cubicBezTo>
                    <a:pt x="23545" y="14232"/>
                    <a:pt x="24800" y="15536"/>
                    <a:pt x="24800" y="17871"/>
                  </a:cubicBezTo>
                  <a:cubicBezTo>
                    <a:pt x="24800" y="21378"/>
                    <a:pt x="21969" y="25898"/>
                    <a:pt x="18463" y="27926"/>
                  </a:cubicBezTo>
                  <a:cubicBezTo>
                    <a:pt x="17291" y="28618"/>
                    <a:pt x="16195" y="28946"/>
                    <a:pt x="15255" y="28946"/>
                  </a:cubicBezTo>
                  <a:cubicBezTo>
                    <a:pt x="13381" y="28946"/>
                    <a:pt x="12126" y="27642"/>
                    <a:pt x="12126" y="25307"/>
                  </a:cubicBezTo>
                  <a:cubicBezTo>
                    <a:pt x="12126" y="21800"/>
                    <a:pt x="14956" y="17322"/>
                    <a:pt x="18463" y="15252"/>
                  </a:cubicBezTo>
                  <a:cubicBezTo>
                    <a:pt x="19634" y="14560"/>
                    <a:pt x="20731" y="14232"/>
                    <a:pt x="21671" y="14232"/>
                  </a:cubicBezTo>
                  <a:close/>
                  <a:moveTo>
                    <a:pt x="29363" y="0"/>
                  </a:moveTo>
                  <a:lnTo>
                    <a:pt x="24969" y="6929"/>
                  </a:lnTo>
                  <a:cubicBezTo>
                    <a:pt x="23913" y="6929"/>
                    <a:pt x="22772" y="7098"/>
                    <a:pt x="21505" y="7520"/>
                  </a:cubicBezTo>
                  <a:lnTo>
                    <a:pt x="21505" y="1352"/>
                  </a:lnTo>
                  <a:lnTo>
                    <a:pt x="15379" y="4943"/>
                  </a:lnTo>
                  <a:lnTo>
                    <a:pt x="15379" y="11112"/>
                  </a:lnTo>
                  <a:cubicBezTo>
                    <a:pt x="14154" y="12168"/>
                    <a:pt x="13013" y="13308"/>
                    <a:pt x="11957" y="14576"/>
                  </a:cubicBezTo>
                  <a:lnTo>
                    <a:pt x="7563" y="12759"/>
                  </a:lnTo>
                  <a:lnTo>
                    <a:pt x="3254" y="19646"/>
                  </a:lnTo>
                  <a:lnTo>
                    <a:pt x="7605" y="21462"/>
                  </a:lnTo>
                  <a:cubicBezTo>
                    <a:pt x="6971" y="22899"/>
                    <a:pt x="6464" y="24335"/>
                    <a:pt x="6169" y="25729"/>
                  </a:cubicBezTo>
                  <a:lnTo>
                    <a:pt x="0" y="29363"/>
                  </a:lnTo>
                  <a:lnTo>
                    <a:pt x="0" y="35489"/>
                  </a:lnTo>
                  <a:lnTo>
                    <a:pt x="6169" y="31855"/>
                  </a:lnTo>
                  <a:cubicBezTo>
                    <a:pt x="6464" y="32912"/>
                    <a:pt x="6971" y="33799"/>
                    <a:pt x="7605" y="34475"/>
                  </a:cubicBezTo>
                  <a:lnTo>
                    <a:pt x="3254" y="41403"/>
                  </a:lnTo>
                  <a:lnTo>
                    <a:pt x="7563" y="43220"/>
                  </a:lnTo>
                  <a:lnTo>
                    <a:pt x="11957" y="36249"/>
                  </a:lnTo>
                  <a:cubicBezTo>
                    <a:pt x="12045" y="36253"/>
                    <a:pt x="12135" y="36254"/>
                    <a:pt x="12224" y="36254"/>
                  </a:cubicBezTo>
                  <a:cubicBezTo>
                    <a:pt x="13205" y="36254"/>
                    <a:pt x="14256" y="36045"/>
                    <a:pt x="15379" y="35658"/>
                  </a:cubicBezTo>
                  <a:lnTo>
                    <a:pt x="15379" y="41868"/>
                  </a:lnTo>
                  <a:lnTo>
                    <a:pt x="21505" y="38277"/>
                  </a:lnTo>
                  <a:lnTo>
                    <a:pt x="21505" y="32067"/>
                  </a:lnTo>
                  <a:cubicBezTo>
                    <a:pt x="22772" y="31053"/>
                    <a:pt x="23913" y="29870"/>
                    <a:pt x="24969" y="28644"/>
                  </a:cubicBezTo>
                  <a:lnTo>
                    <a:pt x="29363" y="30419"/>
                  </a:lnTo>
                  <a:lnTo>
                    <a:pt x="33672" y="23575"/>
                  </a:lnTo>
                  <a:lnTo>
                    <a:pt x="29321" y="21758"/>
                  </a:lnTo>
                  <a:cubicBezTo>
                    <a:pt x="29954" y="20322"/>
                    <a:pt x="30419" y="18885"/>
                    <a:pt x="30715" y="17449"/>
                  </a:cubicBezTo>
                  <a:lnTo>
                    <a:pt x="36925" y="13858"/>
                  </a:lnTo>
                  <a:lnTo>
                    <a:pt x="36925" y="7732"/>
                  </a:lnTo>
                  <a:lnTo>
                    <a:pt x="30715" y="11323"/>
                  </a:lnTo>
                  <a:cubicBezTo>
                    <a:pt x="30419" y="10267"/>
                    <a:pt x="29954" y="9422"/>
                    <a:pt x="29321" y="8746"/>
                  </a:cubicBezTo>
                  <a:lnTo>
                    <a:pt x="33672" y="1775"/>
                  </a:lnTo>
                  <a:lnTo>
                    <a:pt x="293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1" name="Google Shape;4041;p39"/>
            <p:cNvSpPr/>
            <p:nvPr/>
          </p:nvSpPr>
          <p:spPr>
            <a:xfrm>
              <a:off x="1182175" y="1330225"/>
              <a:ext cx="786875" cy="1616000"/>
            </a:xfrm>
            <a:custGeom>
              <a:avLst/>
              <a:gdLst/>
              <a:ahLst/>
              <a:cxnLst/>
              <a:rect l="l" t="t" r="r" b="b"/>
              <a:pathLst>
                <a:path w="31475" h="64640" extrusionOk="0">
                  <a:moveTo>
                    <a:pt x="6633" y="9210"/>
                  </a:moveTo>
                  <a:cubicBezTo>
                    <a:pt x="6633" y="11872"/>
                    <a:pt x="7816" y="14322"/>
                    <a:pt x="9633" y="16012"/>
                  </a:cubicBezTo>
                  <a:cubicBezTo>
                    <a:pt x="5915" y="18125"/>
                    <a:pt x="3296" y="22181"/>
                    <a:pt x="3296" y="26828"/>
                  </a:cubicBezTo>
                  <a:cubicBezTo>
                    <a:pt x="3296" y="30250"/>
                    <a:pt x="4774" y="33419"/>
                    <a:pt x="7056" y="35658"/>
                  </a:cubicBezTo>
                  <a:cubicBezTo>
                    <a:pt x="2831" y="38488"/>
                    <a:pt x="0" y="43347"/>
                    <a:pt x="0" y="48797"/>
                  </a:cubicBezTo>
                  <a:cubicBezTo>
                    <a:pt x="0" y="57542"/>
                    <a:pt x="7056" y="64640"/>
                    <a:pt x="15759" y="64640"/>
                  </a:cubicBezTo>
                  <a:cubicBezTo>
                    <a:pt x="24462" y="64640"/>
                    <a:pt x="31475" y="57542"/>
                    <a:pt x="31475" y="48797"/>
                  </a:cubicBezTo>
                  <a:cubicBezTo>
                    <a:pt x="31475" y="43347"/>
                    <a:pt x="28687" y="38488"/>
                    <a:pt x="24462" y="35658"/>
                  </a:cubicBezTo>
                  <a:cubicBezTo>
                    <a:pt x="26701" y="33419"/>
                    <a:pt x="28180" y="30250"/>
                    <a:pt x="28180" y="26828"/>
                  </a:cubicBezTo>
                  <a:cubicBezTo>
                    <a:pt x="28180" y="22181"/>
                    <a:pt x="25602" y="18125"/>
                    <a:pt x="21842" y="16012"/>
                  </a:cubicBezTo>
                  <a:cubicBezTo>
                    <a:pt x="23701" y="14322"/>
                    <a:pt x="24884" y="11872"/>
                    <a:pt x="24884" y="9210"/>
                  </a:cubicBezTo>
                  <a:cubicBezTo>
                    <a:pt x="24884" y="4141"/>
                    <a:pt x="20828" y="0"/>
                    <a:pt x="15759" y="0"/>
                  </a:cubicBezTo>
                  <a:cubicBezTo>
                    <a:pt x="10689" y="0"/>
                    <a:pt x="6633" y="4141"/>
                    <a:pt x="6633" y="921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2" name="Google Shape;4042;p39"/>
            <p:cNvSpPr/>
            <p:nvPr/>
          </p:nvSpPr>
          <p:spPr>
            <a:xfrm>
              <a:off x="1576125" y="1505550"/>
              <a:ext cx="25" cy="2164175"/>
            </a:xfrm>
            <a:custGeom>
              <a:avLst/>
              <a:gdLst/>
              <a:ahLst/>
              <a:cxnLst/>
              <a:rect l="l" t="t" r="r" b="b"/>
              <a:pathLst>
                <a:path w="1" h="86567" fill="none" extrusionOk="0">
                  <a:moveTo>
                    <a:pt x="1" y="1"/>
                  </a:moveTo>
                  <a:lnTo>
                    <a:pt x="1" y="86567"/>
                  </a:lnTo>
                </a:path>
              </a:pathLst>
            </a:custGeom>
            <a:noFill/>
            <a:ln w="845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3" name="Google Shape;4043;p39"/>
            <p:cNvSpPr/>
            <p:nvPr/>
          </p:nvSpPr>
          <p:spPr>
            <a:xfrm>
              <a:off x="1503250" y="1555200"/>
              <a:ext cx="72900" cy="106700"/>
            </a:xfrm>
            <a:custGeom>
              <a:avLst/>
              <a:gdLst/>
              <a:ahLst/>
              <a:cxnLst/>
              <a:rect l="l" t="t" r="r" b="b"/>
              <a:pathLst>
                <a:path w="2916" h="4268" fill="none" extrusionOk="0">
                  <a:moveTo>
                    <a:pt x="1" y="0"/>
                  </a:moveTo>
                  <a:lnTo>
                    <a:pt x="2916" y="4267"/>
                  </a:lnTo>
                </a:path>
              </a:pathLst>
            </a:custGeom>
            <a:noFill/>
            <a:ln w="845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4" name="Google Shape;4044;p39"/>
            <p:cNvSpPr/>
            <p:nvPr/>
          </p:nvSpPr>
          <p:spPr>
            <a:xfrm>
              <a:off x="1576125" y="1800225"/>
              <a:ext cx="150000" cy="212325"/>
            </a:xfrm>
            <a:custGeom>
              <a:avLst/>
              <a:gdLst/>
              <a:ahLst/>
              <a:cxnLst/>
              <a:rect l="l" t="t" r="r" b="b"/>
              <a:pathLst>
                <a:path w="6000" h="8493" fill="none" extrusionOk="0">
                  <a:moveTo>
                    <a:pt x="6000" y="1"/>
                  </a:moveTo>
                  <a:lnTo>
                    <a:pt x="1" y="8493"/>
                  </a:lnTo>
                </a:path>
              </a:pathLst>
            </a:custGeom>
            <a:noFill/>
            <a:ln w="845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5" name="Google Shape;4045;p39"/>
            <p:cNvSpPr/>
            <p:nvPr/>
          </p:nvSpPr>
          <p:spPr>
            <a:xfrm>
              <a:off x="1322650" y="2348400"/>
              <a:ext cx="253500" cy="315825"/>
            </a:xfrm>
            <a:custGeom>
              <a:avLst/>
              <a:gdLst/>
              <a:ahLst/>
              <a:cxnLst/>
              <a:rect l="l" t="t" r="r" b="b"/>
              <a:pathLst>
                <a:path w="10140" h="12633" fill="none" extrusionOk="0">
                  <a:moveTo>
                    <a:pt x="0" y="0"/>
                  </a:moveTo>
                  <a:lnTo>
                    <a:pt x="10140" y="12633"/>
                  </a:lnTo>
                </a:path>
              </a:pathLst>
            </a:custGeom>
            <a:noFill/>
            <a:ln w="845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6" name="Google Shape;4046;p39"/>
            <p:cNvSpPr/>
            <p:nvPr/>
          </p:nvSpPr>
          <p:spPr>
            <a:xfrm>
              <a:off x="5738600" y="1454850"/>
              <a:ext cx="786900" cy="1616025"/>
            </a:xfrm>
            <a:custGeom>
              <a:avLst/>
              <a:gdLst/>
              <a:ahLst/>
              <a:cxnLst/>
              <a:rect l="l" t="t" r="r" b="b"/>
              <a:pathLst>
                <a:path w="31476" h="64641" extrusionOk="0">
                  <a:moveTo>
                    <a:pt x="6591" y="9168"/>
                  </a:moveTo>
                  <a:cubicBezTo>
                    <a:pt x="6591" y="11872"/>
                    <a:pt x="7817" y="14323"/>
                    <a:pt x="9633" y="16013"/>
                  </a:cubicBezTo>
                  <a:cubicBezTo>
                    <a:pt x="5915" y="18125"/>
                    <a:pt x="3296" y="22181"/>
                    <a:pt x="3296" y="26828"/>
                  </a:cubicBezTo>
                  <a:cubicBezTo>
                    <a:pt x="3296" y="30250"/>
                    <a:pt x="4775" y="33419"/>
                    <a:pt x="7014" y="35658"/>
                  </a:cubicBezTo>
                  <a:cubicBezTo>
                    <a:pt x="2789" y="38489"/>
                    <a:pt x="1" y="43347"/>
                    <a:pt x="1" y="48797"/>
                  </a:cubicBezTo>
                  <a:cubicBezTo>
                    <a:pt x="1" y="57542"/>
                    <a:pt x="7014" y="64640"/>
                    <a:pt x="15759" y="64640"/>
                  </a:cubicBezTo>
                  <a:cubicBezTo>
                    <a:pt x="24462" y="64640"/>
                    <a:pt x="31475" y="57542"/>
                    <a:pt x="31475" y="48797"/>
                  </a:cubicBezTo>
                  <a:cubicBezTo>
                    <a:pt x="31475" y="43347"/>
                    <a:pt x="28687" y="38489"/>
                    <a:pt x="24462" y="35658"/>
                  </a:cubicBezTo>
                  <a:cubicBezTo>
                    <a:pt x="26701" y="33419"/>
                    <a:pt x="28180" y="30250"/>
                    <a:pt x="28180" y="26828"/>
                  </a:cubicBezTo>
                  <a:cubicBezTo>
                    <a:pt x="28180" y="22181"/>
                    <a:pt x="25561" y="18125"/>
                    <a:pt x="21843" y="16013"/>
                  </a:cubicBezTo>
                  <a:cubicBezTo>
                    <a:pt x="23659" y="14323"/>
                    <a:pt x="24885" y="11872"/>
                    <a:pt x="24885" y="9168"/>
                  </a:cubicBezTo>
                  <a:cubicBezTo>
                    <a:pt x="24885" y="4141"/>
                    <a:pt x="20787" y="1"/>
                    <a:pt x="15759" y="1"/>
                  </a:cubicBezTo>
                  <a:cubicBezTo>
                    <a:pt x="10689" y="1"/>
                    <a:pt x="6591" y="4141"/>
                    <a:pt x="6591" y="9168"/>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7" name="Google Shape;4047;p39"/>
            <p:cNvSpPr/>
            <p:nvPr/>
          </p:nvSpPr>
          <p:spPr>
            <a:xfrm>
              <a:off x="6132575" y="1630175"/>
              <a:ext cx="25" cy="2164175"/>
            </a:xfrm>
            <a:custGeom>
              <a:avLst/>
              <a:gdLst/>
              <a:ahLst/>
              <a:cxnLst/>
              <a:rect l="l" t="t" r="r" b="b"/>
              <a:pathLst>
                <a:path w="1" h="86567" fill="none" extrusionOk="0">
                  <a:moveTo>
                    <a:pt x="0" y="1"/>
                  </a:moveTo>
                  <a:lnTo>
                    <a:pt x="0" y="86567"/>
                  </a:lnTo>
                </a:path>
              </a:pathLst>
            </a:custGeom>
            <a:noFill/>
            <a:ln w="845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8" name="Google Shape;4048;p39"/>
            <p:cNvSpPr/>
            <p:nvPr/>
          </p:nvSpPr>
          <p:spPr>
            <a:xfrm>
              <a:off x="6059675" y="1679825"/>
              <a:ext cx="72925" cy="106700"/>
            </a:xfrm>
            <a:custGeom>
              <a:avLst/>
              <a:gdLst/>
              <a:ahLst/>
              <a:cxnLst/>
              <a:rect l="l" t="t" r="r" b="b"/>
              <a:pathLst>
                <a:path w="2917" h="4268" fill="none" extrusionOk="0">
                  <a:moveTo>
                    <a:pt x="1" y="1"/>
                  </a:moveTo>
                  <a:lnTo>
                    <a:pt x="2916" y="4268"/>
                  </a:lnTo>
                </a:path>
              </a:pathLst>
            </a:custGeom>
            <a:noFill/>
            <a:ln w="8450" cap="rnd" cmpd="sng">
              <a:solidFill>
                <a:srgbClr val="0B4D2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9" name="Google Shape;4049;p39"/>
            <p:cNvSpPr/>
            <p:nvPr/>
          </p:nvSpPr>
          <p:spPr>
            <a:xfrm>
              <a:off x="6132575" y="1924875"/>
              <a:ext cx="150000" cy="212300"/>
            </a:xfrm>
            <a:custGeom>
              <a:avLst/>
              <a:gdLst/>
              <a:ahLst/>
              <a:cxnLst/>
              <a:rect l="l" t="t" r="r" b="b"/>
              <a:pathLst>
                <a:path w="6000" h="8492" fill="none" extrusionOk="0">
                  <a:moveTo>
                    <a:pt x="5999" y="0"/>
                  </a:moveTo>
                  <a:lnTo>
                    <a:pt x="0" y="8492"/>
                  </a:lnTo>
                </a:path>
              </a:pathLst>
            </a:custGeom>
            <a:noFill/>
            <a:ln w="845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0" name="Google Shape;4050;p39"/>
            <p:cNvSpPr/>
            <p:nvPr/>
          </p:nvSpPr>
          <p:spPr>
            <a:xfrm>
              <a:off x="5879075" y="2473025"/>
              <a:ext cx="253525" cy="315825"/>
            </a:xfrm>
            <a:custGeom>
              <a:avLst/>
              <a:gdLst/>
              <a:ahLst/>
              <a:cxnLst/>
              <a:rect l="l" t="t" r="r" b="b"/>
              <a:pathLst>
                <a:path w="10141" h="12633" fill="none" extrusionOk="0">
                  <a:moveTo>
                    <a:pt x="1" y="1"/>
                  </a:moveTo>
                  <a:lnTo>
                    <a:pt x="10140" y="12633"/>
                  </a:lnTo>
                </a:path>
              </a:pathLst>
            </a:custGeom>
            <a:noFill/>
            <a:ln w="845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1" name="Google Shape;4051;p39"/>
            <p:cNvSpPr/>
            <p:nvPr/>
          </p:nvSpPr>
          <p:spPr>
            <a:xfrm>
              <a:off x="1438825" y="2248050"/>
              <a:ext cx="4757125" cy="2844375"/>
            </a:xfrm>
            <a:custGeom>
              <a:avLst/>
              <a:gdLst/>
              <a:ahLst/>
              <a:cxnLst/>
              <a:rect l="l" t="t" r="r" b="b"/>
              <a:pathLst>
                <a:path w="190285" h="113775" extrusionOk="0">
                  <a:moveTo>
                    <a:pt x="86397" y="1353"/>
                  </a:moveTo>
                  <a:lnTo>
                    <a:pt x="20575" y="39376"/>
                  </a:lnTo>
                  <a:lnTo>
                    <a:pt x="20744" y="37686"/>
                  </a:lnTo>
                  <a:lnTo>
                    <a:pt x="1" y="37686"/>
                  </a:lnTo>
                  <a:lnTo>
                    <a:pt x="1" y="54628"/>
                  </a:lnTo>
                  <a:lnTo>
                    <a:pt x="1" y="54628"/>
                  </a:lnTo>
                  <a:cubicBezTo>
                    <a:pt x="1" y="56529"/>
                    <a:pt x="972" y="58430"/>
                    <a:pt x="2873" y="59571"/>
                  </a:cubicBezTo>
                  <a:lnTo>
                    <a:pt x="93833" y="112085"/>
                  </a:lnTo>
                  <a:cubicBezTo>
                    <a:pt x="96875" y="113775"/>
                    <a:pt x="100677" y="113775"/>
                    <a:pt x="103719" y="112085"/>
                  </a:cubicBezTo>
                  <a:lnTo>
                    <a:pt x="187412" y="63753"/>
                  </a:lnTo>
                  <a:cubicBezTo>
                    <a:pt x="189313" y="62612"/>
                    <a:pt x="190285" y="60711"/>
                    <a:pt x="190285" y="58599"/>
                  </a:cubicBezTo>
                  <a:lnTo>
                    <a:pt x="190285" y="58599"/>
                  </a:lnTo>
                  <a:lnTo>
                    <a:pt x="190285" y="42460"/>
                  </a:lnTo>
                  <a:lnTo>
                    <a:pt x="174696" y="42460"/>
                  </a:lnTo>
                  <a:lnTo>
                    <a:pt x="174484" y="46431"/>
                  </a:lnTo>
                  <a:lnTo>
                    <a:pt x="96283" y="1353"/>
                  </a:lnTo>
                  <a:cubicBezTo>
                    <a:pt x="94763" y="381"/>
                    <a:pt x="93073" y="1"/>
                    <a:pt x="91340" y="1"/>
                  </a:cubicBezTo>
                  <a:cubicBezTo>
                    <a:pt x="89651" y="1"/>
                    <a:pt x="87918" y="381"/>
                    <a:pt x="86397" y="1353"/>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2" name="Google Shape;4052;p39"/>
            <p:cNvSpPr/>
            <p:nvPr/>
          </p:nvSpPr>
          <p:spPr>
            <a:xfrm>
              <a:off x="1415600" y="1819650"/>
              <a:ext cx="4804650" cy="2834975"/>
            </a:xfrm>
            <a:custGeom>
              <a:avLst/>
              <a:gdLst/>
              <a:ahLst/>
              <a:cxnLst/>
              <a:rect l="l" t="t" r="r" b="b"/>
              <a:pathLst>
                <a:path w="192186" h="113399" extrusionOk="0">
                  <a:moveTo>
                    <a:pt x="92316" y="0"/>
                  </a:moveTo>
                  <a:cubicBezTo>
                    <a:pt x="90611" y="0"/>
                    <a:pt x="88899" y="444"/>
                    <a:pt x="87369" y="1336"/>
                  </a:cubicBezTo>
                  <a:lnTo>
                    <a:pt x="3802" y="49626"/>
                  </a:lnTo>
                  <a:cubicBezTo>
                    <a:pt x="0" y="51823"/>
                    <a:pt x="0" y="57315"/>
                    <a:pt x="3802" y="59554"/>
                  </a:cubicBezTo>
                  <a:lnTo>
                    <a:pt x="94804" y="112068"/>
                  </a:lnTo>
                  <a:cubicBezTo>
                    <a:pt x="96325" y="112955"/>
                    <a:pt x="98015" y="113399"/>
                    <a:pt x="99705" y="113399"/>
                  </a:cubicBezTo>
                  <a:cubicBezTo>
                    <a:pt x="101395" y="113399"/>
                    <a:pt x="103085" y="112955"/>
                    <a:pt x="104606" y="112068"/>
                  </a:cubicBezTo>
                  <a:lnTo>
                    <a:pt x="188341" y="63779"/>
                  </a:lnTo>
                  <a:cubicBezTo>
                    <a:pt x="192186" y="61582"/>
                    <a:pt x="192186" y="56047"/>
                    <a:pt x="188341" y="53850"/>
                  </a:cubicBezTo>
                  <a:lnTo>
                    <a:pt x="97170" y="1294"/>
                  </a:lnTo>
                  <a:cubicBezTo>
                    <a:pt x="95679" y="433"/>
                    <a:pt x="94001" y="0"/>
                    <a:pt x="923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3" name="Google Shape;4053;p39"/>
            <p:cNvSpPr/>
            <p:nvPr/>
          </p:nvSpPr>
          <p:spPr>
            <a:xfrm>
              <a:off x="1450450" y="1855150"/>
              <a:ext cx="4721225" cy="2754600"/>
            </a:xfrm>
            <a:custGeom>
              <a:avLst/>
              <a:gdLst/>
              <a:ahLst/>
              <a:cxnLst/>
              <a:rect l="l" t="t" r="r" b="b"/>
              <a:pathLst>
                <a:path w="188849" h="110184" extrusionOk="0">
                  <a:moveTo>
                    <a:pt x="84623" y="6803"/>
                  </a:moveTo>
                  <a:lnTo>
                    <a:pt x="97677" y="14323"/>
                  </a:lnTo>
                  <a:lnTo>
                    <a:pt x="84623" y="21885"/>
                  </a:lnTo>
                  <a:lnTo>
                    <a:pt x="71568" y="14323"/>
                  </a:lnTo>
                  <a:lnTo>
                    <a:pt x="84623" y="6803"/>
                  </a:lnTo>
                  <a:close/>
                  <a:moveTo>
                    <a:pt x="71315" y="14492"/>
                  </a:moveTo>
                  <a:lnTo>
                    <a:pt x="84369" y="22012"/>
                  </a:lnTo>
                  <a:lnTo>
                    <a:pt x="71315" y="29574"/>
                  </a:lnTo>
                  <a:lnTo>
                    <a:pt x="58260" y="22012"/>
                  </a:lnTo>
                  <a:lnTo>
                    <a:pt x="71315" y="14492"/>
                  </a:lnTo>
                  <a:close/>
                  <a:moveTo>
                    <a:pt x="97931" y="14492"/>
                  </a:moveTo>
                  <a:lnTo>
                    <a:pt x="110985" y="22012"/>
                  </a:lnTo>
                  <a:lnTo>
                    <a:pt x="97931" y="29574"/>
                  </a:lnTo>
                  <a:lnTo>
                    <a:pt x="84876" y="22012"/>
                  </a:lnTo>
                  <a:lnTo>
                    <a:pt x="97931" y="14492"/>
                  </a:lnTo>
                  <a:close/>
                  <a:moveTo>
                    <a:pt x="58007" y="22139"/>
                  </a:moveTo>
                  <a:lnTo>
                    <a:pt x="71061" y="29701"/>
                  </a:lnTo>
                  <a:lnTo>
                    <a:pt x="58007" y="37263"/>
                  </a:lnTo>
                  <a:lnTo>
                    <a:pt x="44952" y="29701"/>
                  </a:lnTo>
                  <a:lnTo>
                    <a:pt x="58007" y="22139"/>
                  </a:lnTo>
                  <a:close/>
                  <a:moveTo>
                    <a:pt x="84623" y="22139"/>
                  </a:moveTo>
                  <a:lnTo>
                    <a:pt x="97677" y="29701"/>
                  </a:lnTo>
                  <a:lnTo>
                    <a:pt x="84623" y="37263"/>
                  </a:lnTo>
                  <a:lnTo>
                    <a:pt x="71568" y="29701"/>
                  </a:lnTo>
                  <a:lnTo>
                    <a:pt x="84623" y="22139"/>
                  </a:lnTo>
                  <a:close/>
                  <a:moveTo>
                    <a:pt x="111239" y="22139"/>
                  </a:moveTo>
                  <a:lnTo>
                    <a:pt x="124294" y="29701"/>
                  </a:lnTo>
                  <a:lnTo>
                    <a:pt x="111239" y="37263"/>
                  </a:lnTo>
                  <a:lnTo>
                    <a:pt x="98184" y="29701"/>
                  </a:lnTo>
                  <a:lnTo>
                    <a:pt x="111239" y="22139"/>
                  </a:lnTo>
                  <a:close/>
                  <a:moveTo>
                    <a:pt x="44698" y="29828"/>
                  </a:moveTo>
                  <a:lnTo>
                    <a:pt x="57753" y="37390"/>
                  </a:lnTo>
                  <a:lnTo>
                    <a:pt x="44698" y="44910"/>
                  </a:lnTo>
                  <a:lnTo>
                    <a:pt x="31644" y="37390"/>
                  </a:lnTo>
                  <a:lnTo>
                    <a:pt x="44698" y="29828"/>
                  </a:lnTo>
                  <a:close/>
                  <a:moveTo>
                    <a:pt x="71315" y="29828"/>
                  </a:moveTo>
                  <a:lnTo>
                    <a:pt x="84369" y="37390"/>
                  </a:lnTo>
                  <a:lnTo>
                    <a:pt x="71315" y="44910"/>
                  </a:lnTo>
                  <a:lnTo>
                    <a:pt x="58260" y="37390"/>
                  </a:lnTo>
                  <a:lnTo>
                    <a:pt x="71315" y="29828"/>
                  </a:lnTo>
                  <a:close/>
                  <a:moveTo>
                    <a:pt x="97931" y="29828"/>
                  </a:moveTo>
                  <a:lnTo>
                    <a:pt x="110985" y="37390"/>
                  </a:lnTo>
                  <a:lnTo>
                    <a:pt x="97931" y="44910"/>
                  </a:lnTo>
                  <a:lnTo>
                    <a:pt x="84876" y="37390"/>
                  </a:lnTo>
                  <a:lnTo>
                    <a:pt x="97931" y="29828"/>
                  </a:lnTo>
                  <a:close/>
                  <a:moveTo>
                    <a:pt x="124547" y="29828"/>
                  </a:moveTo>
                  <a:lnTo>
                    <a:pt x="137602" y="37390"/>
                  </a:lnTo>
                  <a:lnTo>
                    <a:pt x="124547" y="44910"/>
                  </a:lnTo>
                  <a:lnTo>
                    <a:pt x="111492" y="37390"/>
                  </a:lnTo>
                  <a:lnTo>
                    <a:pt x="124547" y="29828"/>
                  </a:lnTo>
                  <a:close/>
                  <a:moveTo>
                    <a:pt x="31390" y="37517"/>
                  </a:moveTo>
                  <a:lnTo>
                    <a:pt x="44445" y="45079"/>
                  </a:lnTo>
                  <a:lnTo>
                    <a:pt x="31390" y="52599"/>
                  </a:lnTo>
                  <a:lnTo>
                    <a:pt x="18336" y="45079"/>
                  </a:lnTo>
                  <a:lnTo>
                    <a:pt x="31390" y="37517"/>
                  </a:lnTo>
                  <a:close/>
                  <a:moveTo>
                    <a:pt x="58007" y="37517"/>
                  </a:moveTo>
                  <a:lnTo>
                    <a:pt x="71061" y="45079"/>
                  </a:lnTo>
                  <a:lnTo>
                    <a:pt x="58007" y="52599"/>
                  </a:lnTo>
                  <a:lnTo>
                    <a:pt x="44952" y="45079"/>
                  </a:lnTo>
                  <a:lnTo>
                    <a:pt x="58007" y="37517"/>
                  </a:lnTo>
                  <a:close/>
                  <a:moveTo>
                    <a:pt x="84623" y="37517"/>
                  </a:moveTo>
                  <a:lnTo>
                    <a:pt x="97677" y="45079"/>
                  </a:lnTo>
                  <a:lnTo>
                    <a:pt x="84623" y="52599"/>
                  </a:lnTo>
                  <a:lnTo>
                    <a:pt x="71568" y="45079"/>
                  </a:lnTo>
                  <a:lnTo>
                    <a:pt x="84623" y="37517"/>
                  </a:lnTo>
                  <a:close/>
                  <a:moveTo>
                    <a:pt x="111239" y="37517"/>
                  </a:moveTo>
                  <a:lnTo>
                    <a:pt x="124294" y="45079"/>
                  </a:lnTo>
                  <a:lnTo>
                    <a:pt x="111239" y="52599"/>
                  </a:lnTo>
                  <a:lnTo>
                    <a:pt x="98184" y="45079"/>
                  </a:lnTo>
                  <a:lnTo>
                    <a:pt x="111239" y="37517"/>
                  </a:lnTo>
                  <a:close/>
                  <a:moveTo>
                    <a:pt x="137855" y="37517"/>
                  </a:moveTo>
                  <a:lnTo>
                    <a:pt x="150910" y="45079"/>
                  </a:lnTo>
                  <a:lnTo>
                    <a:pt x="137855" y="52599"/>
                  </a:lnTo>
                  <a:lnTo>
                    <a:pt x="124800" y="45079"/>
                  </a:lnTo>
                  <a:lnTo>
                    <a:pt x="137855" y="37517"/>
                  </a:lnTo>
                  <a:close/>
                  <a:moveTo>
                    <a:pt x="18082" y="45206"/>
                  </a:moveTo>
                  <a:lnTo>
                    <a:pt x="31137" y="52768"/>
                  </a:lnTo>
                  <a:lnTo>
                    <a:pt x="18082" y="60289"/>
                  </a:lnTo>
                  <a:lnTo>
                    <a:pt x="5028" y="52768"/>
                  </a:lnTo>
                  <a:lnTo>
                    <a:pt x="18082" y="45206"/>
                  </a:lnTo>
                  <a:close/>
                  <a:moveTo>
                    <a:pt x="44698" y="45206"/>
                  </a:moveTo>
                  <a:lnTo>
                    <a:pt x="57753" y="52768"/>
                  </a:lnTo>
                  <a:lnTo>
                    <a:pt x="44698" y="60289"/>
                  </a:lnTo>
                  <a:lnTo>
                    <a:pt x="31644" y="52768"/>
                  </a:lnTo>
                  <a:lnTo>
                    <a:pt x="44698" y="45206"/>
                  </a:lnTo>
                  <a:close/>
                  <a:moveTo>
                    <a:pt x="71315" y="45206"/>
                  </a:moveTo>
                  <a:lnTo>
                    <a:pt x="84369" y="52768"/>
                  </a:lnTo>
                  <a:lnTo>
                    <a:pt x="71315" y="60289"/>
                  </a:lnTo>
                  <a:lnTo>
                    <a:pt x="58260" y="52768"/>
                  </a:lnTo>
                  <a:lnTo>
                    <a:pt x="71315" y="45206"/>
                  </a:lnTo>
                  <a:close/>
                  <a:moveTo>
                    <a:pt x="97931" y="45206"/>
                  </a:moveTo>
                  <a:lnTo>
                    <a:pt x="110985" y="52768"/>
                  </a:lnTo>
                  <a:lnTo>
                    <a:pt x="97931" y="60289"/>
                  </a:lnTo>
                  <a:lnTo>
                    <a:pt x="84876" y="52768"/>
                  </a:lnTo>
                  <a:lnTo>
                    <a:pt x="97931" y="45206"/>
                  </a:lnTo>
                  <a:close/>
                  <a:moveTo>
                    <a:pt x="124547" y="45206"/>
                  </a:moveTo>
                  <a:lnTo>
                    <a:pt x="137602" y="52768"/>
                  </a:lnTo>
                  <a:lnTo>
                    <a:pt x="124547" y="60289"/>
                  </a:lnTo>
                  <a:lnTo>
                    <a:pt x="111492" y="52768"/>
                  </a:lnTo>
                  <a:lnTo>
                    <a:pt x="124547" y="45206"/>
                  </a:lnTo>
                  <a:close/>
                  <a:moveTo>
                    <a:pt x="151163" y="45206"/>
                  </a:moveTo>
                  <a:lnTo>
                    <a:pt x="164218" y="52768"/>
                  </a:lnTo>
                  <a:lnTo>
                    <a:pt x="151163" y="60289"/>
                  </a:lnTo>
                  <a:lnTo>
                    <a:pt x="138109" y="52768"/>
                  </a:lnTo>
                  <a:lnTo>
                    <a:pt x="151163" y="45206"/>
                  </a:lnTo>
                  <a:close/>
                  <a:moveTo>
                    <a:pt x="31390" y="52895"/>
                  </a:moveTo>
                  <a:lnTo>
                    <a:pt x="44445" y="60415"/>
                  </a:lnTo>
                  <a:lnTo>
                    <a:pt x="31390" y="67978"/>
                  </a:lnTo>
                  <a:lnTo>
                    <a:pt x="18336" y="60415"/>
                  </a:lnTo>
                  <a:lnTo>
                    <a:pt x="31390" y="52895"/>
                  </a:lnTo>
                  <a:close/>
                  <a:moveTo>
                    <a:pt x="58007" y="52895"/>
                  </a:moveTo>
                  <a:lnTo>
                    <a:pt x="71061" y="60415"/>
                  </a:lnTo>
                  <a:lnTo>
                    <a:pt x="58007" y="67978"/>
                  </a:lnTo>
                  <a:lnTo>
                    <a:pt x="44952" y="60415"/>
                  </a:lnTo>
                  <a:lnTo>
                    <a:pt x="58007" y="52895"/>
                  </a:lnTo>
                  <a:close/>
                  <a:moveTo>
                    <a:pt x="84623" y="52895"/>
                  </a:moveTo>
                  <a:lnTo>
                    <a:pt x="97677" y="60415"/>
                  </a:lnTo>
                  <a:lnTo>
                    <a:pt x="84623" y="67978"/>
                  </a:lnTo>
                  <a:lnTo>
                    <a:pt x="71568" y="60415"/>
                  </a:lnTo>
                  <a:lnTo>
                    <a:pt x="84623" y="52895"/>
                  </a:lnTo>
                  <a:close/>
                  <a:moveTo>
                    <a:pt x="111239" y="52895"/>
                  </a:moveTo>
                  <a:lnTo>
                    <a:pt x="124294" y="60415"/>
                  </a:lnTo>
                  <a:lnTo>
                    <a:pt x="111239" y="67978"/>
                  </a:lnTo>
                  <a:lnTo>
                    <a:pt x="98184" y="60415"/>
                  </a:lnTo>
                  <a:lnTo>
                    <a:pt x="111239" y="52895"/>
                  </a:lnTo>
                  <a:close/>
                  <a:moveTo>
                    <a:pt x="137855" y="52895"/>
                  </a:moveTo>
                  <a:lnTo>
                    <a:pt x="150910" y="60415"/>
                  </a:lnTo>
                  <a:lnTo>
                    <a:pt x="137855" y="67978"/>
                  </a:lnTo>
                  <a:lnTo>
                    <a:pt x="124800" y="60415"/>
                  </a:lnTo>
                  <a:lnTo>
                    <a:pt x="137855" y="52895"/>
                  </a:lnTo>
                  <a:close/>
                  <a:moveTo>
                    <a:pt x="164471" y="52895"/>
                  </a:moveTo>
                  <a:lnTo>
                    <a:pt x="177526" y="60415"/>
                  </a:lnTo>
                  <a:lnTo>
                    <a:pt x="164471" y="67978"/>
                  </a:lnTo>
                  <a:lnTo>
                    <a:pt x="151417" y="60415"/>
                  </a:lnTo>
                  <a:lnTo>
                    <a:pt x="164471" y="52895"/>
                  </a:lnTo>
                  <a:close/>
                  <a:moveTo>
                    <a:pt x="44698" y="60584"/>
                  </a:moveTo>
                  <a:lnTo>
                    <a:pt x="57753" y="68104"/>
                  </a:lnTo>
                  <a:lnTo>
                    <a:pt x="44698" y="75667"/>
                  </a:lnTo>
                  <a:lnTo>
                    <a:pt x="31644" y="68104"/>
                  </a:lnTo>
                  <a:lnTo>
                    <a:pt x="44698" y="60584"/>
                  </a:lnTo>
                  <a:close/>
                  <a:moveTo>
                    <a:pt x="71315" y="60584"/>
                  </a:moveTo>
                  <a:lnTo>
                    <a:pt x="84369" y="68104"/>
                  </a:lnTo>
                  <a:lnTo>
                    <a:pt x="71315" y="75667"/>
                  </a:lnTo>
                  <a:lnTo>
                    <a:pt x="58260" y="68104"/>
                  </a:lnTo>
                  <a:lnTo>
                    <a:pt x="71315" y="60584"/>
                  </a:lnTo>
                  <a:close/>
                  <a:moveTo>
                    <a:pt x="97931" y="60584"/>
                  </a:moveTo>
                  <a:lnTo>
                    <a:pt x="110985" y="68104"/>
                  </a:lnTo>
                  <a:lnTo>
                    <a:pt x="97931" y="75667"/>
                  </a:lnTo>
                  <a:lnTo>
                    <a:pt x="84876" y="68104"/>
                  </a:lnTo>
                  <a:lnTo>
                    <a:pt x="97931" y="60584"/>
                  </a:lnTo>
                  <a:close/>
                  <a:moveTo>
                    <a:pt x="124547" y="60584"/>
                  </a:moveTo>
                  <a:lnTo>
                    <a:pt x="137602" y="68104"/>
                  </a:lnTo>
                  <a:lnTo>
                    <a:pt x="124547" y="75667"/>
                  </a:lnTo>
                  <a:lnTo>
                    <a:pt x="111492" y="68104"/>
                  </a:lnTo>
                  <a:lnTo>
                    <a:pt x="124547" y="60584"/>
                  </a:lnTo>
                  <a:close/>
                  <a:moveTo>
                    <a:pt x="151163" y="60584"/>
                  </a:moveTo>
                  <a:lnTo>
                    <a:pt x="164218" y="68104"/>
                  </a:lnTo>
                  <a:lnTo>
                    <a:pt x="151163" y="75667"/>
                  </a:lnTo>
                  <a:lnTo>
                    <a:pt x="138109" y="68104"/>
                  </a:lnTo>
                  <a:lnTo>
                    <a:pt x="151163" y="60584"/>
                  </a:lnTo>
                  <a:close/>
                  <a:moveTo>
                    <a:pt x="58007" y="68273"/>
                  </a:moveTo>
                  <a:lnTo>
                    <a:pt x="71061" y="75794"/>
                  </a:lnTo>
                  <a:lnTo>
                    <a:pt x="58007" y="83356"/>
                  </a:lnTo>
                  <a:lnTo>
                    <a:pt x="44952" y="75794"/>
                  </a:lnTo>
                  <a:lnTo>
                    <a:pt x="58007" y="68273"/>
                  </a:lnTo>
                  <a:close/>
                  <a:moveTo>
                    <a:pt x="84623" y="68273"/>
                  </a:moveTo>
                  <a:lnTo>
                    <a:pt x="97677" y="75794"/>
                  </a:lnTo>
                  <a:lnTo>
                    <a:pt x="84623" y="83356"/>
                  </a:lnTo>
                  <a:lnTo>
                    <a:pt x="71568" y="75794"/>
                  </a:lnTo>
                  <a:lnTo>
                    <a:pt x="84623" y="68273"/>
                  </a:lnTo>
                  <a:close/>
                  <a:moveTo>
                    <a:pt x="111239" y="68273"/>
                  </a:moveTo>
                  <a:lnTo>
                    <a:pt x="124294" y="75794"/>
                  </a:lnTo>
                  <a:lnTo>
                    <a:pt x="111239" y="83356"/>
                  </a:lnTo>
                  <a:lnTo>
                    <a:pt x="98184" y="75794"/>
                  </a:lnTo>
                  <a:lnTo>
                    <a:pt x="111239" y="68273"/>
                  </a:lnTo>
                  <a:close/>
                  <a:moveTo>
                    <a:pt x="137855" y="68273"/>
                  </a:moveTo>
                  <a:lnTo>
                    <a:pt x="150910" y="75794"/>
                  </a:lnTo>
                  <a:lnTo>
                    <a:pt x="137855" y="83356"/>
                  </a:lnTo>
                  <a:lnTo>
                    <a:pt x="124800" y="75794"/>
                  </a:lnTo>
                  <a:lnTo>
                    <a:pt x="137855" y="68273"/>
                  </a:lnTo>
                  <a:close/>
                  <a:moveTo>
                    <a:pt x="71315" y="75920"/>
                  </a:moveTo>
                  <a:lnTo>
                    <a:pt x="84369" y="83483"/>
                  </a:lnTo>
                  <a:lnTo>
                    <a:pt x="71315" y="91045"/>
                  </a:lnTo>
                  <a:lnTo>
                    <a:pt x="58260" y="83483"/>
                  </a:lnTo>
                  <a:lnTo>
                    <a:pt x="71315" y="75920"/>
                  </a:lnTo>
                  <a:close/>
                  <a:moveTo>
                    <a:pt x="97931" y="75920"/>
                  </a:moveTo>
                  <a:lnTo>
                    <a:pt x="110985" y="83483"/>
                  </a:lnTo>
                  <a:lnTo>
                    <a:pt x="97931" y="91045"/>
                  </a:lnTo>
                  <a:lnTo>
                    <a:pt x="84876" y="83483"/>
                  </a:lnTo>
                  <a:lnTo>
                    <a:pt x="97931" y="75920"/>
                  </a:lnTo>
                  <a:close/>
                  <a:moveTo>
                    <a:pt x="124547" y="75920"/>
                  </a:moveTo>
                  <a:lnTo>
                    <a:pt x="137602" y="83483"/>
                  </a:lnTo>
                  <a:lnTo>
                    <a:pt x="124547" y="91045"/>
                  </a:lnTo>
                  <a:lnTo>
                    <a:pt x="111492" y="83483"/>
                  </a:lnTo>
                  <a:lnTo>
                    <a:pt x="124547" y="75920"/>
                  </a:lnTo>
                  <a:close/>
                  <a:moveTo>
                    <a:pt x="84623" y="83609"/>
                  </a:moveTo>
                  <a:lnTo>
                    <a:pt x="97677" y="91172"/>
                  </a:lnTo>
                  <a:lnTo>
                    <a:pt x="84623" y="98692"/>
                  </a:lnTo>
                  <a:lnTo>
                    <a:pt x="71568" y="91172"/>
                  </a:lnTo>
                  <a:lnTo>
                    <a:pt x="84623" y="83609"/>
                  </a:lnTo>
                  <a:close/>
                  <a:moveTo>
                    <a:pt x="111239" y="83609"/>
                  </a:moveTo>
                  <a:lnTo>
                    <a:pt x="124294" y="91172"/>
                  </a:lnTo>
                  <a:lnTo>
                    <a:pt x="111239" y="98692"/>
                  </a:lnTo>
                  <a:lnTo>
                    <a:pt x="98184" y="91172"/>
                  </a:lnTo>
                  <a:lnTo>
                    <a:pt x="111239" y="83609"/>
                  </a:lnTo>
                  <a:close/>
                  <a:moveTo>
                    <a:pt x="97931" y="91299"/>
                  </a:moveTo>
                  <a:lnTo>
                    <a:pt x="110985" y="98861"/>
                  </a:lnTo>
                  <a:lnTo>
                    <a:pt x="97931" y="106381"/>
                  </a:lnTo>
                  <a:lnTo>
                    <a:pt x="84876" y="98861"/>
                  </a:lnTo>
                  <a:lnTo>
                    <a:pt x="97931" y="91299"/>
                  </a:lnTo>
                  <a:close/>
                  <a:moveTo>
                    <a:pt x="95945" y="1"/>
                  </a:moveTo>
                  <a:lnTo>
                    <a:pt x="84623" y="6507"/>
                  </a:lnTo>
                  <a:lnTo>
                    <a:pt x="79595" y="3592"/>
                  </a:lnTo>
                  <a:lnTo>
                    <a:pt x="79342" y="3761"/>
                  </a:lnTo>
                  <a:lnTo>
                    <a:pt x="84369" y="6634"/>
                  </a:lnTo>
                  <a:lnTo>
                    <a:pt x="71315" y="14196"/>
                  </a:lnTo>
                  <a:lnTo>
                    <a:pt x="66287" y="11281"/>
                  </a:lnTo>
                  <a:lnTo>
                    <a:pt x="66034" y="11450"/>
                  </a:lnTo>
                  <a:lnTo>
                    <a:pt x="71061" y="14323"/>
                  </a:lnTo>
                  <a:lnTo>
                    <a:pt x="58007" y="21885"/>
                  </a:lnTo>
                  <a:lnTo>
                    <a:pt x="52979" y="18970"/>
                  </a:lnTo>
                  <a:lnTo>
                    <a:pt x="52726" y="19097"/>
                  </a:lnTo>
                  <a:lnTo>
                    <a:pt x="57753" y="22012"/>
                  </a:lnTo>
                  <a:lnTo>
                    <a:pt x="44698" y="29574"/>
                  </a:lnTo>
                  <a:lnTo>
                    <a:pt x="39671" y="26659"/>
                  </a:lnTo>
                  <a:lnTo>
                    <a:pt x="39460" y="26786"/>
                  </a:lnTo>
                  <a:lnTo>
                    <a:pt x="44445" y="29701"/>
                  </a:lnTo>
                  <a:lnTo>
                    <a:pt x="31390" y="37263"/>
                  </a:lnTo>
                  <a:lnTo>
                    <a:pt x="26363" y="34348"/>
                  </a:lnTo>
                  <a:lnTo>
                    <a:pt x="26152" y="34475"/>
                  </a:lnTo>
                  <a:lnTo>
                    <a:pt x="31137" y="37390"/>
                  </a:lnTo>
                  <a:lnTo>
                    <a:pt x="18082" y="44910"/>
                  </a:lnTo>
                  <a:lnTo>
                    <a:pt x="13097" y="42037"/>
                  </a:lnTo>
                  <a:lnTo>
                    <a:pt x="12844" y="42164"/>
                  </a:lnTo>
                  <a:lnTo>
                    <a:pt x="17829" y="45079"/>
                  </a:lnTo>
                  <a:lnTo>
                    <a:pt x="4774" y="52599"/>
                  </a:lnTo>
                  <a:lnTo>
                    <a:pt x="423" y="50107"/>
                  </a:lnTo>
                  <a:cubicBezTo>
                    <a:pt x="380" y="50191"/>
                    <a:pt x="338" y="50234"/>
                    <a:pt x="296" y="50318"/>
                  </a:cubicBezTo>
                  <a:lnTo>
                    <a:pt x="4521" y="52768"/>
                  </a:lnTo>
                  <a:lnTo>
                    <a:pt x="0" y="55388"/>
                  </a:lnTo>
                  <a:cubicBezTo>
                    <a:pt x="42" y="55430"/>
                    <a:pt x="85" y="55515"/>
                    <a:pt x="85" y="55599"/>
                  </a:cubicBezTo>
                  <a:lnTo>
                    <a:pt x="4774" y="52895"/>
                  </a:lnTo>
                  <a:lnTo>
                    <a:pt x="17829" y="60415"/>
                  </a:lnTo>
                  <a:lnTo>
                    <a:pt x="12125" y="63711"/>
                  </a:lnTo>
                  <a:lnTo>
                    <a:pt x="12379" y="63880"/>
                  </a:lnTo>
                  <a:lnTo>
                    <a:pt x="18082" y="60584"/>
                  </a:lnTo>
                  <a:lnTo>
                    <a:pt x="31137" y="68104"/>
                  </a:lnTo>
                  <a:lnTo>
                    <a:pt x="25433" y="71400"/>
                  </a:lnTo>
                  <a:lnTo>
                    <a:pt x="25687" y="71569"/>
                  </a:lnTo>
                  <a:lnTo>
                    <a:pt x="31390" y="68273"/>
                  </a:lnTo>
                  <a:lnTo>
                    <a:pt x="44445" y="75794"/>
                  </a:lnTo>
                  <a:lnTo>
                    <a:pt x="38742" y="79089"/>
                  </a:lnTo>
                  <a:lnTo>
                    <a:pt x="38995" y="79216"/>
                  </a:lnTo>
                  <a:lnTo>
                    <a:pt x="44698" y="75920"/>
                  </a:lnTo>
                  <a:lnTo>
                    <a:pt x="57753" y="83483"/>
                  </a:lnTo>
                  <a:lnTo>
                    <a:pt x="52050" y="86778"/>
                  </a:lnTo>
                  <a:lnTo>
                    <a:pt x="52303" y="86905"/>
                  </a:lnTo>
                  <a:lnTo>
                    <a:pt x="58007" y="83609"/>
                  </a:lnTo>
                  <a:lnTo>
                    <a:pt x="71061" y="91172"/>
                  </a:lnTo>
                  <a:lnTo>
                    <a:pt x="65358" y="94467"/>
                  </a:lnTo>
                  <a:lnTo>
                    <a:pt x="65611" y="94594"/>
                  </a:lnTo>
                  <a:lnTo>
                    <a:pt x="71315" y="91299"/>
                  </a:lnTo>
                  <a:lnTo>
                    <a:pt x="84369" y="98861"/>
                  </a:lnTo>
                  <a:lnTo>
                    <a:pt x="78666" y="102156"/>
                  </a:lnTo>
                  <a:lnTo>
                    <a:pt x="78919" y="102283"/>
                  </a:lnTo>
                  <a:lnTo>
                    <a:pt x="84623" y="98988"/>
                  </a:lnTo>
                  <a:lnTo>
                    <a:pt x="97677" y="106550"/>
                  </a:lnTo>
                  <a:lnTo>
                    <a:pt x="91974" y="109845"/>
                  </a:lnTo>
                  <a:lnTo>
                    <a:pt x="92227" y="109972"/>
                  </a:lnTo>
                  <a:lnTo>
                    <a:pt x="97931" y="106677"/>
                  </a:lnTo>
                  <a:lnTo>
                    <a:pt x="104015" y="110183"/>
                  </a:lnTo>
                  <a:lnTo>
                    <a:pt x="104268" y="110057"/>
                  </a:lnTo>
                  <a:lnTo>
                    <a:pt x="98184" y="106550"/>
                  </a:lnTo>
                  <a:lnTo>
                    <a:pt x="111239" y="98988"/>
                  </a:lnTo>
                  <a:lnTo>
                    <a:pt x="117323" y="102494"/>
                  </a:lnTo>
                  <a:lnTo>
                    <a:pt x="117576" y="102368"/>
                  </a:lnTo>
                  <a:lnTo>
                    <a:pt x="111492" y="98861"/>
                  </a:lnTo>
                  <a:lnTo>
                    <a:pt x="124547" y="91299"/>
                  </a:lnTo>
                  <a:lnTo>
                    <a:pt x="130673" y="94847"/>
                  </a:lnTo>
                  <a:lnTo>
                    <a:pt x="130884" y="94678"/>
                  </a:lnTo>
                  <a:lnTo>
                    <a:pt x="124800" y="91172"/>
                  </a:lnTo>
                  <a:lnTo>
                    <a:pt x="137855" y="83609"/>
                  </a:lnTo>
                  <a:lnTo>
                    <a:pt x="143981" y="87158"/>
                  </a:lnTo>
                  <a:lnTo>
                    <a:pt x="144192" y="87032"/>
                  </a:lnTo>
                  <a:lnTo>
                    <a:pt x="138109" y="83483"/>
                  </a:lnTo>
                  <a:lnTo>
                    <a:pt x="151163" y="75920"/>
                  </a:lnTo>
                  <a:lnTo>
                    <a:pt x="157289" y="79469"/>
                  </a:lnTo>
                  <a:lnTo>
                    <a:pt x="157500" y="79342"/>
                  </a:lnTo>
                  <a:lnTo>
                    <a:pt x="151417" y="75794"/>
                  </a:lnTo>
                  <a:lnTo>
                    <a:pt x="164471" y="68273"/>
                  </a:lnTo>
                  <a:lnTo>
                    <a:pt x="170597" y="71780"/>
                  </a:lnTo>
                  <a:lnTo>
                    <a:pt x="170851" y="71653"/>
                  </a:lnTo>
                  <a:lnTo>
                    <a:pt x="164725" y="68104"/>
                  </a:lnTo>
                  <a:lnTo>
                    <a:pt x="177779" y="60584"/>
                  </a:lnTo>
                  <a:lnTo>
                    <a:pt x="183905" y="64091"/>
                  </a:lnTo>
                  <a:lnTo>
                    <a:pt x="184159" y="63964"/>
                  </a:lnTo>
                  <a:lnTo>
                    <a:pt x="178033" y="60415"/>
                  </a:lnTo>
                  <a:lnTo>
                    <a:pt x="188848" y="54205"/>
                  </a:lnTo>
                  <a:cubicBezTo>
                    <a:pt x="188806" y="54120"/>
                    <a:pt x="188764" y="54036"/>
                    <a:pt x="188722" y="53994"/>
                  </a:cubicBezTo>
                  <a:lnTo>
                    <a:pt x="177779" y="60289"/>
                  </a:lnTo>
                  <a:lnTo>
                    <a:pt x="164725" y="52768"/>
                  </a:lnTo>
                  <a:lnTo>
                    <a:pt x="176089" y="46178"/>
                  </a:lnTo>
                  <a:lnTo>
                    <a:pt x="175836" y="46051"/>
                  </a:lnTo>
                  <a:lnTo>
                    <a:pt x="164471" y="52599"/>
                  </a:lnTo>
                  <a:lnTo>
                    <a:pt x="151417" y="45079"/>
                  </a:lnTo>
                  <a:lnTo>
                    <a:pt x="162781" y="38489"/>
                  </a:lnTo>
                  <a:lnTo>
                    <a:pt x="162528" y="38362"/>
                  </a:lnTo>
                  <a:lnTo>
                    <a:pt x="151163" y="44910"/>
                  </a:lnTo>
                  <a:lnTo>
                    <a:pt x="138109" y="37390"/>
                  </a:lnTo>
                  <a:lnTo>
                    <a:pt x="149473" y="30842"/>
                  </a:lnTo>
                  <a:lnTo>
                    <a:pt x="149220" y="30673"/>
                  </a:lnTo>
                  <a:lnTo>
                    <a:pt x="137855" y="37263"/>
                  </a:lnTo>
                  <a:lnTo>
                    <a:pt x="124800" y="29701"/>
                  </a:lnTo>
                  <a:lnTo>
                    <a:pt x="136123" y="23153"/>
                  </a:lnTo>
                  <a:lnTo>
                    <a:pt x="135912" y="23026"/>
                  </a:lnTo>
                  <a:lnTo>
                    <a:pt x="124547" y="29574"/>
                  </a:lnTo>
                  <a:lnTo>
                    <a:pt x="111492" y="22012"/>
                  </a:lnTo>
                  <a:lnTo>
                    <a:pt x="122815" y="15463"/>
                  </a:lnTo>
                  <a:lnTo>
                    <a:pt x="122561" y="15337"/>
                  </a:lnTo>
                  <a:lnTo>
                    <a:pt x="111239" y="21885"/>
                  </a:lnTo>
                  <a:lnTo>
                    <a:pt x="98184" y="14323"/>
                  </a:lnTo>
                  <a:lnTo>
                    <a:pt x="109507" y="7817"/>
                  </a:lnTo>
                  <a:lnTo>
                    <a:pt x="109253" y="7648"/>
                  </a:lnTo>
                  <a:lnTo>
                    <a:pt x="97931" y="14196"/>
                  </a:lnTo>
                  <a:lnTo>
                    <a:pt x="84876" y="6634"/>
                  </a:lnTo>
                  <a:lnTo>
                    <a:pt x="96156" y="127"/>
                  </a:lnTo>
                  <a:lnTo>
                    <a:pt x="9594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4" name="Google Shape;4054;p39"/>
            <p:cNvSpPr/>
            <p:nvPr/>
          </p:nvSpPr>
          <p:spPr>
            <a:xfrm>
              <a:off x="2946025" y="1178125"/>
              <a:ext cx="152100" cy="1291500"/>
            </a:xfrm>
            <a:custGeom>
              <a:avLst/>
              <a:gdLst/>
              <a:ahLst/>
              <a:cxnLst/>
              <a:rect l="l" t="t" r="r" b="b"/>
              <a:pathLst>
                <a:path w="6084" h="51660" extrusionOk="0">
                  <a:moveTo>
                    <a:pt x="0" y="1"/>
                  </a:moveTo>
                  <a:lnTo>
                    <a:pt x="549" y="50234"/>
                  </a:lnTo>
                  <a:cubicBezTo>
                    <a:pt x="549" y="50572"/>
                    <a:pt x="803" y="50952"/>
                    <a:pt x="1268" y="51248"/>
                  </a:cubicBezTo>
                  <a:cubicBezTo>
                    <a:pt x="1754" y="51522"/>
                    <a:pt x="2398" y="51659"/>
                    <a:pt x="3042" y="51659"/>
                  </a:cubicBezTo>
                  <a:cubicBezTo>
                    <a:pt x="3686" y="51659"/>
                    <a:pt x="4331" y="51522"/>
                    <a:pt x="4816" y="51248"/>
                  </a:cubicBezTo>
                  <a:cubicBezTo>
                    <a:pt x="5281" y="50952"/>
                    <a:pt x="5535" y="50572"/>
                    <a:pt x="5535" y="50234"/>
                  </a:cubicBezTo>
                  <a:lnTo>
                    <a:pt x="6084" y="1"/>
                  </a:lnTo>
                  <a:lnTo>
                    <a:pt x="3042" y="296"/>
                  </a:lnTo>
                  <a:lnTo>
                    <a:pt x="0" y="1"/>
                  </a:ln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5" name="Google Shape;4055;p39"/>
            <p:cNvSpPr/>
            <p:nvPr/>
          </p:nvSpPr>
          <p:spPr>
            <a:xfrm>
              <a:off x="2954475" y="1753750"/>
              <a:ext cx="137325" cy="715875"/>
            </a:xfrm>
            <a:custGeom>
              <a:avLst/>
              <a:gdLst/>
              <a:ahLst/>
              <a:cxnLst/>
              <a:rect l="l" t="t" r="r" b="b"/>
              <a:pathLst>
                <a:path w="5493" h="28635" extrusionOk="0">
                  <a:moveTo>
                    <a:pt x="5492" y="1"/>
                  </a:moveTo>
                  <a:lnTo>
                    <a:pt x="5492" y="1"/>
                  </a:lnTo>
                  <a:cubicBezTo>
                    <a:pt x="4056" y="2409"/>
                    <a:pt x="1859" y="6000"/>
                    <a:pt x="0" y="8450"/>
                  </a:cubicBezTo>
                  <a:lnTo>
                    <a:pt x="211" y="27209"/>
                  </a:lnTo>
                  <a:cubicBezTo>
                    <a:pt x="211" y="27547"/>
                    <a:pt x="465" y="27927"/>
                    <a:pt x="930" y="28223"/>
                  </a:cubicBezTo>
                  <a:cubicBezTo>
                    <a:pt x="1416" y="28497"/>
                    <a:pt x="2060" y="28634"/>
                    <a:pt x="2704" y="28634"/>
                  </a:cubicBezTo>
                  <a:cubicBezTo>
                    <a:pt x="3348" y="28634"/>
                    <a:pt x="3993" y="28497"/>
                    <a:pt x="4478" y="28223"/>
                  </a:cubicBezTo>
                  <a:cubicBezTo>
                    <a:pt x="4943" y="27927"/>
                    <a:pt x="5197" y="27547"/>
                    <a:pt x="5197" y="27209"/>
                  </a:cubicBezTo>
                  <a:lnTo>
                    <a:pt x="5492" y="1"/>
                  </a:lnTo>
                  <a:close/>
                </a:path>
              </a:pathLst>
            </a:custGeom>
            <a:solidFill>
              <a:srgbClr val="020B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6" name="Google Shape;4056;p39"/>
            <p:cNvSpPr/>
            <p:nvPr/>
          </p:nvSpPr>
          <p:spPr>
            <a:xfrm>
              <a:off x="2923850" y="966900"/>
              <a:ext cx="196475" cy="325050"/>
            </a:xfrm>
            <a:custGeom>
              <a:avLst/>
              <a:gdLst/>
              <a:ahLst/>
              <a:cxnLst/>
              <a:rect l="l" t="t" r="r" b="b"/>
              <a:pathLst>
                <a:path w="7859" h="13002" extrusionOk="0">
                  <a:moveTo>
                    <a:pt x="0" y="0"/>
                  </a:moveTo>
                  <a:cubicBezTo>
                    <a:pt x="0" y="2239"/>
                    <a:pt x="887" y="8661"/>
                    <a:pt x="887" y="10689"/>
                  </a:cubicBezTo>
                  <a:cubicBezTo>
                    <a:pt x="887" y="11280"/>
                    <a:pt x="1183" y="11872"/>
                    <a:pt x="1774" y="12337"/>
                  </a:cubicBezTo>
                  <a:cubicBezTo>
                    <a:pt x="2366" y="12780"/>
                    <a:pt x="3147" y="13002"/>
                    <a:pt x="3929" y="13002"/>
                  </a:cubicBezTo>
                  <a:cubicBezTo>
                    <a:pt x="4711" y="13002"/>
                    <a:pt x="5492" y="12780"/>
                    <a:pt x="6084" y="12337"/>
                  </a:cubicBezTo>
                  <a:cubicBezTo>
                    <a:pt x="6675" y="11872"/>
                    <a:pt x="6971" y="11280"/>
                    <a:pt x="6971" y="10689"/>
                  </a:cubicBezTo>
                  <a:cubicBezTo>
                    <a:pt x="6971" y="8661"/>
                    <a:pt x="7858" y="2239"/>
                    <a:pt x="78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7" name="Google Shape;4057;p39"/>
            <p:cNvSpPr/>
            <p:nvPr/>
          </p:nvSpPr>
          <p:spPr>
            <a:xfrm>
              <a:off x="2914325" y="910125"/>
              <a:ext cx="215500" cy="112500"/>
            </a:xfrm>
            <a:custGeom>
              <a:avLst/>
              <a:gdLst/>
              <a:ahLst/>
              <a:cxnLst/>
              <a:rect l="l" t="t" r="r" b="b"/>
              <a:pathLst>
                <a:path w="8620" h="4500" extrusionOk="0">
                  <a:moveTo>
                    <a:pt x="4294" y="0"/>
                  </a:moveTo>
                  <a:cubicBezTo>
                    <a:pt x="3286" y="0"/>
                    <a:pt x="2282" y="222"/>
                    <a:pt x="1522" y="666"/>
                  </a:cubicBezTo>
                  <a:cubicBezTo>
                    <a:pt x="1" y="1553"/>
                    <a:pt x="1" y="2989"/>
                    <a:pt x="1522" y="3834"/>
                  </a:cubicBezTo>
                  <a:cubicBezTo>
                    <a:pt x="2282" y="4278"/>
                    <a:pt x="3286" y="4500"/>
                    <a:pt x="4294" y="4500"/>
                  </a:cubicBezTo>
                  <a:cubicBezTo>
                    <a:pt x="5303" y="4500"/>
                    <a:pt x="6317" y="4278"/>
                    <a:pt x="7098" y="3834"/>
                  </a:cubicBezTo>
                  <a:cubicBezTo>
                    <a:pt x="8619" y="2989"/>
                    <a:pt x="8619" y="1553"/>
                    <a:pt x="7098" y="666"/>
                  </a:cubicBezTo>
                  <a:cubicBezTo>
                    <a:pt x="6317" y="222"/>
                    <a:pt x="5303" y="0"/>
                    <a:pt x="4294"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8" name="Google Shape;4058;p39"/>
            <p:cNvSpPr/>
            <p:nvPr/>
          </p:nvSpPr>
          <p:spPr>
            <a:xfrm>
              <a:off x="2909050" y="539125"/>
              <a:ext cx="232400" cy="466875"/>
            </a:xfrm>
            <a:custGeom>
              <a:avLst/>
              <a:gdLst/>
              <a:ahLst/>
              <a:cxnLst/>
              <a:rect l="l" t="t" r="r" b="b"/>
              <a:pathLst>
                <a:path w="9296" h="18675" extrusionOk="0">
                  <a:moveTo>
                    <a:pt x="4310" y="1"/>
                  </a:moveTo>
                  <a:cubicBezTo>
                    <a:pt x="4225" y="1184"/>
                    <a:pt x="3887" y="2282"/>
                    <a:pt x="3423" y="3338"/>
                  </a:cubicBezTo>
                  <a:cubicBezTo>
                    <a:pt x="2535" y="5197"/>
                    <a:pt x="2409" y="7352"/>
                    <a:pt x="2493" y="8619"/>
                  </a:cubicBezTo>
                  <a:cubicBezTo>
                    <a:pt x="2113" y="8028"/>
                    <a:pt x="2071" y="6972"/>
                    <a:pt x="2240" y="5789"/>
                  </a:cubicBezTo>
                  <a:lnTo>
                    <a:pt x="2240" y="5789"/>
                  </a:lnTo>
                  <a:cubicBezTo>
                    <a:pt x="1141" y="7901"/>
                    <a:pt x="1" y="10182"/>
                    <a:pt x="1" y="13140"/>
                  </a:cubicBezTo>
                  <a:cubicBezTo>
                    <a:pt x="1" y="16731"/>
                    <a:pt x="1057" y="18674"/>
                    <a:pt x="4310" y="18674"/>
                  </a:cubicBezTo>
                  <a:cubicBezTo>
                    <a:pt x="7563" y="18674"/>
                    <a:pt x="9295" y="16942"/>
                    <a:pt x="9295" y="13267"/>
                  </a:cubicBezTo>
                  <a:cubicBezTo>
                    <a:pt x="9295" y="6634"/>
                    <a:pt x="4310" y="1"/>
                    <a:pt x="4310" y="1"/>
                  </a:cubicBezTo>
                  <a:close/>
                </a:path>
              </a:pathLst>
            </a:custGeom>
            <a:solidFill>
              <a:srgbClr val="F87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9" name="Google Shape;4059;p39"/>
            <p:cNvSpPr/>
            <p:nvPr/>
          </p:nvSpPr>
          <p:spPr>
            <a:xfrm>
              <a:off x="2909050" y="734525"/>
              <a:ext cx="90850" cy="270425"/>
            </a:xfrm>
            <a:custGeom>
              <a:avLst/>
              <a:gdLst/>
              <a:ahLst/>
              <a:cxnLst/>
              <a:rect l="l" t="t" r="r" b="b"/>
              <a:pathLst>
                <a:path w="3634" h="10817" extrusionOk="0">
                  <a:moveTo>
                    <a:pt x="1268" y="1"/>
                  </a:moveTo>
                  <a:lnTo>
                    <a:pt x="1268" y="1"/>
                  </a:lnTo>
                  <a:cubicBezTo>
                    <a:pt x="550" y="1564"/>
                    <a:pt x="1" y="3254"/>
                    <a:pt x="1" y="5324"/>
                  </a:cubicBezTo>
                  <a:cubicBezTo>
                    <a:pt x="1" y="8661"/>
                    <a:pt x="930" y="10563"/>
                    <a:pt x="3634" y="10816"/>
                  </a:cubicBezTo>
                  <a:cubicBezTo>
                    <a:pt x="3507" y="9549"/>
                    <a:pt x="3169" y="7816"/>
                    <a:pt x="2240" y="5915"/>
                  </a:cubicBezTo>
                  <a:cubicBezTo>
                    <a:pt x="1099" y="3549"/>
                    <a:pt x="1099" y="1310"/>
                    <a:pt x="1268" y="1"/>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0" name="Google Shape;4060;p39"/>
            <p:cNvSpPr/>
            <p:nvPr/>
          </p:nvSpPr>
          <p:spPr>
            <a:xfrm>
              <a:off x="2993550" y="539125"/>
              <a:ext cx="118325" cy="458425"/>
            </a:xfrm>
            <a:custGeom>
              <a:avLst/>
              <a:gdLst/>
              <a:ahLst/>
              <a:cxnLst/>
              <a:rect l="l" t="t" r="r" b="b"/>
              <a:pathLst>
                <a:path w="4733" h="18337" extrusionOk="0">
                  <a:moveTo>
                    <a:pt x="930" y="1"/>
                  </a:moveTo>
                  <a:cubicBezTo>
                    <a:pt x="845" y="1184"/>
                    <a:pt x="507" y="2240"/>
                    <a:pt x="85" y="3296"/>
                  </a:cubicBezTo>
                  <a:cubicBezTo>
                    <a:pt x="0" y="4690"/>
                    <a:pt x="0" y="6929"/>
                    <a:pt x="634" y="9337"/>
                  </a:cubicBezTo>
                  <a:cubicBezTo>
                    <a:pt x="1648" y="12929"/>
                    <a:pt x="3760" y="15210"/>
                    <a:pt x="3000" y="18336"/>
                  </a:cubicBezTo>
                  <a:cubicBezTo>
                    <a:pt x="3634" y="18167"/>
                    <a:pt x="4141" y="17829"/>
                    <a:pt x="4521" y="17449"/>
                  </a:cubicBezTo>
                  <a:cubicBezTo>
                    <a:pt x="4732" y="15801"/>
                    <a:pt x="4732" y="13774"/>
                    <a:pt x="4436" y="12126"/>
                  </a:cubicBezTo>
                  <a:cubicBezTo>
                    <a:pt x="3929" y="9380"/>
                    <a:pt x="3465" y="6845"/>
                    <a:pt x="3760" y="4859"/>
                  </a:cubicBezTo>
                  <a:cubicBezTo>
                    <a:pt x="2409" y="1986"/>
                    <a:pt x="930" y="1"/>
                    <a:pt x="930" y="1"/>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1" name="Google Shape;4061;p39"/>
            <p:cNvSpPr/>
            <p:nvPr/>
          </p:nvSpPr>
          <p:spPr>
            <a:xfrm>
              <a:off x="2888975" y="1317550"/>
              <a:ext cx="932650" cy="1234725"/>
            </a:xfrm>
            <a:custGeom>
              <a:avLst/>
              <a:gdLst/>
              <a:ahLst/>
              <a:cxnLst/>
              <a:rect l="l" t="t" r="r" b="b"/>
              <a:pathLst>
                <a:path w="37306" h="49389" extrusionOk="0">
                  <a:moveTo>
                    <a:pt x="24589" y="972"/>
                  </a:moveTo>
                  <a:cubicBezTo>
                    <a:pt x="17660" y="4943"/>
                    <a:pt x="15252" y="17449"/>
                    <a:pt x="9802" y="24462"/>
                  </a:cubicBezTo>
                  <a:cubicBezTo>
                    <a:pt x="4352" y="31433"/>
                    <a:pt x="1" y="35066"/>
                    <a:pt x="85" y="41234"/>
                  </a:cubicBezTo>
                  <a:cubicBezTo>
                    <a:pt x="170" y="47360"/>
                    <a:pt x="6549" y="49388"/>
                    <a:pt x="19477" y="41403"/>
                  </a:cubicBezTo>
                  <a:cubicBezTo>
                    <a:pt x="35362" y="31602"/>
                    <a:pt x="37306" y="19857"/>
                    <a:pt x="37094" y="12928"/>
                  </a:cubicBezTo>
                  <a:cubicBezTo>
                    <a:pt x="36799" y="4056"/>
                    <a:pt x="32447" y="0"/>
                    <a:pt x="28138" y="0"/>
                  </a:cubicBezTo>
                  <a:cubicBezTo>
                    <a:pt x="26913" y="0"/>
                    <a:pt x="25688" y="338"/>
                    <a:pt x="24589" y="972"/>
                  </a:cubicBezTo>
                  <a:close/>
                </a:path>
              </a:pathLst>
            </a:custGeom>
            <a:solidFill>
              <a:srgbClr val="F882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 name="Google Shape;4062;p39"/>
            <p:cNvSpPr/>
            <p:nvPr/>
          </p:nvSpPr>
          <p:spPr>
            <a:xfrm>
              <a:off x="2918550" y="1333400"/>
              <a:ext cx="933700" cy="1233650"/>
            </a:xfrm>
            <a:custGeom>
              <a:avLst/>
              <a:gdLst/>
              <a:ahLst/>
              <a:cxnLst/>
              <a:rect l="l" t="t" r="r" b="b"/>
              <a:pathLst>
                <a:path w="37348" h="49346" extrusionOk="0">
                  <a:moveTo>
                    <a:pt x="24547" y="972"/>
                  </a:moveTo>
                  <a:cubicBezTo>
                    <a:pt x="17660" y="4943"/>
                    <a:pt x="15252" y="17449"/>
                    <a:pt x="9802" y="24419"/>
                  </a:cubicBezTo>
                  <a:cubicBezTo>
                    <a:pt x="4352" y="31433"/>
                    <a:pt x="1" y="35066"/>
                    <a:pt x="85" y="41192"/>
                  </a:cubicBezTo>
                  <a:cubicBezTo>
                    <a:pt x="212" y="47360"/>
                    <a:pt x="6549" y="49346"/>
                    <a:pt x="19519" y="41361"/>
                  </a:cubicBezTo>
                  <a:cubicBezTo>
                    <a:pt x="35362" y="31559"/>
                    <a:pt x="37348" y="19814"/>
                    <a:pt x="37094" y="12928"/>
                  </a:cubicBezTo>
                  <a:cubicBezTo>
                    <a:pt x="36799" y="4056"/>
                    <a:pt x="32447" y="0"/>
                    <a:pt x="28138" y="0"/>
                  </a:cubicBezTo>
                  <a:cubicBezTo>
                    <a:pt x="26913" y="0"/>
                    <a:pt x="25688" y="296"/>
                    <a:pt x="24547" y="972"/>
                  </a:cubicBezTo>
                  <a:close/>
                </a:path>
              </a:pathLst>
            </a:custGeom>
            <a:solidFill>
              <a:srgbClr val="F8A5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 name="Google Shape;4063;p39"/>
            <p:cNvSpPr/>
            <p:nvPr/>
          </p:nvSpPr>
          <p:spPr>
            <a:xfrm>
              <a:off x="3399125" y="1498425"/>
              <a:ext cx="264075" cy="350625"/>
            </a:xfrm>
            <a:custGeom>
              <a:avLst/>
              <a:gdLst/>
              <a:ahLst/>
              <a:cxnLst/>
              <a:rect l="l" t="t" r="r" b="b"/>
              <a:pathLst>
                <a:path w="10563" h="14025" extrusionOk="0">
                  <a:moveTo>
                    <a:pt x="7590" y="1"/>
                  </a:moveTo>
                  <a:cubicBezTo>
                    <a:pt x="6892" y="1"/>
                    <a:pt x="6109" y="228"/>
                    <a:pt x="5282" y="708"/>
                  </a:cubicBezTo>
                  <a:cubicBezTo>
                    <a:pt x="2366" y="2398"/>
                    <a:pt x="1" y="6623"/>
                    <a:pt x="1" y="10087"/>
                  </a:cubicBezTo>
                  <a:cubicBezTo>
                    <a:pt x="1" y="12563"/>
                    <a:pt x="1209" y="14025"/>
                    <a:pt x="2963" y="14025"/>
                  </a:cubicBezTo>
                  <a:cubicBezTo>
                    <a:pt x="3663" y="14025"/>
                    <a:pt x="4450" y="13792"/>
                    <a:pt x="5282" y="13298"/>
                  </a:cubicBezTo>
                  <a:cubicBezTo>
                    <a:pt x="8197" y="11608"/>
                    <a:pt x="10563" y="7425"/>
                    <a:pt x="10563" y="3961"/>
                  </a:cubicBezTo>
                  <a:cubicBezTo>
                    <a:pt x="10563" y="1450"/>
                    <a:pt x="9349" y="1"/>
                    <a:pt x="759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 name="Google Shape;4064;p39"/>
            <p:cNvSpPr/>
            <p:nvPr/>
          </p:nvSpPr>
          <p:spPr>
            <a:xfrm>
              <a:off x="3606150" y="1797950"/>
              <a:ext cx="145775" cy="193250"/>
            </a:xfrm>
            <a:custGeom>
              <a:avLst/>
              <a:gdLst/>
              <a:ahLst/>
              <a:cxnLst/>
              <a:rect l="l" t="t" r="r" b="b"/>
              <a:pathLst>
                <a:path w="5831" h="7730" extrusionOk="0">
                  <a:moveTo>
                    <a:pt x="4202" y="0"/>
                  </a:moveTo>
                  <a:cubicBezTo>
                    <a:pt x="3817" y="0"/>
                    <a:pt x="3381" y="125"/>
                    <a:pt x="2915" y="388"/>
                  </a:cubicBezTo>
                  <a:cubicBezTo>
                    <a:pt x="1310" y="1317"/>
                    <a:pt x="0" y="3641"/>
                    <a:pt x="0" y="5542"/>
                  </a:cubicBezTo>
                  <a:cubicBezTo>
                    <a:pt x="0" y="6924"/>
                    <a:pt x="663" y="7729"/>
                    <a:pt x="1623" y="7729"/>
                  </a:cubicBezTo>
                  <a:cubicBezTo>
                    <a:pt x="2013" y="7729"/>
                    <a:pt x="2452" y="7597"/>
                    <a:pt x="2915" y="7316"/>
                  </a:cubicBezTo>
                  <a:cubicBezTo>
                    <a:pt x="4563" y="6387"/>
                    <a:pt x="5830" y="4063"/>
                    <a:pt x="5830" y="2162"/>
                  </a:cubicBezTo>
                  <a:cubicBezTo>
                    <a:pt x="5830" y="799"/>
                    <a:pt x="5179" y="0"/>
                    <a:pt x="42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 name="Google Shape;4065;p39"/>
            <p:cNvSpPr/>
            <p:nvPr/>
          </p:nvSpPr>
          <p:spPr>
            <a:xfrm>
              <a:off x="3454050" y="2048425"/>
              <a:ext cx="122550" cy="162225"/>
            </a:xfrm>
            <a:custGeom>
              <a:avLst/>
              <a:gdLst/>
              <a:ahLst/>
              <a:cxnLst/>
              <a:rect l="l" t="t" r="r" b="b"/>
              <a:pathLst>
                <a:path w="4902" h="6489" extrusionOk="0">
                  <a:moveTo>
                    <a:pt x="3531" y="0"/>
                  </a:moveTo>
                  <a:cubicBezTo>
                    <a:pt x="3205" y="0"/>
                    <a:pt x="2838" y="109"/>
                    <a:pt x="2451" y="339"/>
                  </a:cubicBezTo>
                  <a:cubicBezTo>
                    <a:pt x="1099" y="1099"/>
                    <a:pt x="0" y="3043"/>
                    <a:pt x="0" y="4648"/>
                  </a:cubicBezTo>
                  <a:cubicBezTo>
                    <a:pt x="0" y="5829"/>
                    <a:pt x="564" y="6489"/>
                    <a:pt x="1381" y="6489"/>
                  </a:cubicBezTo>
                  <a:cubicBezTo>
                    <a:pt x="1704" y="6489"/>
                    <a:pt x="2067" y="6385"/>
                    <a:pt x="2451" y="6169"/>
                  </a:cubicBezTo>
                  <a:cubicBezTo>
                    <a:pt x="3803" y="5367"/>
                    <a:pt x="4901" y="3423"/>
                    <a:pt x="4901" y="1818"/>
                  </a:cubicBezTo>
                  <a:cubicBezTo>
                    <a:pt x="4901" y="673"/>
                    <a:pt x="4342" y="0"/>
                    <a:pt x="35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6" name="Google Shape;4066;p39"/>
            <p:cNvSpPr/>
            <p:nvPr/>
          </p:nvSpPr>
          <p:spPr>
            <a:xfrm>
              <a:off x="3262875" y="2198850"/>
              <a:ext cx="109875" cy="144925"/>
            </a:xfrm>
            <a:custGeom>
              <a:avLst/>
              <a:gdLst/>
              <a:ahLst/>
              <a:cxnLst/>
              <a:rect l="l" t="t" r="r" b="b"/>
              <a:pathLst>
                <a:path w="4395" h="5797" extrusionOk="0">
                  <a:moveTo>
                    <a:pt x="3150" y="0"/>
                  </a:moveTo>
                  <a:cubicBezTo>
                    <a:pt x="2863" y="0"/>
                    <a:pt x="2540" y="90"/>
                    <a:pt x="2197" y="279"/>
                  </a:cubicBezTo>
                  <a:cubicBezTo>
                    <a:pt x="972" y="997"/>
                    <a:pt x="1" y="2729"/>
                    <a:pt x="1" y="4166"/>
                  </a:cubicBezTo>
                  <a:cubicBezTo>
                    <a:pt x="1" y="5200"/>
                    <a:pt x="505" y="5797"/>
                    <a:pt x="1245" y="5797"/>
                  </a:cubicBezTo>
                  <a:cubicBezTo>
                    <a:pt x="1532" y="5797"/>
                    <a:pt x="1855" y="5707"/>
                    <a:pt x="2197" y="5518"/>
                  </a:cubicBezTo>
                  <a:cubicBezTo>
                    <a:pt x="3423" y="4800"/>
                    <a:pt x="4394" y="3067"/>
                    <a:pt x="4394" y="1631"/>
                  </a:cubicBezTo>
                  <a:cubicBezTo>
                    <a:pt x="4394" y="596"/>
                    <a:pt x="3890" y="0"/>
                    <a:pt x="31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7" name="Google Shape;4067;p39"/>
            <p:cNvSpPr/>
            <p:nvPr/>
          </p:nvSpPr>
          <p:spPr>
            <a:xfrm>
              <a:off x="3101275" y="2272900"/>
              <a:ext cx="92975" cy="123950"/>
            </a:xfrm>
            <a:custGeom>
              <a:avLst/>
              <a:gdLst/>
              <a:ahLst/>
              <a:cxnLst/>
              <a:rect l="l" t="t" r="r" b="b"/>
              <a:pathLst>
                <a:path w="3719" h="4958" extrusionOk="0">
                  <a:moveTo>
                    <a:pt x="2711" y="0"/>
                  </a:moveTo>
                  <a:cubicBezTo>
                    <a:pt x="2458" y="0"/>
                    <a:pt x="2170" y="88"/>
                    <a:pt x="1860" y="274"/>
                  </a:cubicBezTo>
                  <a:cubicBezTo>
                    <a:pt x="846" y="866"/>
                    <a:pt x="1" y="2345"/>
                    <a:pt x="1" y="3570"/>
                  </a:cubicBezTo>
                  <a:cubicBezTo>
                    <a:pt x="1" y="4448"/>
                    <a:pt x="435" y="4957"/>
                    <a:pt x="1054" y="4957"/>
                  </a:cubicBezTo>
                  <a:cubicBezTo>
                    <a:pt x="1299" y="4957"/>
                    <a:pt x="1573" y="4878"/>
                    <a:pt x="1860" y="4710"/>
                  </a:cubicBezTo>
                  <a:cubicBezTo>
                    <a:pt x="2916" y="4119"/>
                    <a:pt x="3718" y="2640"/>
                    <a:pt x="3718" y="1373"/>
                  </a:cubicBezTo>
                  <a:cubicBezTo>
                    <a:pt x="3718" y="508"/>
                    <a:pt x="3318" y="0"/>
                    <a:pt x="2711" y="0"/>
                  </a:cubicBezTo>
                  <a:close/>
                </a:path>
              </a:pathLst>
            </a:custGeom>
            <a:solidFill>
              <a:srgbClr val="F84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8" name="Google Shape;4068;p39"/>
            <p:cNvSpPr/>
            <p:nvPr/>
          </p:nvSpPr>
          <p:spPr>
            <a:xfrm>
              <a:off x="1672250" y="939425"/>
              <a:ext cx="1061500" cy="1628700"/>
            </a:xfrm>
            <a:custGeom>
              <a:avLst/>
              <a:gdLst/>
              <a:ahLst/>
              <a:cxnLst/>
              <a:rect l="l" t="t" r="r" b="b"/>
              <a:pathLst>
                <a:path w="42460" h="65148" extrusionOk="0">
                  <a:moveTo>
                    <a:pt x="36291" y="634"/>
                  </a:moveTo>
                  <a:lnTo>
                    <a:pt x="4141" y="19350"/>
                  </a:lnTo>
                  <a:cubicBezTo>
                    <a:pt x="1859" y="20660"/>
                    <a:pt x="0" y="23617"/>
                    <a:pt x="0" y="25899"/>
                  </a:cubicBezTo>
                  <a:lnTo>
                    <a:pt x="0" y="61176"/>
                  </a:lnTo>
                  <a:cubicBezTo>
                    <a:pt x="0" y="62359"/>
                    <a:pt x="507" y="63161"/>
                    <a:pt x="1268" y="63457"/>
                  </a:cubicBezTo>
                  <a:lnTo>
                    <a:pt x="1268" y="63457"/>
                  </a:lnTo>
                  <a:lnTo>
                    <a:pt x="4310" y="65147"/>
                  </a:lnTo>
                  <a:lnTo>
                    <a:pt x="5070" y="62401"/>
                  </a:lnTo>
                  <a:lnTo>
                    <a:pt x="36291" y="44234"/>
                  </a:lnTo>
                  <a:cubicBezTo>
                    <a:pt x="38573" y="42925"/>
                    <a:pt x="40432" y="39967"/>
                    <a:pt x="40432" y="37686"/>
                  </a:cubicBezTo>
                  <a:lnTo>
                    <a:pt x="40432" y="4901"/>
                  </a:lnTo>
                  <a:lnTo>
                    <a:pt x="41614" y="5113"/>
                  </a:lnTo>
                  <a:lnTo>
                    <a:pt x="42459" y="1944"/>
                  </a:lnTo>
                  <a:lnTo>
                    <a:pt x="39502" y="296"/>
                  </a:lnTo>
                  <a:lnTo>
                    <a:pt x="39502" y="296"/>
                  </a:lnTo>
                  <a:lnTo>
                    <a:pt x="39375" y="212"/>
                  </a:lnTo>
                  <a:lnTo>
                    <a:pt x="39375" y="212"/>
                  </a:lnTo>
                  <a:cubicBezTo>
                    <a:pt x="39080" y="85"/>
                    <a:pt x="38742" y="1"/>
                    <a:pt x="38361" y="1"/>
                  </a:cubicBezTo>
                  <a:cubicBezTo>
                    <a:pt x="37770" y="1"/>
                    <a:pt x="37052" y="212"/>
                    <a:pt x="36291" y="634"/>
                  </a:cubicBezTo>
                  <a:close/>
                </a:path>
              </a:pathLst>
            </a:custGeom>
            <a:solidFill>
              <a:srgbClr val="F882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9" name="Google Shape;4069;p39"/>
            <p:cNvSpPr/>
            <p:nvPr/>
          </p:nvSpPr>
          <p:spPr>
            <a:xfrm>
              <a:off x="1752525" y="983625"/>
              <a:ext cx="1010800" cy="1590400"/>
            </a:xfrm>
            <a:custGeom>
              <a:avLst/>
              <a:gdLst/>
              <a:ahLst/>
              <a:cxnLst/>
              <a:rect l="l" t="t" r="r" b="b"/>
              <a:pathLst>
                <a:path w="40432" h="63616" extrusionOk="0">
                  <a:moveTo>
                    <a:pt x="38365" y="1"/>
                  </a:moveTo>
                  <a:cubicBezTo>
                    <a:pt x="37754" y="1"/>
                    <a:pt x="37046" y="207"/>
                    <a:pt x="36291" y="641"/>
                  </a:cubicBezTo>
                  <a:lnTo>
                    <a:pt x="4140" y="19357"/>
                  </a:lnTo>
                  <a:cubicBezTo>
                    <a:pt x="1859" y="20709"/>
                    <a:pt x="0" y="23624"/>
                    <a:pt x="0" y="25905"/>
                  </a:cubicBezTo>
                  <a:lnTo>
                    <a:pt x="0" y="61224"/>
                  </a:lnTo>
                  <a:cubicBezTo>
                    <a:pt x="0" y="62751"/>
                    <a:pt x="832" y="63615"/>
                    <a:pt x="2067" y="63615"/>
                  </a:cubicBezTo>
                  <a:cubicBezTo>
                    <a:pt x="2677" y="63615"/>
                    <a:pt x="3386" y="63404"/>
                    <a:pt x="4140" y="62957"/>
                  </a:cubicBezTo>
                  <a:lnTo>
                    <a:pt x="36291" y="44241"/>
                  </a:lnTo>
                  <a:cubicBezTo>
                    <a:pt x="38572" y="42931"/>
                    <a:pt x="40431" y="39974"/>
                    <a:pt x="40431" y="37692"/>
                  </a:cubicBezTo>
                  <a:lnTo>
                    <a:pt x="40431" y="2373"/>
                  </a:lnTo>
                  <a:cubicBezTo>
                    <a:pt x="40431" y="846"/>
                    <a:pt x="39599" y="1"/>
                    <a:pt x="383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0" name="Google Shape;4070;p39"/>
            <p:cNvSpPr/>
            <p:nvPr/>
          </p:nvSpPr>
          <p:spPr>
            <a:xfrm>
              <a:off x="1873975" y="1425275"/>
              <a:ext cx="767875" cy="475325"/>
            </a:xfrm>
            <a:custGeom>
              <a:avLst/>
              <a:gdLst/>
              <a:ahLst/>
              <a:cxnLst/>
              <a:rect l="l" t="t" r="r" b="b"/>
              <a:pathLst>
                <a:path w="30715" h="19013" extrusionOk="0">
                  <a:moveTo>
                    <a:pt x="30715" y="1"/>
                  </a:moveTo>
                  <a:lnTo>
                    <a:pt x="1" y="17872"/>
                  </a:lnTo>
                  <a:lnTo>
                    <a:pt x="1" y="19012"/>
                  </a:lnTo>
                  <a:lnTo>
                    <a:pt x="30715" y="1141"/>
                  </a:lnTo>
                  <a:lnTo>
                    <a:pt x="30715" y="1"/>
                  </a:lnTo>
                  <a:close/>
                </a:path>
              </a:pathLst>
            </a:custGeom>
            <a:solidFill>
              <a:srgbClr val="009F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1" name="Google Shape;4071;p39"/>
            <p:cNvSpPr/>
            <p:nvPr/>
          </p:nvSpPr>
          <p:spPr>
            <a:xfrm>
              <a:off x="2377775" y="1529325"/>
              <a:ext cx="69750" cy="81100"/>
            </a:xfrm>
            <a:custGeom>
              <a:avLst/>
              <a:gdLst/>
              <a:ahLst/>
              <a:cxnLst/>
              <a:rect l="l" t="t" r="r" b="b"/>
              <a:pathLst>
                <a:path w="2790" h="3244" extrusionOk="0">
                  <a:moveTo>
                    <a:pt x="2120" y="1"/>
                  </a:moveTo>
                  <a:cubicBezTo>
                    <a:pt x="1912" y="1"/>
                    <a:pt x="1665" y="76"/>
                    <a:pt x="1395" y="233"/>
                  </a:cubicBezTo>
                  <a:cubicBezTo>
                    <a:pt x="635" y="655"/>
                    <a:pt x="1" y="1669"/>
                    <a:pt x="1" y="2429"/>
                  </a:cubicBezTo>
                  <a:cubicBezTo>
                    <a:pt x="1" y="2942"/>
                    <a:pt x="289" y="3243"/>
                    <a:pt x="709" y="3243"/>
                  </a:cubicBezTo>
                  <a:cubicBezTo>
                    <a:pt x="912" y="3243"/>
                    <a:pt x="1147" y="3173"/>
                    <a:pt x="1395" y="3021"/>
                  </a:cubicBezTo>
                  <a:cubicBezTo>
                    <a:pt x="2198" y="2556"/>
                    <a:pt x="2789" y="1584"/>
                    <a:pt x="2789" y="824"/>
                  </a:cubicBezTo>
                  <a:cubicBezTo>
                    <a:pt x="2789" y="292"/>
                    <a:pt x="2529" y="1"/>
                    <a:pt x="2120" y="1"/>
                  </a:cubicBezTo>
                  <a:close/>
                </a:path>
              </a:pathLst>
            </a:custGeom>
            <a:solidFill>
              <a:srgbClr val="021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2" name="Google Shape;4072;p39"/>
            <p:cNvSpPr/>
            <p:nvPr/>
          </p:nvSpPr>
          <p:spPr>
            <a:xfrm>
              <a:off x="1873975" y="1591100"/>
              <a:ext cx="767875" cy="475325"/>
            </a:xfrm>
            <a:custGeom>
              <a:avLst/>
              <a:gdLst/>
              <a:ahLst/>
              <a:cxnLst/>
              <a:rect l="l" t="t" r="r" b="b"/>
              <a:pathLst>
                <a:path w="30715" h="19013" extrusionOk="0">
                  <a:moveTo>
                    <a:pt x="30715" y="1"/>
                  </a:moveTo>
                  <a:lnTo>
                    <a:pt x="1" y="17872"/>
                  </a:lnTo>
                  <a:lnTo>
                    <a:pt x="1" y="19012"/>
                  </a:lnTo>
                  <a:lnTo>
                    <a:pt x="30715" y="1141"/>
                  </a:lnTo>
                  <a:lnTo>
                    <a:pt x="307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3" name="Google Shape;4073;p39"/>
            <p:cNvSpPr/>
            <p:nvPr/>
          </p:nvSpPr>
          <p:spPr>
            <a:xfrm>
              <a:off x="2286950" y="1747625"/>
              <a:ext cx="69725" cy="80950"/>
            </a:xfrm>
            <a:custGeom>
              <a:avLst/>
              <a:gdLst/>
              <a:ahLst/>
              <a:cxnLst/>
              <a:rect l="l" t="t" r="r" b="b"/>
              <a:pathLst>
                <a:path w="2789" h="3238" extrusionOk="0">
                  <a:moveTo>
                    <a:pt x="2080" y="0"/>
                  </a:moveTo>
                  <a:cubicBezTo>
                    <a:pt x="1877" y="0"/>
                    <a:pt x="1642" y="66"/>
                    <a:pt x="1395" y="204"/>
                  </a:cubicBezTo>
                  <a:cubicBezTo>
                    <a:pt x="634" y="668"/>
                    <a:pt x="1" y="1682"/>
                    <a:pt x="1" y="2443"/>
                  </a:cubicBezTo>
                  <a:cubicBezTo>
                    <a:pt x="1" y="2955"/>
                    <a:pt x="289" y="3238"/>
                    <a:pt x="709" y="3238"/>
                  </a:cubicBezTo>
                  <a:cubicBezTo>
                    <a:pt x="913" y="3238"/>
                    <a:pt x="1147" y="3172"/>
                    <a:pt x="1395" y="3034"/>
                  </a:cubicBezTo>
                  <a:cubicBezTo>
                    <a:pt x="2155" y="2569"/>
                    <a:pt x="2789" y="1598"/>
                    <a:pt x="2789" y="795"/>
                  </a:cubicBezTo>
                  <a:cubicBezTo>
                    <a:pt x="2789" y="282"/>
                    <a:pt x="2501" y="0"/>
                    <a:pt x="2080" y="0"/>
                  </a:cubicBezTo>
                  <a:close/>
                </a:path>
              </a:pathLst>
            </a:custGeom>
            <a:solidFill>
              <a:srgbClr val="021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4" name="Google Shape;4074;p39"/>
            <p:cNvSpPr/>
            <p:nvPr/>
          </p:nvSpPr>
          <p:spPr>
            <a:xfrm>
              <a:off x="1873975" y="1756925"/>
              <a:ext cx="767875" cy="475325"/>
            </a:xfrm>
            <a:custGeom>
              <a:avLst/>
              <a:gdLst/>
              <a:ahLst/>
              <a:cxnLst/>
              <a:rect l="l" t="t" r="r" b="b"/>
              <a:pathLst>
                <a:path w="30715" h="19013" extrusionOk="0">
                  <a:moveTo>
                    <a:pt x="30715" y="1"/>
                  </a:moveTo>
                  <a:lnTo>
                    <a:pt x="1" y="17872"/>
                  </a:lnTo>
                  <a:lnTo>
                    <a:pt x="1" y="19012"/>
                  </a:lnTo>
                  <a:lnTo>
                    <a:pt x="30715" y="1141"/>
                  </a:lnTo>
                  <a:lnTo>
                    <a:pt x="30715" y="1"/>
                  </a:lnTo>
                  <a:close/>
                </a:path>
              </a:pathLst>
            </a:custGeom>
            <a:solidFill>
              <a:srgbClr val="FFE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5" name="Google Shape;4075;p39"/>
            <p:cNvSpPr/>
            <p:nvPr/>
          </p:nvSpPr>
          <p:spPr>
            <a:xfrm>
              <a:off x="2150700" y="1997925"/>
              <a:ext cx="70800" cy="80650"/>
            </a:xfrm>
            <a:custGeom>
              <a:avLst/>
              <a:gdLst/>
              <a:ahLst/>
              <a:cxnLst/>
              <a:rect l="l" t="t" r="r" b="b"/>
              <a:pathLst>
                <a:path w="2832" h="3226" extrusionOk="0">
                  <a:moveTo>
                    <a:pt x="2122" y="1"/>
                  </a:moveTo>
                  <a:cubicBezTo>
                    <a:pt x="1919" y="1"/>
                    <a:pt x="1685" y="67"/>
                    <a:pt x="1437" y="204"/>
                  </a:cubicBezTo>
                  <a:cubicBezTo>
                    <a:pt x="634" y="669"/>
                    <a:pt x="1" y="1641"/>
                    <a:pt x="1" y="2444"/>
                  </a:cubicBezTo>
                  <a:cubicBezTo>
                    <a:pt x="1" y="2945"/>
                    <a:pt x="276" y="3226"/>
                    <a:pt x="694" y="3226"/>
                  </a:cubicBezTo>
                  <a:cubicBezTo>
                    <a:pt x="910" y="3226"/>
                    <a:pt x="1164" y="3151"/>
                    <a:pt x="1437" y="2993"/>
                  </a:cubicBezTo>
                  <a:cubicBezTo>
                    <a:pt x="2197" y="2570"/>
                    <a:pt x="2831" y="1556"/>
                    <a:pt x="2831" y="796"/>
                  </a:cubicBezTo>
                  <a:cubicBezTo>
                    <a:pt x="2831" y="283"/>
                    <a:pt x="2543" y="1"/>
                    <a:pt x="2122" y="1"/>
                  </a:cubicBezTo>
                  <a:close/>
                </a:path>
              </a:pathLst>
            </a:custGeom>
            <a:solidFill>
              <a:srgbClr val="021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6" name="Google Shape;4076;p39"/>
            <p:cNvSpPr/>
            <p:nvPr/>
          </p:nvSpPr>
          <p:spPr>
            <a:xfrm>
              <a:off x="1873975" y="1922750"/>
              <a:ext cx="767875" cy="475325"/>
            </a:xfrm>
            <a:custGeom>
              <a:avLst/>
              <a:gdLst/>
              <a:ahLst/>
              <a:cxnLst/>
              <a:rect l="l" t="t" r="r" b="b"/>
              <a:pathLst>
                <a:path w="30715" h="19013" extrusionOk="0">
                  <a:moveTo>
                    <a:pt x="30715" y="1"/>
                  </a:moveTo>
                  <a:lnTo>
                    <a:pt x="1" y="17871"/>
                  </a:lnTo>
                  <a:lnTo>
                    <a:pt x="1" y="19012"/>
                  </a:lnTo>
                  <a:lnTo>
                    <a:pt x="30715" y="1099"/>
                  </a:lnTo>
                  <a:lnTo>
                    <a:pt x="30715" y="1"/>
                  </a:lnTo>
                  <a:close/>
                </a:path>
              </a:pathLst>
            </a:custGeom>
            <a:solidFill>
              <a:srgbClr val="26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7" name="Google Shape;4077;p39"/>
            <p:cNvSpPr/>
            <p:nvPr/>
          </p:nvSpPr>
          <p:spPr>
            <a:xfrm>
              <a:off x="2396800" y="2017525"/>
              <a:ext cx="69725" cy="81100"/>
            </a:xfrm>
            <a:custGeom>
              <a:avLst/>
              <a:gdLst/>
              <a:ahLst/>
              <a:cxnLst/>
              <a:rect l="l" t="t" r="r" b="b"/>
              <a:pathLst>
                <a:path w="2789" h="3244" extrusionOk="0">
                  <a:moveTo>
                    <a:pt x="2100" y="1"/>
                  </a:moveTo>
                  <a:cubicBezTo>
                    <a:pt x="1896" y="1"/>
                    <a:pt x="1656" y="71"/>
                    <a:pt x="1395" y="223"/>
                  </a:cubicBezTo>
                  <a:cubicBezTo>
                    <a:pt x="634" y="688"/>
                    <a:pt x="0" y="1660"/>
                    <a:pt x="0" y="2420"/>
                  </a:cubicBezTo>
                  <a:cubicBezTo>
                    <a:pt x="0" y="2952"/>
                    <a:pt x="279" y="3243"/>
                    <a:pt x="688" y="3243"/>
                  </a:cubicBezTo>
                  <a:cubicBezTo>
                    <a:pt x="897" y="3243"/>
                    <a:pt x="1138" y="3168"/>
                    <a:pt x="1395" y="3011"/>
                  </a:cubicBezTo>
                  <a:cubicBezTo>
                    <a:pt x="2197" y="2589"/>
                    <a:pt x="2789" y="1575"/>
                    <a:pt x="2789" y="815"/>
                  </a:cubicBezTo>
                  <a:cubicBezTo>
                    <a:pt x="2789" y="302"/>
                    <a:pt x="2520" y="1"/>
                    <a:pt x="2100" y="1"/>
                  </a:cubicBezTo>
                  <a:close/>
                </a:path>
              </a:pathLst>
            </a:custGeom>
            <a:solidFill>
              <a:srgbClr val="021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8" name="Google Shape;4078;p39"/>
            <p:cNvSpPr/>
            <p:nvPr/>
          </p:nvSpPr>
          <p:spPr>
            <a:xfrm>
              <a:off x="1752525" y="983625"/>
              <a:ext cx="1010800" cy="735300"/>
            </a:xfrm>
            <a:custGeom>
              <a:avLst/>
              <a:gdLst/>
              <a:ahLst/>
              <a:cxnLst/>
              <a:rect l="l" t="t" r="r" b="b"/>
              <a:pathLst>
                <a:path w="40432" h="29412" extrusionOk="0">
                  <a:moveTo>
                    <a:pt x="38365" y="1"/>
                  </a:moveTo>
                  <a:cubicBezTo>
                    <a:pt x="37754" y="1"/>
                    <a:pt x="37046" y="207"/>
                    <a:pt x="36291" y="641"/>
                  </a:cubicBezTo>
                  <a:lnTo>
                    <a:pt x="4140" y="19357"/>
                  </a:lnTo>
                  <a:cubicBezTo>
                    <a:pt x="1859" y="20709"/>
                    <a:pt x="0" y="23624"/>
                    <a:pt x="0" y="25905"/>
                  </a:cubicBezTo>
                  <a:lnTo>
                    <a:pt x="0" y="29412"/>
                  </a:lnTo>
                  <a:lnTo>
                    <a:pt x="40431" y="6049"/>
                  </a:lnTo>
                  <a:lnTo>
                    <a:pt x="40431" y="2373"/>
                  </a:lnTo>
                  <a:cubicBezTo>
                    <a:pt x="40431" y="846"/>
                    <a:pt x="39599" y="1"/>
                    <a:pt x="38365" y="1"/>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9" name="Google Shape;4079;p39"/>
            <p:cNvSpPr/>
            <p:nvPr/>
          </p:nvSpPr>
          <p:spPr>
            <a:xfrm>
              <a:off x="1818000" y="1521400"/>
              <a:ext cx="62350" cy="81350"/>
            </a:xfrm>
            <a:custGeom>
              <a:avLst/>
              <a:gdLst/>
              <a:ahLst/>
              <a:cxnLst/>
              <a:rect l="l" t="t" r="r" b="b"/>
              <a:pathLst>
                <a:path w="2494" h="3254" fill="none" extrusionOk="0">
                  <a:moveTo>
                    <a:pt x="0" y="2366"/>
                  </a:moveTo>
                  <a:cubicBezTo>
                    <a:pt x="0" y="3042"/>
                    <a:pt x="550" y="3253"/>
                    <a:pt x="1226" y="2873"/>
                  </a:cubicBezTo>
                  <a:cubicBezTo>
                    <a:pt x="1902" y="2493"/>
                    <a:pt x="2493" y="1606"/>
                    <a:pt x="2493" y="930"/>
                  </a:cubicBezTo>
                  <a:cubicBezTo>
                    <a:pt x="2493" y="254"/>
                    <a:pt x="1902" y="0"/>
                    <a:pt x="1226" y="381"/>
                  </a:cubicBezTo>
                  <a:cubicBezTo>
                    <a:pt x="550" y="803"/>
                    <a:pt x="0" y="1690"/>
                    <a:pt x="0" y="2366"/>
                  </a:cubicBezTo>
                  <a:close/>
                </a:path>
              </a:pathLst>
            </a:custGeom>
            <a:noFill/>
            <a:ln w="95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0" name="Google Shape;4080;p39"/>
            <p:cNvSpPr/>
            <p:nvPr/>
          </p:nvSpPr>
          <p:spPr>
            <a:xfrm>
              <a:off x="1924675" y="1459075"/>
              <a:ext cx="58125" cy="90850"/>
            </a:xfrm>
            <a:custGeom>
              <a:avLst/>
              <a:gdLst/>
              <a:ahLst/>
              <a:cxnLst/>
              <a:rect l="l" t="t" r="r" b="b"/>
              <a:pathLst>
                <a:path w="2325" h="3634" fill="none" extrusionOk="0">
                  <a:moveTo>
                    <a:pt x="1" y="3634"/>
                  </a:moveTo>
                  <a:lnTo>
                    <a:pt x="2324" y="2282"/>
                  </a:lnTo>
                  <a:lnTo>
                    <a:pt x="2324" y="1"/>
                  </a:lnTo>
                  <a:lnTo>
                    <a:pt x="1" y="1353"/>
                  </a:lnTo>
                  <a:close/>
                </a:path>
              </a:pathLst>
            </a:custGeom>
            <a:noFill/>
            <a:ln w="84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1" name="Google Shape;4081;p39"/>
            <p:cNvSpPr/>
            <p:nvPr/>
          </p:nvSpPr>
          <p:spPr>
            <a:xfrm>
              <a:off x="2023950" y="1404150"/>
              <a:ext cx="58125" cy="90875"/>
            </a:xfrm>
            <a:custGeom>
              <a:avLst/>
              <a:gdLst/>
              <a:ahLst/>
              <a:cxnLst/>
              <a:rect l="l" t="t" r="r" b="b"/>
              <a:pathLst>
                <a:path w="2325" h="3635" fill="none" extrusionOk="0">
                  <a:moveTo>
                    <a:pt x="2324" y="1"/>
                  </a:moveTo>
                  <a:lnTo>
                    <a:pt x="1" y="3634"/>
                  </a:lnTo>
                </a:path>
              </a:pathLst>
            </a:custGeom>
            <a:noFill/>
            <a:ln w="95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2" name="Google Shape;4082;p39"/>
            <p:cNvSpPr/>
            <p:nvPr/>
          </p:nvSpPr>
          <p:spPr>
            <a:xfrm>
              <a:off x="2023950" y="1437950"/>
              <a:ext cx="58125" cy="23275"/>
            </a:xfrm>
            <a:custGeom>
              <a:avLst/>
              <a:gdLst/>
              <a:ahLst/>
              <a:cxnLst/>
              <a:rect l="l" t="t" r="r" b="b"/>
              <a:pathLst>
                <a:path w="2325" h="931" fill="none" extrusionOk="0">
                  <a:moveTo>
                    <a:pt x="1" y="1"/>
                  </a:moveTo>
                  <a:lnTo>
                    <a:pt x="2324" y="930"/>
                  </a:lnTo>
                </a:path>
              </a:pathLst>
            </a:custGeom>
            <a:noFill/>
            <a:ln w="95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3" name="Google Shape;4083;p39"/>
            <p:cNvSpPr/>
            <p:nvPr/>
          </p:nvSpPr>
          <p:spPr>
            <a:xfrm>
              <a:off x="3940950" y="579775"/>
              <a:ext cx="2344800" cy="2701375"/>
            </a:xfrm>
            <a:custGeom>
              <a:avLst/>
              <a:gdLst/>
              <a:ahLst/>
              <a:cxnLst/>
              <a:rect l="l" t="t" r="r" b="b"/>
              <a:pathLst>
                <a:path w="93792" h="108055" extrusionOk="0">
                  <a:moveTo>
                    <a:pt x="19834" y="1"/>
                  </a:moveTo>
                  <a:cubicBezTo>
                    <a:pt x="19268" y="1"/>
                    <a:pt x="18832" y="142"/>
                    <a:pt x="18590" y="318"/>
                  </a:cubicBezTo>
                  <a:lnTo>
                    <a:pt x="19350" y="1670"/>
                  </a:lnTo>
                  <a:lnTo>
                    <a:pt x="1" y="64535"/>
                  </a:lnTo>
                  <a:lnTo>
                    <a:pt x="72540" y="108008"/>
                  </a:lnTo>
                  <a:lnTo>
                    <a:pt x="73259" y="108050"/>
                  </a:lnTo>
                  <a:cubicBezTo>
                    <a:pt x="73288" y="108053"/>
                    <a:pt x="73317" y="108054"/>
                    <a:pt x="73347" y="108054"/>
                  </a:cubicBezTo>
                  <a:cubicBezTo>
                    <a:pt x="73776" y="108054"/>
                    <a:pt x="74157" y="107767"/>
                    <a:pt x="74315" y="107332"/>
                  </a:cubicBezTo>
                  <a:lnTo>
                    <a:pt x="93411" y="45270"/>
                  </a:lnTo>
                  <a:cubicBezTo>
                    <a:pt x="93791" y="43960"/>
                    <a:pt x="93242" y="42566"/>
                    <a:pt x="92101" y="41848"/>
                  </a:cubicBezTo>
                  <a:lnTo>
                    <a:pt x="21843" y="529"/>
                  </a:lnTo>
                  <a:cubicBezTo>
                    <a:pt x="21801" y="487"/>
                    <a:pt x="21716" y="487"/>
                    <a:pt x="21674" y="445"/>
                  </a:cubicBezTo>
                  <a:cubicBezTo>
                    <a:pt x="20985" y="121"/>
                    <a:pt x="20355" y="1"/>
                    <a:pt x="19834" y="1"/>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4" name="Google Shape;4084;p39"/>
            <p:cNvSpPr/>
            <p:nvPr/>
          </p:nvSpPr>
          <p:spPr>
            <a:xfrm>
              <a:off x="3902925" y="581675"/>
              <a:ext cx="2344800" cy="2698325"/>
            </a:xfrm>
            <a:custGeom>
              <a:avLst/>
              <a:gdLst/>
              <a:ahLst/>
              <a:cxnLst/>
              <a:rect l="l" t="t" r="r" b="b"/>
              <a:pathLst>
                <a:path w="93792" h="107933" extrusionOk="0">
                  <a:moveTo>
                    <a:pt x="20864" y="0"/>
                  </a:moveTo>
                  <a:cubicBezTo>
                    <a:pt x="20277" y="0"/>
                    <a:pt x="19729" y="374"/>
                    <a:pt x="19519" y="1003"/>
                  </a:cubicBezTo>
                  <a:lnTo>
                    <a:pt x="1" y="64332"/>
                  </a:lnTo>
                  <a:lnTo>
                    <a:pt x="74061" y="107932"/>
                  </a:lnTo>
                  <a:lnTo>
                    <a:pt x="93369" y="45236"/>
                  </a:lnTo>
                  <a:cubicBezTo>
                    <a:pt x="93791" y="43842"/>
                    <a:pt x="93200" y="42363"/>
                    <a:pt x="91974" y="41603"/>
                  </a:cubicBezTo>
                  <a:lnTo>
                    <a:pt x="21589" y="200"/>
                  </a:lnTo>
                  <a:cubicBezTo>
                    <a:pt x="21355" y="64"/>
                    <a:pt x="21106" y="0"/>
                    <a:pt x="20864"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5" name="Google Shape;4085;p39"/>
            <p:cNvSpPr/>
            <p:nvPr/>
          </p:nvSpPr>
          <p:spPr>
            <a:xfrm>
              <a:off x="2705200" y="2244900"/>
              <a:ext cx="3049275" cy="1752775"/>
            </a:xfrm>
            <a:custGeom>
              <a:avLst/>
              <a:gdLst/>
              <a:ahLst/>
              <a:cxnLst/>
              <a:rect l="l" t="t" r="r" b="b"/>
              <a:pathLst>
                <a:path w="121971" h="70111" extrusionOk="0">
                  <a:moveTo>
                    <a:pt x="47910" y="0"/>
                  </a:moveTo>
                  <a:lnTo>
                    <a:pt x="3507" y="25518"/>
                  </a:lnTo>
                  <a:lnTo>
                    <a:pt x="1902" y="24293"/>
                  </a:lnTo>
                  <a:cubicBezTo>
                    <a:pt x="888" y="24884"/>
                    <a:pt x="1" y="27250"/>
                    <a:pt x="1733" y="28687"/>
                  </a:cubicBezTo>
                  <a:cubicBezTo>
                    <a:pt x="1733" y="28729"/>
                    <a:pt x="1733" y="28729"/>
                    <a:pt x="1733" y="28729"/>
                  </a:cubicBezTo>
                  <a:cubicBezTo>
                    <a:pt x="1817" y="28771"/>
                    <a:pt x="1860" y="28813"/>
                    <a:pt x="1902" y="28856"/>
                  </a:cubicBezTo>
                  <a:cubicBezTo>
                    <a:pt x="1944" y="28898"/>
                    <a:pt x="1986" y="28940"/>
                    <a:pt x="2071" y="28982"/>
                  </a:cubicBezTo>
                  <a:lnTo>
                    <a:pt x="71695" y="69414"/>
                  </a:lnTo>
                  <a:cubicBezTo>
                    <a:pt x="72498" y="69878"/>
                    <a:pt x="73406" y="70111"/>
                    <a:pt x="74315" y="70111"/>
                  </a:cubicBezTo>
                  <a:cubicBezTo>
                    <a:pt x="75223" y="70111"/>
                    <a:pt x="76131" y="69878"/>
                    <a:pt x="76934" y="69414"/>
                  </a:cubicBezTo>
                  <a:lnTo>
                    <a:pt x="120914" y="44192"/>
                  </a:lnTo>
                  <a:cubicBezTo>
                    <a:pt x="121548" y="43811"/>
                    <a:pt x="121970" y="43093"/>
                    <a:pt x="121970" y="42333"/>
                  </a:cubicBezTo>
                  <a:lnTo>
                    <a:pt x="121970" y="41403"/>
                  </a:lnTo>
                  <a:lnTo>
                    <a:pt x="47910" y="0"/>
                  </a:ln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6" name="Google Shape;4086;p39"/>
            <p:cNvSpPr/>
            <p:nvPr/>
          </p:nvSpPr>
          <p:spPr>
            <a:xfrm>
              <a:off x="4045525" y="767275"/>
              <a:ext cx="2068050" cy="2308875"/>
            </a:xfrm>
            <a:custGeom>
              <a:avLst/>
              <a:gdLst/>
              <a:ahLst/>
              <a:cxnLst/>
              <a:rect l="l" t="t" r="r" b="b"/>
              <a:pathLst>
                <a:path w="82722" h="92355" extrusionOk="0">
                  <a:moveTo>
                    <a:pt x="17787" y="0"/>
                  </a:moveTo>
                  <a:lnTo>
                    <a:pt x="0" y="54120"/>
                  </a:lnTo>
                  <a:lnTo>
                    <a:pt x="64935" y="92354"/>
                  </a:lnTo>
                  <a:lnTo>
                    <a:pt x="82722" y="38235"/>
                  </a:lnTo>
                  <a:lnTo>
                    <a:pt x="17787" y="0"/>
                  </a:ln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7" name="Google Shape;4087;p39"/>
            <p:cNvSpPr/>
            <p:nvPr/>
          </p:nvSpPr>
          <p:spPr>
            <a:xfrm>
              <a:off x="5242200" y="1471750"/>
              <a:ext cx="871375" cy="1603350"/>
            </a:xfrm>
            <a:custGeom>
              <a:avLst/>
              <a:gdLst/>
              <a:ahLst/>
              <a:cxnLst/>
              <a:rect l="l" t="t" r="r" b="b"/>
              <a:pathLst>
                <a:path w="34855" h="64134" extrusionOk="0">
                  <a:moveTo>
                    <a:pt x="17786" y="1"/>
                  </a:moveTo>
                  <a:lnTo>
                    <a:pt x="0" y="54078"/>
                  </a:lnTo>
                  <a:lnTo>
                    <a:pt x="17068" y="64133"/>
                  </a:lnTo>
                  <a:lnTo>
                    <a:pt x="34855" y="10056"/>
                  </a:lnTo>
                  <a:lnTo>
                    <a:pt x="1778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8" name="Google Shape;4088;p39"/>
            <p:cNvSpPr/>
            <p:nvPr/>
          </p:nvSpPr>
          <p:spPr>
            <a:xfrm>
              <a:off x="5556950" y="1471750"/>
              <a:ext cx="556625" cy="644300"/>
            </a:xfrm>
            <a:custGeom>
              <a:avLst/>
              <a:gdLst/>
              <a:ahLst/>
              <a:cxnLst/>
              <a:rect l="l" t="t" r="r" b="b"/>
              <a:pathLst>
                <a:path w="22265" h="25772" extrusionOk="0">
                  <a:moveTo>
                    <a:pt x="5196" y="1"/>
                  </a:moveTo>
                  <a:lnTo>
                    <a:pt x="0" y="15717"/>
                  </a:lnTo>
                  <a:lnTo>
                    <a:pt x="17068" y="25772"/>
                  </a:lnTo>
                  <a:lnTo>
                    <a:pt x="22265" y="10056"/>
                  </a:lnTo>
                  <a:lnTo>
                    <a:pt x="5196" y="1"/>
                  </a:lnTo>
                  <a:close/>
                </a:path>
              </a:pathLst>
            </a:custGeom>
            <a:solidFill>
              <a:srgbClr val="F87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9" name="Google Shape;4089;p39"/>
            <p:cNvSpPr/>
            <p:nvPr/>
          </p:nvSpPr>
          <p:spPr>
            <a:xfrm>
              <a:off x="2731600" y="2189975"/>
              <a:ext cx="3022875" cy="1753850"/>
            </a:xfrm>
            <a:custGeom>
              <a:avLst/>
              <a:gdLst/>
              <a:ahLst/>
              <a:cxnLst/>
              <a:rect l="l" t="t" r="r" b="b"/>
              <a:pathLst>
                <a:path w="120915" h="70154" extrusionOk="0">
                  <a:moveTo>
                    <a:pt x="46854" y="0"/>
                  </a:moveTo>
                  <a:lnTo>
                    <a:pt x="1015" y="26405"/>
                  </a:lnTo>
                  <a:cubicBezTo>
                    <a:pt x="1" y="26954"/>
                    <a:pt x="1" y="28391"/>
                    <a:pt x="1015" y="28982"/>
                  </a:cubicBezTo>
                  <a:lnTo>
                    <a:pt x="70639" y="69456"/>
                  </a:lnTo>
                  <a:cubicBezTo>
                    <a:pt x="71442" y="69921"/>
                    <a:pt x="72350" y="70153"/>
                    <a:pt x="73259" y="70153"/>
                  </a:cubicBezTo>
                  <a:cubicBezTo>
                    <a:pt x="74167" y="70153"/>
                    <a:pt x="75075" y="69921"/>
                    <a:pt x="75878" y="69456"/>
                  </a:cubicBezTo>
                  <a:lnTo>
                    <a:pt x="120914" y="43600"/>
                  </a:lnTo>
                  <a:lnTo>
                    <a:pt x="4685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0" name="Google Shape;4090;p39"/>
            <p:cNvSpPr/>
            <p:nvPr/>
          </p:nvSpPr>
          <p:spPr>
            <a:xfrm>
              <a:off x="3408625" y="3040475"/>
              <a:ext cx="899900" cy="509650"/>
            </a:xfrm>
            <a:custGeom>
              <a:avLst/>
              <a:gdLst/>
              <a:ahLst/>
              <a:cxnLst/>
              <a:rect l="l" t="t" r="r" b="b"/>
              <a:pathLst>
                <a:path w="35996" h="20386" extrusionOk="0">
                  <a:moveTo>
                    <a:pt x="12443" y="0"/>
                  </a:moveTo>
                  <a:cubicBezTo>
                    <a:pt x="11461" y="0"/>
                    <a:pt x="10478" y="222"/>
                    <a:pt x="9718" y="666"/>
                  </a:cubicBezTo>
                  <a:lnTo>
                    <a:pt x="1522" y="5398"/>
                  </a:lnTo>
                  <a:cubicBezTo>
                    <a:pt x="1" y="6243"/>
                    <a:pt x="1" y="7679"/>
                    <a:pt x="1522" y="8524"/>
                  </a:cubicBezTo>
                  <a:lnTo>
                    <a:pt x="20829" y="19720"/>
                  </a:lnTo>
                  <a:cubicBezTo>
                    <a:pt x="21568" y="20163"/>
                    <a:pt x="22551" y="20385"/>
                    <a:pt x="23538" y="20385"/>
                  </a:cubicBezTo>
                  <a:cubicBezTo>
                    <a:pt x="24526" y="20385"/>
                    <a:pt x="25519" y="20163"/>
                    <a:pt x="26279" y="19720"/>
                  </a:cubicBezTo>
                  <a:lnTo>
                    <a:pt x="34475" y="14988"/>
                  </a:lnTo>
                  <a:cubicBezTo>
                    <a:pt x="35954" y="14101"/>
                    <a:pt x="35996" y="12707"/>
                    <a:pt x="34475" y="11819"/>
                  </a:cubicBezTo>
                  <a:lnTo>
                    <a:pt x="15168" y="666"/>
                  </a:lnTo>
                  <a:cubicBezTo>
                    <a:pt x="14407" y="222"/>
                    <a:pt x="13425" y="0"/>
                    <a:pt x="12443" y="0"/>
                  </a:cubicBezTo>
                  <a:close/>
                </a:path>
              </a:pathLst>
            </a:custGeom>
            <a:solidFill>
              <a:srgbClr val="526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1" name="Google Shape;4091;p39"/>
            <p:cNvSpPr/>
            <p:nvPr/>
          </p:nvSpPr>
          <p:spPr>
            <a:xfrm>
              <a:off x="3278725" y="2334675"/>
              <a:ext cx="2189525" cy="1268525"/>
            </a:xfrm>
            <a:custGeom>
              <a:avLst/>
              <a:gdLst/>
              <a:ahLst/>
              <a:cxnLst/>
              <a:rect l="l" t="t" r="r" b="b"/>
              <a:pathLst>
                <a:path w="87581" h="50741" extrusionOk="0">
                  <a:moveTo>
                    <a:pt x="26701" y="0"/>
                  </a:moveTo>
                  <a:lnTo>
                    <a:pt x="0" y="15167"/>
                  </a:lnTo>
                  <a:lnTo>
                    <a:pt x="61302" y="50740"/>
                  </a:lnTo>
                  <a:lnTo>
                    <a:pt x="87580" y="35827"/>
                  </a:lnTo>
                  <a:lnTo>
                    <a:pt x="26701" y="0"/>
                  </a:ln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2" name="Google Shape;4092;p39"/>
            <p:cNvSpPr/>
            <p:nvPr/>
          </p:nvSpPr>
          <p:spPr>
            <a:xfrm>
              <a:off x="3387500" y="2695900"/>
              <a:ext cx="129950" cy="73300"/>
            </a:xfrm>
            <a:custGeom>
              <a:avLst/>
              <a:gdLst/>
              <a:ahLst/>
              <a:cxnLst/>
              <a:rect l="l" t="t" r="r" b="b"/>
              <a:pathLst>
                <a:path w="5198" h="2932" extrusionOk="0">
                  <a:moveTo>
                    <a:pt x="2615" y="0"/>
                  </a:moveTo>
                  <a:cubicBezTo>
                    <a:pt x="2409" y="0"/>
                    <a:pt x="2198" y="42"/>
                    <a:pt x="2029" y="127"/>
                  </a:cubicBezTo>
                  <a:lnTo>
                    <a:pt x="297" y="1141"/>
                  </a:lnTo>
                  <a:cubicBezTo>
                    <a:pt x="1" y="1310"/>
                    <a:pt x="1" y="1605"/>
                    <a:pt x="297" y="1817"/>
                  </a:cubicBezTo>
                  <a:lnTo>
                    <a:pt x="2029" y="2788"/>
                  </a:lnTo>
                  <a:cubicBezTo>
                    <a:pt x="2168" y="2888"/>
                    <a:pt x="2355" y="2931"/>
                    <a:pt x="2549" y="2931"/>
                  </a:cubicBezTo>
                  <a:cubicBezTo>
                    <a:pt x="2766" y="2931"/>
                    <a:pt x="2991" y="2878"/>
                    <a:pt x="3169" y="2788"/>
                  </a:cubicBezTo>
                  <a:lnTo>
                    <a:pt x="4902" y="1817"/>
                  </a:lnTo>
                  <a:cubicBezTo>
                    <a:pt x="5197" y="1605"/>
                    <a:pt x="5197" y="1310"/>
                    <a:pt x="4902" y="1141"/>
                  </a:cubicBezTo>
                  <a:lnTo>
                    <a:pt x="3169" y="127"/>
                  </a:lnTo>
                  <a:cubicBezTo>
                    <a:pt x="3022" y="42"/>
                    <a:pt x="2821" y="0"/>
                    <a:pt x="261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3" name="Google Shape;4093;p39"/>
            <p:cNvSpPr/>
            <p:nvPr/>
          </p:nvSpPr>
          <p:spPr>
            <a:xfrm>
              <a:off x="3491025" y="2756100"/>
              <a:ext cx="129925" cy="72900"/>
            </a:xfrm>
            <a:custGeom>
              <a:avLst/>
              <a:gdLst/>
              <a:ahLst/>
              <a:cxnLst/>
              <a:rect l="l" t="t" r="r" b="b"/>
              <a:pathLst>
                <a:path w="5197" h="2916" extrusionOk="0">
                  <a:moveTo>
                    <a:pt x="2614" y="0"/>
                  </a:moveTo>
                  <a:cubicBezTo>
                    <a:pt x="2408" y="0"/>
                    <a:pt x="2197" y="42"/>
                    <a:pt x="2028" y="127"/>
                  </a:cubicBezTo>
                  <a:lnTo>
                    <a:pt x="296" y="1141"/>
                  </a:lnTo>
                  <a:cubicBezTo>
                    <a:pt x="0" y="1310"/>
                    <a:pt x="0" y="1606"/>
                    <a:pt x="296" y="1817"/>
                  </a:cubicBezTo>
                  <a:lnTo>
                    <a:pt x="2028" y="2789"/>
                  </a:lnTo>
                  <a:cubicBezTo>
                    <a:pt x="2176" y="2873"/>
                    <a:pt x="2377" y="2915"/>
                    <a:pt x="2583" y="2915"/>
                  </a:cubicBezTo>
                  <a:cubicBezTo>
                    <a:pt x="2789" y="2915"/>
                    <a:pt x="3000" y="2873"/>
                    <a:pt x="3169" y="2789"/>
                  </a:cubicBezTo>
                  <a:lnTo>
                    <a:pt x="4901" y="1817"/>
                  </a:lnTo>
                  <a:cubicBezTo>
                    <a:pt x="5197" y="1606"/>
                    <a:pt x="5197" y="1310"/>
                    <a:pt x="4901" y="1141"/>
                  </a:cubicBezTo>
                  <a:lnTo>
                    <a:pt x="3169" y="127"/>
                  </a:lnTo>
                  <a:cubicBezTo>
                    <a:pt x="3021" y="42"/>
                    <a:pt x="2820" y="0"/>
                    <a:pt x="2614"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4" name="Google Shape;4094;p39"/>
            <p:cNvSpPr/>
            <p:nvPr/>
          </p:nvSpPr>
          <p:spPr>
            <a:xfrm>
              <a:off x="3594525" y="2816300"/>
              <a:ext cx="129925" cy="72900"/>
            </a:xfrm>
            <a:custGeom>
              <a:avLst/>
              <a:gdLst/>
              <a:ahLst/>
              <a:cxnLst/>
              <a:rect l="l" t="t" r="r" b="b"/>
              <a:pathLst>
                <a:path w="5197" h="2916" extrusionOk="0">
                  <a:moveTo>
                    <a:pt x="2615" y="0"/>
                  </a:moveTo>
                  <a:cubicBezTo>
                    <a:pt x="2409" y="0"/>
                    <a:pt x="2197" y="43"/>
                    <a:pt x="2028" y="127"/>
                  </a:cubicBezTo>
                  <a:lnTo>
                    <a:pt x="296" y="1141"/>
                  </a:lnTo>
                  <a:cubicBezTo>
                    <a:pt x="0" y="1310"/>
                    <a:pt x="0" y="1606"/>
                    <a:pt x="296" y="1817"/>
                  </a:cubicBezTo>
                  <a:lnTo>
                    <a:pt x="2028" y="2789"/>
                  </a:lnTo>
                  <a:cubicBezTo>
                    <a:pt x="2176" y="2873"/>
                    <a:pt x="2377" y="2915"/>
                    <a:pt x="2583" y="2915"/>
                  </a:cubicBezTo>
                  <a:cubicBezTo>
                    <a:pt x="2789" y="2915"/>
                    <a:pt x="3000" y="2873"/>
                    <a:pt x="3169" y="2789"/>
                  </a:cubicBezTo>
                  <a:lnTo>
                    <a:pt x="4901" y="1817"/>
                  </a:lnTo>
                  <a:cubicBezTo>
                    <a:pt x="5197" y="1606"/>
                    <a:pt x="5197" y="1310"/>
                    <a:pt x="4901" y="1141"/>
                  </a:cubicBezTo>
                  <a:lnTo>
                    <a:pt x="3169" y="127"/>
                  </a:lnTo>
                  <a:cubicBezTo>
                    <a:pt x="3021" y="43"/>
                    <a:pt x="2820" y="0"/>
                    <a:pt x="261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5" name="Google Shape;4095;p39"/>
            <p:cNvSpPr/>
            <p:nvPr/>
          </p:nvSpPr>
          <p:spPr>
            <a:xfrm>
              <a:off x="3698025" y="2876500"/>
              <a:ext cx="129950" cy="72900"/>
            </a:xfrm>
            <a:custGeom>
              <a:avLst/>
              <a:gdLst/>
              <a:ahLst/>
              <a:cxnLst/>
              <a:rect l="l" t="t" r="r" b="b"/>
              <a:pathLst>
                <a:path w="5198" h="2916" extrusionOk="0">
                  <a:moveTo>
                    <a:pt x="2615" y="0"/>
                  </a:moveTo>
                  <a:cubicBezTo>
                    <a:pt x="2409" y="0"/>
                    <a:pt x="2198" y="43"/>
                    <a:pt x="2029" y="127"/>
                  </a:cubicBezTo>
                  <a:lnTo>
                    <a:pt x="296" y="1141"/>
                  </a:lnTo>
                  <a:cubicBezTo>
                    <a:pt x="1" y="1310"/>
                    <a:pt x="1" y="1606"/>
                    <a:pt x="296" y="1817"/>
                  </a:cubicBezTo>
                  <a:lnTo>
                    <a:pt x="2029" y="2789"/>
                  </a:lnTo>
                  <a:cubicBezTo>
                    <a:pt x="2176" y="2873"/>
                    <a:pt x="2377" y="2916"/>
                    <a:pt x="2583" y="2916"/>
                  </a:cubicBezTo>
                  <a:cubicBezTo>
                    <a:pt x="2789" y="2916"/>
                    <a:pt x="3000" y="2873"/>
                    <a:pt x="3169" y="2789"/>
                  </a:cubicBezTo>
                  <a:lnTo>
                    <a:pt x="4901" y="1817"/>
                  </a:lnTo>
                  <a:cubicBezTo>
                    <a:pt x="5197" y="1606"/>
                    <a:pt x="5197" y="1310"/>
                    <a:pt x="4901" y="1141"/>
                  </a:cubicBezTo>
                  <a:lnTo>
                    <a:pt x="3169" y="127"/>
                  </a:lnTo>
                  <a:cubicBezTo>
                    <a:pt x="3021" y="43"/>
                    <a:pt x="2821" y="0"/>
                    <a:pt x="261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6" name="Google Shape;4096;p39"/>
            <p:cNvSpPr/>
            <p:nvPr/>
          </p:nvSpPr>
          <p:spPr>
            <a:xfrm>
              <a:off x="3801550" y="2936700"/>
              <a:ext cx="129925" cy="72900"/>
            </a:xfrm>
            <a:custGeom>
              <a:avLst/>
              <a:gdLst/>
              <a:ahLst/>
              <a:cxnLst/>
              <a:rect l="l" t="t" r="r" b="b"/>
              <a:pathLst>
                <a:path w="5197" h="2916" extrusionOk="0">
                  <a:moveTo>
                    <a:pt x="2614" y="1"/>
                  </a:moveTo>
                  <a:cubicBezTo>
                    <a:pt x="2408" y="1"/>
                    <a:pt x="2197" y="43"/>
                    <a:pt x="2028" y="127"/>
                  </a:cubicBezTo>
                  <a:lnTo>
                    <a:pt x="296" y="1141"/>
                  </a:lnTo>
                  <a:cubicBezTo>
                    <a:pt x="0" y="1310"/>
                    <a:pt x="0" y="1606"/>
                    <a:pt x="296" y="1817"/>
                  </a:cubicBezTo>
                  <a:lnTo>
                    <a:pt x="2028" y="2789"/>
                  </a:lnTo>
                  <a:cubicBezTo>
                    <a:pt x="2176" y="2873"/>
                    <a:pt x="2376" y="2916"/>
                    <a:pt x="2582" y="2916"/>
                  </a:cubicBezTo>
                  <a:cubicBezTo>
                    <a:pt x="2788" y="2916"/>
                    <a:pt x="3000" y="2873"/>
                    <a:pt x="3169" y="2789"/>
                  </a:cubicBezTo>
                  <a:lnTo>
                    <a:pt x="4901" y="1817"/>
                  </a:lnTo>
                  <a:cubicBezTo>
                    <a:pt x="5197" y="1606"/>
                    <a:pt x="5197" y="1310"/>
                    <a:pt x="4901" y="1141"/>
                  </a:cubicBezTo>
                  <a:lnTo>
                    <a:pt x="3169" y="127"/>
                  </a:lnTo>
                  <a:cubicBezTo>
                    <a:pt x="3021" y="43"/>
                    <a:pt x="2820" y="1"/>
                    <a:pt x="2614"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7" name="Google Shape;4097;p39"/>
            <p:cNvSpPr/>
            <p:nvPr/>
          </p:nvSpPr>
          <p:spPr>
            <a:xfrm>
              <a:off x="3905050" y="2996900"/>
              <a:ext cx="129925" cy="72900"/>
            </a:xfrm>
            <a:custGeom>
              <a:avLst/>
              <a:gdLst/>
              <a:ahLst/>
              <a:cxnLst/>
              <a:rect l="l" t="t" r="r" b="b"/>
              <a:pathLst>
                <a:path w="5197" h="2916" extrusionOk="0">
                  <a:moveTo>
                    <a:pt x="2614" y="1"/>
                  </a:moveTo>
                  <a:cubicBezTo>
                    <a:pt x="2408" y="1"/>
                    <a:pt x="2197" y="43"/>
                    <a:pt x="2028" y="127"/>
                  </a:cubicBezTo>
                  <a:lnTo>
                    <a:pt x="296" y="1141"/>
                  </a:lnTo>
                  <a:cubicBezTo>
                    <a:pt x="0" y="1310"/>
                    <a:pt x="0" y="1606"/>
                    <a:pt x="296" y="1775"/>
                  </a:cubicBezTo>
                  <a:lnTo>
                    <a:pt x="2028" y="2789"/>
                  </a:lnTo>
                  <a:cubicBezTo>
                    <a:pt x="2176" y="2874"/>
                    <a:pt x="2377" y="2916"/>
                    <a:pt x="2583" y="2916"/>
                  </a:cubicBezTo>
                  <a:cubicBezTo>
                    <a:pt x="2789" y="2916"/>
                    <a:pt x="3000" y="2874"/>
                    <a:pt x="3169" y="2789"/>
                  </a:cubicBezTo>
                  <a:lnTo>
                    <a:pt x="4901" y="1775"/>
                  </a:lnTo>
                  <a:cubicBezTo>
                    <a:pt x="5197" y="1606"/>
                    <a:pt x="5197" y="1310"/>
                    <a:pt x="4901" y="1141"/>
                  </a:cubicBezTo>
                  <a:lnTo>
                    <a:pt x="3169" y="127"/>
                  </a:lnTo>
                  <a:cubicBezTo>
                    <a:pt x="3021" y="43"/>
                    <a:pt x="2820" y="1"/>
                    <a:pt x="2614"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8" name="Google Shape;4098;p39"/>
            <p:cNvSpPr/>
            <p:nvPr/>
          </p:nvSpPr>
          <p:spPr>
            <a:xfrm>
              <a:off x="4008550" y="3057100"/>
              <a:ext cx="129950" cy="72900"/>
            </a:xfrm>
            <a:custGeom>
              <a:avLst/>
              <a:gdLst/>
              <a:ahLst/>
              <a:cxnLst/>
              <a:rect l="l" t="t" r="r" b="b"/>
              <a:pathLst>
                <a:path w="5198" h="2916" extrusionOk="0">
                  <a:moveTo>
                    <a:pt x="2615" y="1"/>
                  </a:moveTo>
                  <a:cubicBezTo>
                    <a:pt x="2409" y="1"/>
                    <a:pt x="2197" y="43"/>
                    <a:pt x="2029" y="128"/>
                  </a:cubicBezTo>
                  <a:lnTo>
                    <a:pt x="296" y="1142"/>
                  </a:lnTo>
                  <a:cubicBezTo>
                    <a:pt x="1" y="1311"/>
                    <a:pt x="1" y="1606"/>
                    <a:pt x="296" y="1775"/>
                  </a:cubicBezTo>
                  <a:lnTo>
                    <a:pt x="2029" y="2789"/>
                  </a:lnTo>
                  <a:cubicBezTo>
                    <a:pt x="2176" y="2874"/>
                    <a:pt x="2377" y="2916"/>
                    <a:pt x="2583" y="2916"/>
                  </a:cubicBezTo>
                  <a:cubicBezTo>
                    <a:pt x="2789" y="2916"/>
                    <a:pt x="3000" y="2874"/>
                    <a:pt x="3169" y="2789"/>
                  </a:cubicBezTo>
                  <a:lnTo>
                    <a:pt x="4901" y="1775"/>
                  </a:lnTo>
                  <a:cubicBezTo>
                    <a:pt x="5197" y="1606"/>
                    <a:pt x="5197" y="1311"/>
                    <a:pt x="4901" y="1142"/>
                  </a:cubicBezTo>
                  <a:lnTo>
                    <a:pt x="3169" y="128"/>
                  </a:lnTo>
                  <a:cubicBezTo>
                    <a:pt x="3021" y="43"/>
                    <a:pt x="2821" y="1"/>
                    <a:pt x="261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9" name="Google Shape;4099;p39"/>
            <p:cNvSpPr/>
            <p:nvPr/>
          </p:nvSpPr>
          <p:spPr>
            <a:xfrm>
              <a:off x="4112050" y="3117325"/>
              <a:ext cx="129950" cy="72900"/>
            </a:xfrm>
            <a:custGeom>
              <a:avLst/>
              <a:gdLst/>
              <a:ahLst/>
              <a:cxnLst/>
              <a:rect l="l" t="t" r="r" b="b"/>
              <a:pathLst>
                <a:path w="5198" h="2916" extrusionOk="0">
                  <a:moveTo>
                    <a:pt x="2615" y="0"/>
                  </a:moveTo>
                  <a:cubicBezTo>
                    <a:pt x="2409" y="0"/>
                    <a:pt x="2198" y="42"/>
                    <a:pt x="2029" y="127"/>
                  </a:cubicBezTo>
                  <a:lnTo>
                    <a:pt x="297" y="1141"/>
                  </a:lnTo>
                  <a:cubicBezTo>
                    <a:pt x="1" y="1310"/>
                    <a:pt x="1" y="1605"/>
                    <a:pt x="297" y="1774"/>
                  </a:cubicBezTo>
                  <a:lnTo>
                    <a:pt x="2029" y="2788"/>
                  </a:lnTo>
                  <a:cubicBezTo>
                    <a:pt x="2177" y="2873"/>
                    <a:pt x="2377" y="2915"/>
                    <a:pt x="2583" y="2915"/>
                  </a:cubicBezTo>
                  <a:cubicBezTo>
                    <a:pt x="2789" y="2915"/>
                    <a:pt x="3001" y="2873"/>
                    <a:pt x="3169" y="2788"/>
                  </a:cubicBezTo>
                  <a:lnTo>
                    <a:pt x="4902" y="1774"/>
                  </a:lnTo>
                  <a:cubicBezTo>
                    <a:pt x="5197" y="1605"/>
                    <a:pt x="5197" y="1310"/>
                    <a:pt x="4902" y="1141"/>
                  </a:cubicBezTo>
                  <a:lnTo>
                    <a:pt x="3169" y="127"/>
                  </a:lnTo>
                  <a:cubicBezTo>
                    <a:pt x="3022" y="42"/>
                    <a:pt x="2821" y="0"/>
                    <a:pt x="261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0" name="Google Shape;4100;p39"/>
            <p:cNvSpPr/>
            <p:nvPr/>
          </p:nvSpPr>
          <p:spPr>
            <a:xfrm>
              <a:off x="4215575" y="3177525"/>
              <a:ext cx="129925" cy="72900"/>
            </a:xfrm>
            <a:custGeom>
              <a:avLst/>
              <a:gdLst/>
              <a:ahLst/>
              <a:cxnLst/>
              <a:rect l="l" t="t" r="r" b="b"/>
              <a:pathLst>
                <a:path w="5197" h="2916" extrusionOk="0">
                  <a:moveTo>
                    <a:pt x="2614" y="0"/>
                  </a:moveTo>
                  <a:cubicBezTo>
                    <a:pt x="2408" y="0"/>
                    <a:pt x="2197" y="42"/>
                    <a:pt x="2028" y="127"/>
                  </a:cubicBezTo>
                  <a:lnTo>
                    <a:pt x="296" y="1141"/>
                  </a:lnTo>
                  <a:cubicBezTo>
                    <a:pt x="0" y="1310"/>
                    <a:pt x="0" y="1606"/>
                    <a:pt x="296" y="1775"/>
                  </a:cubicBezTo>
                  <a:lnTo>
                    <a:pt x="2028" y="2789"/>
                  </a:lnTo>
                  <a:cubicBezTo>
                    <a:pt x="2176" y="2873"/>
                    <a:pt x="2377" y="2915"/>
                    <a:pt x="2583" y="2915"/>
                  </a:cubicBezTo>
                  <a:cubicBezTo>
                    <a:pt x="2789" y="2915"/>
                    <a:pt x="3000" y="2873"/>
                    <a:pt x="3169" y="2789"/>
                  </a:cubicBezTo>
                  <a:lnTo>
                    <a:pt x="4901" y="1775"/>
                  </a:lnTo>
                  <a:cubicBezTo>
                    <a:pt x="5197" y="1606"/>
                    <a:pt x="5197" y="1310"/>
                    <a:pt x="4901" y="1141"/>
                  </a:cubicBezTo>
                  <a:lnTo>
                    <a:pt x="3169" y="127"/>
                  </a:lnTo>
                  <a:cubicBezTo>
                    <a:pt x="3021" y="42"/>
                    <a:pt x="2820" y="0"/>
                    <a:pt x="2614"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1" name="Google Shape;4101;p39"/>
            <p:cNvSpPr/>
            <p:nvPr/>
          </p:nvSpPr>
          <p:spPr>
            <a:xfrm>
              <a:off x="4319075" y="3237725"/>
              <a:ext cx="129925" cy="72900"/>
            </a:xfrm>
            <a:custGeom>
              <a:avLst/>
              <a:gdLst/>
              <a:ahLst/>
              <a:cxnLst/>
              <a:rect l="l" t="t" r="r" b="b"/>
              <a:pathLst>
                <a:path w="5197" h="2916" extrusionOk="0">
                  <a:moveTo>
                    <a:pt x="2615" y="0"/>
                  </a:moveTo>
                  <a:cubicBezTo>
                    <a:pt x="2409" y="0"/>
                    <a:pt x="2197" y="43"/>
                    <a:pt x="2028" y="127"/>
                  </a:cubicBezTo>
                  <a:lnTo>
                    <a:pt x="296" y="1099"/>
                  </a:lnTo>
                  <a:cubicBezTo>
                    <a:pt x="0" y="1310"/>
                    <a:pt x="0" y="1606"/>
                    <a:pt x="296" y="1775"/>
                  </a:cubicBezTo>
                  <a:lnTo>
                    <a:pt x="2028" y="2789"/>
                  </a:lnTo>
                  <a:cubicBezTo>
                    <a:pt x="2176" y="2873"/>
                    <a:pt x="2377" y="2915"/>
                    <a:pt x="2583" y="2915"/>
                  </a:cubicBezTo>
                  <a:cubicBezTo>
                    <a:pt x="2789" y="2915"/>
                    <a:pt x="3000" y="2873"/>
                    <a:pt x="3169" y="2789"/>
                  </a:cubicBezTo>
                  <a:lnTo>
                    <a:pt x="4901" y="1775"/>
                  </a:lnTo>
                  <a:cubicBezTo>
                    <a:pt x="5197" y="1606"/>
                    <a:pt x="5197" y="1310"/>
                    <a:pt x="4901" y="1099"/>
                  </a:cubicBezTo>
                  <a:lnTo>
                    <a:pt x="3169" y="127"/>
                  </a:lnTo>
                  <a:cubicBezTo>
                    <a:pt x="3021" y="43"/>
                    <a:pt x="2821" y="0"/>
                    <a:pt x="261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2" name="Google Shape;4102;p39"/>
            <p:cNvSpPr/>
            <p:nvPr/>
          </p:nvSpPr>
          <p:spPr>
            <a:xfrm>
              <a:off x="4422575" y="3297925"/>
              <a:ext cx="129950" cy="72900"/>
            </a:xfrm>
            <a:custGeom>
              <a:avLst/>
              <a:gdLst/>
              <a:ahLst/>
              <a:cxnLst/>
              <a:rect l="l" t="t" r="r" b="b"/>
              <a:pathLst>
                <a:path w="5198" h="2916" extrusionOk="0">
                  <a:moveTo>
                    <a:pt x="2615" y="0"/>
                  </a:moveTo>
                  <a:cubicBezTo>
                    <a:pt x="2409" y="0"/>
                    <a:pt x="2198" y="43"/>
                    <a:pt x="2029" y="127"/>
                  </a:cubicBezTo>
                  <a:lnTo>
                    <a:pt x="297" y="1099"/>
                  </a:lnTo>
                  <a:cubicBezTo>
                    <a:pt x="1" y="1310"/>
                    <a:pt x="1" y="1606"/>
                    <a:pt x="297" y="1775"/>
                  </a:cubicBezTo>
                  <a:lnTo>
                    <a:pt x="2029" y="2789"/>
                  </a:lnTo>
                  <a:cubicBezTo>
                    <a:pt x="2177" y="2873"/>
                    <a:pt x="2388" y="2916"/>
                    <a:pt x="2599" y="2916"/>
                  </a:cubicBezTo>
                  <a:cubicBezTo>
                    <a:pt x="2810" y="2916"/>
                    <a:pt x="3022" y="2873"/>
                    <a:pt x="3169" y="2789"/>
                  </a:cubicBezTo>
                  <a:lnTo>
                    <a:pt x="4902" y="1775"/>
                  </a:lnTo>
                  <a:cubicBezTo>
                    <a:pt x="5197" y="1606"/>
                    <a:pt x="5197" y="1310"/>
                    <a:pt x="4902" y="1099"/>
                  </a:cubicBezTo>
                  <a:lnTo>
                    <a:pt x="3169" y="127"/>
                  </a:lnTo>
                  <a:cubicBezTo>
                    <a:pt x="3022" y="43"/>
                    <a:pt x="2821" y="0"/>
                    <a:pt x="261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3" name="Google Shape;4103;p39"/>
            <p:cNvSpPr/>
            <p:nvPr/>
          </p:nvSpPr>
          <p:spPr>
            <a:xfrm>
              <a:off x="4526100" y="3358125"/>
              <a:ext cx="129925" cy="72900"/>
            </a:xfrm>
            <a:custGeom>
              <a:avLst/>
              <a:gdLst/>
              <a:ahLst/>
              <a:cxnLst/>
              <a:rect l="l" t="t" r="r" b="b"/>
              <a:pathLst>
                <a:path w="5197" h="2916" extrusionOk="0">
                  <a:moveTo>
                    <a:pt x="2614" y="1"/>
                  </a:moveTo>
                  <a:cubicBezTo>
                    <a:pt x="2408" y="1"/>
                    <a:pt x="2197" y="43"/>
                    <a:pt x="2028" y="127"/>
                  </a:cubicBezTo>
                  <a:lnTo>
                    <a:pt x="338" y="1099"/>
                  </a:lnTo>
                  <a:cubicBezTo>
                    <a:pt x="0" y="1310"/>
                    <a:pt x="0" y="1606"/>
                    <a:pt x="296" y="1775"/>
                  </a:cubicBezTo>
                  <a:lnTo>
                    <a:pt x="2028" y="2789"/>
                  </a:lnTo>
                  <a:cubicBezTo>
                    <a:pt x="2176" y="2873"/>
                    <a:pt x="2377" y="2916"/>
                    <a:pt x="2582" y="2916"/>
                  </a:cubicBezTo>
                  <a:cubicBezTo>
                    <a:pt x="2788" y="2916"/>
                    <a:pt x="3000" y="2873"/>
                    <a:pt x="3169" y="2789"/>
                  </a:cubicBezTo>
                  <a:lnTo>
                    <a:pt x="4901" y="1775"/>
                  </a:lnTo>
                  <a:cubicBezTo>
                    <a:pt x="5197" y="1606"/>
                    <a:pt x="5197" y="1310"/>
                    <a:pt x="4901" y="1099"/>
                  </a:cubicBezTo>
                  <a:lnTo>
                    <a:pt x="3169" y="127"/>
                  </a:lnTo>
                  <a:cubicBezTo>
                    <a:pt x="3021" y="43"/>
                    <a:pt x="2820" y="1"/>
                    <a:pt x="2614"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4" name="Google Shape;4104;p39"/>
            <p:cNvSpPr/>
            <p:nvPr/>
          </p:nvSpPr>
          <p:spPr>
            <a:xfrm>
              <a:off x="4629600" y="3417550"/>
              <a:ext cx="129925" cy="73675"/>
            </a:xfrm>
            <a:custGeom>
              <a:avLst/>
              <a:gdLst/>
              <a:ahLst/>
              <a:cxnLst/>
              <a:rect l="l" t="t" r="r" b="b"/>
              <a:pathLst>
                <a:path w="5197" h="2947" extrusionOk="0">
                  <a:moveTo>
                    <a:pt x="2614" y="0"/>
                  </a:moveTo>
                  <a:cubicBezTo>
                    <a:pt x="2408" y="0"/>
                    <a:pt x="2197" y="53"/>
                    <a:pt x="2028" y="158"/>
                  </a:cubicBezTo>
                  <a:lnTo>
                    <a:pt x="296" y="1130"/>
                  </a:lnTo>
                  <a:cubicBezTo>
                    <a:pt x="0" y="1341"/>
                    <a:pt x="0" y="1637"/>
                    <a:pt x="296" y="1806"/>
                  </a:cubicBezTo>
                  <a:lnTo>
                    <a:pt x="2028" y="2820"/>
                  </a:lnTo>
                  <a:cubicBezTo>
                    <a:pt x="2176" y="2905"/>
                    <a:pt x="2387" y="2947"/>
                    <a:pt x="2599" y="2947"/>
                  </a:cubicBezTo>
                  <a:cubicBezTo>
                    <a:pt x="2810" y="2947"/>
                    <a:pt x="3021" y="2905"/>
                    <a:pt x="3169" y="2820"/>
                  </a:cubicBezTo>
                  <a:lnTo>
                    <a:pt x="4901" y="1806"/>
                  </a:lnTo>
                  <a:cubicBezTo>
                    <a:pt x="5197" y="1637"/>
                    <a:pt x="5197" y="1341"/>
                    <a:pt x="4901" y="1130"/>
                  </a:cubicBezTo>
                  <a:lnTo>
                    <a:pt x="3169" y="158"/>
                  </a:lnTo>
                  <a:cubicBezTo>
                    <a:pt x="3021" y="53"/>
                    <a:pt x="2820" y="0"/>
                    <a:pt x="2614"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5" name="Google Shape;4105;p39"/>
            <p:cNvSpPr/>
            <p:nvPr/>
          </p:nvSpPr>
          <p:spPr>
            <a:xfrm>
              <a:off x="4733100" y="3477750"/>
              <a:ext cx="129950" cy="73675"/>
            </a:xfrm>
            <a:custGeom>
              <a:avLst/>
              <a:gdLst/>
              <a:ahLst/>
              <a:cxnLst/>
              <a:rect l="l" t="t" r="r" b="b"/>
              <a:pathLst>
                <a:path w="5198" h="2947" extrusionOk="0">
                  <a:moveTo>
                    <a:pt x="2615" y="0"/>
                  </a:moveTo>
                  <a:cubicBezTo>
                    <a:pt x="2409" y="0"/>
                    <a:pt x="2198" y="53"/>
                    <a:pt x="2029" y="159"/>
                  </a:cubicBezTo>
                  <a:lnTo>
                    <a:pt x="339" y="1130"/>
                  </a:lnTo>
                  <a:cubicBezTo>
                    <a:pt x="1" y="1342"/>
                    <a:pt x="1" y="1637"/>
                    <a:pt x="296" y="1806"/>
                  </a:cubicBezTo>
                  <a:lnTo>
                    <a:pt x="2029" y="2820"/>
                  </a:lnTo>
                  <a:cubicBezTo>
                    <a:pt x="2176" y="2905"/>
                    <a:pt x="2377" y="2947"/>
                    <a:pt x="2583" y="2947"/>
                  </a:cubicBezTo>
                  <a:cubicBezTo>
                    <a:pt x="2789" y="2947"/>
                    <a:pt x="3000" y="2905"/>
                    <a:pt x="3169" y="2820"/>
                  </a:cubicBezTo>
                  <a:lnTo>
                    <a:pt x="4901" y="1806"/>
                  </a:lnTo>
                  <a:cubicBezTo>
                    <a:pt x="5197" y="1637"/>
                    <a:pt x="5197" y="1342"/>
                    <a:pt x="4901" y="1130"/>
                  </a:cubicBezTo>
                  <a:lnTo>
                    <a:pt x="3169" y="159"/>
                  </a:lnTo>
                  <a:cubicBezTo>
                    <a:pt x="3021" y="53"/>
                    <a:pt x="2821" y="0"/>
                    <a:pt x="261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6" name="Google Shape;4106;p39"/>
            <p:cNvSpPr/>
            <p:nvPr/>
          </p:nvSpPr>
          <p:spPr>
            <a:xfrm>
              <a:off x="3486800" y="2638850"/>
              <a:ext cx="129925" cy="72900"/>
            </a:xfrm>
            <a:custGeom>
              <a:avLst/>
              <a:gdLst/>
              <a:ahLst/>
              <a:cxnLst/>
              <a:rect l="l" t="t" r="r" b="b"/>
              <a:pathLst>
                <a:path w="5197" h="2916" extrusionOk="0">
                  <a:moveTo>
                    <a:pt x="2614" y="1"/>
                  </a:moveTo>
                  <a:cubicBezTo>
                    <a:pt x="2408" y="1"/>
                    <a:pt x="2197" y="43"/>
                    <a:pt x="2028" y="127"/>
                  </a:cubicBezTo>
                  <a:lnTo>
                    <a:pt x="338" y="1099"/>
                  </a:lnTo>
                  <a:cubicBezTo>
                    <a:pt x="0" y="1310"/>
                    <a:pt x="0" y="1606"/>
                    <a:pt x="296" y="1775"/>
                  </a:cubicBezTo>
                  <a:lnTo>
                    <a:pt x="2028" y="2789"/>
                  </a:lnTo>
                  <a:cubicBezTo>
                    <a:pt x="2176" y="2874"/>
                    <a:pt x="2387" y="2916"/>
                    <a:pt x="2598" y="2916"/>
                  </a:cubicBezTo>
                  <a:cubicBezTo>
                    <a:pt x="2810" y="2916"/>
                    <a:pt x="3021" y="2874"/>
                    <a:pt x="3169" y="2789"/>
                  </a:cubicBezTo>
                  <a:lnTo>
                    <a:pt x="4901" y="1775"/>
                  </a:lnTo>
                  <a:cubicBezTo>
                    <a:pt x="5197" y="1606"/>
                    <a:pt x="5197" y="1310"/>
                    <a:pt x="4901" y="1099"/>
                  </a:cubicBezTo>
                  <a:lnTo>
                    <a:pt x="3169" y="127"/>
                  </a:lnTo>
                  <a:cubicBezTo>
                    <a:pt x="3021" y="43"/>
                    <a:pt x="2820" y="1"/>
                    <a:pt x="2614"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7" name="Google Shape;4107;p39"/>
            <p:cNvSpPr/>
            <p:nvPr/>
          </p:nvSpPr>
          <p:spPr>
            <a:xfrm>
              <a:off x="3590300" y="2699050"/>
              <a:ext cx="129925" cy="72900"/>
            </a:xfrm>
            <a:custGeom>
              <a:avLst/>
              <a:gdLst/>
              <a:ahLst/>
              <a:cxnLst/>
              <a:rect l="l" t="t" r="r" b="b"/>
              <a:pathLst>
                <a:path w="5197" h="2916" extrusionOk="0">
                  <a:moveTo>
                    <a:pt x="2620" y="1"/>
                  </a:moveTo>
                  <a:cubicBezTo>
                    <a:pt x="2409" y="1"/>
                    <a:pt x="2197" y="43"/>
                    <a:pt x="2028" y="128"/>
                  </a:cubicBezTo>
                  <a:lnTo>
                    <a:pt x="338" y="1099"/>
                  </a:lnTo>
                  <a:cubicBezTo>
                    <a:pt x="0" y="1310"/>
                    <a:pt x="0" y="1606"/>
                    <a:pt x="296" y="1775"/>
                  </a:cubicBezTo>
                  <a:lnTo>
                    <a:pt x="2028" y="2789"/>
                  </a:lnTo>
                  <a:cubicBezTo>
                    <a:pt x="2176" y="2874"/>
                    <a:pt x="2387" y="2916"/>
                    <a:pt x="2599" y="2916"/>
                  </a:cubicBezTo>
                  <a:cubicBezTo>
                    <a:pt x="2810" y="2916"/>
                    <a:pt x="3021" y="2874"/>
                    <a:pt x="3169" y="2789"/>
                  </a:cubicBezTo>
                  <a:lnTo>
                    <a:pt x="4901" y="1775"/>
                  </a:lnTo>
                  <a:cubicBezTo>
                    <a:pt x="5197" y="1606"/>
                    <a:pt x="5197" y="1310"/>
                    <a:pt x="4901" y="1099"/>
                  </a:cubicBezTo>
                  <a:lnTo>
                    <a:pt x="3211" y="128"/>
                  </a:lnTo>
                  <a:cubicBezTo>
                    <a:pt x="3042" y="43"/>
                    <a:pt x="2831"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8" name="Google Shape;4108;p39"/>
            <p:cNvSpPr/>
            <p:nvPr/>
          </p:nvSpPr>
          <p:spPr>
            <a:xfrm>
              <a:off x="3693800" y="2759250"/>
              <a:ext cx="129950" cy="72925"/>
            </a:xfrm>
            <a:custGeom>
              <a:avLst/>
              <a:gdLst/>
              <a:ahLst/>
              <a:cxnLst/>
              <a:rect l="l" t="t" r="r" b="b"/>
              <a:pathLst>
                <a:path w="5198" h="2917" extrusionOk="0">
                  <a:moveTo>
                    <a:pt x="2620" y="1"/>
                  </a:moveTo>
                  <a:cubicBezTo>
                    <a:pt x="2409" y="1"/>
                    <a:pt x="2198" y="43"/>
                    <a:pt x="2029" y="128"/>
                  </a:cubicBezTo>
                  <a:lnTo>
                    <a:pt x="339" y="1099"/>
                  </a:lnTo>
                  <a:cubicBezTo>
                    <a:pt x="1" y="1311"/>
                    <a:pt x="1" y="1606"/>
                    <a:pt x="339" y="1775"/>
                  </a:cubicBezTo>
                  <a:lnTo>
                    <a:pt x="2029" y="2789"/>
                  </a:lnTo>
                  <a:cubicBezTo>
                    <a:pt x="2177" y="2874"/>
                    <a:pt x="2388" y="2916"/>
                    <a:pt x="2599" y="2916"/>
                  </a:cubicBezTo>
                  <a:cubicBezTo>
                    <a:pt x="2810" y="2916"/>
                    <a:pt x="3021" y="2874"/>
                    <a:pt x="3169" y="2789"/>
                  </a:cubicBezTo>
                  <a:lnTo>
                    <a:pt x="4901" y="1775"/>
                  </a:lnTo>
                  <a:cubicBezTo>
                    <a:pt x="5197" y="1606"/>
                    <a:pt x="5197" y="1311"/>
                    <a:pt x="4901" y="1099"/>
                  </a:cubicBezTo>
                  <a:lnTo>
                    <a:pt x="3212" y="128"/>
                  </a:lnTo>
                  <a:cubicBezTo>
                    <a:pt x="3043" y="43"/>
                    <a:pt x="2831"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9" name="Google Shape;4109;p39"/>
            <p:cNvSpPr/>
            <p:nvPr/>
          </p:nvSpPr>
          <p:spPr>
            <a:xfrm>
              <a:off x="3797325" y="2819050"/>
              <a:ext cx="130975" cy="73325"/>
            </a:xfrm>
            <a:custGeom>
              <a:avLst/>
              <a:gdLst/>
              <a:ahLst/>
              <a:cxnLst/>
              <a:rect l="l" t="t" r="r" b="b"/>
              <a:pathLst>
                <a:path w="5239" h="2933" extrusionOk="0">
                  <a:moveTo>
                    <a:pt x="2654" y="1"/>
                  </a:moveTo>
                  <a:cubicBezTo>
                    <a:pt x="2432" y="1"/>
                    <a:pt x="2206" y="55"/>
                    <a:pt x="2028" y="144"/>
                  </a:cubicBezTo>
                  <a:lnTo>
                    <a:pt x="338" y="1116"/>
                  </a:lnTo>
                  <a:cubicBezTo>
                    <a:pt x="0" y="1327"/>
                    <a:pt x="0" y="1622"/>
                    <a:pt x="296" y="1791"/>
                  </a:cubicBezTo>
                  <a:lnTo>
                    <a:pt x="2028" y="2805"/>
                  </a:lnTo>
                  <a:cubicBezTo>
                    <a:pt x="2176" y="2890"/>
                    <a:pt x="2387" y="2932"/>
                    <a:pt x="2598" y="2932"/>
                  </a:cubicBezTo>
                  <a:cubicBezTo>
                    <a:pt x="2810" y="2932"/>
                    <a:pt x="3021" y="2890"/>
                    <a:pt x="3169" y="2805"/>
                  </a:cubicBezTo>
                  <a:lnTo>
                    <a:pt x="4901" y="1791"/>
                  </a:lnTo>
                  <a:cubicBezTo>
                    <a:pt x="5197" y="1622"/>
                    <a:pt x="5239" y="1327"/>
                    <a:pt x="4901" y="1116"/>
                  </a:cubicBezTo>
                  <a:lnTo>
                    <a:pt x="3211" y="144"/>
                  </a:lnTo>
                  <a:cubicBezTo>
                    <a:pt x="3051" y="44"/>
                    <a:pt x="2854" y="1"/>
                    <a:pt x="2654"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0" name="Google Shape;4110;p39"/>
            <p:cNvSpPr/>
            <p:nvPr/>
          </p:nvSpPr>
          <p:spPr>
            <a:xfrm>
              <a:off x="3900825" y="2878875"/>
              <a:ext cx="129925" cy="73700"/>
            </a:xfrm>
            <a:custGeom>
              <a:avLst/>
              <a:gdLst/>
              <a:ahLst/>
              <a:cxnLst/>
              <a:rect l="l" t="t" r="r" b="b"/>
              <a:pathLst>
                <a:path w="5197" h="2948" extrusionOk="0">
                  <a:moveTo>
                    <a:pt x="2620" y="1"/>
                  </a:moveTo>
                  <a:cubicBezTo>
                    <a:pt x="2408" y="1"/>
                    <a:pt x="2197" y="53"/>
                    <a:pt x="2028" y="159"/>
                  </a:cubicBezTo>
                  <a:lnTo>
                    <a:pt x="338" y="1131"/>
                  </a:lnTo>
                  <a:cubicBezTo>
                    <a:pt x="0" y="1342"/>
                    <a:pt x="0" y="1638"/>
                    <a:pt x="338" y="1807"/>
                  </a:cubicBezTo>
                  <a:lnTo>
                    <a:pt x="2028" y="2821"/>
                  </a:lnTo>
                  <a:cubicBezTo>
                    <a:pt x="2176" y="2905"/>
                    <a:pt x="2387" y="2947"/>
                    <a:pt x="2599" y="2947"/>
                  </a:cubicBezTo>
                  <a:cubicBezTo>
                    <a:pt x="2810" y="2947"/>
                    <a:pt x="3021" y="2905"/>
                    <a:pt x="3169" y="2821"/>
                  </a:cubicBezTo>
                  <a:lnTo>
                    <a:pt x="4901" y="1807"/>
                  </a:lnTo>
                  <a:cubicBezTo>
                    <a:pt x="5197" y="1638"/>
                    <a:pt x="5197" y="1342"/>
                    <a:pt x="4901" y="1131"/>
                  </a:cubicBezTo>
                  <a:lnTo>
                    <a:pt x="3211" y="159"/>
                  </a:lnTo>
                  <a:cubicBezTo>
                    <a:pt x="3042" y="53"/>
                    <a:pt x="2831"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1" name="Google Shape;4111;p39"/>
            <p:cNvSpPr/>
            <p:nvPr/>
          </p:nvSpPr>
          <p:spPr>
            <a:xfrm>
              <a:off x="4004325" y="2939075"/>
              <a:ext cx="131000" cy="73575"/>
            </a:xfrm>
            <a:custGeom>
              <a:avLst/>
              <a:gdLst/>
              <a:ahLst/>
              <a:cxnLst/>
              <a:rect l="l" t="t" r="r" b="b"/>
              <a:pathLst>
                <a:path w="5240" h="2943" extrusionOk="0">
                  <a:moveTo>
                    <a:pt x="2620" y="1"/>
                  </a:moveTo>
                  <a:cubicBezTo>
                    <a:pt x="2409" y="1"/>
                    <a:pt x="2198" y="53"/>
                    <a:pt x="2029" y="159"/>
                  </a:cubicBezTo>
                  <a:lnTo>
                    <a:pt x="339" y="1131"/>
                  </a:lnTo>
                  <a:cubicBezTo>
                    <a:pt x="1" y="1342"/>
                    <a:pt x="1" y="1638"/>
                    <a:pt x="296" y="1807"/>
                  </a:cubicBezTo>
                  <a:lnTo>
                    <a:pt x="2029" y="2821"/>
                  </a:lnTo>
                  <a:cubicBezTo>
                    <a:pt x="2168" y="2901"/>
                    <a:pt x="2364" y="2943"/>
                    <a:pt x="2564" y="2943"/>
                  </a:cubicBezTo>
                  <a:cubicBezTo>
                    <a:pt x="2786" y="2943"/>
                    <a:pt x="3013" y="2890"/>
                    <a:pt x="3169" y="2778"/>
                  </a:cubicBezTo>
                  <a:lnTo>
                    <a:pt x="4901" y="1807"/>
                  </a:lnTo>
                  <a:cubicBezTo>
                    <a:pt x="5197" y="1638"/>
                    <a:pt x="5239" y="1342"/>
                    <a:pt x="4901" y="1131"/>
                  </a:cubicBezTo>
                  <a:lnTo>
                    <a:pt x="3211" y="159"/>
                  </a:lnTo>
                  <a:cubicBezTo>
                    <a:pt x="3042" y="53"/>
                    <a:pt x="2831"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2" name="Google Shape;4112;p39"/>
            <p:cNvSpPr/>
            <p:nvPr/>
          </p:nvSpPr>
          <p:spPr>
            <a:xfrm>
              <a:off x="4107825" y="2999275"/>
              <a:ext cx="129950" cy="73575"/>
            </a:xfrm>
            <a:custGeom>
              <a:avLst/>
              <a:gdLst/>
              <a:ahLst/>
              <a:cxnLst/>
              <a:rect l="l" t="t" r="r" b="b"/>
              <a:pathLst>
                <a:path w="5198" h="2943" extrusionOk="0">
                  <a:moveTo>
                    <a:pt x="2620" y="1"/>
                  </a:moveTo>
                  <a:cubicBezTo>
                    <a:pt x="2409" y="1"/>
                    <a:pt x="2198" y="54"/>
                    <a:pt x="2029" y="159"/>
                  </a:cubicBezTo>
                  <a:lnTo>
                    <a:pt x="339" y="1131"/>
                  </a:lnTo>
                  <a:cubicBezTo>
                    <a:pt x="1" y="1342"/>
                    <a:pt x="1" y="1638"/>
                    <a:pt x="297" y="1807"/>
                  </a:cubicBezTo>
                  <a:lnTo>
                    <a:pt x="2029" y="2821"/>
                  </a:lnTo>
                  <a:cubicBezTo>
                    <a:pt x="2168" y="2901"/>
                    <a:pt x="2365" y="2943"/>
                    <a:pt x="2564" y="2943"/>
                  </a:cubicBezTo>
                  <a:cubicBezTo>
                    <a:pt x="2787" y="2943"/>
                    <a:pt x="3013" y="2890"/>
                    <a:pt x="3170" y="2779"/>
                  </a:cubicBezTo>
                  <a:lnTo>
                    <a:pt x="4902" y="1807"/>
                  </a:lnTo>
                  <a:cubicBezTo>
                    <a:pt x="5197" y="1638"/>
                    <a:pt x="5197" y="1342"/>
                    <a:pt x="4902" y="1131"/>
                  </a:cubicBezTo>
                  <a:lnTo>
                    <a:pt x="3212" y="159"/>
                  </a:lnTo>
                  <a:cubicBezTo>
                    <a:pt x="3043" y="54"/>
                    <a:pt x="2832"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3" name="Google Shape;4113;p39"/>
            <p:cNvSpPr/>
            <p:nvPr/>
          </p:nvSpPr>
          <p:spPr>
            <a:xfrm>
              <a:off x="4211350" y="3059475"/>
              <a:ext cx="130975" cy="73450"/>
            </a:xfrm>
            <a:custGeom>
              <a:avLst/>
              <a:gdLst/>
              <a:ahLst/>
              <a:cxnLst/>
              <a:rect l="l" t="t" r="r" b="b"/>
              <a:pathLst>
                <a:path w="5239" h="2938" extrusionOk="0">
                  <a:moveTo>
                    <a:pt x="2620" y="1"/>
                  </a:moveTo>
                  <a:cubicBezTo>
                    <a:pt x="2408" y="1"/>
                    <a:pt x="2197" y="54"/>
                    <a:pt x="2028" y="159"/>
                  </a:cubicBezTo>
                  <a:lnTo>
                    <a:pt x="338" y="1131"/>
                  </a:lnTo>
                  <a:cubicBezTo>
                    <a:pt x="0" y="1342"/>
                    <a:pt x="0" y="1638"/>
                    <a:pt x="338" y="1807"/>
                  </a:cubicBezTo>
                  <a:lnTo>
                    <a:pt x="2028" y="2779"/>
                  </a:lnTo>
                  <a:cubicBezTo>
                    <a:pt x="2176" y="2884"/>
                    <a:pt x="2387" y="2937"/>
                    <a:pt x="2598" y="2937"/>
                  </a:cubicBezTo>
                  <a:cubicBezTo>
                    <a:pt x="2810" y="2937"/>
                    <a:pt x="3021" y="2884"/>
                    <a:pt x="3169" y="2779"/>
                  </a:cubicBezTo>
                  <a:lnTo>
                    <a:pt x="4901" y="1807"/>
                  </a:lnTo>
                  <a:cubicBezTo>
                    <a:pt x="5197" y="1638"/>
                    <a:pt x="5239" y="1342"/>
                    <a:pt x="4901" y="1131"/>
                  </a:cubicBezTo>
                  <a:lnTo>
                    <a:pt x="3211" y="159"/>
                  </a:lnTo>
                  <a:cubicBezTo>
                    <a:pt x="3042" y="54"/>
                    <a:pt x="2831"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4" name="Google Shape;4114;p39"/>
            <p:cNvSpPr/>
            <p:nvPr/>
          </p:nvSpPr>
          <p:spPr>
            <a:xfrm>
              <a:off x="4314850" y="3119700"/>
              <a:ext cx="131000" cy="73425"/>
            </a:xfrm>
            <a:custGeom>
              <a:avLst/>
              <a:gdLst/>
              <a:ahLst/>
              <a:cxnLst/>
              <a:rect l="l" t="t" r="r" b="b"/>
              <a:pathLst>
                <a:path w="5240" h="2937" extrusionOk="0">
                  <a:moveTo>
                    <a:pt x="2620" y="0"/>
                  </a:moveTo>
                  <a:cubicBezTo>
                    <a:pt x="2409" y="0"/>
                    <a:pt x="2197" y="53"/>
                    <a:pt x="2028" y="158"/>
                  </a:cubicBezTo>
                  <a:lnTo>
                    <a:pt x="338" y="1130"/>
                  </a:lnTo>
                  <a:cubicBezTo>
                    <a:pt x="0" y="1341"/>
                    <a:pt x="0" y="1637"/>
                    <a:pt x="296" y="1806"/>
                  </a:cubicBezTo>
                  <a:lnTo>
                    <a:pt x="2028" y="2778"/>
                  </a:lnTo>
                  <a:cubicBezTo>
                    <a:pt x="2176" y="2883"/>
                    <a:pt x="2388" y="2936"/>
                    <a:pt x="2599" y="2936"/>
                  </a:cubicBezTo>
                  <a:cubicBezTo>
                    <a:pt x="2810" y="2936"/>
                    <a:pt x="3021" y="2883"/>
                    <a:pt x="3169" y="2778"/>
                  </a:cubicBezTo>
                  <a:lnTo>
                    <a:pt x="4901" y="1806"/>
                  </a:lnTo>
                  <a:cubicBezTo>
                    <a:pt x="5197" y="1637"/>
                    <a:pt x="5239" y="1341"/>
                    <a:pt x="4901" y="1130"/>
                  </a:cubicBezTo>
                  <a:lnTo>
                    <a:pt x="3211" y="158"/>
                  </a:lnTo>
                  <a:cubicBezTo>
                    <a:pt x="3042" y="53"/>
                    <a:pt x="2831" y="0"/>
                    <a:pt x="2620"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5" name="Google Shape;4115;p39"/>
            <p:cNvSpPr/>
            <p:nvPr/>
          </p:nvSpPr>
          <p:spPr>
            <a:xfrm>
              <a:off x="4418350" y="3179900"/>
              <a:ext cx="129950" cy="73425"/>
            </a:xfrm>
            <a:custGeom>
              <a:avLst/>
              <a:gdLst/>
              <a:ahLst/>
              <a:cxnLst/>
              <a:rect l="l" t="t" r="r" b="b"/>
              <a:pathLst>
                <a:path w="5198" h="2937" extrusionOk="0">
                  <a:moveTo>
                    <a:pt x="2620" y="0"/>
                  </a:moveTo>
                  <a:cubicBezTo>
                    <a:pt x="2409" y="0"/>
                    <a:pt x="2198" y="53"/>
                    <a:pt x="2029" y="159"/>
                  </a:cubicBezTo>
                  <a:lnTo>
                    <a:pt x="339" y="1130"/>
                  </a:lnTo>
                  <a:cubicBezTo>
                    <a:pt x="1" y="1299"/>
                    <a:pt x="1" y="1637"/>
                    <a:pt x="339" y="1806"/>
                  </a:cubicBezTo>
                  <a:lnTo>
                    <a:pt x="2029" y="2778"/>
                  </a:lnTo>
                  <a:cubicBezTo>
                    <a:pt x="2177" y="2884"/>
                    <a:pt x="2388" y="2936"/>
                    <a:pt x="2599" y="2936"/>
                  </a:cubicBezTo>
                  <a:cubicBezTo>
                    <a:pt x="2810" y="2936"/>
                    <a:pt x="3022" y="2884"/>
                    <a:pt x="3169" y="2778"/>
                  </a:cubicBezTo>
                  <a:lnTo>
                    <a:pt x="4902" y="1806"/>
                  </a:lnTo>
                  <a:cubicBezTo>
                    <a:pt x="5197" y="1637"/>
                    <a:pt x="5197" y="1299"/>
                    <a:pt x="4902" y="1130"/>
                  </a:cubicBezTo>
                  <a:lnTo>
                    <a:pt x="3212" y="159"/>
                  </a:lnTo>
                  <a:cubicBezTo>
                    <a:pt x="3043" y="53"/>
                    <a:pt x="2831" y="0"/>
                    <a:pt x="2620"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6" name="Google Shape;4116;p39"/>
            <p:cNvSpPr/>
            <p:nvPr/>
          </p:nvSpPr>
          <p:spPr>
            <a:xfrm>
              <a:off x="4521875" y="3240100"/>
              <a:ext cx="130975" cy="73425"/>
            </a:xfrm>
            <a:custGeom>
              <a:avLst/>
              <a:gdLst/>
              <a:ahLst/>
              <a:cxnLst/>
              <a:rect l="l" t="t" r="r" b="b"/>
              <a:pathLst>
                <a:path w="5239" h="2937" extrusionOk="0">
                  <a:moveTo>
                    <a:pt x="2619" y="0"/>
                  </a:moveTo>
                  <a:cubicBezTo>
                    <a:pt x="2408" y="0"/>
                    <a:pt x="2197" y="53"/>
                    <a:pt x="2028" y="159"/>
                  </a:cubicBezTo>
                  <a:lnTo>
                    <a:pt x="338" y="1130"/>
                  </a:lnTo>
                  <a:cubicBezTo>
                    <a:pt x="0" y="1299"/>
                    <a:pt x="0" y="1637"/>
                    <a:pt x="296" y="1806"/>
                  </a:cubicBezTo>
                  <a:lnTo>
                    <a:pt x="2028" y="2778"/>
                  </a:lnTo>
                  <a:cubicBezTo>
                    <a:pt x="2176" y="2884"/>
                    <a:pt x="2387" y="2937"/>
                    <a:pt x="2598" y="2937"/>
                  </a:cubicBezTo>
                  <a:cubicBezTo>
                    <a:pt x="2810" y="2937"/>
                    <a:pt x="3021" y="2884"/>
                    <a:pt x="3169" y="2778"/>
                  </a:cubicBezTo>
                  <a:lnTo>
                    <a:pt x="4901" y="1806"/>
                  </a:lnTo>
                  <a:cubicBezTo>
                    <a:pt x="5239" y="1637"/>
                    <a:pt x="5239" y="1299"/>
                    <a:pt x="4901" y="1130"/>
                  </a:cubicBezTo>
                  <a:lnTo>
                    <a:pt x="3211" y="159"/>
                  </a:lnTo>
                  <a:cubicBezTo>
                    <a:pt x="3042" y="53"/>
                    <a:pt x="2831" y="0"/>
                    <a:pt x="261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7" name="Google Shape;4117;p39"/>
            <p:cNvSpPr/>
            <p:nvPr/>
          </p:nvSpPr>
          <p:spPr>
            <a:xfrm>
              <a:off x="4625375" y="3300150"/>
              <a:ext cx="129925" cy="73575"/>
            </a:xfrm>
            <a:custGeom>
              <a:avLst/>
              <a:gdLst/>
              <a:ahLst/>
              <a:cxnLst/>
              <a:rect l="l" t="t" r="r" b="b"/>
              <a:pathLst>
                <a:path w="5197" h="2943" extrusionOk="0">
                  <a:moveTo>
                    <a:pt x="2655" y="1"/>
                  </a:moveTo>
                  <a:cubicBezTo>
                    <a:pt x="2432" y="1"/>
                    <a:pt x="2207" y="53"/>
                    <a:pt x="2028" y="165"/>
                  </a:cubicBezTo>
                  <a:lnTo>
                    <a:pt x="338" y="1137"/>
                  </a:lnTo>
                  <a:cubicBezTo>
                    <a:pt x="0" y="1306"/>
                    <a:pt x="0" y="1601"/>
                    <a:pt x="338" y="1813"/>
                  </a:cubicBezTo>
                  <a:lnTo>
                    <a:pt x="2028" y="2784"/>
                  </a:lnTo>
                  <a:cubicBezTo>
                    <a:pt x="2176" y="2890"/>
                    <a:pt x="2387" y="2943"/>
                    <a:pt x="2599" y="2943"/>
                  </a:cubicBezTo>
                  <a:cubicBezTo>
                    <a:pt x="2810" y="2943"/>
                    <a:pt x="3021" y="2890"/>
                    <a:pt x="3169" y="2784"/>
                  </a:cubicBezTo>
                  <a:lnTo>
                    <a:pt x="4901" y="1813"/>
                  </a:lnTo>
                  <a:cubicBezTo>
                    <a:pt x="5197" y="1601"/>
                    <a:pt x="5197" y="1306"/>
                    <a:pt x="4901" y="1137"/>
                  </a:cubicBezTo>
                  <a:lnTo>
                    <a:pt x="3211" y="123"/>
                  </a:lnTo>
                  <a:cubicBezTo>
                    <a:pt x="3052" y="43"/>
                    <a:pt x="2854" y="1"/>
                    <a:pt x="265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8" name="Google Shape;4118;p39"/>
            <p:cNvSpPr/>
            <p:nvPr/>
          </p:nvSpPr>
          <p:spPr>
            <a:xfrm>
              <a:off x="4728875" y="3360250"/>
              <a:ext cx="131000" cy="73675"/>
            </a:xfrm>
            <a:custGeom>
              <a:avLst/>
              <a:gdLst/>
              <a:ahLst/>
              <a:cxnLst/>
              <a:rect l="l" t="t" r="r" b="b"/>
              <a:pathLst>
                <a:path w="5240" h="2947" extrusionOk="0">
                  <a:moveTo>
                    <a:pt x="2620" y="0"/>
                  </a:moveTo>
                  <a:cubicBezTo>
                    <a:pt x="2409" y="0"/>
                    <a:pt x="2198" y="42"/>
                    <a:pt x="2029" y="127"/>
                  </a:cubicBezTo>
                  <a:lnTo>
                    <a:pt x="339" y="1141"/>
                  </a:lnTo>
                  <a:cubicBezTo>
                    <a:pt x="1" y="1310"/>
                    <a:pt x="1" y="1605"/>
                    <a:pt x="339" y="1817"/>
                  </a:cubicBezTo>
                  <a:lnTo>
                    <a:pt x="2029" y="2788"/>
                  </a:lnTo>
                  <a:cubicBezTo>
                    <a:pt x="2176" y="2894"/>
                    <a:pt x="2388" y="2947"/>
                    <a:pt x="2599" y="2947"/>
                  </a:cubicBezTo>
                  <a:cubicBezTo>
                    <a:pt x="2810" y="2947"/>
                    <a:pt x="3021" y="2894"/>
                    <a:pt x="3169" y="2788"/>
                  </a:cubicBezTo>
                  <a:lnTo>
                    <a:pt x="4901" y="1817"/>
                  </a:lnTo>
                  <a:cubicBezTo>
                    <a:pt x="5239" y="1605"/>
                    <a:pt x="5239" y="1310"/>
                    <a:pt x="4901" y="1141"/>
                  </a:cubicBezTo>
                  <a:lnTo>
                    <a:pt x="3212" y="127"/>
                  </a:lnTo>
                  <a:cubicBezTo>
                    <a:pt x="3043" y="42"/>
                    <a:pt x="2831" y="0"/>
                    <a:pt x="2620"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9" name="Google Shape;4119;p39"/>
            <p:cNvSpPr/>
            <p:nvPr/>
          </p:nvSpPr>
          <p:spPr>
            <a:xfrm>
              <a:off x="4832375" y="3420450"/>
              <a:ext cx="131000" cy="73300"/>
            </a:xfrm>
            <a:custGeom>
              <a:avLst/>
              <a:gdLst/>
              <a:ahLst/>
              <a:cxnLst/>
              <a:rect l="l" t="t" r="r" b="b"/>
              <a:pathLst>
                <a:path w="5240" h="2932" extrusionOk="0">
                  <a:moveTo>
                    <a:pt x="2620" y="0"/>
                  </a:moveTo>
                  <a:cubicBezTo>
                    <a:pt x="2409" y="0"/>
                    <a:pt x="2198" y="42"/>
                    <a:pt x="2029" y="127"/>
                  </a:cubicBezTo>
                  <a:lnTo>
                    <a:pt x="339" y="1141"/>
                  </a:lnTo>
                  <a:cubicBezTo>
                    <a:pt x="1" y="1310"/>
                    <a:pt x="1" y="1606"/>
                    <a:pt x="339" y="1817"/>
                  </a:cubicBezTo>
                  <a:lnTo>
                    <a:pt x="2029" y="2789"/>
                  </a:lnTo>
                  <a:cubicBezTo>
                    <a:pt x="2189" y="2888"/>
                    <a:pt x="2386" y="2932"/>
                    <a:pt x="2581" y="2932"/>
                  </a:cubicBezTo>
                  <a:cubicBezTo>
                    <a:pt x="2799" y="2932"/>
                    <a:pt x="3014" y="2878"/>
                    <a:pt x="3170" y="2789"/>
                  </a:cubicBezTo>
                  <a:lnTo>
                    <a:pt x="4902" y="1817"/>
                  </a:lnTo>
                  <a:cubicBezTo>
                    <a:pt x="5197" y="1606"/>
                    <a:pt x="5240" y="1310"/>
                    <a:pt x="4902" y="1141"/>
                  </a:cubicBezTo>
                  <a:lnTo>
                    <a:pt x="3212" y="127"/>
                  </a:lnTo>
                  <a:cubicBezTo>
                    <a:pt x="3043" y="42"/>
                    <a:pt x="2832" y="0"/>
                    <a:pt x="2620"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0" name="Google Shape;4120;p39"/>
            <p:cNvSpPr/>
            <p:nvPr/>
          </p:nvSpPr>
          <p:spPr>
            <a:xfrm>
              <a:off x="3586075" y="2581025"/>
              <a:ext cx="131000" cy="73425"/>
            </a:xfrm>
            <a:custGeom>
              <a:avLst/>
              <a:gdLst/>
              <a:ahLst/>
              <a:cxnLst/>
              <a:rect l="l" t="t" r="r" b="b"/>
              <a:pathLst>
                <a:path w="5240" h="2937" extrusionOk="0">
                  <a:moveTo>
                    <a:pt x="2620" y="1"/>
                  </a:moveTo>
                  <a:cubicBezTo>
                    <a:pt x="2409" y="1"/>
                    <a:pt x="2197" y="53"/>
                    <a:pt x="2028" y="159"/>
                  </a:cubicBezTo>
                  <a:lnTo>
                    <a:pt x="338" y="1131"/>
                  </a:lnTo>
                  <a:cubicBezTo>
                    <a:pt x="0" y="1342"/>
                    <a:pt x="0" y="1595"/>
                    <a:pt x="338" y="1807"/>
                  </a:cubicBezTo>
                  <a:lnTo>
                    <a:pt x="2028" y="2778"/>
                  </a:lnTo>
                  <a:cubicBezTo>
                    <a:pt x="2197" y="2884"/>
                    <a:pt x="2409" y="2937"/>
                    <a:pt x="2615" y="2937"/>
                  </a:cubicBezTo>
                  <a:cubicBezTo>
                    <a:pt x="2821" y="2937"/>
                    <a:pt x="3021" y="2884"/>
                    <a:pt x="3169" y="2778"/>
                  </a:cubicBezTo>
                  <a:lnTo>
                    <a:pt x="4901" y="1807"/>
                  </a:lnTo>
                  <a:cubicBezTo>
                    <a:pt x="5239" y="1595"/>
                    <a:pt x="5239" y="1342"/>
                    <a:pt x="4901" y="1131"/>
                  </a:cubicBezTo>
                  <a:lnTo>
                    <a:pt x="3211" y="159"/>
                  </a:lnTo>
                  <a:cubicBezTo>
                    <a:pt x="3042" y="53"/>
                    <a:pt x="2831"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1" name="Google Shape;4121;p39"/>
            <p:cNvSpPr/>
            <p:nvPr/>
          </p:nvSpPr>
          <p:spPr>
            <a:xfrm>
              <a:off x="3689575" y="2641225"/>
              <a:ext cx="131000" cy="73425"/>
            </a:xfrm>
            <a:custGeom>
              <a:avLst/>
              <a:gdLst/>
              <a:ahLst/>
              <a:cxnLst/>
              <a:rect l="l" t="t" r="r" b="b"/>
              <a:pathLst>
                <a:path w="5240" h="2937" extrusionOk="0">
                  <a:moveTo>
                    <a:pt x="2620" y="1"/>
                  </a:moveTo>
                  <a:cubicBezTo>
                    <a:pt x="2409" y="1"/>
                    <a:pt x="2198" y="54"/>
                    <a:pt x="2029" y="159"/>
                  </a:cubicBezTo>
                  <a:lnTo>
                    <a:pt x="339" y="1131"/>
                  </a:lnTo>
                  <a:cubicBezTo>
                    <a:pt x="1" y="1300"/>
                    <a:pt x="1" y="1596"/>
                    <a:pt x="339" y="1807"/>
                  </a:cubicBezTo>
                  <a:lnTo>
                    <a:pt x="2029" y="2779"/>
                  </a:lnTo>
                  <a:cubicBezTo>
                    <a:pt x="2198" y="2884"/>
                    <a:pt x="2409" y="2937"/>
                    <a:pt x="2615" y="2937"/>
                  </a:cubicBezTo>
                  <a:cubicBezTo>
                    <a:pt x="2821" y="2937"/>
                    <a:pt x="3021" y="2884"/>
                    <a:pt x="3169" y="2779"/>
                  </a:cubicBezTo>
                  <a:lnTo>
                    <a:pt x="4902" y="1807"/>
                  </a:lnTo>
                  <a:cubicBezTo>
                    <a:pt x="5239" y="1596"/>
                    <a:pt x="5239" y="1300"/>
                    <a:pt x="4902" y="1131"/>
                  </a:cubicBezTo>
                  <a:lnTo>
                    <a:pt x="3212" y="159"/>
                  </a:lnTo>
                  <a:cubicBezTo>
                    <a:pt x="3043" y="54"/>
                    <a:pt x="2831"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2" name="Google Shape;4122;p39"/>
            <p:cNvSpPr/>
            <p:nvPr/>
          </p:nvSpPr>
          <p:spPr>
            <a:xfrm>
              <a:off x="3793100" y="2701425"/>
              <a:ext cx="130975" cy="73450"/>
            </a:xfrm>
            <a:custGeom>
              <a:avLst/>
              <a:gdLst/>
              <a:ahLst/>
              <a:cxnLst/>
              <a:rect l="l" t="t" r="r" b="b"/>
              <a:pathLst>
                <a:path w="5239" h="2938" extrusionOk="0">
                  <a:moveTo>
                    <a:pt x="2619" y="1"/>
                  </a:moveTo>
                  <a:cubicBezTo>
                    <a:pt x="2408" y="1"/>
                    <a:pt x="2197" y="54"/>
                    <a:pt x="2028" y="159"/>
                  </a:cubicBezTo>
                  <a:lnTo>
                    <a:pt x="338" y="1131"/>
                  </a:lnTo>
                  <a:cubicBezTo>
                    <a:pt x="0" y="1300"/>
                    <a:pt x="0" y="1596"/>
                    <a:pt x="338" y="1807"/>
                  </a:cubicBezTo>
                  <a:lnTo>
                    <a:pt x="2028" y="2779"/>
                  </a:lnTo>
                  <a:cubicBezTo>
                    <a:pt x="2197" y="2884"/>
                    <a:pt x="2408" y="2937"/>
                    <a:pt x="2614" y="2937"/>
                  </a:cubicBezTo>
                  <a:cubicBezTo>
                    <a:pt x="2820" y="2937"/>
                    <a:pt x="3021" y="2884"/>
                    <a:pt x="3169" y="2779"/>
                  </a:cubicBezTo>
                  <a:lnTo>
                    <a:pt x="4901" y="1807"/>
                  </a:lnTo>
                  <a:cubicBezTo>
                    <a:pt x="5239" y="1596"/>
                    <a:pt x="5239" y="1300"/>
                    <a:pt x="4901" y="1131"/>
                  </a:cubicBezTo>
                  <a:lnTo>
                    <a:pt x="3211" y="159"/>
                  </a:lnTo>
                  <a:cubicBezTo>
                    <a:pt x="3042" y="54"/>
                    <a:pt x="2831" y="1"/>
                    <a:pt x="261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3" name="Google Shape;4123;p39"/>
            <p:cNvSpPr/>
            <p:nvPr/>
          </p:nvSpPr>
          <p:spPr>
            <a:xfrm>
              <a:off x="3896600" y="2761375"/>
              <a:ext cx="131000" cy="73700"/>
            </a:xfrm>
            <a:custGeom>
              <a:avLst/>
              <a:gdLst/>
              <a:ahLst/>
              <a:cxnLst/>
              <a:rect l="l" t="t" r="r" b="b"/>
              <a:pathLst>
                <a:path w="5240" h="2948" extrusionOk="0">
                  <a:moveTo>
                    <a:pt x="2625" y="0"/>
                  </a:moveTo>
                  <a:cubicBezTo>
                    <a:pt x="2419" y="0"/>
                    <a:pt x="2218" y="43"/>
                    <a:pt x="2070" y="127"/>
                  </a:cubicBezTo>
                  <a:lnTo>
                    <a:pt x="338" y="1141"/>
                  </a:lnTo>
                  <a:cubicBezTo>
                    <a:pt x="0" y="1310"/>
                    <a:pt x="0" y="1606"/>
                    <a:pt x="338" y="1817"/>
                  </a:cubicBezTo>
                  <a:lnTo>
                    <a:pt x="2028" y="2789"/>
                  </a:lnTo>
                  <a:cubicBezTo>
                    <a:pt x="2197" y="2894"/>
                    <a:pt x="2408" y="2947"/>
                    <a:pt x="2614" y="2947"/>
                  </a:cubicBezTo>
                  <a:cubicBezTo>
                    <a:pt x="2820" y="2947"/>
                    <a:pt x="3021" y="2894"/>
                    <a:pt x="3169" y="2789"/>
                  </a:cubicBezTo>
                  <a:lnTo>
                    <a:pt x="4901" y="1817"/>
                  </a:lnTo>
                  <a:cubicBezTo>
                    <a:pt x="5239" y="1606"/>
                    <a:pt x="5239" y="1310"/>
                    <a:pt x="4901" y="1141"/>
                  </a:cubicBezTo>
                  <a:lnTo>
                    <a:pt x="3211" y="127"/>
                  </a:lnTo>
                  <a:cubicBezTo>
                    <a:pt x="3042" y="43"/>
                    <a:pt x="2831" y="0"/>
                    <a:pt x="262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4" name="Google Shape;4124;p39"/>
            <p:cNvSpPr/>
            <p:nvPr/>
          </p:nvSpPr>
          <p:spPr>
            <a:xfrm>
              <a:off x="4000100" y="2821575"/>
              <a:ext cx="131000" cy="73700"/>
            </a:xfrm>
            <a:custGeom>
              <a:avLst/>
              <a:gdLst/>
              <a:ahLst/>
              <a:cxnLst/>
              <a:rect l="l" t="t" r="r" b="b"/>
              <a:pathLst>
                <a:path w="5240" h="2948" extrusionOk="0">
                  <a:moveTo>
                    <a:pt x="2620" y="1"/>
                  </a:moveTo>
                  <a:cubicBezTo>
                    <a:pt x="2409" y="1"/>
                    <a:pt x="2198" y="43"/>
                    <a:pt x="2029" y="127"/>
                  </a:cubicBezTo>
                  <a:lnTo>
                    <a:pt x="339" y="1141"/>
                  </a:lnTo>
                  <a:cubicBezTo>
                    <a:pt x="1" y="1310"/>
                    <a:pt x="1" y="1606"/>
                    <a:pt x="339" y="1817"/>
                  </a:cubicBezTo>
                  <a:lnTo>
                    <a:pt x="2029" y="2789"/>
                  </a:lnTo>
                  <a:cubicBezTo>
                    <a:pt x="2198" y="2895"/>
                    <a:pt x="2409" y="2947"/>
                    <a:pt x="2615" y="2947"/>
                  </a:cubicBezTo>
                  <a:cubicBezTo>
                    <a:pt x="2821" y="2947"/>
                    <a:pt x="3021" y="2895"/>
                    <a:pt x="3169" y="2789"/>
                  </a:cubicBezTo>
                  <a:lnTo>
                    <a:pt x="4901" y="1817"/>
                  </a:lnTo>
                  <a:cubicBezTo>
                    <a:pt x="5239" y="1606"/>
                    <a:pt x="5239" y="1310"/>
                    <a:pt x="4901" y="1141"/>
                  </a:cubicBezTo>
                  <a:lnTo>
                    <a:pt x="3211" y="127"/>
                  </a:lnTo>
                  <a:cubicBezTo>
                    <a:pt x="3042" y="43"/>
                    <a:pt x="2831"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5" name="Google Shape;4125;p39"/>
            <p:cNvSpPr/>
            <p:nvPr/>
          </p:nvSpPr>
          <p:spPr>
            <a:xfrm>
              <a:off x="4103600" y="2881775"/>
              <a:ext cx="131000" cy="73700"/>
            </a:xfrm>
            <a:custGeom>
              <a:avLst/>
              <a:gdLst/>
              <a:ahLst/>
              <a:cxnLst/>
              <a:rect l="l" t="t" r="r" b="b"/>
              <a:pathLst>
                <a:path w="5240" h="2948" extrusionOk="0">
                  <a:moveTo>
                    <a:pt x="2626" y="1"/>
                  </a:moveTo>
                  <a:cubicBezTo>
                    <a:pt x="2420" y="1"/>
                    <a:pt x="2219" y="43"/>
                    <a:pt x="2071" y="127"/>
                  </a:cubicBezTo>
                  <a:lnTo>
                    <a:pt x="339" y="1141"/>
                  </a:lnTo>
                  <a:cubicBezTo>
                    <a:pt x="1" y="1310"/>
                    <a:pt x="1" y="1606"/>
                    <a:pt x="339" y="1817"/>
                  </a:cubicBezTo>
                  <a:lnTo>
                    <a:pt x="2029" y="2789"/>
                  </a:lnTo>
                  <a:cubicBezTo>
                    <a:pt x="2198" y="2895"/>
                    <a:pt x="2409" y="2948"/>
                    <a:pt x="2615" y="2948"/>
                  </a:cubicBezTo>
                  <a:cubicBezTo>
                    <a:pt x="2821" y="2948"/>
                    <a:pt x="3022" y="2895"/>
                    <a:pt x="3170" y="2789"/>
                  </a:cubicBezTo>
                  <a:lnTo>
                    <a:pt x="4902" y="1817"/>
                  </a:lnTo>
                  <a:cubicBezTo>
                    <a:pt x="5240" y="1606"/>
                    <a:pt x="5240" y="1310"/>
                    <a:pt x="4902" y="1141"/>
                  </a:cubicBezTo>
                  <a:lnTo>
                    <a:pt x="3212" y="127"/>
                  </a:lnTo>
                  <a:cubicBezTo>
                    <a:pt x="3043" y="43"/>
                    <a:pt x="2832" y="1"/>
                    <a:pt x="2626"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6" name="Google Shape;4126;p39"/>
            <p:cNvSpPr/>
            <p:nvPr/>
          </p:nvSpPr>
          <p:spPr>
            <a:xfrm>
              <a:off x="4207125" y="2941975"/>
              <a:ext cx="130975" cy="72900"/>
            </a:xfrm>
            <a:custGeom>
              <a:avLst/>
              <a:gdLst/>
              <a:ahLst/>
              <a:cxnLst/>
              <a:rect l="l" t="t" r="r" b="b"/>
              <a:pathLst>
                <a:path w="5239" h="2916" extrusionOk="0">
                  <a:moveTo>
                    <a:pt x="2620" y="1"/>
                  </a:moveTo>
                  <a:cubicBezTo>
                    <a:pt x="2408" y="1"/>
                    <a:pt x="2197" y="43"/>
                    <a:pt x="2028" y="128"/>
                  </a:cubicBezTo>
                  <a:lnTo>
                    <a:pt x="338" y="1142"/>
                  </a:lnTo>
                  <a:cubicBezTo>
                    <a:pt x="0" y="1311"/>
                    <a:pt x="0" y="1606"/>
                    <a:pt x="338" y="1818"/>
                  </a:cubicBezTo>
                  <a:lnTo>
                    <a:pt x="2028" y="2789"/>
                  </a:lnTo>
                  <a:cubicBezTo>
                    <a:pt x="2197" y="2874"/>
                    <a:pt x="2408" y="2916"/>
                    <a:pt x="2614" y="2916"/>
                  </a:cubicBezTo>
                  <a:cubicBezTo>
                    <a:pt x="2820" y="2916"/>
                    <a:pt x="3021" y="2874"/>
                    <a:pt x="3169" y="2789"/>
                  </a:cubicBezTo>
                  <a:lnTo>
                    <a:pt x="4901" y="1818"/>
                  </a:lnTo>
                  <a:cubicBezTo>
                    <a:pt x="5239" y="1606"/>
                    <a:pt x="5239" y="1311"/>
                    <a:pt x="4901" y="1142"/>
                  </a:cubicBezTo>
                  <a:lnTo>
                    <a:pt x="3211" y="128"/>
                  </a:lnTo>
                  <a:cubicBezTo>
                    <a:pt x="3042" y="43"/>
                    <a:pt x="2831"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7" name="Google Shape;4127;p39"/>
            <p:cNvSpPr/>
            <p:nvPr/>
          </p:nvSpPr>
          <p:spPr>
            <a:xfrm>
              <a:off x="4310625" y="3002175"/>
              <a:ext cx="131000" cy="72925"/>
            </a:xfrm>
            <a:custGeom>
              <a:avLst/>
              <a:gdLst/>
              <a:ahLst/>
              <a:cxnLst/>
              <a:rect l="l" t="t" r="r" b="b"/>
              <a:pathLst>
                <a:path w="5240" h="2917" extrusionOk="0">
                  <a:moveTo>
                    <a:pt x="2620" y="1"/>
                  </a:moveTo>
                  <a:cubicBezTo>
                    <a:pt x="2409" y="1"/>
                    <a:pt x="2197" y="43"/>
                    <a:pt x="2028" y="128"/>
                  </a:cubicBezTo>
                  <a:lnTo>
                    <a:pt x="338" y="1142"/>
                  </a:lnTo>
                  <a:cubicBezTo>
                    <a:pt x="1" y="1311"/>
                    <a:pt x="1" y="1606"/>
                    <a:pt x="338" y="1818"/>
                  </a:cubicBezTo>
                  <a:lnTo>
                    <a:pt x="2028" y="2789"/>
                  </a:lnTo>
                  <a:cubicBezTo>
                    <a:pt x="2197" y="2874"/>
                    <a:pt x="2409" y="2916"/>
                    <a:pt x="2615" y="2916"/>
                  </a:cubicBezTo>
                  <a:cubicBezTo>
                    <a:pt x="2821" y="2916"/>
                    <a:pt x="3021" y="2874"/>
                    <a:pt x="3169" y="2789"/>
                  </a:cubicBezTo>
                  <a:lnTo>
                    <a:pt x="4901" y="1818"/>
                  </a:lnTo>
                  <a:cubicBezTo>
                    <a:pt x="5239" y="1606"/>
                    <a:pt x="5239" y="1311"/>
                    <a:pt x="4901" y="1142"/>
                  </a:cubicBezTo>
                  <a:lnTo>
                    <a:pt x="3211" y="128"/>
                  </a:lnTo>
                  <a:cubicBezTo>
                    <a:pt x="3042" y="43"/>
                    <a:pt x="2831" y="1"/>
                    <a:pt x="2620"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8" name="Google Shape;4128;p39"/>
            <p:cNvSpPr/>
            <p:nvPr/>
          </p:nvSpPr>
          <p:spPr>
            <a:xfrm>
              <a:off x="4414125" y="3062400"/>
              <a:ext cx="131000" cy="72900"/>
            </a:xfrm>
            <a:custGeom>
              <a:avLst/>
              <a:gdLst/>
              <a:ahLst/>
              <a:cxnLst/>
              <a:rect l="l" t="t" r="r" b="b"/>
              <a:pathLst>
                <a:path w="5240" h="2916" extrusionOk="0">
                  <a:moveTo>
                    <a:pt x="2625" y="0"/>
                  </a:moveTo>
                  <a:cubicBezTo>
                    <a:pt x="2419" y="0"/>
                    <a:pt x="2219" y="42"/>
                    <a:pt x="2071" y="127"/>
                  </a:cubicBezTo>
                  <a:lnTo>
                    <a:pt x="339" y="1141"/>
                  </a:lnTo>
                  <a:cubicBezTo>
                    <a:pt x="1" y="1310"/>
                    <a:pt x="1" y="1606"/>
                    <a:pt x="339" y="1817"/>
                  </a:cubicBezTo>
                  <a:lnTo>
                    <a:pt x="2029" y="2788"/>
                  </a:lnTo>
                  <a:cubicBezTo>
                    <a:pt x="2198" y="2873"/>
                    <a:pt x="2409" y="2915"/>
                    <a:pt x="2615" y="2915"/>
                  </a:cubicBezTo>
                  <a:cubicBezTo>
                    <a:pt x="2821" y="2915"/>
                    <a:pt x="3022" y="2873"/>
                    <a:pt x="3169" y="2788"/>
                  </a:cubicBezTo>
                  <a:lnTo>
                    <a:pt x="4902" y="1817"/>
                  </a:lnTo>
                  <a:cubicBezTo>
                    <a:pt x="5240" y="1606"/>
                    <a:pt x="5240" y="1310"/>
                    <a:pt x="4902" y="1141"/>
                  </a:cubicBezTo>
                  <a:lnTo>
                    <a:pt x="3212" y="127"/>
                  </a:lnTo>
                  <a:cubicBezTo>
                    <a:pt x="3043" y="42"/>
                    <a:pt x="2831" y="0"/>
                    <a:pt x="262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9" name="Google Shape;4129;p39"/>
            <p:cNvSpPr/>
            <p:nvPr/>
          </p:nvSpPr>
          <p:spPr>
            <a:xfrm>
              <a:off x="4517650" y="3122600"/>
              <a:ext cx="130975" cy="72900"/>
            </a:xfrm>
            <a:custGeom>
              <a:avLst/>
              <a:gdLst/>
              <a:ahLst/>
              <a:cxnLst/>
              <a:rect l="l" t="t" r="r" b="b"/>
              <a:pathLst>
                <a:path w="5239" h="2916" extrusionOk="0">
                  <a:moveTo>
                    <a:pt x="2619" y="0"/>
                  </a:moveTo>
                  <a:cubicBezTo>
                    <a:pt x="2408" y="0"/>
                    <a:pt x="2197" y="42"/>
                    <a:pt x="2028" y="127"/>
                  </a:cubicBezTo>
                  <a:lnTo>
                    <a:pt x="338" y="1141"/>
                  </a:lnTo>
                  <a:cubicBezTo>
                    <a:pt x="0" y="1310"/>
                    <a:pt x="0" y="1606"/>
                    <a:pt x="338" y="1775"/>
                  </a:cubicBezTo>
                  <a:lnTo>
                    <a:pt x="2028" y="2789"/>
                  </a:lnTo>
                  <a:cubicBezTo>
                    <a:pt x="2197" y="2873"/>
                    <a:pt x="2408" y="2915"/>
                    <a:pt x="2614" y="2915"/>
                  </a:cubicBezTo>
                  <a:cubicBezTo>
                    <a:pt x="2820" y="2915"/>
                    <a:pt x="3021" y="2873"/>
                    <a:pt x="3169" y="2789"/>
                  </a:cubicBezTo>
                  <a:lnTo>
                    <a:pt x="4901" y="1817"/>
                  </a:lnTo>
                  <a:cubicBezTo>
                    <a:pt x="5239" y="1606"/>
                    <a:pt x="5239" y="1310"/>
                    <a:pt x="4901" y="1141"/>
                  </a:cubicBezTo>
                  <a:lnTo>
                    <a:pt x="3211" y="127"/>
                  </a:lnTo>
                  <a:cubicBezTo>
                    <a:pt x="3042" y="42"/>
                    <a:pt x="2831" y="0"/>
                    <a:pt x="261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0" name="Google Shape;4130;p39"/>
            <p:cNvSpPr/>
            <p:nvPr/>
          </p:nvSpPr>
          <p:spPr>
            <a:xfrm>
              <a:off x="4621150" y="3182800"/>
              <a:ext cx="131000" cy="72900"/>
            </a:xfrm>
            <a:custGeom>
              <a:avLst/>
              <a:gdLst/>
              <a:ahLst/>
              <a:cxnLst/>
              <a:rect l="l" t="t" r="r" b="b"/>
              <a:pathLst>
                <a:path w="5240" h="2916" extrusionOk="0">
                  <a:moveTo>
                    <a:pt x="2625" y="0"/>
                  </a:moveTo>
                  <a:cubicBezTo>
                    <a:pt x="2419" y="0"/>
                    <a:pt x="2218" y="43"/>
                    <a:pt x="2071" y="127"/>
                  </a:cubicBezTo>
                  <a:lnTo>
                    <a:pt x="338" y="1141"/>
                  </a:lnTo>
                  <a:cubicBezTo>
                    <a:pt x="0" y="1310"/>
                    <a:pt x="0" y="1606"/>
                    <a:pt x="338" y="1775"/>
                  </a:cubicBezTo>
                  <a:lnTo>
                    <a:pt x="2028" y="2789"/>
                  </a:lnTo>
                  <a:cubicBezTo>
                    <a:pt x="2197" y="2873"/>
                    <a:pt x="2409" y="2915"/>
                    <a:pt x="2614" y="2915"/>
                  </a:cubicBezTo>
                  <a:cubicBezTo>
                    <a:pt x="2820" y="2915"/>
                    <a:pt x="3021" y="2873"/>
                    <a:pt x="3169" y="2789"/>
                  </a:cubicBezTo>
                  <a:lnTo>
                    <a:pt x="4901" y="1775"/>
                  </a:lnTo>
                  <a:cubicBezTo>
                    <a:pt x="5239" y="1606"/>
                    <a:pt x="5239" y="1310"/>
                    <a:pt x="4901" y="1141"/>
                  </a:cubicBezTo>
                  <a:lnTo>
                    <a:pt x="3211" y="127"/>
                  </a:lnTo>
                  <a:cubicBezTo>
                    <a:pt x="3042" y="43"/>
                    <a:pt x="2831" y="0"/>
                    <a:pt x="262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1" name="Google Shape;4131;p39"/>
            <p:cNvSpPr/>
            <p:nvPr/>
          </p:nvSpPr>
          <p:spPr>
            <a:xfrm>
              <a:off x="4724650" y="3243000"/>
              <a:ext cx="131000" cy="72900"/>
            </a:xfrm>
            <a:custGeom>
              <a:avLst/>
              <a:gdLst/>
              <a:ahLst/>
              <a:cxnLst/>
              <a:rect l="l" t="t" r="r" b="b"/>
              <a:pathLst>
                <a:path w="5240" h="2916" extrusionOk="0">
                  <a:moveTo>
                    <a:pt x="2625" y="1"/>
                  </a:moveTo>
                  <a:cubicBezTo>
                    <a:pt x="2419" y="1"/>
                    <a:pt x="2219" y="43"/>
                    <a:pt x="2071" y="127"/>
                  </a:cubicBezTo>
                  <a:lnTo>
                    <a:pt x="339" y="1141"/>
                  </a:lnTo>
                  <a:cubicBezTo>
                    <a:pt x="1" y="1310"/>
                    <a:pt x="1" y="1606"/>
                    <a:pt x="339" y="1775"/>
                  </a:cubicBezTo>
                  <a:lnTo>
                    <a:pt x="2029" y="2789"/>
                  </a:lnTo>
                  <a:cubicBezTo>
                    <a:pt x="2198" y="2873"/>
                    <a:pt x="2409" y="2916"/>
                    <a:pt x="2615" y="2916"/>
                  </a:cubicBezTo>
                  <a:cubicBezTo>
                    <a:pt x="2821" y="2916"/>
                    <a:pt x="3021" y="2873"/>
                    <a:pt x="3169" y="2789"/>
                  </a:cubicBezTo>
                  <a:lnTo>
                    <a:pt x="4901" y="1775"/>
                  </a:lnTo>
                  <a:cubicBezTo>
                    <a:pt x="5239" y="1606"/>
                    <a:pt x="5239" y="1310"/>
                    <a:pt x="4901" y="1141"/>
                  </a:cubicBezTo>
                  <a:lnTo>
                    <a:pt x="3212" y="127"/>
                  </a:lnTo>
                  <a:cubicBezTo>
                    <a:pt x="3043" y="43"/>
                    <a:pt x="2831" y="1"/>
                    <a:pt x="262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2" name="Google Shape;4132;p39"/>
            <p:cNvSpPr/>
            <p:nvPr/>
          </p:nvSpPr>
          <p:spPr>
            <a:xfrm>
              <a:off x="4828150" y="3303200"/>
              <a:ext cx="131000" cy="72900"/>
            </a:xfrm>
            <a:custGeom>
              <a:avLst/>
              <a:gdLst/>
              <a:ahLst/>
              <a:cxnLst/>
              <a:rect l="l" t="t" r="r" b="b"/>
              <a:pathLst>
                <a:path w="5240" h="2916" extrusionOk="0">
                  <a:moveTo>
                    <a:pt x="2626" y="1"/>
                  </a:moveTo>
                  <a:cubicBezTo>
                    <a:pt x="2420" y="1"/>
                    <a:pt x="2219" y="43"/>
                    <a:pt x="2071" y="127"/>
                  </a:cubicBezTo>
                  <a:lnTo>
                    <a:pt x="339" y="1141"/>
                  </a:lnTo>
                  <a:cubicBezTo>
                    <a:pt x="1" y="1310"/>
                    <a:pt x="1" y="1606"/>
                    <a:pt x="339" y="1775"/>
                  </a:cubicBezTo>
                  <a:lnTo>
                    <a:pt x="2029" y="2789"/>
                  </a:lnTo>
                  <a:cubicBezTo>
                    <a:pt x="2198" y="2874"/>
                    <a:pt x="2409" y="2916"/>
                    <a:pt x="2615" y="2916"/>
                  </a:cubicBezTo>
                  <a:cubicBezTo>
                    <a:pt x="2821" y="2916"/>
                    <a:pt x="3022" y="2874"/>
                    <a:pt x="3170" y="2789"/>
                  </a:cubicBezTo>
                  <a:lnTo>
                    <a:pt x="4902" y="1775"/>
                  </a:lnTo>
                  <a:cubicBezTo>
                    <a:pt x="5240" y="1606"/>
                    <a:pt x="5240" y="1310"/>
                    <a:pt x="4902" y="1141"/>
                  </a:cubicBezTo>
                  <a:lnTo>
                    <a:pt x="3212" y="127"/>
                  </a:lnTo>
                  <a:cubicBezTo>
                    <a:pt x="3043" y="43"/>
                    <a:pt x="2832" y="1"/>
                    <a:pt x="2626"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3" name="Google Shape;4133;p39"/>
            <p:cNvSpPr/>
            <p:nvPr/>
          </p:nvSpPr>
          <p:spPr>
            <a:xfrm>
              <a:off x="4931675" y="3363400"/>
              <a:ext cx="130975" cy="72900"/>
            </a:xfrm>
            <a:custGeom>
              <a:avLst/>
              <a:gdLst/>
              <a:ahLst/>
              <a:cxnLst/>
              <a:rect l="l" t="t" r="r" b="b"/>
              <a:pathLst>
                <a:path w="5239" h="2916" extrusionOk="0">
                  <a:moveTo>
                    <a:pt x="2625" y="1"/>
                  </a:moveTo>
                  <a:cubicBezTo>
                    <a:pt x="2419" y="1"/>
                    <a:pt x="2218" y="43"/>
                    <a:pt x="2070" y="128"/>
                  </a:cubicBezTo>
                  <a:lnTo>
                    <a:pt x="338" y="1141"/>
                  </a:lnTo>
                  <a:cubicBezTo>
                    <a:pt x="0" y="1310"/>
                    <a:pt x="0" y="1606"/>
                    <a:pt x="338" y="1775"/>
                  </a:cubicBezTo>
                  <a:lnTo>
                    <a:pt x="2028" y="2789"/>
                  </a:lnTo>
                  <a:cubicBezTo>
                    <a:pt x="2197" y="2874"/>
                    <a:pt x="2408" y="2916"/>
                    <a:pt x="2614" y="2916"/>
                  </a:cubicBezTo>
                  <a:cubicBezTo>
                    <a:pt x="2820" y="2916"/>
                    <a:pt x="3021" y="2874"/>
                    <a:pt x="3169" y="2789"/>
                  </a:cubicBezTo>
                  <a:lnTo>
                    <a:pt x="4901" y="1775"/>
                  </a:lnTo>
                  <a:cubicBezTo>
                    <a:pt x="5239" y="1606"/>
                    <a:pt x="5239" y="1310"/>
                    <a:pt x="4901" y="1141"/>
                  </a:cubicBezTo>
                  <a:lnTo>
                    <a:pt x="3211" y="128"/>
                  </a:lnTo>
                  <a:cubicBezTo>
                    <a:pt x="3042" y="43"/>
                    <a:pt x="2831" y="1"/>
                    <a:pt x="262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4" name="Google Shape;4134;p39"/>
            <p:cNvSpPr/>
            <p:nvPr/>
          </p:nvSpPr>
          <p:spPr>
            <a:xfrm>
              <a:off x="3685350" y="2523725"/>
              <a:ext cx="131000" cy="72900"/>
            </a:xfrm>
            <a:custGeom>
              <a:avLst/>
              <a:gdLst/>
              <a:ahLst/>
              <a:cxnLst/>
              <a:rect l="l" t="t" r="r" b="b"/>
              <a:pathLst>
                <a:path w="5240" h="2916" extrusionOk="0">
                  <a:moveTo>
                    <a:pt x="2625" y="1"/>
                  </a:moveTo>
                  <a:cubicBezTo>
                    <a:pt x="2419" y="1"/>
                    <a:pt x="2219" y="43"/>
                    <a:pt x="2071" y="127"/>
                  </a:cubicBezTo>
                  <a:lnTo>
                    <a:pt x="339" y="1141"/>
                  </a:lnTo>
                  <a:cubicBezTo>
                    <a:pt x="1" y="1310"/>
                    <a:pt x="1" y="1606"/>
                    <a:pt x="339" y="1817"/>
                  </a:cubicBezTo>
                  <a:lnTo>
                    <a:pt x="2029" y="2789"/>
                  </a:lnTo>
                  <a:cubicBezTo>
                    <a:pt x="2198" y="2874"/>
                    <a:pt x="2409" y="2916"/>
                    <a:pt x="2615" y="2916"/>
                  </a:cubicBezTo>
                  <a:cubicBezTo>
                    <a:pt x="2821" y="2916"/>
                    <a:pt x="3021" y="2874"/>
                    <a:pt x="3169" y="2789"/>
                  </a:cubicBezTo>
                  <a:lnTo>
                    <a:pt x="4902" y="1817"/>
                  </a:lnTo>
                  <a:cubicBezTo>
                    <a:pt x="5239" y="1606"/>
                    <a:pt x="5239" y="1310"/>
                    <a:pt x="4902" y="1141"/>
                  </a:cubicBezTo>
                  <a:lnTo>
                    <a:pt x="3212" y="127"/>
                  </a:lnTo>
                  <a:cubicBezTo>
                    <a:pt x="3043" y="43"/>
                    <a:pt x="2831" y="1"/>
                    <a:pt x="262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5" name="Google Shape;4135;p39"/>
            <p:cNvSpPr/>
            <p:nvPr/>
          </p:nvSpPr>
          <p:spPr>
            <a:xfrm>
              <a:off x="3788875" y="2583925"/>
              <a:ext cx="130975" cy="72900"/>
            </a:xfrm>
            <a:custGeom>
              <a:avLst/>
              <a:gdLst/>
              <a:ahLst/>
              <a:cxnLst/>
              <a:rect l="l" t="t" r="r" b="b"/>
              <a:pathLst>
                <a:path w="5239" h="2916" extrusionOk="0">
                  <a:moveTo>
                    <a:pt x="2619" y="1"/>
                  </a:moveTo>
                  <a:cubicBezTo>
                    <a:pt x="2408" y="1"/>
                    <a:pt x="2197" y="43"/>
                    <a:pt x="2028" y="128"/>
                  </a:cubicBezTo>
                  <a:lnTo>
                    <a:pt x="338" y="1141"/>
                  </a:lnTo>
                  <a:cubicBezTo>
                    <a:pt x="0" y="1310"/>
                    <a:pt x="0" y="1606"/>
                    <a:pt x="338" y="1817"/>
                  </a:cubicBezTo>
                  <a:lnTo>
                    <a:pt x="2028" y="2789"/>
                  </a:lnTo>
                  <a:cubicBezTo>
                    <a:pt x="2197" y="2874"/>
                    <a:pt x="2408" y="2916"/>
                    <a:pt x="2614" y="2916"/>
                  </a:cubicBezTo>
                  <a:cubicBezTo>
                    <a:pt x="2820" y="2916"/>
                    <a:pt x="3021" y="2874"/>
                    <a:pt x="3169" y="2789"/>
                  </a:cubicBezTo>
                  <a:lnTo>
                    <a:pt x="4901" y="1817"/>
                  </a:lnTo>
                  <a:cubicBezTo>
                    <a:pt x="5239" y="1606"/>
                    <a:pt x="5239" y="1310"/>
                    <a:pt x="4901" y="1141"/>
                  </a:cubicBezTo>
                  <a:lnTo>
                    <a:pt x="3211" y="128"/>
                  </a:lnTo>
                  <a:cubicBezTo>
                    <a:pt x="3042" y="43"/>
                    <a:pt x="2831" y="1"/>
                    <a:pt x="261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6" name="Google Shape;4136;p39"/>
            <p:cNvSpPr/>
            <p:nvPr/>
          </p:nvSpPr>
          <p:spPr>
            <a:xfrm>
              <a:off x="3892375" y="2644125"/>
              <a:ext cx="131000" cy="72925"/>
            </a:xfrm>
            <a:custGeom>
              <a:avLst/>
              <a:gdLst/>
              <a:ahLst/>
              <a:cxnLst/>
              <a:rect l="l" t="t" r="r" b="b"/>
              <a:pathLst>
                <a:path w="5240" h="2917" extrusionOk="0">
                  <a:moveTo>
                    <a:pt x="2625" y="1"/>
                  </a:moveTo>
                  <a:cubicBezTo>
                    <a:pt x="2419" y="1"/>
                    <a:pt x="2218" y="43"/>
                    <a:pt x="2070" y="128"/>
                  </a:cubicBezTo>
                  <a:lnTo>
                    <a:pt x="338" y="1142"/>
                  </a:lnTo>
                  <a:cubicBezTo>
                    <a:pt x="0" y="1311"/>
                    <a:pt x="0" y="1606"/>
                    <a:pt x="338" y="1818"/>
                  </a:cubicBezTo>
                  <a:lnTo>
                    <a:pt x="2028" y="2789"/>
                  </a:lnTo>
                  <a:cubicBezTo>
                    <a:pt x="2197" y="2874"/>
                    <a:pt x="2408" y="2916"/>
                    <a:pt x="2620" y="2916"/>
                  </a:cubicBezTo>
                  <a:cubicBezTo>
                    <a:pt x="2831" y="2916"/>
                    <a:pt x="3042" y="2874"/>
                    <a:pt x="3211" y="2789"/>
                  </a:cubicBezTo>
                  <a:lnTo>
                    <a:pt x="4901" y="1818"/>
                  </a:lnTo>
                  <a:cubicBezTo>
                    <a:pt x="5239" y="1606"/>
                    <a:pt x="5239" y="1311"/>
                    <a:pt x="4901" y="1142"/>
                  </a:cubicBezTo>
                  <a:lnTo>
                    <a:pt x="3211" y="128"/>
                  </a:lnTo>
                  <a:cubicBezTo>
                    <a:pt x="3042" y="43"/>
                    <a:pt x="2831" y="1"/>
                    <a:pt x="262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7" name="Google Shape;4137;p39"/>
            <p:cNvSpPr/>
            <p:nvPr/>
          </p:nvSpPr>
          <p:spPr>
            <a:xfrm>
              <a:off x="3995875" y="2704350"/>
              <a:ext cx="131000" cy="72900"/>
            </a:xfrm>
            <a:custGeom>
              <a:avLst/>
              <a:gdLst/>
              <a:ahLst/>
              <a:cxnLst/>
              <a:rect l="l" t="t" r="r" b="b"/>
              <a:pathLst>
                <a:path w="5240" h="2916" extrusionOk="0">
                  <a:moveTo>
                    <a:pt x="2625" y="0"/>
                  </a:moveTo>
                  <a:cubicBezTo>
                    <a:pt x="2419" y="0"/>
                    <a:pt x="2219" y="42"/>
                    <a:pt x="2071" y="127"/>
                  </a:cubicBezTo>
                  <a:lnTo>
                    <a:pt x="339" y="1141"/>
                  </a:lnTo>
                  <a:cubicBezTo>
                    <a:pt x="1" y="1310"/>
                    <a:pt x="1" y="1605"/>
                    <a:pt x="339" y="1774"/>
                  </a:cubicBezTo>
                  <a:lnTo>
                    <a:pt x="2029" y="2788"/>
                  </a:lnTo>
                  <a:cubicBezTo>
                    <a:pt x="2198" y="2873"/>
                    <a:pt x="2409" y="2915"/>
                    <a:pt x="2615" y="2915"/>
                  </a:cubicBezTo>
                  <a:cubicBezTo>
                    <a:pt x="2821" y="2915"/>
                    <a:pt x="3021" y="2873"/>
                    <a:pt x="3169" y="2788"/>
                  </a:cubicBezTo>
                  <a:lnTo>
                    <a:pt x="4901" y="1774"/>
                  </a:lnTo>
                  <a:cubicBezTo>
                    <a:pt x="5239" y="1605"/>
                    <a:pt x="5239" y="1310"/>
                    <a:pt x="4901" y="1141"/>
                  </a:cubicBezTo>
                  <a:lnTo>
                    <a:pt x="3211" y="127"/>
                  </a:lnTo>
                  <a:cubicBezTo>
                    <a:pt x="3042" y="42"/>
                    <a:pt x="2831" y="0"/>
                    <a:pt x="262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8" name="Google Shape;4138;p39"/>
            <p:cNvSpPr/>
            <p:nvPr/>
          </p:nvSpPr>
          <p:spPr>
            <a:xfrm>
              <a:off x="4099375" y="2764550"/>
              <a:ext cx="131000" cy="72900"/>
            </a:xfrm>
            <a:custGeom>
              <a:avLst/>
              <a:gdLst/>
              <a:ahLst/>
              <a:cxnLst/>
              <a:rect l="l" t="t" r="r" b="b"/>
              <a:pathLst>
                <a:path w="5240" h="2916" extrusionOk="0">
                  <a:moveTo>
                    <a:pt x="2626" y="0"/>
                  </a:moveTo>
                  <a:cubicBezTo>
                    <a:pt x="2420" y="0"/>
                    <a:pt x="2219" y="42"/>
                    <a:pt x="2071" y="127"/>
                  </a:cubicBezTo>
                  <a:lnTo>
                    <a:pt x="339" y="1141"/>
                  </a:lnTo>
                  <a:cubicBezTo>
                    <a:pt x="1" y="1310"/>
                    <a:pt x="1" y="1606"/>
                    <a:pt x="339" y="1775"/>
                  </a:cubicBezTo>
                  <a:lnTo>
                    <a:pt x="2029" y="2789"/>
                  </a:lnTo>
                  <a:cubicBezTo>
                    <a:pt x="2198" y="2873"/>
                    <a:pt x="2409" y="2915"/>
                    <a:pt x="2620" y="2915"/>
                  </a:cubicBezTo>
                  <a:cubicBezTo>
                    <a:pt x="2832" y="2915"/>
                    <a:pt x="3043" y="2873"/>
                    <a:pt x="3212" y="2789"/>
                  </a:cubicBezTo>
                  <a:lnTo>
                    <a:pt x="4902" y="1775"/>
                  </a:lnTo>
                  <a:cubicBezTo>
                    <a:pt x="5240" y="1606"/>
                    <a:pt x="5240" y="1310"/>
                    <a:pt x="4902" y="1141"/>
                  </a:cubicBezTo>
                  <a:lnTo>
                    <a:pt x="3212" y="127"/>
                  </a:lnTo>
                  <a:cubicBezTo>
                    <a:pt x="3043" y="42"/>
                    <a:pt x="2832" y="0"/>
                    <a:pt x="2626"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9" name="Google Shape;4139;p39"/>
            <p:cNvSpPr/>
            <p:nvPr/>
          </p:nvSpPr>
          <p:spPr>
            <a:xfrm>
              <a:off x="4202900" y="2824750"/>
              <a:ext cx="130975" cy="72900"/>
            </a:xfrm>
            <a:custGeom>
              <a:avLst/>
              <a:gdLst/>
              <a:ahLst/>
              <a:cxnLst/>
              <a:rect l="l" t="t" r="r" b="b"/>
              <a:pathLst>
                <a:path w="5239" h="2916" extrusionOk="0">
                  <a:moveTo>
                    <a:pt x="2625" y="0"/>
                  </a:moveTo>
                  <a:cubicBezTo>
                    <a:pt x="2419" y="0"/>
                    <a:pt x="2218" y="43"/>
                    <a:pt x="2070" y="127"/>
                  </a:cubicBezTo>
                  <a:lnTo>
                    <a:pt x="338" y="1141"/>
                  </a:lnTo>
                  <a:cubicBezTo>
                    <a:pt x="0" y="1310"/>
                    <a:pt x="0" y="1606"/>
                    <a:pt x="338" y="1775"/>
                  </a:cubicBezTo>
                  <a:lnTo>
                    <a:pt x="2028" y="2789"/>
                  </a:lnTo>
                  <a:cubicBezTo>
                    <a:pt x="2197" y="2873"/>
                    <a:pt x="2408" y="2915"/>
                    <a:pt x="2614" y="2915"/>
                  </a:cubicBezTo>
                  <a:cubicBezTo>
                    <a:pt x="2820" y="2915"/>
                    <a:pt x="3021" y="2873"/>
                    <a:pt x="3169" y="2789"/>
                  </a:cubicBezTo>
                  <a:lnTo>
                    <a:pt x="4901" y="1775"/>
                  </a:lnTo>
                  <a:cubicBezTo>
                    <a:pt x="5239" y="1606"/>
                    <a:pt x="5239" y="1310"/>
                    <a:pt x="4901" y="1141"/>
                  </a:cubicBezTo>
                  <a:lnTo>
                    <a:pt x="3211" y="127"/>
                  </a:lnTo>
                  <a:cubicBezTo>
                    <a:pt x="3042" y="43"/>
                    <a:pt x="2831" y="0"/>
                    <a:pt x="262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0" name="Google Shape;4140;p39"/>
            <p:cNvSpPr/>
            <p:nvPr/>
          </p:nvSpPr>
          <p:spPr>
            <a:xfrm>
              <a:off x="4306400" y="2884950"/>
              <a:ext cx="131000" cy="72900"/>
            </a:xfrm>
            <a:custGeom>
              <a:avLst/>
              <a:gdLst/>
              <a:ahLst/>
              <a:cxnLst/>
              <a:rect l="l" t="t" r="r" b="b"/>
              <a:pathLst>
                <a:path w="5240" h="2916" extrusionOk="0">
                  <a:moveTo>
                    <a:pt x="2625" y="0"/>
                  </a:moveTo>
                  <a:cubicBezTo>
                    <a:pt x="2419" y="0"/>
                    <a:pt x="2219" y="43"/>
                    <a:pt x="2071" y="127"/>
                  </a:cubicBezTo>
                  <a:lnTo>
                    <a:pt x="338" y="1099"/>
                  </a:lnTo>
                  <a:cubicBezTo>
                    <a:pt x="1" y="1310"/>
                    <a:pt x="1" y="1606"/>
                    <a:pt x="338" y="1775"/>
                  </a:cubicBezTo>
                  <a:lnTo>
                    <a:pt x="2028" y="2789"/>
                  </a:lnTo>
                  <a:cubicBezTo>
                    <a:pt x="2197" y="2873"/>
                    <a:pt x="2409" y="2916"/>
                    <a:pt x="2620" y="2916"/>
                  </a:cubicBezTo>
                  <a:cubicBezTo>
                    <a:pt x="2831" y="2916"/>
                    <a:pt x="3042" y="2873"/>
                    <a:pt x="3211" y="2789"/>
                  </a:cubicBezTo>
                  <a:lnTo>
                    <a:pt x="4901" y="1775"/>
                  </a:lnTo>
                  <a:cubicBezTo>
                    <a:pt x="5239" y="1606"/>
                    <a:pt x="5239" y="1310"/>
                    <a:pt x="4901" y="1141"/>
                  </a:cubicBezTo>
                  <a:lnTo>
                    <a:pt x="3211" y="127"/>
                  </a:lnTo>
                  <a:cubicBezTo>
                    <a:pt x="3042" y="43"/>
                    <a:pt x="2831" y="0"/>
                    <a:pt x="262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1" name="Google Shape;4141;p39"/>
            <p:cNvSpPr/>
            <p:nvPr/>
          </p:nvSpPr>
          <p:spPr>
            <a:xfrm>
              <a:off x="4409900" y="2945150"/>
              <a:ext cx="131000" cy="72900"/>
            </a:xfrm>
            <a:custGeom>
              <a:avLst/>
              <a:gdLst/>
              <a:ahLst/>
              <a:cxnLst/>
              <a:rect l="l" t="t" r="r" b="b"/>
              <a:pathLst>
                <a:path w="5240" h="2916" extrusionOk="0">
                  <a:moveTo>
                    <a:pt x="2625" y="1"/>
                  </a:moveTo>
                  <a:cubicBezTo>
                    <a:pt x="2419" y="1"/>
                    <a:pt x="2219" y="43"/>
                    <a:pt x="2071" y="127"/>
                  </a:cubicBezTo>
                  <a:lnTo>
                    <a:pt x="339" y="1099"/>
                  </a:lnTo>
                  <a:cubicBezTo>
                    <a:pt x="1" y="1310"/>
                    <a:pt x="1" y="1606"/>
                    <a:pt x="339" y="1775"/>
                  </a:cubicBezTo>
                  <a:lnTo>
                    <a:pt x="2029" y="2789"/>
                  </a:lnTo>
                  <a:cubicBezTo>
                    <a:pt x="2198" y="2873"/>
                    <a:pt x="2409" y="2916"/>
                    <a:pt x="2620" y="2916"/>
                  </a:cubicBezTo>
                  <a:cubicBezTo>
                    <a:pt x="2831" y="2916"/>
                    <a:pt x="3043" y="2873"/>
                    <a:pt x="3212" y="2789"/>
                  </a:cubicBezTo>
                  <a:lnTo>
                    <a:pt x="4902" y="1775"/>
                  </a:lnTo>
                  <a:cubicBezTo>
                    <a:pt x="5240" y="1606"/>
                    <a:pt x="5240" y="1310"/>
                    <a:pt x="4902" y="1099"/>
                  </a:cubicBezTo>
                  <a:lnTo>
                    <a:pt x="3212" y="127"/>
                  </a:lnTo>
                  <a:cubicBezTo>
                    <a:pt x="3043" y="43"/>
                    <a:pt x="2831" y="1"/>
                    <a:pt x="262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2" name="Google Shape;4142;p39"/>
            <p:cNvSpPr/>
            <p:nvPr/>
          </p:nvSpPr>
          <p:spPr>
            <a:xfrm>
              <a:off x="4513425" y="3005350"/>
              <a:ext cx="130975" cy="72900"/>
            </a:xfrm>
            <a:custGeom>
              <a:avLst/>
              <a:gdLst/>
              <a:ahLst/>
              <a:cxnLst/>
              <a:rect l="l" t="t" r="r" b="b"/>
              <a:pathLst>
                <a:path w="5239" h="2916" extrusionOk="0">
                  <a:moveTo>
                    <a:pt x="2625" y="1"/>
                  </a:moveTo>
                  <a:cubicBezTo>
                    <a:pt x="2419" y="1"/>
                    <a:pt x="2218" y="43"/>
                    <a:pt x="2070" y="127"/>
                  </a:cubicBezTo>
                  <a:lnTo>
                    <a:pt x="338" y="1099"/>
                  </a:lnTo>
                  <a:cubicBezTo>
                    <a:pt x="0" y="1310"/>
                    <a:pt x="0" y="1606"/>
                    <a:pt x="338" y="1775"/>
                  </a:cubicBezTo>
                  <a:lnTo>
                    <a:pt x="2028" y="2789"/>
                  </a:lnTo>
                  <a:cubicBezTo>
                    <a:pt x="2197" y="2874"/>
                    <a:pt x="2408" y="2916"/>
                    <a:pt x="2614" y="2916"/>
                  </a:cubicBezTo>
                  <a:cubicBezTo>
                    <a:pt x="2820" y="2916"/>
                    <a:pt x="3021" y="2874"/>
                    <a:pt x="3169" y="2789"/>
                  </a:cubicBezTo>
                  <a:lnTo>
                    <a:pt x="4901" y="1775"/>
                  </a:lnTo>
                  <a:cubicBezTo>
                    <a:pt x="5239" y="1606"/>
                    <a:pt x="5239" y="1310"/>
                    <a:pt x="4901" y="1099"/>
                  </a:cubicBezTo>
                  <a:lnTo>
                    <a:pt x="3211" y="127"/>
                  </a:lnTo>
                  <a:cubicBezTo>
                    <a:pt x="3042" y="43"/>
                    <a:pt x="2831" y="1"/>
                    <a:pt x="262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3" name="Google Shape;4143;p39"/>
            <p:cNvSpPr/>
            <p:nvPr/>
          </p:nvSpPr>
          <p:spPr>
            <a:xfrm>
              <a:off x="4616925" y="3065550"/>
              <a:ext cx="131000" cy="72900"/>
            </a:xfrm>
            <a:custGeom>
              <a:avLst/>
              <a:gdLst/>
              <a:ahLst/>
              <a:cxnLst/>
              <a:rect l="l" t="t" r="r" b="b"/>
              <a:pathLst>
                <a:path w="5240" h="2916" extrusionOk="0">
                  <a:moveTo>
                    <a:pt x="2625" y="1"/>
                  </a:moveTo>
                  <a:cubicBezTo>
                    <a:pt x="2419" y="1"/>
                    <a:pt x="2218" y="43"/>
                    <a:pt x="2071" y="128"/>
                  </a:cubicBezTo>
                  <a:lnTo>
                    <a:pt x="338" y="1099"/>
                  </a:lnTo>
                  <a:cubicBezTo>
                    <a:pt x="0" y="1311"/>
                    <a:pt x="0" y="1606"/>
                    <a:pt x="338" y="1775"/>
                  </a:cubicBezTo>
                  <a:lnTo>
                    <a:pt x="2028" y="2789"/>
                  </a:lnTo>
                  <a:cubicBezTo>
                    <a:pt x="2197" y="2874"/>
                    <a:pt x="2409" y="2916"/>
                    <a:pt x="2620" y="2916"/>
                  </a:cubicBezTo>
                  <a:cubicBezTo>
                    <a:pt x="2831" y="2916"/>
                    <a:pt x="3042" y="2874"/>
                    <a:pt x="3211" y="2789"/>
                  </a:cubicBezTo>
                  <a:lnTo>
                    <a:pt x="4901" y="1775"/>
                  </a:lnTo>
                  <a:cubicBezTo>
                    <a:pt x="5239" y="1606"/>
                    <a:pt x="5239" y="1311"/>
                    <a:pt x="4901" y="1099"/>
                  </a:cubicBezTo>
                  <a:lnTo>
                    <a:pt x="3211" y="128"/>
                  </a:lnTo>
                  <a:cubicBezTo>
                    <a:pt x="3042" y="43"/>
                    <a:pt x="2831" y="1"/>
                    <a:pt x="262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4" name="Google Shape;4144;p39"/>
            <p:cNvSpPr/>
            <p:nvPr/>
          </p:nvSpPr>
          <p:spPr>
            <a:xfrm>
              <a:off x="4720425" y="3124975"/>
              <a:ext cx="131000" cy="73700"/>
            </a:xfrm>
            <a:custGeom>
              <a:avLst/>
              <a:gdLst/>
              <a:ahLst/>
              <a:cxnLst/>
              <a:rect l="l" t="t" r="r" b="b"/>
              <a:pathLst>
                <a:path w="5240" h="2948" extrusionOk="0">
                  <a:moveTo>
                    <a:pt x="2625" y="0"/>
                  </a:moveTo>
                  <a:cubicBezTo>
                    <a:pt x="2419" y="0"/>
                    <a:pt x="2219" y="53"/>
                    <a:pt x="2071" y="159"/>
                  </a:cubicBezTo>
                  <a:lnTo>
                    <a:pt x="339" y="1130"/>
                  </a:lnTo>
                  <a:cubicBezTo>
                    <a:pt x="1" y="1342"/>
                    <a:pt x="1" y="1637"/>
                    <a:pt x="339" y="1806"/>
                  </a:cubicBezTo>
                  <a:lnTo>
                    <a:pt x="2029" y="2820"/>
                  </a:lnTo>
                  <a:cubicBezTo>
                    <a:pt x="2198" y="2905"/>
                    <a:pt x="2409" y="2947"/>
                    <a:pt x="2620" y="2947"/>
                  </a:cubicBezTo>
                  <a:cubicBezTo>
                    <a:pt x="2831" y="2947"/>
                    <a:pt x="3043" y="2905"/>
                    <a:pt x="3212" y="2820"/>
                  </a:cubicBezTo>
                  <a:lnTo>
                    <a:pt x="4901" y="1806"/>
                  </a:lnTo>
                  <a:cubicBezTo>
                    <a:pt x="5239" y="1637"/>
                    <a:pt x="5239" y="1342"/>
                    <a:pt x="4901" y="1130"/>
                  </a:cubicBezTo>
                  <a:lnTo>
                    <a:pt x="3212" y="159"/>
                  </a:lnTo>
                  <a:cubicBezTo>
                    <a:pt x="3043" y="53"/>
                    <a:pt x="2831" y="0"/>
                    <a:pt x="262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5" name="Google Shape;4145;p39"/>
            <p:cNvSpPr/>
            <p:nvPr/>
          </p:nvSpPr>
          <p:spPr>
            <a:xfrm>
              <a:off x="4823925" y="3185175"/>
              <a:ext cx="131000" cy="73700"/>
            </a:xfrm>
            <a:custGeom>
              <a:avLst/>
              <a:gdLst/>
              <a:ahLst/>
              <a:cxnLst/>
              <a:rect l="l" t="t" r="r" b="b"/>
              <a:pathLst>
                <a:path w="5240" h="2948" extrusionOk="0">
                  <a:moveTo>
                    <a:pt x="2626" y="0"/>
                  </a:moveTo>
                  <a:cubicBezTo>
                    <a:pt x="2420" y="0"/>
                    <a:pt x="2219" y="53"/>
                    <a:pt x="2071" y="159"/>
                  </a:cubicBezTo>
                  <a:lnTo>
                    <a:pt x="339" y="1131"/>
                  </a:lnTo>
                  <a:cubicBezTo>
                    <a:pt x="1" y="1342"/>
                    <a:pt x="1" y="1638"/>
                    <a:pt x="339" y="1807"/>
                  </a:cubicBezTo>
                  <a:lnTo>
                    <a:pt x="2029" y="2820"/>
                  </a:lnTo>
                  <a:cubicBezTo>
                    <a:pt x="2198" y="2905"/>
                    <a:pt x="2409" y="2947"/>
                    <a:pt x="2620" y="2947"/>
                  </a:cubicBezTo>
                  <a:cubicBezTo>
                    <a:pt x="2832" y="2947"/>
                    <a:pt x="3043" y="2905"/>
                    <a:pt x="3212" y="2820"/>
                  </a:cubicBezTo>
                  <a:lnTo>
                    <a:pt x="4902" y="1807"/>
                  </a:lnTo>
                  <a:cubicBezTo>
                    <a:pt x="5240" y="1638"/>
                    <a:pt x="5240" y="1342"/>
                    <a:pt x="4902" y="1131"/>
                  </a:cubicBezTo>
                  <a:lnTo>
                    <a:pt x="3212" y="159"/>
                  </a:lnTo>
                  <a:cubicBezTo>
                    <a:pt x="3043" y="53"/>
                    <a:pt x="2832" y="0"/>
                    <a:pt x="2626"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6" name="Google Shape;4146;p39"/>
            <p:cNvSpPr/>
            <p:nvPr/>
          </p:nvSpPr>
          <p:spPr>
            <a:xfrm>
              <a:off x="4927450" y="3245375"/>
              <a:ext cx="130975" cy="73700"/>
            </a:xfrm>
            <a:custGeom>
              <a:avLst/>
              <a:gdLst/>
              <a:ahLst/>
              <a:cxnLst/>
              <a:rect l="l" t="t" r="r" b="b"/>
              <a:pathLst>
                <a:path w="5239" h="2948" extrusionOk="0">
                  <a:moveTo>
                    <a:pt x="2625" y="1"/>
                  </a:moveTo>
                  <a:cubicBezTo>
                    <a:pt x="2419" y="1"/>
                    <a:pt x="2218" y="53"/>
                    <a:pt x="2070" y="159"/>
                  </a:cubicBezTo>
                  <a:lnTo>
                    <a:pt x="338" y="1131"/>
                  </a:lnTo>
                  <a:cubicBezTo>
                    <a:pt x="0" y="1342"/>
                    <a:pt x="0" y="1638"/>
                    <a:pt x="338" y="1807"/>
                  </a:cubicBezTo>
                  <a:lnTo>
                    <a:pt x="2028" y="2821"/>
                  </a:lnTo>
                  <a:cubicBezTo>
                    <a:pt x="2197" y="2905"/>
                    <a:pt x="2408" y="2947"/>
                    <a:pt x="2620" y="2947"/>
                  </a:cubicBezTo>
                  <a:cubicBezTo>
                    <a:pt x="2831" y="2947"/>
                    <a:pt x="3042" y="2905"/>
                    <a:pt x="3211" y="2821"/>
                  </a:cubicBezTo>
                  <a:lnTo>
                    <a:pt x="4901" y="1807"/>
                  </a:lnTo>
                  <a:cubicBezTo>
                    <a:pt x="5239" y="1638"/>
                    <a:pt x="5239" y="1342"/>
                    <a:pt x="4901" y="1131"/>
                  </a:cubicBezTo>
                  <a:lnTo>
                    <a:pt x="3211" y="159"/>
                  </a:lnTo>
                  <a:cubicBezTo>
                    <a:pt x="3042" y="53"/>
                    <a:pt x="2831" y="1"/>
                    <a:pt x="262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7" name="Google Shape;4147;p39"/>
            <p:cNvSpPr/>
            <p:nvPr/>
          </p:nvSpPr>
          <p:spPr>
            <a:xfrm>
              <a:off x="5030950" y="3305575"/>
              <a:ext cx="131000" cy="73575"/>
            </a:xfrm>
            <a:custGeom>
              <a:avLst/>
              <a:gdLst/>
              <a:ahLst/>
              <a:cxnLst/>
              <a:rect l="l" t="t" r="r" b="b"/>
              <a:pathLst>
                <a:path w="5240" h="2943" extrusionOk="0">
                  <a:moveTo>
                    <a:pt x="2625" y="1"/>
                  </a:moveTo>
                  <a:cubicBezTo>
                    <a:pt x="2419" y="1"/>
                    <a:pt x="2219" y="54"/>
                    <a:pt x="2071" y="159"/>
                  </a:cubicBezTo>
                  <a:lnTo>
                    <a:pt x="339" y="1131"/>
                  </a:lnTo>
                  <a:cubicBezTo>
                    <a:pt x="1" y="1342"/>
                    <a:pt x="1" y="1638"/>
                    <a:pt x="339" y="1807"/>
                  </a:cubicBezTo>
                  <a:lnTo>
                    <a:pt x="2028" y="2821"/>
                  </a:lnTo>
                  <a:cubicBezTo>
                    <a:pt x="2188" y="2901"/>
                    <a:pt x="2385" y="2943"/>
                    <a:pt x="2585" y="2943"/>
                  </a:cubicBezTo>
                  <a:cubicBezTo>
                    <a:pt x="2807" y="2943"/>
                    <a:pt x="3033" y="2890"/>
                    <a:pt x="3211" y="2779"/>
                  </a:cubicBezTo>
                  <a:lnTo>
                    <a:pt x="4901" y="1807"/>
                  </a:lnTo>
                  <a:cubicBezTo>
                    <a:pt x="5239" y="1638"/>
                    <a:pt x="5239" y="1342"/>
                    <a:pt x="4901" y="1131"/>
                  </a:cubicBezTo>
                  <a:lnTo>
                    <a:pt x="3211" y="159"/>
                  </a:lnTo>
                  <a:cubicBezTo>
                    <a:pt x="3042" y="54"/>
                    <a:pt x="2831" y="1"/>
                    <a:pt x="2625"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8" name="Google Shape;4148;p39"/>
            <p:cNvSpPr/>
            <p:nvPr/>
          </p:nvSpPr>
          <p:spPr>
            <a:xfrm>
              <a:off x="3784650" y="2466275"/>
              <a:ext cx="130975" cy="73325"/>
            </a:xfrm>
            <a:custGeom>
              <a:avLst/>
              <a:gdLst/>
              <a:ahLst/>
              <a:cxnLst/>
              <a:rect l="l" t="t" r="r" b="b"/>
              <a:pathLst>
                <a:path w="5239" h="2933" extrusionOk="0">
                  <a:moveTo>
                    <a:pt x="2659" y="1"/>
                  </a:moveTo>
                  <a:cubicBezTo>
                    <a:pt x="2441" y="1"/>
                    <a:pt x="2226" y="55"/>
                    <a:pt x="2070" y="144"/>
                  </a:cubicBezTo>
                  <a:lnTo>
                    <a:pt x="338" y="1116"/>
                  </a:lnTo>
                  <a:cubicBezTo>
                    <a:pt x="42" y="1327"/>
                    <a:pt x="0" y="1623"/>
                    <a:pt x="338" y="1792"/>
                  </a:cubicBezTo>
                  <a:lnTo>
                    <a:pt x="2028" y="2806"/>
                  </a:lnTo>
                  <a:cubicBezTo>
                    <a:pt x="2197" y="2890"/>
                    <a:pt x="2408" y="2932"/>
                    <a:pt x="2614" y="2932"/>
                  </a:cubicBezTo>
                  <a:cubicBezTo>
                    <a:pt x="2820" y="2932"/>
                    <a:pt x="3021" y="2890"/>
                    <a:pt x="3169" y="2806"/>
                  </a:cubicBezTo>
                  <a:lnTo>
                    <a:pt x="4901" y="1792"/>
                  </a:lnTo>
                  <a:cubicBezTo>
                    <a:pt x="5239" y="1623"/>
                    <a:pt x="5239" y="1327"/>
                    <a:pt x="4901" y="1116"/>
                  </a:cubicBezTo>
                  <a:lnTo>
                    <a:pt x="3211" y="144"/>
                  </a:lnTo>
                  <a:cubicBezTo>
                    <a:pt x="3051" y="44"/>
                    <a:pt x="2854" y="1"/>
                    <a:pt x="265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9" name="Google Shape;4149;p39"/>
            <p:cNvSpPr/>
            <p:nvPr/>
          </p:nvSpPr>
          <p:spPr>
            <a:xfrm>
              <a:off x="3888150" y="2526100"/>
              <a:ext cx="131000" cy="73700"/>
            </a:xfrm>
            <a:custGeom>
              <a:avLst/>
              <a:gdLst/>
              <a:ahLst/>
              <a:cxnLst/>
              <a:rect l="l" t="t" r="r" b="b"/>
              <a:pathLst>
                <a:path w="5240" h="2948" extrusionOk="0">
                  <a:moveTo>
                    <a:pt x="2641" y="1"/>
                  </a:moveTo>
                  <a:cubicBezTo>
                    <a:pt x="2430" y="1"/>
                    <a:pt x="2218" y="54"/>
                    <a:pt x="2070" y="159"/>
                  </a:cubicBezTo>
                  <a:lnTo>
                    <a:pt x="338" y="1131"/>
                  </a:lnTo>
                  <a:cubicBezTo>
                    <a:pt x="43" y="1342"/>
                    <a:pt x="0" y="1638"/>
                    <a:pt x="338" y="1807"/>
                  </a:cubicBezTo>
                  <a:lnTo>
                    <a:pt x="2028" y="2821"/>
                  </a:lnTo>
                  <a:cubicBezTo>
                    <a:pt x="2197" y="2905"/>
                    <a:pt x="2408" y="2947"/>
                    <a:pt x="2620" y="2947"/>
                  </a:cubicBezTo>
                  <a:cubicBezTo>
                    <a:pt x="2831" y="2947"/>
                    <a:pt x="3042" y="2905"/>
                    <a:pt x="3211" y="2821"/>
                  </a:cubicBezTo>
                  <a:lnTo>
                    <a:pt x="4901" y="1807"/>
                  </a:lnTo>
                  <a:cubicBezTo>
                    <a:pt x="5239" y="1638"/>
                    <a:pt x="5239" y="1342"/>
                    <a:pt x="4901" y="1131"/>
                  </a:cubicBezTo>
                  <a:lnTo>
                    <a:pt x="3211" y="159"/>
                  </a:lnTo>
                  <a:cubicBezTo>
                    <a:pt x="3063" y="54"/>
                    <a:pt x="2852" y="1"/>
                    <a:pt x="2641"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0" name="Google Shape;4150;p39"/>
            <p:cNvSpPr/>
            <p:nvPr/>
          </p:nvSpPr>
          <p:spPr>
            <a:xfrm>
              <a:off x="3992700" y="2586300"/>
              <a:ext cx="129950" cy="73700"/>
            </a:xfrm>
            <a:custGeom>
              <a:avLst/>
              <a:gdLst/>
              <a:ahLst/>
              <a:cxnLst/>
              <a:rect l="l" t="t" r="r" b="b"/>
              <a:pathLst>
                <a:path w="5198" h="2948" extrusionOk="0">
                  <a:moveTo>
                    <a:pt x="2599" y="1"/>
                  </a:moveTo>
                  <a:cubicBezTo>
                    <a:pt x="2388" y="1"/>
                    <a:pt x="2177" y="54"/>
                    <a:pt x="2029" y="159"/>
                  </a:cubicBezTo>
                  <a:lnTo>
                    <a:pt x="297" y="1131"/>
                  </a:lnTo>
                  <a:cubicBezTo>
                    <a:pt x="1" y="1342"/>
                    <a:pt x="1" y="1638"/>
                    <a:pt x="297" y="1807"/>
                  </a:cubicBezTo>
                  <a:lnTo>
                    <a:pt x="1987" y="2821"/>
                  </a:lnTo>
                  <a:cubicBezTo>
                    <a:pt x="2156" y="2905"/>
                    <a:pt x="2367" y="2948"/>
                    <a:pt x="2578" y="2948"/>
                  </a:cubicBezTo>
                  <a:cubicBezTo>
                    <a:pt x="2789" y="2948"/>
                    <a:pt x="3000" y="2905"/>
                    <a:pt x="3169" y="2821"/>
                  </a:cubicBezTo>
                  <a:lnTo>
                    <a:pt x="4859" y="1807"/>
                  </a:lnTo>
                  <a:cubicBezTo>
                    <a:pt x="5197" y="1638"/>
                    <a:pt x="5197" y="1342"/>
                    <a:pt x="4859" y="1131"/>
                  </a:cubicBezTo>
                  <a:lnTo>
                    <a:pt x="3169" y="159"/>
                  </a:lnTo>
                  <a:cubicBezTo>
                    <a:pt x="3022" y="54"/>
                    <a:pt x="2810" y="1"/>
                    <a:pt x="259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1" name="Google Shape;4151;p39"/>
            <p:cNvSpPr/>
            <p:nvPr/>
          </p:nvSpPr>
          <p:spPr>
            <a:xfrm>
              <a:off x="4095150" y="2646500"/>
              <a:ext cx="131000" cy="73700"/>
            </a:xfrm>
            <a:custGeom>
              <a:avLst/>
              <a:gdLst/>
              <a:ahLst/>
              <a:cxnLst/>
              <a:rect l="l" t="t" r="r" b="b"/>
              <a:pathLst>
                <a:path w="5240" h="2948" extrusionOk="0">
                  <a:moveTo>
                    <a:pt x="2641" y="1"/>
                  </a:moveTo>
                  <a:cubicBezTo>
                    <a:pt x="2430" y="1"/>
                    <a:pt x="2219" y="54"/>
                    <a:pt x="2071" y="159"/>
                  </a:cubicBezTo>
                  <a:lnTo>
                    <a:pt x="339" y="1131"/>
                  </a:lnTo>
                  <a:cubicBezTo>
                    <a:pt x="43" y="1342"/>
                    <a:pt x="1" y="1638"/>
                    <a:pt x="339" y="1807"/>
                  </a:cubicBezTo>
                  <a:lnTo>
                    <a:pt x="2029" y="2821"/>
                  </a:lnTo>
                  <a:cubicBezTo>
                    <a:pt x="2198" y="2906"/>
                    <a:pt x="2409" y="2948"/>
                    <a:pt x="2620" y="2948"/>
                  </a:cubicBezTo>
                  <a:cubicBezTo>
                    <a:pt x="2832" y="2948"/>
                    <a:pt x="3043" y="2906"/>
                    <a:pt x="3212" y="2821"/>
                  </a:cubicBezTo>
                  <a:lnTo>
                    <a:pt x="4902" y="1807"/>
                  </a:lnTo>
                  <a:cubicBezTo>
                    <a:pt x="5240" y="1638"/>
                    <a:pt x="5240" y="1342"/>
                    <a:pt x="4944" y="1131"/>
                  </a:cubicBezTo>
                  <a:lnTo>
                    <a:pt x="3212" y="159"/>
                  </a:lnTo>
                  <a:cubicBezTo>
                    <a:pt x="3064" y="54"/>
                    <a:pt x="2853" y="1"/>
                    <a:pt x="2641"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2" name="Google Shape;4152;p39"/>
            <p:cNvSpPr/>
            <p:nvPr/>
          </p:nvSpPr>
          <p:spPr>
            <a:xfrm>
              <a:off x="4198675" y="2706725"/>
              <a:ext cx="130975" cy="73575"/>
            </a:xfrm>
            <a:custGeom>
              <a:avLst/>
              <a:gdLst/>
              <a:ahLst/>
              <a:cxnLst/>
              <a:rect l="l" t="t" r="r" b="b"/>
              <a:pathLst>
                <a:path w="5239" h="2943" extrusionOk="0">
                  <a:moveTo>
                    <a:pt x="2641" y="0"/>
                  </a:moveTo>
                  <a:cubicBezTo>
                    <a:pt x="2429" y="0"/>
                    <a:pt x="2218" y="53"/>
                    <a:pt x="2070" y="159"/>
                  </a:cubicBezTo>
                  <a:lnTo>
                    <a:pt x="338" y="1130"/>
                  </a:lnTo>
                  <a:cubicBezTo>
                    <a:pt x="42" y="1341"/>
                    <a:pt x="0" y="1637"/>
                    <a:pt x="338" y="1806"/>
                  </a:cubicBezTo>
                  <a:lnTo>
                    <a:pt x="2028" y="2778"/>
                  </a:lnTo>
                  <a:cubicBezTo>
                    <a:pt x="2207" y="2889"/>
                    <a:pt x="2432" y="2942"/>
                    <a:pt x="2655" y="2942"/>
                  </a:cubicBezTo>
                  <a:cubicBezTo>
                    <a:pt x="2854" y="2942"/>
                    <a:pt x="3051" y="2900"/>
                    <a:pt x="3211" y="2820"/>
                  </a:cubicBezTo>
                  <a:lnTo>
                    <a:pt x="4901" y="1806"/>
                  </a:lnTo>
                  <a:cubicBezTo>
                    <a:pt x="5239" y="1637"/>
                    <a:pt x="5239" y="1341"/>
                    <a:pt x="4901" y="1130"/>
                  </a:cubicBezTo>
                  <a:lnTo>
                    <a:pt x="3211" y="159"/>
                  </a:lnTo>
                  <a:cubicBezTo>
                    <a:pt x="3063" y="53"/>
                    <a:pt x="2852" y="0"/>
                    <a:pt x="2641"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3" name="Google Shape;4153;p39"/>
            <p:cNvSpPr/>
            <p:nvPr/>
          </p:nvSpPr>
          <p:spPr>
            <a:xfrm>
              <a:off x="4303225" y="2766925"/>
              <a:ext cx="129950" cy="73425"/>
            </a:xfrm>
            <a:custGeom>
              <a:avLst/>
              <a:gdLst/>
              <a:ahLst/>
              <a:cxnLst/>
              <a:rect l="l" t="t" r="r" b="b"/>
              <a:pathLst>
                <a:path w="5198" h="2937" extrusionOk="0">
                  <a:moveTo>
                    <a:pt x="2599" y="0"/>
                  </a:moveTo>
                  <a:cubicBezTo>
                    <a:pt x="2388" y="0"/>
                    <a:pt x="2177" y="53"/>
                    <a:pt x="2029" y="159"/>
                  </a:cubicBezTo>
                  <a:lnTo>
                    <a:pt x="297" y="1130"/>
                  </a:lnTo>
                  <a:cubicBezTo>
                    <a:pt x="1" y="1342"/>
                    <a:pt x="1" y="1637"/>
                    <a:pt x="297" y="1806"/>
                  </a:cubicBezTo>
                  <a:lnTo>
                    <a:pt x="1986" y="2778"/>
                  </a:lnTo>
                  <a:cubicBezTo>
                    <a:pt x="2155" y="2884"/>
                    <a:pt x="2367" y="2936"/>
                    <a:pt x="2578" y="2936"/>
                  </a:cubicBezTo>
                  <a:cubicBezTo>
                    <a:pt x="2789" y="2936"/>
                    <a:pt x="3000" y="2884"/>
                    <a:pt x="3169" y="2778"/>
                  </a:cubicBezTo>
                  <a:lnTo>
                    <a:pt x="4859" y="1806"/>
                  </a:lnTo>
                  <a:cubicBezTo>
                    <a:pt x="5197" y="1637"/>
                    <a:pt x="5197" y="1342"/>
                    <a:pt x="4902" y="1130"/>
                  </a:cubicBezTo>
                  <a:lnTo>
                    <a:pt x="3169" y="159"/>
                  </a:lnTo>
                  <a:cubicBezTo>
                    <a:pt x="3021" y="53"/>
                    <a:pt x="2810" y="0"/>
                    <a:pt x="259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4" name="Google Shape;4154;p39"/>
            <p:cNvSpPr/>
            <p:nvPr/>
          </p:nvSpPr>
          <p:spPr>
            <a:xfrm>
              <a:off x="4405675" y="2827125"/>
              <a:ext cx="131000" cy="73425"/>
            </a:xfrm>
            <a:custGeom>
              <a:avLst/>
              <a:gdLst/>
              <a:ahLst/>
              <a:cxnLst/>
              <a:rect l="l" t="t" r="r" b="b"/>
              <a:pathLst>
                <a:path w="5240" h="2937" extrusionOk="0">
                  <a:moveTo>
                    <a:pt x="2641" y="0"/>
                  </a:moveTo>
                  <a:cubicBezTo>
                    <a:pt x="2430" y="0"/>
                    <a:pt x="2219" y="53"/>
                    <a:pt x="2071" y="159"/>
                  </a:cubicBezTo>
                  <a:lnTo>
                    <a:pt x="339" y="1131"/>
                  </a:lnTo>
                  <a:cubicBezTo>
                    <a:pt x="43" y="1299"/>
                    <a:pt x="1" y="1637"/>
                    <a:pt x="339" y="1806"/>
                  </a:cubicBezTo>
                  <a:lnTo>
                    <a:pt x="2071" y="2778"/>
                  </a:lnTo>
                  <a:cubicBezTo>
                    <a:pt x="2219" y="2884"/>
                    <a:pt x="2420" y="2937"/>
                    <a:pt x="2625" y="2937"/>
                  </a:cubicBezTo>
                  <a:cubicBezTo>
                    <a:pt x="2831" y="2937"/>
                    <a:pt x="3043" y="2884"/>
                    <a:pt x="3212" y="2778"/>
                  </a:cubicBezTo>
                  <a:lnTo>
                    <a:pt x="4902" y="1806"/>
                  </a:lnTo>
                  <a:cubicBezTo>
                    <a:pt x="5240" y="1637"/>
                    <a:pt x="5240" y="1299"/>
                    <a:pt x="4944" y="1131"/>
                  </a:cubicBezTo>
                  <a:lnTo>
                    <a:pt x="3212" y="159"/>
                  </a:lnTo>
                  <a:cubicBezTo>
                    <a:pt x="3064" y="53"/>
                    <a:pt x="2853" y="0"/>
                    <a:pt x="2641"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5" name="Google Shape;4155;p39"/>
            <p:cNvSpPr/>
            <p:nvPr/>
          </p:nvSpPr>
          <p:spPr>
            <a:xfrm>
              <a:off x="4510250" y="2887325"/>
              <a:ext cx="129925" cy="73425"/>
            </a:xfrm>
            <a:custGeom>
              <a:avLst/>
              <a:gdLst/>
              <a:ahLst/>
              <a:cxnLst/>
              <a:rect l="l" t="t" r="r" b="b"/>
              <a:pathLst>
                <a:path w="5197" h="2937" extrusionOk="0">
                  <a:moveTo>
                    <a:pt x="2599" y="1"/>
                  </a:moveTo>
                  <a:cubicBezTo>
                    <a:pt x="2387" y="1"/>
                    <a:pt x="2176" y="53"/>
                    <a:pt x="2028" y="159"/>
                  </a:cubicBezTo>
                  <a:lnTo>
                    <a:pt x="296" y="1131"/>
                  </a:lnTo>
                  <a:cubicBezTo>
                    <a:pt x="0" y="1300"/>
                    <a:pt x="0" y="1638"/>
                    <a:pt x="296" y="1807"/>
                  </a:cubicBezTo>
                  <a:lnTo>
                    <a:pt x="1986" y="2778"/>
                  </a:lnTo>
                  <a:cubicBezTo>
                    <a:pt x="2155" y="2884"/>
                    <a:pt x="2366" y="2937"/>
                    <a:pt x="2577" y="2937"/>
                  </a:cubicBezTo>
                  <a:cubicBezTo>
                    <a:pt x="2789" y="2937"/>
                    <a:pt x="3000" y="2884"/>
                    <a:pt x="3169" y="2778"/>
                  </a:cubicBezTo>
                  <a:lnTo>
                    <a:pt x="4859" y="1807"/>
                  </a:lnTo>
                  <a:cubicBezTo>
                    <a:pt x="5197" y="1638"/>
                    <a:pt x="5197" y="1300"/>
                    <a:pt x="4901" y="1131"/>
                  </a:cubicBezTo>
                  <a:lnTo>
                    <a:pt x="3169" y="159"/>
                  </a:lnTo>
                  <a:cubicBezTo>
                    <a:pt x="3021" y="53"/>
                    <a:pt x="2810" y="1"/>
                    <a:pt x="259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6" name="Google Shape;4156;p39"/>
            <p:cNvSpPr/>
            <p:nvPr/>
          </p:nvSpPr>
          <p:spPr>
            <a:xfrm>
              <a:off x="4612700" y="2947375"/>
              <a:ext cx="131000" cy="73575"/>
            </a:xfrm>
            <a:custGeom>
              <a:avLst/>
              <a:gdLst/>
              <a:ahLst/>
              <a:cxnLst/>
              <a:rect l="l" t="t" r="r" b="b"/>
              <a:pathLst>
                <a:path w="5240" h="2943" extrusionOk="0">
                  <a:moveTo>
                    <a:pt x="2676" y="1"/>
                  </a:moveTo>
                  <a:cubicBezTo>
                    <a:pt x="2453" y="1"/>
                    <a:pt x="2227" y="54"/>
                    <a:pt x="2071" y="165"/>
                  </a:cubicBezTo>
                  <a:lnTo>
                    <a:pt x="338" y="1137"/>
                  </a:lnTo>
                  <a:cubicBezTo>
                    <a:pt x="43" y="1306"/>
                    <a:pt x="0" y="1602"/>
                    <a:pt x="338" y="1813"/>
                  </a:cubicBezTo>
                  <a:lnTo>
                    <a:pt x="2028" y="2784"/>
                  </a:lnTo>
                  <a:cubicBezTo>
                    <a:pt x="2197" y="2890"/>
                    <a:pt x="2409" y="2943"/>
                    <a:pt x="2620" y="2943"/>
                  </a:cubicBezTo>
                  <a:cubicBezTo>
                    <a:pt x="2831" y="2943"/>
                    <a:pt x="3042" y="2890"/>
                    <a:pt x="3211" y="2784"/>
                  </a:cubicBezTo>
                  <a:lnTo>
                    <a:pt x="4901" y="1813"/>
                  </a:lnTo>
                  <a:cubicBezTo>
                    <a:pt x="5239" y="1602"/>
                    <a:pt x="5239" y="1306"/>
                    <a:pt x="4943" y="1137"/>
                  </a:cubicBezTo>
                  <a:lnTo>
                    <a:pt x="3211" y="123"/>
                  </a:lnTo>
                  <a:cubicBezTo>
                    <a:pt x="3072" y="43"/>
                    <a:pt x="2875" y="1"/>
                    <a:pt x="2676"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7" name="Google Shape;4157;p39"/>
            <p:cNvSpPr/>
            <p:nvPr/>
          </p:nvSpPr>
          <p:spPr>
            <a:xfrm>
              <a:off x="4717250" y="3007475"/>
              <a:ext cx="129950" cy="73700"/>
            </a:xfrm>
            <a:custGeom>
              <a:avLst/>
              <a:gdLst/>
              <a:ahLst/>
              <a:cxnLst/>
              <a:rect l="l" t="t" r="r" b="b"/>
              <a:pathLst>
                <a:path w="5198" h="2948" extrusionOk="0">
                  <a:moveTo>
                    <a:pt x="2599" y="0"/>
                  </a:moveTo>
                  <a:cubicBezTo>
                    <a:pt x="2388" y="0"/>
                    <a:pt x="2177" y="42"/>
                    <a:pt x="2029" y="127"/>
                  </a:cubicBezTo>
                  <a:lnTo>
                    <a:pt x="297" y="1141"/>
                  </a:lnTo>
                  <a:cubicBezTo>
                    <a:pt x="1" y="1310"/>
                    <a:pt x="1" y="1606"/>
                    <a:pt x="297" y="1817"/>
                  </a:cubicBezTo>
                  <a:lnTo>
                    <a:pt x="1987" y="2789"/>
                  </a:lnTo>
                  <a:cubicBezTo>
                    <a:pt x="2156" y="2894"/>
                    <a:pt x="2367" y="2947"/>
                    <a:pt x="2578" y="2947"/>
                  </a:cubicBezTo>
                  <a:cubicBezTo>
                    <a:pt x="2789" y="2947"/>
                    <a:pt x="3001" y="2894"/>
                    <a:pt x="3170" y="2789"/>
                  </a:cubicBezTo>
                  <a:lnTo>
                    <a:pt x="4859" y="1817"/>
                  </a:lnTo>
                  <a:cubicBezTo>
                    <a:pt x="5197" y="1606"/>
                    <a:pt x="5197" y="1310"/>
                    <a:pt x="4859" y="1141"/>
                  </a:cubicBezTo>
                  <a:lnTo>
                    <a:pt x="3170" y="127"/>
                  </a:lnTo>
                  <a:cubicBezTo>
                    <a:pt x="3022" y="42"/>
                    <a:pt x="2810" y="0"/>
                    <a:pt x="259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8" name="Google Shape;4158;p39"/>
            <p:cNvSpPr/>
            <p:nvPr/>
          </p:nvSpPr>
          <p:spPr>
            <a:xfrm>
              <a:off x="4820775" y="3067675"/>
              <a:ext cx="129925" cy="73700"/>
            </a:xfrm>
            <a:custGeom>
              <a:avLst/>
              <a:gdLst/>
              <a:ahLst/>
              <a:cxnLst/>
              <a:rect l="l" t="t" r="r" b="b"/>
              <a:pathLst>
                <a:path w="5197" h="2948" extrusionOk="0">
                  <a:moveTo>
                    <a:pt x="2598" y="0"/>
                  </a:moveTo>
                  <a:cubicBezTo>
                    <a:pt x="2387" y="0"/>
                    <a:pt x="2176" y="43"/>
                    <a:pt x="2028" y="127"/>
                  </a:cubicBezTo>
                  <a:lnTo>
                    <a:pt x="296" y="1141"/>
                  </a:lnTo>
                  <a:cubicBezTo>
                    <a:pt x="0" y="1310"/>
                    <a:pt x="0" y="1606"/>
                    <a:pt x="296" y="1817"/>
                  </a:cubicBezTo>
                  <a:lnTo>
                    <a:pt x="1986" y="2789"/>
                  </a:lnTo>
                  <a:cubicBezTo>
                    <a:pt x="2155" y="2894"/>
                    <a:pt x="2366" y="2947"/>
                    <a:pt x="2577" y="2947"/>
                  </a:cubicBezTo>
                  <a:cubicBezTo>
                    <a:pt x="2789" y="2947"/>
                    <a:pt x="3000" y="2894"/>
                    <a:pt x="3169" y="2789"/>
                  </a:cubicBezTo>
                  <a:lnTo>
                    <a:pt x="4859" y="1817"/>
                  </a:lnTo>
                  <a:cubicBezTo>
                    <a:pt x="5197" y="1606"/>
                    <a:pt x="5197" y="1310"/>
                    <a:pt x="4901" y="1141"/>
                  </a:cubicBezTo>
                  <a:lnTo>
                    <a:pt x="3169" y="127"/>
                  </a:lnTo>
                  <a:cubicBezTo>
                    <a:pt x="3021" y="43"/>
                    <a:pt x="2810" y="0"/>
                    <a:pt x="2598"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9" name="Google Shape;4159;p39"/>
            <p:cNvSpPr/>
            <p:nvPr/>
          </p:nvSpPr>
          <p:spPr>
            <a:xfrm>
              <a:off x="4924275" y="3127875"/>
              <a:ext cx="129925" cy="72900"/>
            </a:xfrm>
            <a:custGeom>
              <a:avLst/>
              <a:gdLst/>
              <a:ahLst/>
              <a:cxnLst/>
              <a:rect l="l" t="t" r="r" b="b"/>
              <a:pathLst>
                <a:path w="5197" h="2916" extrusionOk="0">
                  <a:moveTo>
                    <a:pt x="2599" y="0"/>
                  </a:moveTo>
                  <a:cubicBezTo>
                    <a:pt x="2388" y="0"/>
                    <a:pt x="2176" y="43"/>
                    <a:pt x="2028" y="127"/>
                  </a:cubicBezTo>
                  <a:lnTo>
                    <a:pt x="296" y="1141"/>
                  </a:lnTo>
                  <a:cubicBezTo>
                    <a:pt x="1" y="1310"/>
                    <a:pt x="1" y="1606"/>
                    <a:pt x="296" y="1817"/>
                  </a:cubicBezTo>
                  <a:lnTo>
                    <a:pt x="2028" y="2789"/>
                  </a:lnTo>
                  <a:cubicBezTo>
                    <a:pt x="2176" y="2873"/>
                    <a:pt x="2377" y="2916"/>
                    <a:pt x="2583" y="2916"/>
                  </a:cubicBezTo>
                  <a:cubicBezTo>
                    <a:pt x="2789" y="2916"/>
                    <a:pt x="3000" y="2873"/>
                    <a:pt x="3169" y="2789"/>
                  </a:cubicBezTo>
                  <a:lnTo>
                    <a:pt x="4859" y="1817"/>
                  </a:lnTo>
                  <a:cubicBezTo>
                    <a:pt x="5197" y="1606"/>
                    <a:pt x="5197" y="1310"/>
                    <a:pt x="4901" y="1141"/>
                  </a:cubicBezTo>
                  <a:lnTo>
                    <a:pt x="3169" y="127"/>
                  </a:lnTo>
                  <a:cubicBezTo>
                    <a:pt x="3021" y="43"/>
                    <a:pt x="2810" y="0"/>
                    <a:pt x="259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0" name="Google Shape;4160;p39"/>
            <p:cNvSpPr/>
            <p:nvPr/>
          </p:nvSpPr>
          <p:spPr>
            <a:xfrm>
              <a:off x="5027775" y="3188075"/>
              <a:ext cx="129950" cy="72900"/>
            </a:xfrm>
            <a:custGeom>
              <a:avLst/>
              <a:gdLst/>
              <a:ahLst/>
              <a:cxnLst/>
              <a:rect l="l" t="t" r="r" b="b"/>
              <a:pathLst>
                <a:path w="5198" h="2916" extrusionOk="0">
                  <a:moveTo>
                    <a:pt x="2599" y="1"/>
                  </a:moveTo>
                  <a:cubicBezTo>
                    <a:pt x="2388" y="1"/>
                    <a:pt x="2177" y="43"/>
                    <a:pt x="2029" y="127"/>
                  </a:cubicBezTo>
                  <a:lnTo>
                    <a:pt x="297" y="1141"/>
                  </a:lnTo>
                  <a:cubicBezTo>
                    <a:pt x="1" y="1310"/>
                    <a:pt x="1" y="1606"/>
                    <a:pt x="297" y="1817"/>
                  </a:cubicBezTo>
                  <a:lnTo>
                    <a:pt x="1986" y="2789"/>
                  </a:lnTo>
                  <a:cubicBezTo>
                    <a:pt x="2155" y="2873"/>
                    <a:pt x="2367" y="2916"/>
                    <a:pt x="2578" y="2916"/>
                  </a:cubicBezTo>
                  <a:cubicBezTo>
                    <a:pt x="2789" y="2916"/>
                    <a:pt x="3000" y="2873"/>
                    <a:pt x="3169" y="2789"/>
                  </a:cubicBezTo>
                  <a:lnTo>
                    <a:pt x="4859" y="1817"/>
                  </a:lnTo>
                  <a:cubicBezTo>
                    <a:pt x="5197" y="1606"/>
                    <a:pt x="5197" y="1310"/>
                    <a:pt x="4902" y="1141"/>
                  </a:cubicBezTo>
                  <a:lnTo>
                    <a:pt x="3169" y="127"/>
                  </a:lnTo>
                  <a:cubicBezTo>
                    <a:pt x="3022" y="43"/>
                    <a:pt x="2810" y="1"/>
                    <a:pt x="259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1" name="Google Shape;4161;p39"/>
            <p:cNvSpPr/>
            <p:nvPr/>
          </p:nvSpPr>
          <p:spPr>
            <a:xfrm>
              <a:off x="5131300" y="3248275"/>
              <a:ext cx="129925" cy="72900"/>
            </a:xfrm>
            <a:custGeom>
              <a:avLst/>
              <a:gdLst/>
              <a:ahLst/>
              <a:cxnLst/>
              <a:rect l="l" t="t" r="r" b="b"/>
              <a:pathLst>
                <a:path w="5197" h="2916" extrusionOk="0">
                  <a:moveTo>
                    <a:pt x="2598" y="1"/>
                  </a:moveTo>
                  <a:cubicBezTo>
                    <a:pt x="2387" y="1"/>
                    <a:pt x="2176" y="43"/>
                    <a:pt x="2028" y="128"/>
                  </a:cubicBezTo>
                  <a:lnTo>
                    <a:pt x="296" y="1141"/>
                  </a:lnTo>
                  <a:cubicBezTo>
                    <a:pt x="0" y="1310"/>
                    <a:pt x="0" y="1606"/>
                    <a:pt x="296" y="1817"/>
                  </a:cubicBezTo>
                  <a:lnTo>
                    <a:pt x="2028" y="2789"/>
                  </a:lnTo>
                  <a:cubicBezTo>
                    <a:pt x="2176" y="2874"/>
                    <a:pt x="2377" y="2916"/>
                    <a:pt x="2583" y="2916"/>
                  </a:cubicBezTo>
                  <a:cubicBezTo>
                    <a:pt x="2788" y="2916"/>
                    <a:pt x="3000" y="2874"/>
                    <a:pt x="3169" y="2789"/>
                  </a:cubicBezTo>
                  <a:lnTo>
                    <a:pt x="4859" y="1817"/>
                  </a:lnTo>
                  <a:cubicBezTo>
                    <a:pt x="5197" y="1606"/>
                    <a:pt x="5197" y="1310"/>
                    <a:pt x="4901" y="1141"/>
                  </a:cubicBezTo>
                  <a:lnTo>
                    <a:pt x="3169" y="128"/>
                  </a:lnTo>
                  <a:cubicBezTo>
                    <a:pt x="3021" y="43"/>
                    <a:pt x="2810" y="1"/>
                    <a:pt x="2598"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2" name="Google Shape;4162;p39"/>
            <p:cNvSpPr/>
            <p:nvPr/>
          </p:nvSpPr>
          <p:spPr>
            <a:xfrm>
              <a:off x="3884975" y="2408875"/>
              <a:ext cx="129950" cy="73425"/>
            </a:xfrm>
            <a:custGeom>
              <a:avLst/>
              <a:gdLst/>
              <a:ahLst/>
              <a:cxnLst/>
              <a:rect l="l" t="t" r="r" b="b"/>
              <a:pathLst>
                <a:path w="5198" h="2937" extrusionOk="0">
                  <a:moveTo>
                    <a:pt x="2599" y="0"/>
                  </a:moveTo>
                  <a:cubicBezTo>
                    <a:pt x="2388" y="0"/>
                    <a:pt x="2176" y="53"/>
                    <a:pt x="2029" y="159"/>
                  </a:cubicBezTo>
                  <a:lnTo>
                    <a:pt x="296" y="1130"/>
                  </a:lnTo>
                  <a:cubicBezTo>
                    <a:pt x="1" y="1299"/>
                    <a:pt x="1" y="1595"/>
                    <a:pt x="296" y="1806"/>
                  </a:cubicBezTo>
                  <a:lnTo>
                    <a:pt x="2029" y="2778"/>
                  </a:lnTo>
                  <a:cubicBezTo>
                    <a:pt x="2176" y="2884"/>
                    <a:pt x="2377" y="2936"/>
                    <a:pt x="2583" y="2936"/>
                  </a:cubicBezTo>
                  <a:cubicBezTo>
                    <a:pt x="2789" y="2936"/>
                    <a:pt x="3000" y="2884"/>
                    <a:pt x="3169" y="2778"/>
                  </a:cubicBezTo>
                  <a:lnTo>
                    <a:pt x="4859" y="1806"/>
                  </a:lnTo>
                  <a:cubicBezTo>
                    <a:pt x="5197" y="1595"/>
                    <a:pt x="5197" y="1299"/>
                    <a:pt x="4901" y="1130"/>
                  </a:cubicBezTo>
                  <a:lnTo>
                    <a:pt x="3169" y="159"/>
                  </a:lnTo>
                  <a:cubicBezTo>
                    <a:pt x="3021" y="53"/>
                    <a:pt x="2810" y="0"/>
                    <a:pt x="259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3" name="Google Shape;4163;p39"/>
            <p:cNvSpPr/>
            <p:nvPr/>
          </p:nvSpPr>
          <p:spPr>
            <a:xfrm>
              <a:off x="3988475" y="2468800"/>
              <a:ext cx="129950" cy="73700"/>
            </a:xfrm>
            <a:custGeom>
              <a:avLst/>
              <a:gdLst/>
              <a:ahLst/>
              <a:cxnLst/>
              <a:rect l="l" t="t" r="r" b="b"/>
              <a:pathLst>
                <a:path w="5198" h="2948" extrusionOk="0">
                  <a:moveTo>
                    <a:pt x="2599" y="1"/>
                  </a:moveTo>
                  <a:cubicBezTo>
                    <a:pt x="2388" y="1"/>
                    <a:pt x="2177" y="43"/>
                    <a:pt x="2029" y="127"/>
                  </a:cubicBezTo>
                  <a:lnTo>
                    <a:pt x="297" y="1141"/>
                  </a:lnTo>
                  <a:cubicBezTo>
                    <a:pt x="1" y="1310"/>
                    <a:pt x="1" y="1606"/>
                    <a:pt x="297" y="1817"/>
                  </a:cubicBezTo>
                  <a:lnTo>
                    <a:pt x="2029" y="2789"/>
                  </a:lnTo>
                  <a:cubicBezTo>
                    <a:pt x="2177" y="2895"/>
                    <a:pt x="2377" y="2948"/>
                    <a:pt x="2583" y="2948"/>
                  </a:cubicBezTo>
                  <a:cubicBezTo>
                    <a:pt x="2789" y="2948"/>
                    <a:pt x="3000" y="2895"/>
                    <a:pt x="3169" y="2789"/>
                  </a:cubicBezTo>
                  <a:lnTo>
                    <a:pt x="4902" y="1817"/>
                  </a:lnTo>
                  <a:cubicBezTo>
                    <a:pt x="5197" y="1606"/>
                    <a:pt x="5197" y="1310"/>
                    <a:pt x="4859" y="1141"/>
                  </a:cubicBezTo>
                  <a:lnTo>
                    <a:pt x="3169" y="127"/>
                  </a:lnTo>
                  <a:cubicBezTo>
                    <a:pt x="3022" y="43"/>
                    <a:pt x="2810" y="1"/>
                    <a:pt x="259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4" name="Google Shape;4164;p39"/>
            <p:cNvSpPr/>
            <p:nvPr/>
          </p:nvSpPr>
          <p:spPr>
            <a:xfrm>
              <a:off x="4092000" y="2529125"/>
              <a:ext cx="129925" cy="73575"/>
            </a:xfrm>
            <a:custGeom>
              <a:avLst/>
              <a:gdLst/>
              <a:ahLst/>
              <a:cxnLst/>
              <a:rect l="l" t="t" r="r" b="b"/>
              <a:pathLst>
                <a:path w="5197" h="2943" extrusionOk="0">
                  <a:moveTo>
                    <a:pt x="2563" y="1"/>
                  </a:moveTo>
                  <a:cubicBezTo>
                    <a:pt x="2364" y="1"/>
                    <a:pt x="2168" y="43"/>
                    <a:pt x="2028" y="123"/>
                  </a:cubicBezTo>
                  <a:lnTo>
                    <a:pt x="296" y="1137"/>
                  </a:lnTo>
                  <a:cubicBezTo>
                    <a:pt x="0" y="1306"/>
                    <a:pt x="0" y="1601"/>
                    <a:pt x="296" y="1813"/>
                  </a:cubicBezTo>
                  <a:lnTo>
                    <a:pt x="2028" y="2784"/>
                  </a:lnTo>
                  <a:cubicBezTo>
                    <a:pt x="2176" y="2890"/>
                    <a:pt x="2377" y="2943"/>
                    <a:pt x="2583" y="2943"/>
                  </a:cubicBezTo>
                  <a:cubicBezTo>
                    <a:pt x="2789" y="2943"/>
                    <a:pt x="3000" y="2890"/>
                    <a:pt x="3169" y="2784"/>
                  </a:cubicBezTo>
                  <a:lnTo>
                    <a:pt x="4901" y="1813"/>
                  </a:lnTo>
                  <a:cubicBezTo>
                    <a:pt x="5197" y="1601"/>
                    <a:pt x="5197" y="1306"/>
                    <a:pt x="4901" y="1137"/>
                  </a:cubicBezTo>
                  <a:lnTo>
                    <a:pt x="3169" y="165"/>
                  </a:lnTo>
                  <a:cubicBezTo>
                    <a:pt x="3013" y="53"/>
                    <a:pt x="2786" y="1"/>
                    <a:pt x="2563"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5" name="Google Shape;4165;p39"/>
            <p:cNvSpPr/>
            <p:nvPr/>
          </p:nvSpPr>
          <p:spPr>
            <a:xfrm>
              <a:off x="4195500" y="2589225"/>
              <a:ext cx="129925" cy="73675"/>
            </a:xfrm>
            <a:custGeom>
              <a:avLst/>
              <a:gdLst/>
              <a:ahLst/>
              <a:cxnLst/>
              <a:rect l="l" t="t" r="r" b="b"/>
              <a:pathLst>
                <a:path w="5197" h="2947" extrusionOk="0">
                  <a:moveTo>
                    <a:pt x="2599" y="0"/>
                  </a:moveTo>
                  <a:cubicBezTo>
                    <a:pt x="2387" y="0"/>
                    <a:pt x="2176" y="42"/>
                    <a:pt x="2028" y="127"/>
                  </a:cubicBezTo>
                  <a:lnTo>
                    <a:pt x="296" y="1141"/>
                  </a:lnTo>
                  <a:cubicBezTo>
                    <a:pt x="0" y="1310"/>
                    <a:pt x="0" y="1605"/>
                    <a:pt x="296" y="1817"/>
                  </a:cubicBezTo>
                  <a:lnTo>
                    <a:pt x="2028" y="2788"/>
                  </a:lnTo>
                  <a:cubicBezTo>
                    <a:pt x="2176" y="2894"/>
                    <a:pt x="2377" y="2947"/>
                    <a:pt x="2583" y="2947"/>
                  </a:cubicBezTo>
                  <a:cubicBezTo>
                    <a:pt x="2789" y="2947"/>
                    <a:pt x="3000" y="2894"/>
                    <a:pt x="3169" y="2788"/>
                  </a:cubicBezTo>
                  <a:lnTo>
                    <a:pt x="4901" y="1817"/>
                  </a:lnTo>
                  <a:cubicBezTo>
                    <a:pt x="5197" y="1605"/>
                    <a:pt x="5197" y="1310"/>
                    <a:pt x="4901" y="1141"/>
                  </a:cubicBezTo>
                  <a:lnTo>
                    <a:pt x="3169" y="127"/>
                  </a:lnTo>
                  <a:cubicBezTo>
                    <a:pt x="3021" y="42"/>
                    <a:pt x="2810" y="0"/>
                    <a:pt x="259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6" name="Google Shape;4166;p39"/>
            <p:cNvSpPr/>
            <p:nvPr/>
          </p:nvSpPr>
          <p:spPr>
            <a:xfrm>
              <a:off x="4299000" y="2649425"/>
              <a:ext cx="129950" cy="73300"/>
            </a:xfrm>
            <a:custGeom>
              <a:avLst/>
              <a:gdLst/>
              <a:ahLst/>
              <a:cxnLst/>
              <a:rect l="l" t="t" r="r" b="b"/>
              <a:pathLst>
                <a:path w="5198" h="2932" extrusionOk="0">
                  <a:moveTo>
                    <a:pt x="2599" y="0"/>
                  </a:moveTo>
                  <a:cubicBezTo>
                    <a:pt x="2388" y="0"/>
                    <a:pt x="2177" y="42"/>
                    <a:pt x="2029" y="127"/>
                  </a:cubicBezTo>
                  <a:lnTo>
                    <a:pt x="297" y="1141"/>
                  </a:lnTo>
                  <a:cubicBezTo>
                    <a:pt x="1" y="1310"/>
                    <a:pt x="1" y="1606"/>
                    <a:pt x="297" y="1817"/>
                  </a:cubicBezTo>
                  <a:lnTo>
                    <a:pt x="2029" y="2789"/>
                  </a:lnTo>
                  <a:cubicBezTo>
                    <a:pt x="2185" y="2878"/>
                    <a:pt x="2399" y="2932"/>
                    <a:pt x="2617" y="2932"/>
                  </a:cubicBezTo>
                  <a:cubicBezTo>
                    <a:pt x="2812" y="2932"/>
                    <a:pt x="3010" y="2888"/>
                    <a:pt x="3169" y="2789"/>
                  </a:cubicBezTo>
                  <a:lnTo>
                    <a:pt x="4902" y="1817"/>
                  </a:lnTo>
                  <a:cubicBezTo>
                    <a:pt x="5197" y="1606"/>
                    <a:pt x="5197" y="1310"/>
                    <a:pt x="4902" y="1141"/>
                  </a:cubicBezTo>
                  <a:lnTo>
                    <a:pt x="3169" y="127"/>
                  </a:lnTo>
                  <a:cubicBezTo>
                    <a:pt x="3022" y="42"/>
                    <a:pt x="2810" y="0"/>
                    <a:pt x="259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7" name="Google Shape;4167;p39"/>
            <p:cNvSpPr/>
            <p:nvPr/>
          </p:nvSpPr>
          <p:spPr>
            <a:xfrm>
              <a:off x="4402525" y="2709625"/>
              <a:ext cx="129925" cy="72900"/>
            </a:xfrm>
            <a:custGeom>
              <a:avLst/>
              <a:gdLst/>
              <a:ahLst/>
              <a:cxnLst/>
              <a:rect l="l" t="t" r="r" b="b"/>
              <a:pathLst>
                <a:path w="5197" h="2916" extrusionOk="0">
                  <a:moveTo>
                    <a:pt x="2598" y="0"/>
                  </a:moveTo>
                  <a:cubicBezTo>
                    <a:pt x="2387" y="0"/>
                    <a:pt x="2176" y="43"/>
                    <a:pt x="2028" y="127"/>
                  </a:cubicBezTo>
                  <a:lnTo>
                    <a:pt x="296" y="1141"/>
                  </a:lnTo>
                  <a:cubicBezTo>
                    <a:pt x="0" y="1310"/>
                    <a:pt x="0" y="1606"/>
                    <a:pt x="296" y="1817"/>
                  </a:cubicBezTo>
                  <a:lnTo>
                    <a:pt x="2028" y="2789"/>
                  </a:lnTo>
                  <a:cubicBezTo>
                    <a:pt x="2176" y="2873"/>
                    <a:pt x="2377" y="2915"/>
                    <a:pt x="2582" y="2915"/>
                  </a:cubicBezTo>
                  <a:cubicBezTo>
                    <a:pt x="2788" y="2915"/>
                    <a:pt x="3000" y="2873"/>
                    <a:pt x="3169" y="2789"/>
                  </a:cubicBezTo>
                  <a:lnTo>
                    <a:pt x="4901" y="1817"/>
                  </a:lnTo>
                  <a:cubicBezTo>
                    <a:pt x="5197" y="1606"/>
                    <a:pt x="5197" y="1310"/>
                    <a:pt x="4901" y="1141"/>
                  </a:cubicBezTo>
                  <a:lnTo>
                    <a:pt x="3169" y="127"/>
                  </a:lnTo>
                  <a:cubicBezTo>
                    <a:pt x="3021" y="43"/>
                    <a:pt x="2810" y="0"/>
                    <a:pt x="2598"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8" name="Google Shape;4168;p39"/>
            <p:cNvSpPr/>
            <p:nvPr/>
          </p:nvSpPr>
          <p:spPr>
            <a:xfrm>
              <a:off x="4506025" y="2769825"/>
              <a:ext cx="129925" cy="72900"/>
            </a:xfrm>
            <a:custGeom>
              <a:avLst/>
              <a:gdLst/>
              <a:ahLst/>
              <a:cxnLst/>
              <a:rect l="l" t="t" r="r" b="b"/>
              <a:pathLst>
                <a:path w="5197" h="2916" extrusionOk="0">
                  <a:moveTo>
                    <a:pt x="2599" y="0"/>
                  </a:moveTo>
                  <a:cubicBezTo>
                    <a:pt x="2387" y="0"/>
                    <a:pt x="2176" y="43"/>
                    <a:pt x="2028" y="127"/>
                  </a:cubicBezTo>
                  <a:lnTo>
                    <a:pt x="296" y="1141"/>
                  </a:lnTo>
                  <a:cubicBezTo>
                    <a:pt x="0" y="1310"/>
                    <a:pt x="0" y="1606"/>
                    <a:pt x="296" y="1817"/>
                  </a:cubicBezTo>
                  <a:lnTo>
                    <a:pt x="2028" y="2789"/>
                  </a:lnTo>
                  <a:cubicBezTo>
                    <a:pt x="2176" y="2873"/>
                    <a:pt x="2377" y="2916"/>
                    <a:pt x="2583" y="2916"/>
                  </a:cubicBezTo>
                  <a:cubicBezTo>
                    <a:pt x="2789" y="2916"/>
                    <a:pt x="3000" y="2873"/>
                    <a:pt x="3169" y="2789"/>
                  </a:cubicBezTo>
                  <a:lnTo>
                    <a:pt x="4901" y="1817"/>
                  </a:lnTo>
                  <a:cubicBezTo>
                    <a:pt x="5197" y="1606"/>
                    <a:pt x="5197" y="1310"/>
                    <a:pt x="4901" y="1141"/>
                  </a:cubicBezTo>
                  <a:lnTo>
                    <a:pt x="3169" y="127"/>
                  </a:lnTo>
                  <a:cubicBezTo>
                    <a:pt x="3021" y="43"/>
                    <a:pt x="2810" y="0"/>
                    <a:pt x="259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9" name="Google Shape;4169;p39"/>
            <p:cNvSpPr/>
            <p:nvPr/>
          </p:nvSpPr>
          <p:spPr>
            <a:xfrm>
              <a:off x="4609525" y="2830025"/>
              <a:ext cx="129950" cy="72900"/>
            </a:xfrm>
            <a:custGeom>
              <a:avLst/>
              <a:gdLst/>
              <a:ahLst/>
              <a:cxnLst/>
              <a:rect l="l" t="t" r="r" b="b"/>
              <a:pathLst>
                <a:path w="5198" h="2916" extrusionOk="0">
                  <a:moveTo>
                    <a:pt x="2599" y="1"/>
                  </a:moveTo>
                  <a:cubicBezTo>
                    <a:pt x="2388" y="1"/>
                    <a:pt x="2176" y="43"/>
                    <a:pt x="2029" y="127"/>
                  </a:cubicBezTo>
                  <a:lnTo>
                    <a:pt x="296" y="1141"/>
                  </a:lnTo>
                  <a:cubicBezTo>
                    <a:pt x="1" y="1310"/>
                    <a:pt x="1" y="1606"/>
                    <a:pt x="296" y="1775"/>
                  </a:cubicBezTo>
                  <a:lnTo>
                    <a:pt x="2029" y="2789"/>
                  </a:lnTo>
                  <a:cubicBezTo>
                    <a:pt x="2176" y="2873"/>
                    <a:pt x="2377" y="2916"/>
                    <a:pt x="2583" y="2916"/>
                  </a:cubicBezTo>
                  <a:cubicBezTo>
                    <a:pt x="2789" y="2916"/>
                    <a:pt x="3000" y="2873"/>
                    <a:pt x="3169" y="2789"/>
                  </a:cubicBezTo>
                  <a:lnTo>
                    <a:pt x="4901" y="1775"/>
                  </a:lnTo>
                  <a:cubicBezTo>
                    <a:pt x="5197" y="1606"/>
                    <a:pt x="5197" y="1310"/>
                    <a:pt x="4901" y="1141"/>
                  </a:cubicBezTo>
                  <a:lnTo>
                    <a:pt x="3169" y="127"/>
                  </a:lnTo>
                  <a:cubicBezTo>
                    <a:pt x="3021" y="43"/>
                    <a:pt x="2810" y="1"/>
                    <a:pt x="259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0" name="Google Shape;4170;p39"/>
            <p:cNvSpPr/>
            <p:nvPr/>
          </p:nvSpPr>
          <p:spPr>
            <a:xfrm>
              <a:off x="4713025" y="2890225"/>
              <a:ext cx="129950" cy="72900"/>
            </a:xfrm>
            <a:custGeom>
              <a:avLst/>
              <a:gdLst/>
              <a:ahLst/>
              <a:cxnLst/>
              <a:rect l="l" t="t" r="r" b="b"/>
              <a:pathLst>
                <a:path w="5198" h="2916" extrusionOk="0">
                  <a:moveTo>
                    <a:pt x="2599" y="1"/>
                  </a:moveTo>
                  <a:cubicBezTo>
                    <a:pt x="2388" y="1"/>
                    <a:pt x="2177" y="43"/>
                    <a:pt x="2029" y="127"/>
                  </a:cubicBezTo>
                  <a:lnTo>
                    <a:pt x="297" y="1141"/>
                  </a:lnTo>
                  <a:cubicBezTo>
                    <a:pt x="1" y="1310"/>
                    <a:pt x="1" y="1606"/>
                    <a:pt x="297" y="1775"/>
                  </a:cubicBezTo>
                  <a:lnTo>
                    <a:pt x="2029" y="2789"/>
                  </a:lnTo>
                  <a:cubicBezTo>
                    <a:pt x="2177" y="2874"/>
                    <a:pt x="2377" y="2916"/>
                    <a:pt x="2583" y="2916"/>
                  </a:cubicBezTo>
                  <a:cubicBezTo>
                    <a:pt x="2789" y="2916"/>
                    <a:pt x="3001" y="2874"/>
                    <a:pt x="3170" y="2789"/>
                  </a:cubicBezTo>
                  <a:lnTo>
                    <a:pt x="4902" y="1775"/>
                  </a:lnTo>
                  <a:cubicBezTo>
                    <a:pt x="5197" y="1606"/>
                    <a:pt x="5197" y="1310"/>
                    <a:pt x="4902" y="1141"/>
                  </a:cubicBezTo>
                  <a:lnTo>
                    <a:pt x="3170" y="127"/>
                  </a:lnTo>
                  <a:cubicBezTo>
                    <a:pt x="3022" y="43"/>
                    <a:pt x="2810" y="1"/>
                    <a:pt x="259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1" name="Google Shape;4171;p39"/>
            <p:cNvSpPr/>
            <p:nvPr/>
          </p:nvSpPr>
          <p:spPr>
            <a:xfrm>
              <a:off x="4816550" y="2950425"/>
              <a:ext cx="129925" cy="72900"/>
            </a:xfrm>
            <a:custGeom>
              <a:avLst/>
              <a:gdLst/>
              <a:ahLst/>
              <a:cxnLst/>
              <a:rect l="l" t="t" r="r" b="b"/>
              <a:pathLst>
                <a:path w="5197" h="2916" extrusionOk="0">
                  <a:moveTo>
                    <a:pt x="2598" y="1"/>
                  </a:moveTo>
                  <a:cubicBezTo>
                    <a:pt x="2387" y="1"/>
                    <a:pt x="2176" y="43"/>
                    <a:pt x="2028" y="128"/>
                  </a:cubicBezTo>
                  <a:lnTo>
                    <a:pt x="296" y="1142"/>
                  </a:lnTo>
                  <a:cubicBezTo>
                    <a:pt x="0" y="1311"/>
                    <a:pt x="0" y="1606"/>
                    <a:pt x="296" y="1775"/>
                  </a:cubicBezTo>
                  <a:lnTo>
                    <a:pt x="2028" y="2789"/>
                  </a:lnTo>
                  <a:cubicBezTo>
                    <a:pt x="2176" y="2874"/>
                    <a:pt x="2377" y="2916"/>
                    <a:pt x="2583" y="2916"/>
                  </a:cubicBezTo>
                  <a:cubicBezTo>
                    <a:pt x="2789" y="2916"/>
                    <a:pt x="3000" y="2874"/>
                    <a:pt x="3169" y="2789"/>
                  </a:cubicBezTo>
                  <a:lnTo>
                    <a:pt x="4901" y="1775"/>
                  </a:lnTo>
                  <a:cubicBezTo>
                    <a:pt x="5197" y="1606"/>
                    <a:pt x="5197" y="1311"/>
                    <a:pt x="4901" y="1142"/>
                  </a:cubicBezTo>
                  <a:lnTo>
                    <a:pt x="3169" y="128"/>
                  </a:lnTo>
                  <a:cubicBezTo>
                    <a:pt x="3021" y="43"/>
                    <a:pt x="2810" y="1"/>
                    <a:pt x="2598"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2" name="Google Shape;4172;p39"/>
            <p:cNvSpPr/>
            <p:nvPr/>
          </p:nvSpPr>
          <p:spPr>
            <a:xfrm>
              <a:off x="4920050" y="3010625"/>
              <a:ext cx="129950" cy="72925"/>
            </a:xfrm>
            <a:custGeom>
              <a:avLst/>
              <a:gdLst/>
              <a:ahLst/>
              <a:cxnLst/>
              <a:rect l="l" t="t" r="r" b="b"/>
              <a:pathLst>
                <a:path w="5198" h="2917" extrusionOk="0">
                  <a:moveTo>
                    <a:pt x="2599" y="1"/>
                  </a:moveTo>
                  <a:cubicBezTo>
                    <a:pt x="2388" y="1"/>
                    <a:pt x="2176" y="43"/>
                    <a:pt x="2028" y="128"/>
                  </a:cubicBezTo>
                  <a:lnTo>
                    <a:pt x="296" y="1142"/>
                  </a:lnTo>
                  <a:cubicBezTo>
                    <a:pt x="1" y="1311"/>
                    <a:pt x="1" y="1606"/>
                    <a:pt x="296" y="1775"/>
                  </a:cubicBezTo>
                  <a:lnTo>
                    <a:pt x="2028" y="2789"/>
                  </a:lnTo>
                  <a:cubicBezTo>
                    <a:pt x="2176" y="2874"/>
                    <a:pt x="2377" y="2916"/>
                    <a:pt x="2583" y="2916"/>
                  </a:cubicBezTo>
                  <a:cubicBezTo>
                    <a:pt x="2789" y="2916"/>
                    <a:pt x="3000" y="2874"/>
                    <a:pt x="3169" y="2789"/>
                  </a:cubicBezTo>
                  <a:lnTo>
                    <a:pt x="4901" y="1775"/>
                  </a:lnTo>
                  <a:cubicBezTo>
                    <a:pt x="5197" y="1606"/>
                    <a:pt x="5197" y="1311"/>
                    <a:pt x="4901" y="1142"/>
                  </a:cubicBezTo>
                  <a:lnTo>
                    <a:pt x="3169" y="128"/>
                  </a:lnTo>
                  <a:cubicBezTo>
                    <a:pt x="3021" y="43"/>
                    <a:pt x="2810" y="1"/>
                    <a:pt x="259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3" name="Google Shape;4173;p39"/>
            <p:cNvSpPr/>
            <p:nvPr/>
          </p:nvSpPr>
          <p:spPr>
            <a:xfrm>
              <a:off x="5023550" y="3070850"/>
              <a:ext cx="129950" cy="72900"/>
            </a:xfrm>
            <a:custGeom>
              <a:avLst/>
              <a:gdLst/>
              <a:ahLst/>
              <a:cxnLst/>
              <a:rect l="l" t="t" r="r" b="b"/>
              <a:pathLst>
                <a:path w="5198" h="2916" extrusionOk="0">
                  <a:moveTo>
                    <a:pt x="2615" y="0"/>
                  </a:moveTo>
                  <a:cubicBezTo>
                    <a:pt x="2409" y="0"/>
                    <a:pt x="2198" y="42"/>
                    <a:pt x="2029" y="127"/>
                  </a:cubicBezTo>
                  <a:lnTo>
                    <a:pt x="297" y="1141"/>
                  </a:lnTo>
                  <a:cubicBezTo>
                    <a:pt x="1" y="1310"/>
                    <a:pt x="1" y="1606"/>
                    <a:pt x="297" y="1775"/>
                  </a:cubicBezTo>
                  <a:lnTo>
                    <a:pt x="2029" y="2788"/>
                  </a:lnTo>
                  <a:cubicBezTo>
                    <a:pt x="2177" y="2873"/>
                    <a:pt x="2377" y="2915"/>
                    <a:pt x="2583" y="2915"/>
                  </a:cubicBezTo>
                  <a:cubicBezTo>
                    <a:pt x="2789" y="2915"/>
                    <a:pt x="3000" y="2873"/>
                    <a:pt x="3169" y="2788"/>
                  </a:cubicBezTo>
                  <a:lnTo>
                    <a:pt x="4902" y="1775"/>
                  </a:lnTo>
                  <a:cubicBezTo>
                    <a:pt x="5197" y="1606"/>
                    <a:pt x="5197" y="1310"/>
                    <a:pt x="4902" y="1141"/>
                  </a:cubicBezTo>
                  <a:lnTo>
                    <a:pt x="3169" y="127"/>
                  </a:lnTo>
                  <a:cubicBezTo>
                    <a:pt x="3022" y="42"/>
                    <a:pt x="2821" y="0"/>
                    <a:pt x="2615"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4" name="Google Shape;4174;p39"/>
            <p:cNvSpPr/>
            <p:nvPr/>
          </p:nvSpPr>
          <p:spPr>
            <a:xfrm>
              <a:off x="5127075" y="3131050"/>
              <a:ext cx="129925" cy="72900"/>
            </a:xfrm>
            <a:custGeom>
              <a:avLst/>
              <a:gdLst/>
              <a:ahLst/>
              <a:cxnLst/>
              <a:rect l="l" t="t" r="r" b="b"/>
              <a:pathLst>
                <a:path w="5197" h="2916" extrusionOk="0">
                  <a:moveTo>
                    <a:pt x="2598" y="0"/>
                  </a:moveTo>
                  <a:cubicBezTo>
                    <a:pt x="2387" y="0"/>
                    <a:pt x="2176" y="42"/>
                    <a:pt x="2028" y="127"/>
                  </a:cubicBezTo>
                  <a:lnTo>
                    <a:pt x="296" y="1099"/>
                  </a:lnTo>
                  <a:cubicBezTo>
                    <a:pt x="0" y="1310"/>
                    <a:pt x="0" y="1606"/>
                    <a:pt x="296" y="1775"/>
                  </a:cubicBezTo>
                  <a:lnTo>
                    <a:pt x="2028" y="2789"/>
                  </a:lnTo>
                  <a:cubicBezTo>
                    <a:pt x="2176" y="2873"/>
                    <a:pt x="2377" y="2915"/>
                    <a:pt x="2583" y="2915"/>
                  </a:cubicBezTo>
                  <a:cubicBezTo>
                    <a:pt x="2788" y="2915"/>
                    <a:pt x="3000" y="2873"/>
                    <a:pt x="3169" y="2789"/>
                  </a:cubicBezTo>
                  <a:lnTo>
                    <a:pt x="4901" y="1775"/>
                  </a:lnTo>
                  <a:cubicBezTo>
                    <a:pt x="5197" y="1606"/>
                    <a:pt x="5197" y="1310"/>
                    <a:pt x="4901" y="1099"/>
                  </a:cubicBezTo>
                  <a:lnTo>
                    <a:pt x="3169" y="127"/>
                  </a:lnTo>
                  <a:cubicBezTo>
                    <a:pt x="3021" y="42"/>
                    <a:pt x="2810" y="0"/>
                    <a:pt x="2598"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5" name="Google Shape;4175;p39"/>
            <p:cNvSpPr/>
            <p:nvPr/>
          </p:nvSpPr>
          <p:spPr>
            <a:xfrm>
              <a:off x="5230575" y="3191250"/>
              <a:ext cx="129925" cy="72900"/>
            </a:xfrm>
            <a:custGeom>
              <a:avLst/>
              <a:gdLst/>
              <a:ahLst/>
              <a:cxnLst/>
              <a:rect l="l" t="t" r="r" b="b"/>
              <a:pathLst>
                <a:path w="5197" h="2916" extrusionOk="0">
                  <a:moveTo>
                    <a:pt x="2614" y="0"/>
                  </a:moveTo>
                  <a:cubicBezTo>
                    <a:pt x="2409" y="0"/>
                    <a:pt x="2197" y="43"/>
                    <a:pt x="2028" y="127"/>
                  </a:cubicBezTo>
                  <a:lnTo>
                    <a:pt x="296" y="1099"/>
                  </a:lnTo>
                  <a:cubicBezTo>
                    <a:pt x="0" y="1310"/>
                    <a:pt x="0" y="1606"/>
                    <a:pt x="296" y="1775"/>
                  </a:cubicBezTo>
                  <a:lnTo>
                    <a:pt x="2028" y="2789"/>
                  </a:lnTo>
                  <a:cubicBezTo>
                    <a:pt x="2176" y="2873"/>
                    <a:pt x="2377" y="2915"/>
                    <a:pt x="2583" y="2915"/>
                  </a:cubicBezTo>
                  <a:cubicBezTo>
                    <a:pt x="2789" y="2915"/>
                    <a:pt x="3000" y="2873"/>
                    <a:pt x="3169" y="2789"/>
                  </a:cubicBezTo>
                  <a:lnTo>
                    <a:pt x="4901" y="1775"/>
                  </a:lnTo>
                  <a:cubicBezTo>
                    <a:pt x="5197" y="1606"/>
                    <a:pt x="5197" y="1310"/>
                    <a:pt x="4901" y="1099"/>
                  </a:cubicBezTo>
                  <a:lnTo>
                    <a:pt x="3169" y="127"/>
                  </a:lnTo>
                  <a:cubicBezTo>
                    <a:pt x="3021" y="43"/>
                    <a:pt x="2820" y="0"/>
                    <a:pt x="2614"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6" name="Google Shape;4176;p39"/>
            <p:cNvSpPr/>
            <p:nvPr/>
          </p:nvSpPr>
          <p:spPr>
            <a:xfrm>
              <a:off x="3387500" y="2687450"/>
              <a:ext cx="129950" cy="72900"/>
            </a:xfrm>
            <a:custGeom>
              <a:avLst/>
              <a:gdLst/>
              <a:ahLst/>
              <a:cxnLst/>
              <a:rect l="l" t="t" r="r" b="b"/>
              <a:pathLst>
                <a:path w="5198" h="2916" extrusionOk="0">
                  <a:moveTo>
                    <a:pt x="2615" y="0"/>
                  </a:moveTo>
                  <a:cubicBezTo>
                    <a:pt x="2409" y="0"/>
                    <a:pt x="2198" y="42"/>
                    <a:pt x="2029" y="127"/>
                  </a:cubicBezTo>
                  <a:lnTo>
                    <a:pt x="297" y="1141"/>
                  </a:lnTo>
                  <a:cubicBezTo>
                    <a:pt x="1" y="1310"/>
                    <a:pt x="1" y="1606"/>
                    <a:pt x="297" y="1774"/>
                  </a:cubicBezTo>
                  <a:lnTo>
                    <a:pt x="2029" y="2788"/>
                  </a:lnTo>
                  <a:cubicBezTo>
                    <a:pt x="2177" y="2873"/>
                    <a:pt x="2377" y="2915"/>
                    <a:pt x="2583" y="2915"/>
                  </a:cubicBezTo>
                  <a:cubicBezTo>
                    <a:pt x="2789" y="2915"/>
                    <a:pt x="3000" y="2873"/>
                    <a:pt x="3169" y="2788"/>
                  </a:cubicBezTo>
                  <a:lnTo>
                    <a:pt x="4902" y="1774"/>
                  </a:lnTo>
                  <a:cubicBezTo>
                    <a:pt x="5197" y="1606"/>
                    <a:pt x="5197" y="1310"/>
                    <a:pt x="4902" y="1141"/>
                  </a:cubicBezTo>
                  <a:lnTo>
                    <a:pt x="3169" y="127"/>
                  </a:lnTo>
                  <a:cubicBezTo>
                    <a:pt x="3022" y="42"/>
                    <a:pt x="2821" y="0"/>
                    <a:pt x="261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7" name="Google Shape;4177;p39"/>
            <p:cNvSpPr/>
            <p:nvPr/>
          </p:nvSpPr>
          <p:spPr>
            <a:xfrm>
              <a:off x="3491025" y="2747650"/>
              <a:ext cx="129925" cy="72900"/>
            </a:xfrm>
            <a:custGeom>
              <a:avLst/>
              <a:gdLst/>
              <a:ahLst/>
              <a:cxnLst/>
              <a:rect l="l" t="t" r="r" b="b"/>
              <a:pathLst>
                <a:path w="5197" h="2916" extrusionOk="0">
                  <a:moveTo>
                    <a:pt x="2614" y="0"/>
                  </a:moveTo>
                  <a:cubicBezTo>
                    <a:pt x="2408" y="0"/>
                    <a:pt x="2197" y="42"/>
                    <a:pt x="2028" y="127"/>
                  </a:cubicBezTo>
                  <a:lnTo>
                    <a:pt x="296" y="1099"/>
                  </a:lnTo>
                  <a:cubicBezTo>
                    <a:pt x="0" y="1310"/>
                    <a:pt x="0" y="1606"/>
                    <a:pt x="296" y="1775"/>
                  </a:cubicBezTo>
                  <a:lnTo>
                    <a:pt x="2028" y="2789"/>
                  </a:lnTo>
                  <a:cubicBezTo>
                    <a:pt x="2176" y="2873"/>
                    <a:pt x="2377" y="2915"/>
                    <a:pt x="2583" y="2915"/>
                  </a:cubicBezTo>
                  <a:cubicBezTo>
                    <a:pt x="2789" y="2915"/>
                    <a:pt x="3000" y="2873"/>
                    <a:pt x="3169" y="2789"/>
                  </a:cubicBezTo>
                  <a:lnTo>
                    <a:pt x="4901" y="1775"/>
                  </a:lnTo>
                  <a:cubicBezTo>
                    <a:pt x="5197" y="1606"/>
                    <a:pt x="5197" y="1310"/>
                    <a:pt x="4901" y="1099"/>
                  </a:cubicBezTo>
                  <a:lnTo>
                    <a:pt x="3169" y="127"/>
                  </a:lnTo>
                  <a:cubicBezTo>
                    <a:pt x="3021" y="42"/>
                    <a:pt x="2820" y="0"/>
                    <a:pt x="2614"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8" name="Google Shape;4178;p39"/>
            <p:cNvSpPr/>
            <p:nvPr/>
          </p:nvSpPr>
          <p:spPr>
            <a:xfrm>
              <a:off x="3594525" y="2807850"/>
              <a:ext cx="129925" cy="72900"/>
            </a:xfrm>
            <a:custGeom>
              <a:avLst/>
              <a:gdLst/>
              <a:ahLst/>
              <a:cxnLst/>
              <a:rect l="l" t="t" r="r" b="b"/>
              <a:pathLst>
                <a:path w="5197" h="2916" extrusionOk="0">
                  <a:moveTo>
                    <a:pt x="2615" y="0"/>
                  </a:moveTo>
                  <a:cubicBezTo>
                    <a:pt x="2409" y="0"/>
                    <a:pt x="2197" y="43"/>
                    <a:pt x="2028" y="127"/>
                  </a:cubicBezTo>
                  <a:lnTo>
                    <a:pt x="296" y="1099"/>
                  </a:lnTo>
                  <a:cubicBezTo>
                    <a:pt x="0" y="1310"/>
                    <a:pt x="0" y="1606"/>
                    <a:pt x="296" y="1775"/>
                  </a:cubicBezTo>
                  <a:lnTo>
                    <a:pt x="2028" y="2789"/>
                  </a:lnTo>
                  <a:cubicBezTo>
                    <a:pt x="2176" y="2873"/>
                    <a:pt x="2377" y="2915"/>
                    <a:pt x="2583" y="2915"/>
                  </a:cubicBezTo>
                  <a:cubicBezTo>
                    <a:pt x="2789" y="2915"/>
                    <a:pt x="3000" y="2873"/>
                    <a:pt x="3169" y="2789"/>
                  </a:cubicBezTo>
                  <a:lnTo>
                    <a:pt x="4901" y="1775"/>
                  </a:lnTo>
                  <a:cubicBezTo>
                    <a:pt x="5197" y="1606"/>
                    <a:pt x="5197" y="1310"/>
                    <a:pt x="4901" y="1099"/>
                  </a:cubicBezTo>
                  <a:lnTo>
                    <a:pt x="3169" y="127"/>
                  </a:lnTo>
                  <a:cubicBezTo>
                    <a:pt x="3021" y="43"/>
                    <a:pt x="2820" y="0"/>
                    <a:pt x="261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9" name="Google Shape;4179;p39"/>
            <p:cNvSpPr/>
            <p:nvPr/>
          </p:nvSpPr>
          <p:spPr>
            <a:xfrm>
              <a:off x="3698025" y="2868050"/>
              <a:ext cx="129950" cy="72900"/>
            </a:xfrm>
            <a:custGeom>
              <a:avLst/>
              <a:gdLst/>
              <a:ahLst/>
              <a:cxnLst/>
              <a:rect l="l" t="t" r="r" b="b"/>
              <a:pathLst>
                <a:path w="5198" h="2916" extrusionOk="0">
                  <a:moveTo>
                    <a:pt x="2615" y="0"/>
                  </a:moveTo>
                  <a:cubicBezTo>
                    <a:pt x="2409" y="0"/>
                    <a:pt x="2198" y="43"/>
                    <a:pt x="2029" y="127"/>
                  </a:cubicBezTo>
                  <a:lnTo>
                    <a:pt x="296" y="1099"/>
                  </a:lnTo>
                  <a:cubicBezTo>
                    <a:pt x="1" y="1310"/>
                    <a:pt x="1" y="1606"/>
                    <a:pt x="296" y="1775"/>
                  </a:cubicBezTo>
                  <a:lnTo>
                    <a:pt x="2029" y="2789"/>
                  </a:lnTo>
                  <a:cubicBezTo>
                    <a:pt x="2176" y="2873"/>
                    <a:pt x="2377" y="2916"/>
                    <a:pt x="2583" y="2916"/>
                  </a:cubicBezTo>
                  <a:cubicBezTo>
                    <a:pt x="2789" y="2916"/>
                    <a:pt x="3000" y="2873"/>
                    <a:pt x="3169" y="2789"/>
                  </a:cubicBezTo>
                  <a:lnTo>
                    <a:pt x="4901" y="1775"/>
                  </a:lnTo>
                  <a:cubicBezTo>
                    <a:pt x="5197" y="1606"/>
                    <a:pt x="5197" y="1310"/>
                    <a:pt x="4901" y="1099"/>
                  </a:cubicBezTo>
                  <a:lnTo>
                    <a:pt x="3169" y="127"/>
                  </a:lnTo>
                  <a:cubicBezTo>
                    <a:pt x="3021" y="43"/>
                    <a:pt x="2821" y="0"/>
                    <a:pt x="261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0" name="Google Shape;4180;p39"/>
            <p:cNvSpPr/>
            <p:nvPr/>
          </p:nvSpPr>
          <p:spPr>
            <a:xfrm>
              <a:off x="3801550" y="2927450"/>
              <a:ext cx="129925" cy="73700"/>
            </a:xfrm>
            <a:custGeom>
              <a:avLst/>
              <a:gdLst/>
              <a:ahLst/>
              <a:cxnLst/>
              <a:rect l="l" t="t" r="r" b="b"/>
              <a:pathLst>
                <a:path w="5197" h="2948" extrusionOk="0">
                  <a:moveTo>
                    <a:pt x="2614" y="1"/>
                  </a:moveTo>
                  <a:cubicBezTo>
                    <a:pt x="2408" y="1"/>
                    <a:pt x="2197" y="54"/>
                    <a:pt x="2028" y="159"/>
                  </a:cubicBezTo>
                  <a:lnTo>
                    <a:pt x="296" y="1131"/>
                  </a:lnTo>
                  <a:cubicBezTo>
                    <a:pt x="0" y="1342"/>
                    <a:pt x="0" y="1638"/>
                    <a:pt x="296" y="1807"/>
                  </a:cubicBezTo>
                  <a:lnTo>
                    <a:pt x="2028" y="2821"/>
                  </a:lnTo>
                  <a:cubicBezTo>
                    <a:pt x="2176" y="2905"/>
                    <a:pt x="2376" y="2948"/>
                    <a:pt x="2582" y="2948"/>
                  </a:cubicBezTo>
                  <a:cubicBezTo>
                    <a:pt x="2788" y="2948"/>
                    <a:pt x="3000" y="2905"/>
                    <a:pt x="3169" y="2821"/>
                  </a:cubicBezTo>
                  <a:lnTo>
                    <a:pt x="4901" y="1807"/>
                  </a:lnTo>
                  <a:cubicBezTo>
                    <a:pt x="5197" y="1638"/>
                    <a:pt x="5197" y="1342"/>
                    <a:pt x="4901" y="1131"/>
                  </a:cubicBezTo>
                  <a:lnTo>
                    <a:pt x="3169" y="159"/>
                  </a:lnTo>
                  <a:cubicBezTo>
                    <a:pt x="3021" y="54"/>
                    <a:pt x="2820" y="1"/>
                    <a:pt x="2614"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1" name="Google Shape;4181;p39"/>
            <p:cNvSpPr/>
            <p:nvPr/>
          </p:nvSpPr>
          <p:spPr>
            <a:xfrm>
              <a:off x="3905050" y="2987675"/>
              <a:ext cx="129925" cy="73675"/>
            </a:xfrm>
            <a:custGeom>
              <a:avLst/>
              <a:gdLst/>
              <a:ahLst/>
              <a:cxnLst/>
              <a:rect l="l" t="t" r="r" b="b"/>
              <a:pathLst>
                <a:path w="5197" h="2947" extrusionOk="0">
                  <a:moveTo>
                    <a:pt x="2614" y="0"/>
                  </a:moveTo>
                  <a:cubicBezTo>
                    <a:pt x="2408" y="0"/>
                    <a:pt x="2197" y="53"/>
                    <a:pt x="2028" y="158"/>
                  </a:cubicBezTo>
                  <a:lnTo>
                    <a:pt x="296" y="1130"/>
                  </a:lnTo>
                  <a:cubicBezTo>
                    <a:pt x="0" y="1341"/>
                    <a:pt x="0" y="1637"/>
                    <a:pt x="296" y="1806"/>
                  </a:cubicBezTo>
                  <a:lnTo>
                    <a:pt x="2028" y="2820"/>
                  </a:lnTo>
                  <a:cubicBezTo>
                    <a:pt x="2176" y="2905"/>
                    <a:pt x="2377" y="2947"/>
                    <a:pt x="2583" y="2947"/>
                  </a:cubicBezTo>
                  <a:cubicBezTo>
                    <a:pt x="2789" y="2947"/>
                    <a:pt x="3000" y="2905"/>
                    <a:pt x="3169" y="2820"/>
                  </a:cubicBezTo>
                  <a:lnTo>
                    <a:pt x="4901" y="1806"/>
                  </a:lnTo>
                  <a:cubicBezTo>
                    <a:pt x="5197" y="1637"/>
                    <a:pt x="5197" y="1341"/>
                    <a:pt x="4901" y="1130"/>
                  </a:cubicBezTo>
                  <a:lnTo>
                    <a:pt x="3169" y="158"/>
                  </a:lnTo>
                  <a:cubicBezTo>
                    <a:pt x="3021" y="53"/>
                    <a:pt x="2820" y="0"/>
                    <a:pt x="2614"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2" name="Google Shape;4182;p39"/>
            <p:cNvSpPr/>
            <p:nvPr/>
          </p:nvSpPr>
          <p:spPr>
            <a:xfrm>
              <a:off x="4008550" y="3047875"/>
              <a:ext cx="129950" cy="73675"/>
            </a:xfrm>
            <a:custGeom>
              <a:avLst/>
              <a:gdLst/>
              <a:ahLst/>
              <a:cxnLst/>
              <a:rect l="l" t="t" r="r" b="b"/>
              <a:pathLst>
                <a:path w="5198" h="2947" extrusionOk="0">
                  <a:moveTo>
                    <a:pt x="2615" y="0"/>
                  </a:moveTo>
                  <a:cubicBezTo>
                    <a:pt x="2409" y="0"/>
                    <a:pt x="2197" y="53"/>
                    <a:pt x="2029" y="159"/>
                  </a:cubicBezTo>
                  <a:lnTo>
                    <a:pt x="296" y="1130"/>
                  </a:lnTo>
                  <a:cubicBezTo>
                    <a:pt x="1" y="1342"/>
                    <a:pt x="1" y="1637"/>
                    <a:pt x="296" y="1806"/>
                  </a:cubicBezTo>
                  <a:lnTo>
                    <a:pt x="2029" y="2820"/>
                  </a:lnTo>
                  <a:cubicBezTo>
                    <a:pt x="2176" y="2905"/>
                    <a:pt x="2377" y="2947"/>
                    <a:pt x="2583" y="2947"/>
                  </a:cubicBezTo>
                  <a:cubicBezTo>
                    <a:pt x="2789" y="2947"/>
                    <a:pt x="3000" y="2905"/>
                    <a:pt x="3169" y="2820"/>
                  </a:cubicBezTo>
                  <a:lnTo>
                    <a:pt x="4901" y="1806"/>
                  </a:lnTo>
                  <a:cubicBezTo>
                    <a:pt x="5197" y="1637"/>
                    <a:pt x="5197" y="1342"/>
                    <a:pt x="4901" y="1130"/>
                  </a:cubicBezTo>
                  <a:lnTo>
                    <a:pt x="3169" y="159"/>
                  </a:lnTo>
                  <a:cubicBezTo>
                    <a:pt x="3021" y="53"/>
                    <a:pt x="2821" y="0"/>
                    <a:pt x="261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3" name="Google Shape;4183;p39"/>
            <p:cNvSpPr/>
            <p:nvPr/>
          </p:nvSpPr>
          <p:spPr>
            <a:xfrm>
              <a:off x="4112050" y="3108075"/>
              <a:ext cx="129950" cy="73425"/>
            </a:xfrm>
            <a:custGeom>
              <a:avLst/>
              <a:gdLst/>
              <a:ahLst/>
              <a:cxnLst/>
              <a:rect l="l" t="t" r="r" b="b"/>
              <a:pathLst>
                <a:path w="5198" h="2937" extrusionOk="0">
                  <a:moveTo>
                    <a:pt x="2615" y="0"/>
                  </a:moveTo>
                  <a:cubicBezTo>
                    <a:pt x="2409" y="0"/>
                    <a:pt x="2198" y="53"/>
                    <a:pt x="2029" y="159"/>
                  </a:cubicBezTo>
                  <a:lnTo>
                    <a:pt x="297" y="1130"/>
                  </a:lnTo>
                  <a:cubicBezTo>
                    <a:pt x="1" y="1342"/>
                    <a:pt x="1" y="1637"/>
                    <a:pt x="297" y="1806"/>
                  </a:cubicBezTo>
                  <a:lnTo>
                    <a:pt x="2029" y="2778"/>
                  </a:lnTo>
                  <a:cubicBezTo>
                    <a:pt x="2177" y="2884"/>
                    <a:pt x="2377" y="2937"/>
                    <a:pt x="2583" y="2937"/>
                  </a:cubicBezTo>
                  <a:cubicBezTo>
                    <a:pt x="2789" y="2937"/>
                    <a:pt x="3001" y="2884"/>
                    <a:pt x="3169" y="2778"/>
                  </a:cubicBezTo>
                  <a:lnTo>
                    <a:pt x="4902" y="1806"/>
                  </a:lnTo>
                  <a:cubicBezTo>
                    <a:pt x="5197" y="1637"/>
                    <a:pt x="5197" y="1342"/>
                    <a:pt x="4902" y="1130"/>
                  </a:cubicBezTo>
                  <a:lnTo>
                    <a:pt x="3169" y="159"/>
                  </a:lnTo>
                  <a:cubicBezTo>
                    <a:pt x="3022" y="53"/>
                    <a:pt x="2821" y="0"/>
                    <a:pt x="261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4" name="Google Shape;4184;p39"/>
            <p:cNvSpPr/>
            <p:nvPr/>
          </p:nvSpPr>
          <p:spPr>
            <a:xfrm>
              <a:off x="4215575" y="3168275"/>
              <a:ext cx="129925" cy="73425"/>
            </a:xfrm>
            <a:custGeom>
              <a:avLst/>
              <a:gdLst/>
              <a:ahLst/>
              <a:cxnLst/>
              <a:rect l="l" t="t" r="r" b="b"/>
              <a:pathLst>
                <a:path w="5197" h="2937" extrusionOk="0">
                  <a:moveTo>
                    <a:pt x="2614" y="0"/>
                  </a:moveTo>
                  <a:cubicBezTo>
                    <a:pt x="2408" y="0"/>
                    <a:pt x="2197" y="53"/>
                    <a:pt x="2028" y="159"/>
                  </a:cubicBezTo>
                  <a:lnTo>
                    <a:pt x="296" y="1131"/>
                  </a:lnTo>
                  <a:cubicBezTo>
                    <a:pt x="0" y="1342"/>
                    <a:pt x="0" y="1638"/>
                    <a:pt x="296" y="1807"/>
                  </a:cubicBezTo>
                  <a:lnTo>
                    <a:pt x="2028" y="2778"/>
                  </a:lnTo>
                  <a:cubicBezTo>
                    <a:pt x="2176" y="2884"/>
                    <a:pt x="2377" y="2937"/>
                    <a:pt x="2583" y="2937"/>
                  </a:cubicBezTo>
                  <a:cubicBezTo>
                    <a:pt x="2789" y="2937"/>
                    <a:pt x="3000" y="2884"/>
                    <a:pt x="3169" y="2778"/>
                  </a:cubicBezTo>
                  <a:lnTo>
                    <a:pt x="4901" y="1807"/>
                  </a:lnTo>
                  <a:cubicBezTo>
                    <a:pt x="5197" y="1638"/>
                    <a:pt x="5197" y="1342"/>
                    <a:pt x="4901" y="1131"/>
                  </a:cubicBezTo>
                  <a:lnTo>
                    <a:pt x="3169" y="159"/>
                  </a:lnTo>
                  <a:cubicBezTo>
                    <a:pt x="3021" y="53"/>
                    <a:pt x="2820" y="0"/>
                    <a:pt x="2614"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5" name="Google Shape;4185;p39"/>
            <p:cNvSpPr/>
            <p:nvPr/>
          </p:nvSpPr>
          <p:spPr>
            <a:xfrm>
              <a:off x="4319075" y="3228475"/>
              <a:ext cx="129925" cy="73425"/>
            </a:xfrm>
            <a:custGeom>
              <a:avLst/>
              <a:gdLst/>
              <a:ahLst/>
              <a:cxnLst/>
              <a:rect l="l" t="t" r="r" b="b"/>
              <a:pathLst>
                <a:path w="5197" h="2937" extrusionOk="0">
                  <a:moveTo>
                    <a:pt x="2615" y="1"/>
                  </a:moveTo>
                  <a:cubicBezTo>
                    <a:pt x="2409" y="1"/>
                    <a:pt x="2197" y="53"/>
                    <a:pt x="2028" y="159"/>
                  </a:cubicBezTo>
                  <a:lnTo>
                    <a:pt x="296" y="1131"/>
                  </a:lnTo>
                  <a:cubicBezTo>
                    <a:pt x="0" y="1300"/>
                    <a:pt x="0" y="1638"/>
                    <a:pt x="296" y="1807"/>
                  </a:cubicBezTo>
                  <a:lnTo>
                    <a:pt x="2028" y="2778"/>
                  </a:lnTo>
                  <a:cubicBezTo>
                    <a:pt x="2176" y="2884"/>
                    <a:pt x="2377" y="2937"/>
                    <a:pt x="2583" y="2937"/>
                  </a:cubicBezTo>
                  <a:cubicBezTo>
                    <a:pt x="2789" y="2937"/>
                    <a:pt x="3000" y="2884"/>
                    <a:pt x="3169" y="2778"/>
                  </a:cubicBezTo>
                  <a:lnTo>
                    <a:pt x="4901" y="1807"/>
                  </a:lnTo>
                  <a:cubicBezTo>
                    <a:pt x="5197" y="1638"/>
                    <a:pt x="5197" y="1300"/>
                    <a:pt x="4901" y="1131"/>
                  </a:cubicBezTo>
                  <a:lnTo>
                    <a:pt x="3169" y="159"/>
                  </a:lnTo>
                  <a:cubicBezTo>
                    <a:pt x="3021" y="53"/>
                    <a:pt x="2821" y="1"/>
                    <a:pt x="261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6" name="Google Shape;4186;p39"/>
            <p:cNvSpPr/>
            <p:nvPr/>
          </p:nvSpPr>
          <p:spPr>
            <a:xfrm>
              <a:off x="4422575" y="3288675"/>
              <a:ext cx="129950" cy="73425"/>
            </a:xfrm>
            <a:custGeom>
              <a:avLst/>
              <a:gdLst/>
              <a:ahLst/>
              <a:cxnLst/>
              <a:rect l="l" t="t" r="r" b="b"/>
              <a:pathLst>
                <a:path w="5198" h="2937" extrusionOk="0">
                  <a:moveTo>
                    <a:pt x="2615" y="1"/>
                  </a:moveTo>
                  <a:cubicBezTo>
                    <a:pt x="2409" y="1"/>
                    <a:pt x="2198" y="54"/>
                    <a:pt x="2029" y="159"/>
                  </a:cubicBezTo>
                  <a:lnTo>
                    <a:pt x="297" y="1131"/>
                  </a:lnTo>
                  <a:cubicBezTo>
                    <a:pt x="1" y="1300"/>
                    <a:pt x="1" y="1638"/>
                    <a:pt x="297" y="1807"/>
                  </a:cubicBezTo>
                  <a:lnTo>
                    <a:pt x="2029" y="2779"/>
                  </a:lnTo>
                  <a:cubicBezTo>
                    <a:pt x="2177" y="2884"/>
                    <a:pt x="2388" y="2937"/>
                    <a:pt x="2599" y="2937"/>
                  </a:cubicBezTo>
                  <a:cubicBezTo>
                    <a:pt x="2810" y="2937"/>
                    <a:pt x="3022" y="2884"/>
                    <a:pt x="3169" y="2779"/>
                  </a:cubicBezTo>
                  <a:lnTo>
                    <a:pt x="4902" y="1807"/>
                  </a:lnTo>
                  <a:cubicBezTo>
                    <a:pt x="5197" y="1638"/>
                    <a:pt x="5197" y="1300"/>
                    <a:pt x="4902" y="1131"/>
                  </a:cubicBezTo>
                  <a:lnTo>
                    <a:pt x="3169" y="159"/>
                  </a:lnTo>
                  <a:cubicBezTo>
                    <a:pt x="3022" y="54"/>
                    <a:pt x="2821" y="1"/>
                    <a:pt x="261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7" name="Google Shape;4187;p39"/>
            <p:cNvSpPr/>
            <p:nvPr/>
          </p:nvSpPr>
          <p:spPr>
            <a:xfrm>
              <a:off x="4526100" y="3348875"/>
              <a:ext cx="129925" cy="73450"/>
            </a:xfrm>
            <a:custGeom>
              <a:avLst/>
              <a:gdLst/>
              <a:ahLst/>
              <a:cxnLst/>
              <a:rect l="l" t="t" r="r" b="b"/>
              <a:pathLst>
                <a:path w="5197" h="2938" extrusionOk="0">
                  <a:moveTo>
                    <a:pt x="2614" y="1"/>
                  </a:moveTo>
                  <a:cubicBezTo>
                    <a:pt x="2408" y="1"/>
                    <a:pt x="2197" y="54"/>
                    <a:pt x="2028" y="159"/>
                  </a:cubicBezTo>
                  <a:lnTo>
                    <a:pt x="338" y="1131"/>
                  </a:lnTo>
                  <a:cubicBezTo>
                    <a:pt x="0" y="1300"/>
                    <a:pt x="0" y="1596"/>
                    <a:pt x="296" y="1807"/>
                  </a:cubicBezTo>
                  <a:lnTo>
                    <a:pt x="2028" y="2779"/>
                  </a:lnTo>
                  <a:cubicBezTo>
                    <a:pt x="2176" y="2884"/>
                    <a:pt x="2377" y="2937"/>
                    <a:pt x="2582" y="2937"/>
                  </a:cubicBezTo>
                  <a:cubicBezTo>
                    <a:pt x="2788" y="2937"/>
                    <a:pt x="3000" y="2884"/>
                    <a:pt x="3169" y="2779"/>
                  </a:cubicBezTo>
                  <a:lnTo>
                    <a:pt x="4901" y="1807"/>
                  </a:lnTo>
                  <a:cubicBezTo>
                    <a:pt x="5197" y="1596"/>
                    <a:pt x="5197" y="1300"/>
                    <a:pt x="4901" y="1131"/>
                  </a:cubicBezTo>
                  <a:lnTo>
                    <a:pt x="3169" y="159"/>
                  </a:lnTo>
                  <a:cubicBezTo>
                    <a:pt x="3021" y="54"/>
                    <a:pt x="2820" y="1"/>
                    <a:pt x="2614"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8" name="Google Shape;4188;p39"/>
            <p:cNvSpPr/>
            <p:nvPr/>
          </p:nvSpPr>
          <p:spPr>
            <a:xfrm>
              <a:off x="4629600" y="3408825"/>
              <a:ext cx="129925" cy="73700"/>
            </a:xfrm>
            <a:custGeom>
              <a:avLst/>
              <a:gdLst/>
              <a:ahLst/>
              <a:cxnLst/>
              <a:rect l="l" t="t" r="r" b="b"/>
              <a:pathLst>
                <a:path w="5197" h="2948" extrusionOk="0">
                  <a:moveTo>
                    <a:pt x="2614" y="0"/>
                  </a:moveTo>
                  <a:cubicBezTo>
                    <a:pt x="2408" y="0"/>
                    <a:pt x="2197" y="43"/>
                    <a:pt x="2028" y="127"/>
                  </a:cubicBezTo>
                  <a:lnTo>
                    <a:pt x="296" y="1141"/>
                  </a:lnTo>
                  <a:cubicBezTo>
                    <a:pt x="0" y="1310"/>
                    <a:pt x="0" y="1606"/>
                    <a:pt x="296" y="1817"/>
                  </a:cubicBezTo>
                  <a:lnTo>
                    <a:pt x="2028" y="2789"/>
                  </a:lnTo>
                  <a:cubicBezTo>
                    <a:pt x="2176" y="2894"/>
                    <a:pt x="2387" y="2947"/>
                    <a:pt x="2599" y="2947"/>
                  </a:cubicBezTo>
                  <a:cubicBezTo>
                    <a:pt x="2810" y="2947"/>
                    <a:pt x="3021" y="2894"/>
                    <a:pt x="3169" y="2789"/>
                  </a:cubicBezTo>
                  <a:lnTo>
                    <a:pt x="4901" y="1817"/>
                  </a:lnTo>
                  <a:cubicBezTo>
                    <a:pt x="5197" y="1606"/>
                    <a:pt x="5197" y="1310"/>
                    <a:pt x="4901" y="1141"/>
                  </a:cubicBezTo>
                  <a:lnTo>
                    <a:pt x="3169" y="127"/>
                  </a:lnTo>
                  <a:cubicBezTo>
                    <a:pt x="3021" y="43"/>
                    <a:pt x="2820" y="0"/>
                    <a:pt x="2614"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9" name="Google Shape;4189;p39"/>
            <p:cNvSpPr/>
            <p:nvPr/>
          </p:nvSpPr>
          <p:spPr>
            <a:xfrm>
              <a:off x="4733100" y="3469025"/>
              <a:ext cx="129950" cy="73700"/>
            </a:xfrm>
            <a:custGeom>
              <a:avLst/>
              <a:gdLst/>
              <a:ahLst/>
              <a:cxnLst/>
              <a:rect l="l" t="t" r="r" b="b"/>
              <a:pathLst>
                <a:path w="5198" h="2948" extrusionOk="0">
                  <a:moveTo>
                    <a:pt x="2615" y="1"/>
                  </a:moveTo>
                  <a:cubicBezTo>
                    <a:pt x="2409" y="1"/>
                    <a:pt x="2198" y="43"/>
                    <a:pt x="2029" y="127"/>
                  </a:cubicBezTo>
                  <a:lnTo>
                    <a:pt x="339" y="1141"/>
                  </a:lnTo>
                  <a:cubicBezTo>
                    <a:pt x="1" y="1310"/>
                    <a:pt x="1" y="1606"/>
                    <a:pt x="296" y="1817"/>
                  </a:cubicBezTo>
                  <a:lnTo>
                    <a:pt x="2029" y="2789"/>
                  </a:lnTo>
                  <a:cubicBezTo>
                    <a:pt x="2176" y="2895"/>
                    <a:pt x="2377" y="2947"/>
                    <a:pt x="2583" y="2947"/>
                  </a:cubicBezTo>
                  <a:cubicBezTo>
                    <a:pt x="2789" y="2947"/>
                    <a:pt x="3000" y="2895"/>
                    <a:pt x="3169" y="2789"/>
                  </a:cubicBezTo>
                  <a:lnTo>
                    <a:pt x="4901" y="1817"/>
                  </a:lnTo>
                  <a:cubicBezTo>
                    <a:pt x="5197" y="1606"/>
                    <a:pt x="5197" y="1310"/>
                    <a:pt x="4901" y="1141"/>
                  </a:cubicBezTo>
                  <a:lnTo>
                    <a:pt x="3169" y="127"/>
                  </a:lnTo>
                  <a:cubicBezTo>
                    <a:pt x="3021" y="43"/>
                    <a:pt x="2821" y="1"/>
                    <a:pt x="261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0" name="Google Shape;4190;p39"/>
            <p:cNvSpPr/>
            <p:nvPr/>
          </p:nvSpPr>
          <p:spPr>
            <a:xfrm>
              <a:off x="3486800" y="2629625"/>
              <a:ext cx="129925" cy="73425"/>
            </a:xfrm>
            <a:custGeom>
              <a:avLst/>
              <a:gdLst/>
              <a:ahLst/>
              <a:cxnLst/>
              <a:rect l="l" t="t" r="r" b="b"/>
              <a:pathLst>
                <a:path w="5197" h="2937" extrusionOk="0">
                  <a:moveTo>
                    <a:pt x="2614" y="0"/>
                  </a:moveTo>
                  <a:cubicBezTo>
                    <a:pt x="2408" y="0"/>
                    <a:pt x="2197" y="53"/>
                    <a:pt x="2028" y="158"/>
                  </a:cubicBezTo>
                  <a:lnTo>
                    <a:pt x="338" y="1130"/>
                  </a:lnTo>
                  <a:cubicBezTo>
                    <a:pt x="0" y="1299"/>
                    <a:pt x="0" y="1637"/>
                    <a:pt x="296" y="1806"/>
                  </a:cubicBezTo>
                  <a:lnTo>
                    <a:pt x="2028" y="2778"/>
                  </a:lnTo>
                  <a:cubicBezTo>
                    <a:pt x="2176" y="2883"/>
                    <a:pt x="2387" y="2936"/>
                    <a:pt x="2598" y="2936"/>
                  </a:cubicBezTo>
                  <a:cubicBezTo>
                    <a:pt x="2810" y="2936"/>
                    <a:pt x="3021" y="2883"/>
                    <a:pt x="3169" y="2778"/>
                  </a:cubicBezTo>
                  <a:lnTo>
                    <a:pt x="4901" y="1806"/>
                  </a:lnTo>
                  <a:cubicBezTo>
                    <a:pt x="5197" y="1637"/>
                    <a:pt x="5197" y="1299"/>
                    <a:pt x="4901" y="1130"/>
                  </a:cubicBezTo>
                  <a:lnTo>
                    <a:pt x="3169" y="158"/>
                  </a:lnTo>
                  <a:cubicBezTo>
                    <a:pt x="3021" y="53"/>
                    <a:pt x="2820" y="0"/>
                    <a:pt x="2614"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1" name="Google Shape;4191;p39"/>
            <p:cNvSpPr/>
            <p:nvPr/>
          </p:nvSpPr>
          <p:spPr>
            <a:xfrm>
              <a:off x="3590300" y="2689825"/>
              <a:ext cx="129925" cy="73425"/>
            </a:xfrm>
            <a:custGeom>
              <a:avLst/>
              <a:gdLst/>
              <a:ahLst/>
              <a:cxnLst/>
              <a:rect l="l" t="t" r="r" b="b"/>
              <a:pathLst>
                <a:path w="5197" h="2937" extrusionOk="0">
                  <a:moveTo>
                    <a:pt x="2620" y="0"/>
                  </a:moveTo>
                  <a:cubicBezTo>
                    <a:pt x="2409" y="0"/>
                    <a:pt x="2197" y="53"/>
                    <a:pt x="2028" y="159"/>
                  </a:cubicBezTo>
                  <a:lnTo>
                    <a:pt x="338" y="1130"/>
                  </a:lnTo>
                  <a:cubicBezTo>
                    <a:pt x="0" y="1299"/>
                    <a:pt x="0" y="1637"/>
                    <a:pt x="296" y="1806"/>
                  </a:cubicBezTo>
                  <a:lnTo>
                    <a:pt x="2028" y="2778"/>
                  </a:lnTo>
                  <a:cubicBezTo>
                    <a:pt x="2176" y="2884"/>
                    <a:pt x="2387" y="2936"/>
                    <a:pt x="2599" y="2936"/>
                  </a:cubicBezTo>
                  <a:cubicBezTo>
                    <a:pt x="2810" y="2936"/>
                    <a:pt x="3021" y="2884"/>
                    <a:pt x="3169" y="2778"/>
                  </a:cubicBezTo>
                  <a:lnTo>
                    <a:pt x="4901" y="1806"/>
                  </a:lnTo>
                  <a:cubicBezTo>
                    <a:pt x="5197" y="1637"/>
                    <a:pt x="5197" y="1299"/>
                    <a:pt x="4901" y="1130"/>
                  </a:cubicBezTo>
                  <a:lnTo>
                    <a:pt x="3211" y="159"/>
                  </a:lnTo>
                  <a:cubicBezTo>
                    <a:pt x="3042" y="53"/>
                    <a:pt x="2831" y="0"/>
                    <a:pt x="2620"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2" name="Google Shape;4192;p39"/>
            <p:cNvSpPr/>
            <p:nvPr/>
          </p:nvSpPr>
          <p:spPr>
            <a:xfrm>
              <a:off x="3693800" y="2750025"/>
              <a:ext cx="129950" cy="73425"/>
            </a:xfrm>
            <a:custGeom>
              <a:avLst/>
              <a:gdLst/>
              <a:ahLst/>
              <a:cxnLst/>
              <a:rect l="l" t="t" r="r" b="b"/>
              <a:pathLst>
                <a:path w="5198" h="2937" extrusionOk="0">
                  <a:moveTo>
                    <a:pt x="2620" y="0"/>
                  </a:moveTo>
                  <a:cubicBezTo>
                    <a:pt x="2409" y="0"/>
                    <a:pt x="2198" y="53"/>
                    <a:pt x="2029" y="159"/>
                  </a:cubicBezTo>
                  <a:lnTo>
                    <a:pt x="339" y="1130"/>
                  </a:lnTo>
                  <a:cubicBezTo>
                    <a:pt x="1" y="1299"/>
                    <a:pt x="1" y="1595"/>
                    <a:pt x="339" y="1806"/>
                  </a:cubicBezTo>
                  <a:lnTo>
                    <a:pt x="2029" y="2778"/>
                  </a:lnTo>
                  <a:cubicBezTo>
                    <a:pt x="2177" y="2884"/>
                    <a:pt x="2388" y="2937"/>
                    <a:pt x="2599" y="2937"/>
                  </a:cubicBezTo>
                  <a:cubicBezTo>
                    <a:pt x="2810" y="2937"/>
                    <a:pt x="3021" y="2884"/>
                    <a:pt x="3169" y="2778"/>
                  </a:cubicBezTo>
                  <a:lnTo>
                    <a:pt x="4901" y="1806"/>
                  </a:lnTo>
                  <a:cubicBezTo>
                    <a:pt x="5197" y="1595"/>
                    <a:pt x="5197" y="1299"/>
                    <a:pt x="4901" y="1130"/>
                  </a:cubicBezTo>
                  <a:lnTo>
                    <a:pt x="3212" y="159"/>
                  </a:lnTo>
                  <a:cubicBezTo>
                    <a:pt x="3043" y="53"/>
                    <a:pt x="2831" y="0"/>
                    <a:pt x="2620"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3" name="Google Shape;4193;p39"/>
            <p:cNvSpPr/>
            <p:nvPr/>
          </p:nvSpPr>
          <p:spPr>
            <a:xfrm>
              <a:off x="3797325" y="2810075"/>
              <a:ext cx="130975" cy="73575"/>
            </a:xfrm>
            <a:custGeom>
              <a:avLst/>
              <a:gdLst/>
              <a:ahLst/>
              <a:cxnLst/>
              <a:rect l="l" t="t" r="r" b="b"/>
              <a:pathLst>
                <a:path w="5239" h="2943" extrusionOk="0">
                  <a:moveTo>
                    <a:pt x="2655" y="1"/>
                  </a:moveTo>
                  <a:cubicBezTo>
                    <a:pt x="2432" y="1"/>
                    <a:pt x="2206" y="53"/>
                    <a:pt x="2028" y="165"/>
                  </a:cubicBezTo>
                  <a:lnTo>
                    <a:pt x="338" y="1137"/>
                  </a:lnTo>
                  <a:cubicBezTo>
                    <a:pt x="0" y="1306"/>
                    <a:pt x="0" y="1601"/>
                    <a:pt x="296" y="1813"/>
                  </a:cubicBezTo>
                  <a:lnTo>
                    <a:pt x="2028" y="2784"/>
                  </a:lnTo>
                  <a:cubicBezTo>
                    <a:pt x="2176" y="2890"/>
                    <a:pt x="2387" y="2943"/>
                    <a:pt x="2598" y="2943"/>
                  </a:cubicBezTo>
                  <a:cubicBezTo>
                    <a:pt x="2810" y="2943"/>
                    <a:pt x="3021" y="2890"/>
                    <a:pt x="3169" y="2784"/>
                  </a:cubicBezTo>
                  <a:lnTo>
                    <a:pt x="4901" y="1813"/>
                  </a:lnTo>
                  <a:cubicBezTo>
                    <a:pt x="5197" y="1601"/>
                    <a:pt x="5239" y="1306"/>
                    <a:pt x="4901" y="1137"/>
                  </a:cubicBezTo>
                  <a:lnTo>
                    <a:pt x="3211" y="123"/>
                  </a:lnTo>
                  <a:cubicBezTo>
                    <a:pt x="3051" y="43"/>
                    <a:pt x="2854" y="1"/>
                    <a:pt x="265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4" name="Google Shape;4194;p39"/>
            <p:cNvSpPr/>
            <p:nvPr/>
          </p:nvSpPr>
          <p:spPr>
            <a:xfrm>
              <a:off x="3900825" y="2870150"/>
              <a:ext cx="129925" cy="73700"/>
            </a:xfrm>
            <a:custGeom>
              <a:avLst/>
              <a:gdLst/>
              <a:ahLst/>
              <a:cxnLst/>
              <a:rect l="l" t="t" r="r" b="b"/>
              <a:pathLst>
                <a:path w="5197" h="2948" extrusionOk="0">
                  <a:moveTo>
                    <a:pt x="2620" y="1"/>
                  </a:moveTo>
                  <a:cubicBezTo>
                    <a:pt x="2408" y="1"/>
                    <a:pt x="2197" y="43"/>
                    <a:pt x="2028" y="128"/>
                  </a:cubicBezTo>
                  <a:lnTo>
                    <a:pt x="338" y="1142"/>
                  </a:lnTo>
                  <a:cubicBezTo>
                    <a:pt x="0" y="1311"/>
                    <a:pt x="0" y="1606"/>
                    <a:pt x="338" y="1818"/>
                  </a:cubicBezTo>
                  <a:lnTo>
                    <a:pt x="2028" y="2789"/>
                  </a:lnTo>
                  <a:cubicBezTo>
                    <a:pt x="2176" y="2895"/>
                    <a:pt x="2387" y="2948"/>
                    <a:pt x="2599" y="2948"/>
                  </a:cubicBezTo>
                  <a:cubicBezTo>
                    <a:pt x="2810" y="2948"/>
                    <a:pt x="3021" y="2895"/>
                    <a:pt x="3169" y="2789"/>
                  </a:cubicBezTo>
                  <a:lnTo>
                    <a:pt x="4901" y="1818"/>
                  </a:lnTo>
                  <a:cubicBezTo>
                    <a:pt x="5197" y="1606"/>
                    <a:pt x="5197" y="1311"/>
                    <a:pt x="4901" y="1142"/>
                  </a:cubicBezTo>
                  <a:lnTo>
                    <a:pt x="3211" y="128"/>
                  </a:lnTo>
                  <a:cubicBezTo>
                    <a:pt x="3042" y="43"/>
                    <a:pt x="2831" y="1"/>
                    <a:pt x="2620"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5" name="Google Shape;4195;p39"/>
            <p:cNvSpPr/>
            <p:nvPr/>
          </p:nvSpPr>
          <p:spPr>
            <a:xfrm>
              <a:off x="4004325" y="2930375"/>
              <a:ext cx="131000" cy="73300"/>
            </a:xfrm>
            <a:custGeom>
              <a:avLst/>
              <a:gdLst/>
              <a:ahLst/>
              <a:cxnLst/>
              <a:rect l="l" t="t" r="r" b="b"/>
              <a:pathLst>
                <a:path w="5240" h="2932" extrusionOk="0">
                  <a:moveTo>
                    <a:pt x="2620" y="0"/>
                  </a:moveTo>
                  <a:cubicBezTo>
                    <a:pt x="2409" y="0"/>
                    <a:pt x="2198" y="42"/>
                    <a:pt x="2029" y="127"/>
                  </a:cubicBezTo>
                  <a:lnTo>
                    <a:pt x="339" y="1141"/>
                  </a:lnTo>
                  <a:cubicBezTo>
                    <a:pt x="1" y="1310"/>
                    <a:pt x="1" y="1606"/>
                    <a:pt x="296" y="1817"/>
                  </a:cubicBezTo>
                  <a:lnTo>
                    <a:pt x="2029" y="2788"/>
                  </a:lnTo>
                  <a:cubicBezTo>
                    <a:pt x="2168" y="2888"/>
                    <a:pt x="2365" y="2932"/>
                    <a:pt x="2564" y="2932"/>
                  </a:cubicBezTo>
                  <a:cubicBezTo>
                    <a:pt x="2787" y="2932"/>
                    <a:pt x="3013" y="2878"/>
                    <a:pt x="3169" y="2788"/>
                  </a:cubicBezTo>
                  <a:lnTo>
                    <a:pt x="4901" y="1817"/>
                  </a:lnTo>
                  <a:cubicBezTo>
                    <a:pt x="5197" y="1606"/>
                    <a:pt x="5239" y="1310"/>
                    <a:pt x="4901" y="1141"/>
                  </a:cubicBezTo>
                  <a:lnTo>
                    <a:pt x="3211" y="127"/>
                  </a:lnTo>
                  <a:cubicBezTo>
                    <a:pt x="3042" y="42"/>
                    <a:pt x="2831" y="0"/>
                    <a:pt x="2620"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6" name="Google Shape;4196;p39"/>
            <p:cNvSpPr/>
            <p:nvPr/>
          </p:nvSpPr>
          <p:spPr>
            <a:xfrm>
              <a:off x="4107825" y="2990575"/>
              <a:ext cx="129950" cy="72900"/>
            </a:xfrm>
            <a:custGeom>
              <a:avLst/>
              <a:gdLst/>
              <a:ahLst/>
              <a:cxnLst/>
              <a:rect l="l" t="t" r="r" b="b"/>
              <a:pathLst>
                <a:path w="5198" h="2916" extrusionOk="0">
                  <a:moveTo>
                    <a:pt x="2620" y="0"/>
                  </a:moveTo>
                  <a:cubicBezTo>
                    <a:pt x="2409" y="0"/>
                    <a:pt x="2198" y="42"/>
                    <a:pt x="2029" y="127"/>
                  </a:cubicBezTo>
                  <a:lnTo>
                    <a:pt x="339" y="1141"/>
                  </a:lnTo>
                  <a:cubicBezTo>
                    <a:pt x="1" y="1310"/>
                    <a:pt x="1" y="1606"/>
                    <a:pt x="297" y="1817"/>
                  </a:cubicBezTo>
                  <a:lnTo>
                    <a:pt x="2029" y="2789"/>
                  </a:lnTo>
                  <a:cubicBezTo>
                    <a:pt x="2177" y="2873"/>
                    <a:pt x="2388" y="2915"/>
                    <a:pt x="2599" y="2915"/>
                  </a:cubicBezTo>
                  <a:cubicBezTo>
                    <a:pt x="2810" y="2915"/>
                    <a:pt x="3022" y="2873"/>
                    <a:pt x="3170" y="2789"/>
                  </a:cubicBezTo>
                  <a:lnTo>
                    <a:pt x="4902" y="1817"/>
                  </a:lnTo>
                  <a:cubicBezTo>
                    <a:pt x="5197" y="1606"/>
                    <a:pt x="5197" y="1310"/>
                    <a:pt x="4902" y="1141"/>
                  </a:cubicBezTo>
                  <a:lnTo>
                    <a:pt x="3212" y="127"/>
                  </a:lnTo>
                  <a:cubicBezTo>
                    <a:pt x="3043" y="42"/>
                    <a:pt x="2832" y="0"/>
                    <a:pt x="2620"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7" name="Google Shape;4197;p39"/>
            <p:cNvSpPr/>
            <p:nvPr/>
          </p:nvSpPr>
          <p:spPr>
            <a:xfrm>
              <a:off x="4211350" y="3050775"/>
              <a:ext cx="130975" cy="72900"/>
            </a:xfrm>
            <a:custGeom>
              <a:avLst/>
              <a:gdLst/>
              <a:ahLst/>
              <a:cxnLst/>
              <a:rect l="l" t="t" r="r" b="b"/>
              <a:pathLst>
                <a:path w="5239" h="2916" extrusionOk="0">
                  <a:moveTo>
                    <a:pt x="2620" y="0"/>
                  </a:moveTo>
                  <a:cubicBezTo>
                    <a:pt x="2408" y="0"/>
                    <a:pt x="2197" y="43"/>
                    <a:pt x="2028" y="127"/>
                  </a:cubicBezTo>
                  <a:lnTo>
                    <a:pt x="338" y="1141"/>
                  </a:lnTo>
                  <a:cubicBezTo>
                    <a:pt x="0" y="1310"/>
                    <a:pt x="0" y="1606"/>
                    <a:pt x="338" y="1817"/>
                  </a:cubicBezTo>
                  <a:lnTo>
                    <a:pt x="2028" y="2789"/>
                  </a:lnTo>
                  <a:cubicBezTo>
                    <a:pt x="2176" y="2873"/>
                    <a:pt x="2387" y="2915"/>
                    <a:pt x="2598" y="2915"/>
                  </a:cubicBezTo>
                  <a:cubicBezTo>
                    <a:pt x="2810" y="2915"/>
                    <a:pt x="3021" y="2873"/>
                    <a:pt x="3169" y="2789"/>
                  </a:cubicBezTo>
                  <a:lnTo>
                    <a:pt x="4901" y="1817"/>
                  </a:lnTo>
                  <a:cubicBezTo>
                    <a:pt x="5197" y="1606"/>
                    <a:pt x="5239" y="1310"/>
                    <a:pt x="4901" y="1141"/>
                  </a:cubicBezTo>
                  <a:lnTo>
                    <a:pt x="3211" y="127"/>
                  </a:lnTo>
                  <a:cubicBezTo>
                    <a:pt x="3042" y="43"/>
                    <a:pt x="2831" y="0"/>
                    <a:pt x="2620"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8" name="Google Shape;4198;p39"/>
            <p:cNvSpPr/>
            <p:nvPr/>
          </p:nvSpPr>
          <p:spPr>
            <a:xfrm>
              <a:off x="4314850" y="3110975"/>
              <a:ext cx="131000" cy="72900"/>
            </a:xfrm>
            <a:custGeom>
              <a:avLst/>
              <a:gdLst/>
              <a:ahLst/>
              <a:cxnLst/>
              <a:rect l="l" t="t" r="r" b="b"/>
              <a:pathLst>
                <a:path w="5240" h="2916" extrusionOk="0">
                  <a:moveTo>
                    <a:pt x="2620" y="1"/>
                  </a:moveTo>
                  <a:cubicBezTo>
                    <a:pt x="2409" y="1"/>
                    <a:pt x="2197" y="43"/>
                    <a:pt x="2028" y="127"/>
                  </a:cubicBezTo>
                  <a:lnTo>
                    <a:pt x="338" y="1141"/>
                  </a:lnTo>
                  <a:cubicBezTo>
                    <a:pt x="0" y="1310"/>
                    <a:pt x="0" y="1606"/>
                    <a:pt x="296" y="1817"/>
                  </a:cubicBezTo>
                  <a:lnTo>
                    <a:pt x="2028" y="2789"/>
                  </a:lnTo>
                  <a:cubicBezTo>
                    <a:pt x="2176" y="2873"/>
                    <a:pt x="2388" y="2916"/>
                    <a:pt x="2599" y="2916"/>
                  </a:cubicBezTo>
                  <a:cubicBezTo>
                    <a:pt x="2810" y="2916"/>
                    <a:pt x="3021" y="2873"/>
                    <a:pt x="3169" y="2789"/>
                  </a:cubicBezTo>
                  <a:lnTo>
                    <a:pt x="4901" y="1817"/>
                  </a:lnTo>
                  <a:cubicBezTo>
                    <a:pt x="5197" y="1606"/>
                    <a:pt x="5239" y="1310"/>
                    <a:pt x="4901" y="1141"/>
                  </a:cubicBezTo>
                  <a:lnTo>
                    <a:pt x="3211" y="127"/>
                  </a:lnTo>
                  <a:cubicBezTo>
                    <a:pt x="3042" y="43"/>
                    <a:pt x="2831" y="1"/>
                    <a:pt x="2620"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9" name="Google Shape;4199;p39"/>
            <p:cNvSpPr/>
            <p:nvPr/>
          </p:nvSpPr>
          <p:spPr>
            <a:xfrm>
              <a:off x="4418350" y="3171175"/>
              <a:ext cx="129950" cy="72900"/>
            </a:xfrm>
            <a:custGeom>
              <a:avLst/>
              <a:gdLst/>
              <a:ahLst/>
              <a:cxnLst/>
              <a:rect l="l" t="t" r="r" b="b"/>
              <a:pathLst>
                <a:path w="5198" h="2916" extrusionOk="0">
                  <a:moveTo>
                    <a:pt x="2620" y="1"/>
                  </a:moveTo>
                  <a:cubicBezTo>
                    <a:pt x="2409" y="1"/>
                    <a:pt x="2198" y="43"/>
                    <a:pt x="2029" y="127"/>
                  </a:cubicBezTo>
                  <a:lnTo>
                    <a:pt x="339" y="1141"/>
                  </a:lnTo>
                  <a:cubicBezTo>
                    <a:pt x="1" y="1310"/>
                    <a:pt x="1" y="1606"/>
                    <a:pt x="339" y="1817"/>
                  </a:cubicBezTo>
                  <a:lnTo>
                    <a:pt x="2029" y="2789"/>
                  </a:lnTo>
                  <a:cubicBezTo>
                    <a:pt x="2177" y="2874"/>
                    <a:pt x="2388" y="2916"/>
                    <a:pt x="2599" y="2916"/>
                  </a:cubicBezTo>
                  <a:cubicBezTo>
                    <a:pt x="2810" y="2916"/>
                    <a:pt x="3022" y="2874"/>
                    <a:pt x="3169" y="2789"/>
                  </a:cubicBezTo>
                  <a:lnTo>
                    <a:pt x="4902" y="1817"/>
                  </a:lnTo>
                  <a:cubicBezTo>
                    <a:pt x="5197" y="1606"/>
                    <a:pt x="5197" y="1310"/>
                    <a:pt x="4902" y="1141"/>
                  </a:cubicBezTo>
                  <a:lnTo>
                    <a:pt x="3212" y="127"/>
                  </a:lnTo>
                  <a:cubicBezTo>
                    <a:pt x="3043" y="43"/>
                    <a:pt x="2831" y="1"/>
                    <a:pt x="2620"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0" name="Google Shape;4200;p39"/>
            <p:cNvSpPr/>
            <p:nvPr/>
          </p:nvSpPr>
          <p:spPr>
            <a:xfrm>
              <a:off x="4521875" y="3231375"/>
              <a:ext cx="130975" cy="72900"/>
            </a:xfrm>
            <a:custGeom>
              <a:avLst/>
              <a:gdLst/>
              <a:ahLst/>
              <a:cxnLst/>
              <a:rect l="l" t="t" r="r" b="b"/>
              <a:pathLst>
                <a:path w="5239" h="2916" extrusionOk="0">
                  <a:moveTo>
                    <a:pt x="2619" y="1"/>
                  </a:moveTo>
                  <a:cubicBezTo>
                    <a:pt x="2408" y="1"/>
                    <a:pt x="2197" y="43"/>
                    <a:pt x="2028" y="128"/>
                  </a:cubicBezTo>
                  <a:lnTo>
                    <a:pt x="338" y="1141"/>
                  </a:lnTo>
                  <a:cubicBezTo>
                    <a:pt x="0" y="1310"/>
                    <a:pt x="0" y="1606"/>
                    <a:pt x="296" y="1775"/>
                  </a:cubicBezTo>
                  <a:lnTo>
                    <a:pt x="2028" y="2789"/>
                  </a:lnTo>
                  <a:cubicBezTo>
                    <a:pt x="2176" y="2874"/>
                    <a:pt x="2387" y="2916"/>
                    <a:pt x="2598" y="2916"/>
                  </a:cubicBezTo>
                  <a:cubicBezTo>
                    <a:pt x="2810" y="2916"/>
                    <a:pt x="3021" y="2874"/>
                    <a:pt x="3169" y="2789"/>
                  </a:cubicBezTo>
                  <a:lnTo>
                    <a:pt x="4901" y="1817"/>
                  </a:lnTo>
                  <a:cubicBezTo>
                    <a:pt x="5239" y="1606"/>
                    <a:pt x="5239" y="1310"/>
                    <a:pt x="4901" y="1141"/>
                  </a:cubicBezTo>
                  <a:lnTo>
                    <a:pt x="3211" y="128"/>
                  </a:lnTo>
                  <a:cubicBezTo>
                    <a:pt x="3042" y="43"/>
                    <a:pt x="2831" y="1"/>
                    <a:pt x="2619"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1" name="Google Shape;4201;p39"/>
            <p:cNvSpPr/>
            <p:nvPr/>
          </p:nvSpPr>
          <p:spPr>
            <a:xfrm>
              <a:off x="4625375" y="3291575"/>
              <a:ext cx="129925" cy="72925"/>
            </a:xfrm>
            <a:custGeom>
              <a:avLst/>
              <a:gdLst/>
              <a:ahLst/>
              <a:cxnLst/>
              <a:rect l="l" t="t" r="r" b="b"/>
              <a:pathLst>
                <a:path w="5197" h="2917" extrusionOk="0">
                  <a:moveTo>
                    <a:pt x="2620" y="1"/>
                  </a:moveTo>
                  <a:cubicBezTo>
                    <a:pt x="2409" y="1"/>
                    <a:pt x="2197" y="43"/>
                    <a:pt x="2028" y="128"/>
                  </a:cubicBezTo>
                  <a:lnTo>
                    <a:pt x="338" y="1142"/>
                  </a:lnTo>
                  <a:cubicBezTo>
                    <a:pt x="0" y="1311"/>
                    <a:pt x="0" y="1606"/>
                    <a:pt x="338" y="1775"/>
                  </a:cubicBezTo>
                  <a:lnTo>
                    <a:pt x="2028" y="2789"/>
                  </a:lnTo>
                  <a:cubicBezTo>
                    <a:pt x="2176" y="2874"/>
                    <a:pt x="2387" y="2916"/>
                    <a:pt x="2599" y="2916"/>
                  </a:cubicBezTo>
                  <a:cubicBezTo>
                    <a:pt x="2810" y="2916"/>
                    <a:pt x="3021" y="2874"/>
                    <a:pt x="3169" y="2789"/>
                  </a:cubicBezTo>
                  <a:lnTo>
                    <a:pt x="4901" y="1775"/>
                  </a:lnTo>
                  <a:cubicBezTo>
                    <a:pt x="5197" y="1606"/>
                    <a:pt x="5197" y="1311"/>
                    <a:pt x="4901" y="1142"/>
                  </a:cubicBezTo>
                  <a:lnTo>
                    <a:pt x="3211" y="128"/>
                  </a:lnTo>
                  <a:cubicBezTo>
                    <a:pt x="3042" y="43"/>
                    <a:pt x="2831" y="1"/>
                    <a:pt x="2620"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2" name="Google Shape;4202;p39"/>
            <p:cNvSpPr/>
            <p:nvPr/>
          </p:nvSpPr>
          <p:spPr>
            <a:xfrm>
              <a:off x="4728875" y="3351800"/>
              <a:ext cx="131000" cy="72900"/>
            </a:xfrm>
            <a:custGeom>
              <a:avLst/>
              <a:gdLst/>
              <a:ahLst/>
              <a:cxnLst/>
              <a:rect l="l" t="t" r="r" b="b"/>
              <a:pathLst>
                <a:path w="5240" h="2916" extrusionOk="0">
                  <a:moveTo>
                    <a:pt x="2620" y="0"/>
                  </a:moveTo>
                  <a:cubicBezTo>
                    <a:pt x="2409" y="0"/>
                    <a:pt x="2198" y="42"/>
                    <a:pt x="2029" y="127"/>
                  </a:cubicBezTo>
                  <a:lnTo>
                    <a:pt x="339" y="1141"/>
                  </a:lnTo>
                  <a:cubicBezTo>
                    <a:pt x="1" y="1310"/>
                    <a:pt x="1" y="1605"/>
                    <a:pt x="339" y="1774"/>
                  </a:cubicBezTo>
                  <a:lnTo>
                    <a:pt x="2029" y="2788"/>
                  </a:lnTo>
                  <a:cubicBezTo>
                    <a:pt x="2176" y="2873"/>
                    <a:pt x="2388" y="2915"/>
                    <a:pt x="2599" y="2915"/>
                  </a:cubicBezTo>
                  <a:cubicBezTo>
                    <a:pt x="2810" y="2915"/>
                    <a:pt x="3021" y="2873"/>
                    <a:pt x="3169" y="2788"/>
                  </a:cubicBezTo>
                  <a:lnTo>
                    <a:pt x="4901" y="1774"/>
                  </a:lnTo>
                  <a:cubicBezTo>
                    <a:pt x="5239" y="1605"/>
                    <a:pt x="5239" y="1310"/>
                    <a:pt x="4901" y="1141"/>
                  </a:cubicBezTo>
                  <a:lnTo>
                    <a:pt x="3212" y="127"/>
                  </a:lnTo>
                  <a:cubicBezTo>
                    <a:pt x="3043" y="42"/>
                    <a:pt x="2831" y="0"/>
                    <a:pt x="2620"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3" name="Google Shape;4203;p39"/>
            <p:cNvSpPr/>
            <p:nvPr/>
          </p:nvSpPr>
          <p:spPr>
            <a:xfrm>
              <a:off x="4832375" y="3412000"/>
              <a:ext cx="131000" cy="72900"/>
            </a:xfrm>
            <a:custGeom>
              <a:avLst/>
              <a:gdLst/>
              <a:ahLst/>
              <a:cxnLst/>
              <a:rect l="l" t="t" r="r" b="b"/>
              <a:pathLst>
                <a:path w="5240" h="2916" extrusionOk="0">
                  <a:moveTo>
                    <a:pt x="2620" y="0"/>
                  </a:moveTo>
                  <a:cubicBezTo>
                    <a:pt x="2409" y="0"/>
                    <a:pt x="2198" y="42"/>
                    <a:pt x="2029" y="127"/>
                  </a:cubicBezTo>
                  <a:lnTo>
                    <a:pt x="339" y="1141"/>
                  </a:lnTo>
                  <a:cubicBezTo>
                    <a:pt x="1" y="1310"/>
                    <a:pt x="1" y="1606"/>
                    <a:pt x="339" y="1775"/>
                  </a:cubicBezTo>
                  <a:lnTo>
                    <a:pt x="2029" y="2789"/>
                  </a:lnTo>
                  <a:cubicBezTo>
                    <a:pt x="2198" y="2873"/>
                    <a:pt x="2409" y="2915"/>
                    <a:pt x="2615" y="2915"/>
                  </a:cubicBezTo>
                  <a:cubicBezTo>
                    <a:pt x="2821" y="2915"/>
                    <a:pt x="3022" y="2873"/>
                    <a:pt x="3170" y="2789"/>
                  </a:cubicBezTo>
                  <a:lnTo>
                    <a:pt x="4902" y="1775"/>
                  </a:lnTo>
                  <a:cubicBezTo>
                    <a:pt x="5197" y="1606"/>
                    <a:pt x="5240" y="1310"/>
                    <a:pt x="4902" y="1141"/>
                  </a:cubicBezTo>
                  <a:lnTo>
                    <a:pt x="3212" y="127"/>
                  </a:lnTo>
                  <a:cubicBezTo>
                    <a:pt x="3043" y="42"/>
                    <a:pt x="2832" y="0"/>
                    <a:pt x="2620"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4" name="Google Shape;4204;p39"/>
            <p:cNvSpPr/>
            <p:nvPr/>
          </p:nvSpPr>
          <p:spPr>
            <a:xfrm>
              <a:off x="3586075" y="2572325"/>
              <a:ext cx="131000" cy="72900"/>
            </a:xfrm>
            <a:custGeom>
              <a:avLst/>
              <a:gdLst/>
              <a:ahLst/>
              <a:cxnLst/>
              <a:rect l="l" t="t" r="r" b="b"/>
              <a:pathLst>
                <a:path w="5240" h="2916" extrusionOk="0">
                  <a:moveTo>
                    <a:pt x="2620" y="0"/>
                  </a:moveTo>
                  <a:cubicBezTo>
                    <a:pt x="2409" y="0"/>
                    <a:pt x="2197" y="42"/>
                    <a:pt x="2028" y="127"/>
                  </a:cubicBezTo>
                  <a:lnTo>
                    <a:pt x="338" y="1141"/>
                  </a:lnTo>
                  <a:cubicBezTo>
                    <a:pt x="0" y="1310"/>
                    <a:pt x="0" y="1605"/>
                    <a:pt x="338" y="1774"/>
                  </a:cubicBezTo>
                  <a:lnTo>
                    <a:pt x="2028" y="2788"/>
                  </a:lnTo>
                  <a:cubicBezTo>
                    <a:pt x="2197" y="2873"/>
                    <a:pt x="2409" y="2915"/>
                    <a:pt x="2615" y="2915"/>
                  </a:cubicBezTo>
                  <a:cubicBezTo>
                    <a:pt x="2821" y="2915"/>
                    <a:pt x="3021" y="2873"/>
                    <a:pt x="3169" y="2788"/>
                  </a:cubicBezTo>
                  <a:lnTo>
                    <a:pt x="4901" y="1774"/>
                  </a:lnTo>
                  <a:cubicBezTo>
                    <a:pt x="5239" y="1605"/>
                    <a:pt x="5239" y="1310"/>
                    <a:pt x="4901" y="1141"/>
                  </a:cubicBezTo>
                  <a:lnTo>
                    <a:pt x="3211" y="127"/>
                  </a:lnTo>
                  <a:cubicBezTo>
                    <a:pt x="3042" y="42"/>
                    <a:pt x="2831" y="0"/>
                    <a:pt x="2620"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5" name="Google Shape;4205;p39"/>
            <p:cNvSpPr/>
            <p:nvPr/>
          </p:nvSpPr>
          <p:spPr>
            <a:xfrm>
              <a:off x="3689575" y="2632525"/>
              <a:ext cx="131000" cy="72900"/>
            </a:xfrm>
            <a:custGeom>
              <a:avLst/>
              <a:gdLst/>
              <a:ahLst/>
              <a:cxnLst/>
              <a:rect l="l" t="t" r="r" b="b"/>
              <a:pathLst>
                <a:path w="5240" h="2916" extrusionOk="0">
                  <a:moveTo>
                    <a:pt x="2620" y="0"/>
                  </a:moveTo>
                  <a:cubicBezTo>
                    <a:pt x="2409" y="0"/>
                    <a:pt x="2198" y="42"/>
                    <a:pt x="2029" y="127"/>
                  </a:cubicBezTo>
                  <a:lnTo>
                    <a:pt x="339" y="1141"/>
                  </a:lnTo>
                  <a:cubicBezTo>
                    <a:pt x="1" y="1310"/>
                    <a:pt x="1" y="1606"/>
                    <a:pt x="339" y="1775"/>
                  </a:cubicBezTo>
                  <a:lnTo>
                    <a:pt x="2029" y="2789"/>
                  </a:lnTo>
                  <a:cubicBezTo>
                    <a:pt x="2198" y="2873"/>
                    <a:pt x="2409" y="2915"/>
                    <a:pt x="2615" y="2915"/>
                  </a:cubicBezTo>
                  <a:cubicBezTo>
                    <a:pt x="2821" y="2915"/>
                    <a:pt x="3021" y="2873"/>
                    <a:pt x="3169" y="2789"/>
                  </a:cubicBezTo>
                  <a:lnTo>
                    <a:pt x="4902" y="1775"/>
                  </a:lnTo>
                  <a:cubicBezTo>
                    <a:pt x="5239" y="1606"/>
                    <a:pt x="5239" y="1310"/>
                    <a:pt x="4902" y="1141"/>
                  </a:cubicBezTo>
                  <a:lnTo>
                    <a:pt x="3212" y="127"/>
                  </a:lnTo>
                  <a:cubicBezTo>
                    <a:pt x="3043" y="42"/>
                    <a:pt x="2831" y="0"/>
                    <a:pt x="2620"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6" name="Google Shape;4206;p39"/>
            <p:cNvSpPr/>
            <p:nvPr/>
          </p:nvSpPr>
          <p:spPr>
            <a:xfrm>
              <a:off x="3793100" y="2692725"/>
              <a:ext cx="130975" cy="72900"/>
            </a:xfrm>
            <a:custGeom>
              <a:avLst/>
              <a:gdLst/>
              <a:ahLst/>
              <a:cxnLst/>
              <a:rect l="l" t="t" r="r" b="b"/>
              <a:pathLst>
                <a:path w="5239" h="2916" extrusionOk="0">
                  <a:moveTo>
                    <a:pt x="2619" y="0"/>
                  </a:moveTo>
                  <a:cubicBezTo>
                    <a:pt x="2408" y="0"/>
                    <a:pt x="2197" y="43"/>
                    <a:pt x="2028" y="127"/>
                  </a:cubicBezTo>
                  <a:lnTo>
                    <a:pt x="338" y="1141"/>
                  </a:lnTo>
                  <a:cubicBezTo>
                    <a:pt x="0" y="1310"/>
                    <a:pt x="0" y="1606"/>
                    <a:pt x="338" y="1775"/>
                  </a:cubicBezTo>
                  <a:lnTo>
                    <a:pt x="2028" y="2789"/>
                  </a:lnTo>
                  <a:cubicBezTo>
                    <a:pt x="2197" y="2873"/>
                    <a:pt x="2408" y="2915"/>
                    <a:pt x="2614" y="2915"/>
                  </a:cubicBezTo>
                  <a:cubicBezTo>
                    <a:pt x="2820" y="2915"/>
                    <a:pt x="3021" y="2873"/>
                    <a:pt x="3169" y="2789"/>
                  </a:cubicBezTo>
                  <a:lnTo>
                    <a:pt x="4901" y="1775"/>
                  </a:lnTo>
                  <a:cubicBezTo>
                    <a:pt x="5239" y="1606"/>
                    <a:pt x="5239" y="1310"/>
                    <a:pt x="4901" y="1141"/>
                  </a:cubicBezTo>
                  <a:lnTo>
                    <a:pt x="3211" y="127"/>
                  </a:lnTo>
                  <a:cubicBezTo>
                    <a:pt x="3042" y="43"/>
                    <a:pt x="2831" y="0"/>
                    <a:pt x="2619"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7" name="Google Shape;4207;p39"/>
            <p:cNvSpPr/>
            <p:nvPr/>
          </p:nvSpPr>
          <p:spPr>
            <a:xfrm>
              <a:off x="3896600" y="2752925"/>
              <a:ext cx="131000" cy="72900"/>
            </a:xfrm>
            <a:custGeom>
              <a:avLst/>
              <a:gdLst/>
              <a:ahLst/>
              <a:cxnLst/>
              <a:rect l="l" t="t" r="r" b="b"/>
              <a:pathLst>
                <a:path w="5240" h="2916" extrusionOk="0">
                  <a:moveTo>
                    <a:pt x="2625" y="0"/>
                  </a:moveTo>
                  <a:cubicBezTo>
                    <a:pt x="2419" y="0"/>
                    <a:pt x="2218" y="43"/>
                    <a:pt x="2070" y="127"/>
                  </a:cubicBezTo>
                  <a:lnTo>
                    <a:pt x="338" y="1141"/>
                  </a:lnTo>
                  <a:cubicBezTo>
                    <a:pt x="0" y="1310"/>
                    <a:pt x="0" y="1606"/>
                    <a:pt x="338" y="1775"/>
                  </a:cubicBezTo>
                  <a:lnTo>
                    <a:pt x="2028" y="2789"/>
                  </a:lnTo>
                  <a:cubicBezTo>
                    <a:pt x="2197" y="2873"/>
                    <a:pt x="2408" y="2916"/>
                    <a:pt x="2614" y="2916"/>
                  </a:cubicBezTo>
                  <a:cubicBezTo>
                    <a:pt x="2820" y="2916"/>
                    <a:pt x="3021" y="2873"/>
                    <a:pt x="3169" y="2789"/>
                  </a:cubicBezTo>
                  <a:lnTo>
                    <a:pt x="4901" y="1775"/>
                  </a:lnTo>
                  <a:cubicBezTo>
                    <a:pt x="5239" y="1606"/>
                    <a:pt x="5239" y="1310"/>
                    <a:pt x="4901" y="1141"/>
                  </a:cubicBezTo>
                  <a:lnTo>
                    <a:pt x="3211" y="127"/>
                  </a:lnTo>
                  <a:cubicBezTo>
                    <a:pt x="3042" y="43"/>
                    <a:pt x="2831" y="0"/>
                    <a:pt x="262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8" name="Google Shape;4208;p39"/>
            <p:cNvSpPr/>
            <p:nvPr/>
          </p:nvSpPr>
          <p:spPr>
            <a:xfrm>
              <a:off x="4000100" y="2816300"/>
              <a:ext cx="122550" cy="66550"/>
            </a:xfrm>
            <a:custGeom>
              <a:avLst/>
              <a:gdLst/>
              <a:ahLst/>
              <a:cxnLst/>
              <a:rect l="l" t="t" r="r" b="b"/>
              <a:pathLst>
                <a:path w="4902" h="2662" extrusionOk="0">
                  <a:moveTo>
                    <a:pt x="2029" y="0"/>
                  </a:moveTo>
                  <a:lnTo>
                    <a:pt x="339" y="1014"/>
                  </a:lnTo>
                  <a:cubicBezTo>
                    <a:pt x="1" y="1183"/>
                    <a:pt x="1" y="1479"/>
                    <a:pt x="339" y="1648"/>
                  </a:cubicBezTo>
                  <a:lnTo>
                    <a:pt x="2029" y="2662"/>
                  </a:lnTo>
                  <a:cubicBezTo>
                    <a:pt x="2198" y="2556"/>
                    <a:pt x="2409" y="2504"/>
                    <a:pt x="2615" y="2504"/>
                  </a:cubicBezTo>
                  <a:cubicBezTo>
                    <a:pt x="2821" y="2504"/>
                    <a:pt x="3021" y="2556"/>
                    <a:pt x="3169" y="2662"/>
                  </a:cubicBezTo>
                  <a:lnTo>
                    <a:pt x="4901" y="1648"/>
                  </a:lnTo>
                  <a:cubicBezTo>
                    <a:pt x="4606" y="1479"/>
                    <a:pt x="4606" y="1183"/>
                    <a:pt x="4901" y="1014"/>
                  </a:cubicBezTo>
                  <a:lnTo>
                    <a:pt x="3211" y="0"/>
                  </a:lnTo>
                  <a:cubicBezTo>
                    <a:pt x="3042" y="85"/>
                    <a:pt x="2831" y="127"/>
                    <a:pt x="2620" y="127"/>
                  </a:cubicBezTo>
                  <a:cubicBezTo>
                    <a:pt x="2409" y="127"/>
                    <a:pt x="2198" y="85"/>
                    <a:pt x="2029"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9" name="Google Shape;4209;p39"/>
            <p:cNvSpPr/>
            <p:nvPr/>
          </p:nvSpPr>
          <p:spPr>
            <a:xfrm>
              <a:off x="4103600" y="2873325"/>
              <a:ext cx="131000" cy="72900"/>
            </a:xfrm>
            <a:custGeom>
              <a:avLst/>
              <a:gdLst/>
              <a:ahLst/>
              <a:cxnLst/>
              <a:rect l="l" t="t" r="r" b="b"/>
              <a:pathLst>
                <a:path w="5240" h="2916" extrusionOk="0">
                  <a:moveTo>
                    <a:pt x="2626" y="1"/>
                  </a:moveTo>
                  <a:cubicBezTo>
                    <a:pt x="2420" y="1"/>
                    <a:pt x="2219" y="43"/>
                    <a:pt x="2071" y="127"/>
                  </a:cubicBezTo>
                  <a:lnTo>
                    <a:pt x="339" y="1141"/>
                  </a:lnTo>
                  <a:cubicBezTo>
                    <a:pt x="1" y="1310"/>
                    <a:pt x="1" y="1606"/>
                    <a:pt x="339" y="1775"/>
                  </a:cubicBezTo>
                  <a:lnTo>
                    <a:pt x="2029" y="2789"/>
                  </a:lnTo>
                  <a:cubicBezTo>
                    <a:pt x="2198" y="2874"/>
                    <a:pt x="2409" y="2916"/>
                    <a:pt x="2615" y="2916"/>
                  </a:cubicBezTo>
                  <a:cubicBezTo>
                    <a:pt x="2821" y="2916"/>
                    <a:pt x="3022" y="2874"/>
                    <a:pt x="3170" y="2789"/>
                  </a:cubicBezTo>
                  <a:lnTo>
                    <a:pt x="4902" y="1775"/>
                  </a:lnTo>
                  <a:cubicBezTo>
                    <a:pt x="5240" y="1606"/>
                    <a:pt x="5240" y="1310"/>
                    <a:pt x="4902" y="1141"/>
                  </a:cubicBezTo>
                  <a:lnTo>
                    <a:pt x="3212" y="127"/>
                  </a:lnTo>
                  <a:cubicBezTo>
                    <a:pt x="3043" y="43"/>
                    <a:pt x="2832" y="1"/>
                    <a:pt x="2626"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0" name="Google Shape;4210;p39"/>
            <p:cNvSpPr/>
            <p:nvPr/>
          </p:nvSpPr>
          <p:spPr>
            <a:xfrm>
              <a:off x="4207125" y="2933525"/>
              <a:ext cx="130975" cy="72900"/>
            </a:xfrm>
            <a:custGeom>
              <a:avLst/>
              <a:gdLst/>
              <a:ahLst/>
              <a:cxnLst/>
              <a:rect l="l" t="t" r="r" b="b"/>
              <a:pathLst>
                <a:path w="5239" h="2916" extrusionOk="0">
                  <a:moveTo>
                    <a:pt x="2620" y="1"/>
                  </a:moveTo>
                  <a:cubicBezTo>
                    <a:pt x="2408" y="1"/>
                    <a:pt x="2197" y="43"/>
                    <a:pt x="2028" y="128"/>
                  </a:cubicBezTo>
                  <a:lnTo>
                    <a:pt x="338" y="1099"/>
                  </a:lnTo>
                  <a:cubicBezTo>
                    <a:pt x="0" y="1311"/>
                    <a:pt x="0" y="1606"/>
                    <a:pt x="338" y="1775"/>
                  </a:cubicBezTo>
                  <a:lnTo>
                    <a:pt x="2028" y="2789"/>
                  </a:lnTo>
                  <a:cubicBezTo>
                    <a:pt x="2197" y="2874"/>
                    <a:pt x="2408" y="2916"/>
                    <a:pt x="2614" y="2916"/>
                  </a:cubicBezTo>
                  <a:cubicBezTo>
                    <a:pt x="2820" y="2916"/>
                    <a:pt x="3021" y="2874"/>
                    <a:pt x="3169" y="2789"/>
                  </a:cubicBezTo>
                  <a:lnTo>
                    <a:pt x="4901" y="1775"/>
                  </a:lnTo>
                  <a:cubicBezTo>
                    <a:pt x="5239" y="1606"/>
                    <a:pt x="5239" y="1311"/>
                    <a:pt x="4901" y="1142"/>
                  </a:cubicBezTo>
                  <a:lnTo>
                    <a:pt x="3211" y="128"/>
                  </a:lnTo>
                  <a:cubicBezTo>
                    <a:pt x="3042" y="43"/>
                    <a:pt x="2831" y="1"/>
                    <a:pt x="2620"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1" name="Google Shape;4211;p39"/>
            <p:cNvSpPr/>
            <p:nvPr/>
          </p:nvSpPr>
          <p:spPr>
            <a:xfrm>
              <a:off x="4310625" y="2993725"/>
              <a:ext cx="131000" cy="72925"/>
            </a:xfrm>
            <a:custGeom>
              <a:avLst/>
              <a:gdLst/>
              <a:ahLst/>
              <a:cxnLst/>
              <a:rect l="l" t="t" r="r" b="b"/>
              <a:pathLst>
                <a:path w="5240" h="2917" extrusionOk="0">
                  <a:moveTo>
                    <a:pt x="2620" y="1"/>
                  </a:moveTo>
                  <a:cubicBezTo>
                    <a:pt x="2409" y="1"/>
                    <a:pt x="2197" y="43"/>
                    <a:pt x="2028" y="128"/>
                  </a:cubicBezTo>
                  <a:lnTo>
                    <a:pt x="338" y="1099"/>
                  </a:lnTo>
                  <a:cubicBezTo>
                    <a:pt x="1" y="1311"/>
                    <a:pt x="1" y="1606"/>
                    <a:pt x="338" y="1775"/>
                  </a:cubicBezTo>
                  <a:lnTo>
                    <a:pt x="2028" y="2789"/>
                  </a:lnTo>
                  <a:cubicBezTo>
                    <a:pt x="2197" y="2874"/>
                    <a:pt x="2409" y="2916"/>
                    <a:pt x="2615" y="2916"/>
                  </a:cubicBezTo>
                  <a:cubicBezTo>
                    <a:pt x="2821" y="2916"/>
                    <a:pt x="3021" y="2874"/>
                    <a:pt x="3169" y="2789"/>
                  </a:cubicBezTo>
                  <a:lnTo>
                    <a:pt x="4901" y="1775"/>
                  </a:lnTo>
                  <a:cubicBezTo>
                    <a:pt x="5239" y="1606"/>
                    <a:pt x="5239" y="1311"/>
                    <a:pt x="4901" y="1099"/>
                  </a:cubicBezTo>
                  <a:lnTo>
                    <a:pt x="3211" y="128"/>
                  </a:lnTo>
                  <a:cubicBezTo>
                    <a:pt x="3042" y="43"/>
                    <a:pt x="2831" y="1"/>
                    <a:pt x="2620"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2" name="Google Shape;4212;p39"/>
            <p:cNvSpPr/>
            <p:nvPr/>
          </p:nvSpPr>
          <p:spPr>
            <a:xfrm>
              <a:off x="4414125" y="3053950"/>
              <a:ext cx="131000" cy="72900"/>
            </a:xfrm>
            <a:custGeom>
              <a:avLst/>
              <a:gdLst/>
              <a:ahLst/>
              <a:cxnLst/>
              <a:rect l="l" t="t" r="r" b="b"/>
              <a:pathLst>
                <a:path w="5240" h="2916" extrusionOk="0">
                  <a:moveTo>
                    <a:pt x="2625" y="0"/>
                  </a:moveTo>
                  <a:cubicBezTo>
                    <a:pt x="2419" y="0"/>
                    <a:pt x="2219" y="42"/>
                    <a:pt x="2071" y="127"/>
                  </a:cubicBezTo>
                  <a:lnTo>
                    <a:pt x="339" y="1099"/>
                  </a:lnTo>
                  <a:cubicBezTo>
                    <a:pt x="1" y="1310"/>
                    <a:pt x="1" y="1606"/>
                    <a:pt x="339" y="1775"/>
                  </a:cubicBezTo>
                  <a:lnTo>
                    <a:pt x="2029" y="2788"/>
                  </a:lnTo>
                  <a:cubicBezTo>
                    <a:pt x="2198" y="2873"/>
                    <a:pt x="2409" y="2915"/>
                    <a:pt x="2615" y="2915"/>
                  </a:cubicBezTo>
                  <a:cubicBezTo>
                    <a:pt x="2821" y="2915"/>
                    <a:pt x="3022" y="2873"/>
                    <a:pt x="3169" y="2788"/>
                  </a:cubicBezTo>
                  <a:lnTo>
                    <a:pt x="4902" y="1775"/>
                  </a:lnTo>
                  <a:cubicBezTo>
                    <a:pt x="5240" y="1606"/>
                    <a:pt x="5240" y="1310"/>
                    <a:pt x="4902" y="1099"/>
                  </a:cubicBezTo>
                  <a:lnTo>
                    <a:pt x="3212" y="127"/>
                  </a:lnTo>
                  <a:cubicBezTo>
                    <a:pt x="3043" y="42"/>
                    <a:pt x="2831" y="0"/>
                    <a:pt x="262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3" name="Google Shape;4213;p39"/>
            <p:cNvSpPr/>
            <p:nvPr/>
          </p:nvSpPr>
          <p:spPr>
            <a:xfrm>
              <a:off x="4517650" y="3113725"/>
              <a:ext cx="130975" cy="73325"/>
            </a:xfrm>
            <a:custGeom>
              <a:avLst/>
              <a:gdLst/>
              <a:ahLst/>
              <a:cxnLst/>
              <a:rect l="l" t="t" r="r" b="b"/>
              <a:pathLst>
                <a:path w="5239" h="2933" extrusionOk="0">
                  <a:moveTo>
                    <a:pt x="2585" y="1"/>
                  </a:moveTo>
                  <a:cubicBezTo>
                    <a:pt x="2385" y="1"/>
                    <a:pt x="2188" y="44"/>
                    <a:pt x="2028" y="144"/>
                  </a:cubicBezTo>
                  <a:lnTo>
                    <a:pt x="338" y="1116"/>
                  </a:lnTo>
                  <a:cubicBezTo>
                    <a:pt x="0" y="1327"/>
                    <a:pt x="0" y="1623"/>
                    <a:pt x="338" y="1792"/>
                  </a:cubicBezTo>
                  <a:lnTo>
                    <a:pt x="2028" y="2806"/>
                  </a:lnTo>
                  <a:cubicBezTo>
                    <a:pt x="2197" y="2890"/>
                    <a:pt x="2408" y="2932"/>
                    <a:pt x="2614" y="2932"/>
                  </a:cubicBezTo>
                  <a:cubicBezTo>
                    <a:pt x="2820" y="2932"/>
                    <a:pt x="3021" y="2890"/>
                    <a:pt x="3169" y="2806"/>
                  </a:cubicBezTo>
                  <a:lnTo>
                    <a:pt x="4901" y="1792"/>
                  </a:lnTo>
                  <a:cubicBezTo>
                    <a:pt x="5239" y="1623"/>
                    <a:pt x="5239" y="1327"/>
                    <a:pt x="4901" y="1116"/>
                  </a:cubicBezTo>
                  <a:lnTo>
                    <a:pt x="3211" y="144"/>
                  </a:lnTo>
                  <a:cubicBezTo>
                    <a:pt x="3033" y="55"/>
                    <a:pt x="2807" y="1"/>
                    <a:pt x="258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4" name="Google Shape;4214;p39"/>
            <p:cNvSpPr/>
            <p:nvPr/>
          </p:nvSpPr>
          <p:spPr>
            <a:xfrm>
              <a:off x="4621150" y="3173950"/>
              <a:ext cx="131000" cy="73300"/>
            </a:xfrm>
            <a:custGeom>
              <a:avLst/>
              <a:gdLst/>
              <a:ahLst/>
              <a:cxnLst/>
              <a:rect l="l" t="t" r="r" b="b"/>
              <a:pathLst>
                <a:path w="5240" h="2932" extrusionOk="0">
                  <a:moveTo>
                    <a:pt x="2591" y="0"/>
                  </a:moveTo>
                  <a:cubicBezTo>
                    <a:pt x="2397" y="0"/>
                    <a:pt x="2210" y="43"/>
                    <a:pt x="2071" y="143"/>
                  </a:cubicBezTo>
                  <a:lnTo>
                    <a:pt x="338" y="1115"/>
                  </a:lnTo>
                  <a:cubicBezTo>
                    <a:pt x="0" y="1326"/>
                    <a:pt x="0" y="1622"/>
                    <a:pt x="338" y="1791"/>
                  </a:cubicBezTo>
                  <a:lnTo>
                    <a:pt x="2028" y="2805"/>
                  </a:lnTo>
                  <a:cubicBezTo>
                    <a:pt x="2197" y="2889"/>
                    <a:pt x="2409" y="2932"/>
                    <a:pt x="2614" y="2932"/>
                  </a:cubicBezTo>
                  <a:cubicBezTo>
                    <a:pt x="2820" y="2932"/>
                    <a:pt x="3021" y="2889"/>
                    <a:pt x="3169" y="2805"/>
                  </a:cubicBezTo>
                  <a:lnTo>
                    <a:pt x="4901" y="1791"/>
                  </a:lnTo>
                  <a:cubicBezTo>
                    <a:pt x="5239" y="1622"/>
                    <a:pt x="5239" y="1326"/>
                    <a:pt x="4901" y="1115"/>
                  </a:cubicBezTo>
                  <a:lnTo>
                    <a:pt x="3211" y="143"/>
                  </a:lnTo>
                  <a:cubicBezTo>
                    <a:pt x="3033" y="54"/>
                    <a:pt x="2808" y="0"/>
                    <a:pt x="2591"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5" name="Google Shape;4215;p39"/>
            <p:cNvSpPr/>
            <p:nvPr/>
          </p:nvSpPr>
          <p:spPr>
            <a:xfrm>
              <a:off x="4724650" y="3233750"/>
              <a:ext cx="131000" cy="73700"/>
            </a:xfrm>
            <a:custGeom>
              <a:avLst/>
              <a:gdLst/>
              <a:ahLst/>
              <a:cxnLst/>
              <a:rect l="l" t="t" r="r" b="b"/>
              <a:pathLst>
                <a:path w="5240" h="2948" extrusionOk="0">
                  <a:moveTo>
                    <a:pt x="2625" y="1"/>
                  </a:moveTo>
                  <a:cubicBezTo>
                    <a:pt x="2419" y="1"/>
                    <a:pt x="2219" y="54"/>
                    <a:pt x="2071" y="159"/>
                  </a:cubicBezTo>
                  <a:lnTo>
                    <a:pt x="339" y="1131"/>
                  </a:lnTo>
                  <a:cubicBezTo>
                    <a:pt x="1" y="1342"/>
                    <a:pt x="1" y="1638"/>
                    <a:pt x="339" y="1807"/>
                  </a:cubicBezTo>
                  <a:lnTo>
                    <a:pt x="2029" y="2821"/>
                  </a:lnTo>
                  <a:cubicBezTo>
                    <a:pt x="2198" y="2905"/>
                    <a:pt x="2409" y="2948"/>
                    <a:pt x="2615" y="2948"/>
                  </a:cubicBezTo>
                  <a:cubicBezTo>
                    <a:pt x="2821" y="2948"/>
                    <a:pt x="3021" y="2905"/>
                    <a:pt x="3169" y="2821"/>
                  </a:cubicBezTo>
                  <a:lnTo>
                    <a:pt x="4901" y="1807"/>
                  </a:lnTo>
                  <a:cubicBezTo>
                    <a:pt x="5239" y="1638"/>
                    <a:pt x="5239" y="1342"/>
                    <a:pt x="4901" y="1131"/>
                  </a:cubicBezTo>
                  <a:lnTo>
                    <a:pt x="3212" y="159"/>
                  </a:lnTo>
                  <a:cubicBezTo>
                    <a:pt x="3043" y="54"/>
                    <a:pt x="2831" y="1"/>
                    <a:pt x="262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6" name="Google Shape;4216;p39"/>
            <p:cNvSpPr/>
            <p:nvPr/>
          </p:nvSpPr>
          <p:spPr>
            <a:xfrm>
              <a:off x="4828150" y="3293950"/>
              <a:ext cx="131000" cy="73575"/>
            </a:xfrm>
            <a:custGeom>
              <a:avLst/>
              <a:gdLst/>
              <a:ahLst/>
              <a:cxnLst/>
              <a:rect l="l" t="t" r="r" b="b"/>
              <a:pathLst>
                <a:path w="5240" h="2943" extrusionOk="0">
                  <a:moveTo>
                    <a:pt x="2626" y="1"/>
                  </a:moveTo>
                  <a:cubicBezTo>
                    <a:pt x="2420" y="1"/>
                    <a:pt x="2219" y="54"/>
                    <a:pt x="2071" y="159"/>
                  </a:cubicBezTo>
                  <a:lnTo>
                    <a:pt x="339" y="1131"/>
                  </a:lnTo>
                  <a:cubicBezTo>
                    <a:pt x="1" y="1342"/>
                    <a:pt x="1" y="1638"/>
                    <a:pt x="339" y="1807"/>
                  </a:cubicBezTo>
                  <a:lnTo>
                    <a:pt x="2029" y="2779"/>
                  </a:lnTo>
                  <a:cubicBezTo>
                    <a:pt x="2207" y="2890"/>
                    <a:pt x="2433" y="2943"/>
                    <a:pt x="2649" y="2943"/>
                  </a:cubicBezTo>
                  <a:cubicBezTo>
                    <a:pt x="2843" y="2943"/>
                    <a:pt x="3030" y="2901"/>
                    <a:pt x="3170" y="2821"/>
                  </a:cubicBezTo>
                  <a:lnTo>
                    <a:pt x="4902" y="1807"/>
                  </a:lnTo>
                  <a:cubicBezTo>
                    <a:pt x="5240" y="1638"/>
                    <a:pt x="5240" y="1342"/>
                    <a:pt x="4902" y="1131"/>
                  </a:cubicBezTo>
                  <a:lnTo>
                    <a:pt x="3212" y="159"/>
                  </a:lnTo>
                  <a:cubicBezTo>
                    <a:pt x="3043" y="54"/>
                    <a:pt x="2832" y="1"/>
                    <a:pt x="2626"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7" name="Google Shape;4217;p39"/>
            <p:cNvSpPr/>
            <p:nvPr/>
          </p:nvSpPr>
          <p:spPr>
            <a:xfrm>
              <a:off x="4931675" y="3354175"/>
              <a:ext cx="130975" cy="73425"/>
            </a:xfrm>
            <a:custGeom>
              <a:avLst/>
              <a:gdLst/>
              <a:ahLst/>
              <a:cxnLst/>
              <a:rect l="l" t="t" r="r" b="b"/>
              <a:pathLst>
                <a:path w="5239" h="2937" extrusionOk="0">
                  <a:moveTo>
                    <a:pt x="2625" y="0"/>
                  </a:moveTo>
                  <a:cubicBezTo>
                    <a:pt x="2419" y="0"/>
                    <a:pt x="2218" y="53"/>
                    <a:pt x="2070" y="159"/>
                  </a:cubicBezTo>
                  <a:lnTo>
                    <a:pt x="338" y="1130"/>
                  </a:lnTo>
                  <a:cubicBezTo>
                    <a:pt x="0" y="1341"/>
                    <a:pt x="0" y="1637"/>
                    <a:pt x="338" y="1806"/>
                  </a:cubicBezTo>
                  <a:lnTo>
                    <a:pt x="2028" y="2778"/>
                  </a:lnTo>
                  <a:cubicBezTo>
                    <a:pt x="2197" y="2884"/>
                    <a:pt x="2408" y="2936"/>
                    <a:pt x="2614" y="2936"/>
                  </a:cubicBezTo>
                  <a:cubicBezTo>
                    <a:pt x="2820" y="2936"/>
                    <a:pt x="3021" y="2884"/>
                    <a:pt x="3169" y="2778"/>
                  </a:cubicBezTo>
                  <a:lnTo>
                    <a:pt x="4901" y="1806"/>
                  </a:lnTo>
                  <a:cubicBezTo>
                    <a:pt x="5239" y="1637"/>
                    <a:pt x="5239" y="1341"/>
                    <a:pt x="4901" y="1130"/>
                  </a:cubicBezTo>
                  <a:lnTo>
                    <a:pt x="3211" y="159"/>
                  </a:lnTo>
                  <a:cubicBezTo>
                    <a:pt x="3042" y="53"/>
                    <a:pt x="2831" y="0"/>
                    <a:pt x="262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8" name="Google Shape;4218;p39"/>
            <p:cNvSpPr/>
            <p:nvPr/>
          </p:nvSpPr>
          <p:spPr>
            <a:xfrm>
              <a:off x="3685350" y="2515275"/>
              <a:ext cx="131000" cy="72900"/>
            </a:xfrm>
            <a:custGeom>
              <a:avLst/>
              <a:gdLst/>
              <a:ahLst/>
              <a:cxnLst/>
              <a:rect l="l" t="t" r="r" b="b"/>
              <a:pathLst>
                <a:path w="5240" h="2916" extrusionOk="0">
                  <a:moveTo>
                    <a:pt x="2625" y="1"/>
                  </a:moveTo>
                  <a:cubicBezTo>
                    <a:pt x="2419" y="1"/>
                    <a:pt x="2219" y="43"/>
                    <a:pt x="2071" y="127"/>
                  </a:cubicBezTo>
                  <a:lnTo>
                    <a:pt x="339" y="1099"/>
                  </a:lnTo>
                  <a:cubicBezTo>
                    <a:pt x="1" y="1310"/>
                    <a:pt x="1" y="1606"/>
                    <a:pt x="339" y="1775"/>
                  </a:cubicBezTo>
                  <a:lnTo>
                    <a:pt x="2029" y="2789"/>
                  </a:lnTo>
                  <a:cubicBezTo>
                    <a:pt x="2198" y="2874"/>
                    <a:pt x="2409" y="2916"/>
                    <a:pt x="2615" y="2916"/>
                  </a:cubicBezTo>
                  <a:cubicBezTo>
                    <a:pt x="2821" y="2916"/>
                    <a:pt x="3021" y="2874"/>
                    <a:pt x="3169" y="2789"/>
                  </a:cubicBezTo>
                  <a:lnTo>
                    <a:pt x="4902" y="1775"/>
                  </a:lnTo>
                  <a:cubicBezTo>
                    <a:pt x="5239" y="1606"/>
                    <a:pt x="5239" y="1310"/>
                    <a:pt x="4902" y="1099"/>
                  </a:cubicBezTo>
                  <a:lnTo>
                    <a:pt x="3212" y="127"/>
                  </a:lnTo>
                  <a:cubicBezTo>
                    <a:pt x="3043" y="43"/>
                    <a:pt x="2831" y="1"/>
                    <a:pt x="262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9" name="Google Shape;4219;p39"/>
            <p:cNvSpPr/>
            <p:nvPr/>
          </p:nvSpPr>
          <p:spPr>
            <a:xfrm>
              <a:off x="3788875" y="2574700"/>
              <a:ext cx="130975" cy="73675"/>
            </a:xfrm>
            <a:custGeom>
              <a:avLst/>
              <a:gdLst/>
              <a:ahLst/>
              <a:cxnLst/>
              <a:rect l="l" t="t" r="r" b="b"/>
              <a:pathLst>
                <a:path w="5239" h="2947" extrusionOk="0">
                  <a:moveTo>
                    <a:pt x="2619" y="0"/>
                  </a:moveTo>
                  <a:cubicBezTo>
                    <a:pt x="2408" y="0"/>
                    <a:pt x="2197" y="53"/>
                    <a:pt x="2028" y="159"/>
                  </a:cubicBezTo>
                  <a:lnTo>
                    <a:pt x="338" y="1130"/>
                  </a:lnTo>
                  <a:cubicBezTo>
                    <a:pt x="0" y="1341"/>
                    <a:pt x="0" y="1637"/>
                    <a:pt x="338" y="1806"/>
                  </a:cubicBezTo>
                  <a:lnTo>
                    <a:pt x="2028" y="2820"/>
                  </a:lnTo>
                  <a:cubicBezTo>
                    <a:pt x="2197" y="2905"/>
                    <a:pt x="2408" y="2947"/>
                    <a:pt x="2614" y="2947"/>
                  </a:cubicBezTo>
                  <a:cubicBezTo>
                    <a:pt x="2820" y="2947"/>
                    <a:pt x="3021" y="2905"/>
                    <a:pt x="3169" y="2820"/>
                  </a:cubicBezTo>
                  <a:lnTo>
                    <a:pt x="4901" y="1806"/>
                  </a:lnTo>
                  <a:cubicBezTo>
                    <a:pt x="5239" y="1637"/>
                    <a:pt x="5239" y="1341"/>
                    <a:pt x="4901" y="1130"/>
                  </a:cubicBezTo>
                  <a:lnTo>
                    <a:pt x="3211" y="159"/>
                  </a:lnTo>
                  <a:cubicBezTo>
                    <a:pt x="3042" y="53"/>
                    <a:pt x="2831" y="0"/>
                    <a:pt x="2619"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0" name="Google Shape;4220;p39"/>
            <p:cNvSpPr/>
            <p:nvPr/>
          </p:nvSpPr>
          <p:spPr>
            <a:xfrm>
              <a:off x="3892375" y="2634900"/>
              <a:ext cx="131000" cy="73700"/>
            </a:xfrm>
            <a:custGeom>
              <a:avLst/>
              <a:gdLst/>
              <a:ahLst/>
              <a:cxnLst/>
              <a:rect l="l" t="t" r="r" b="b"/>
              <a:pathLst>
                <a:path w="5240" h="2948" extrusionOk="0">
                  <a:moveTo>
                    <a:pt x="2625" y="0"/>
                  </a:moveTo>
                  <a:cubicBezTo>
                    <a:pt x="2419" y="0"/>
                    <a:pt x="2218" y="53"/>
                    <a:pt x="2070" y="159"/>
                  </a:cubicBezTo>
                  <a:lnTo>
                    <a:pt x="338" y="1130"/>
                  </a:lnTo>
                  <a:cubicBezTo>
                    <a:pt x="0" y="1342"/>
                    <a:pt x="0" y="1637"/>
                    <a:pt x="338" y="1806"/>
                  </a:cubicBezTo>
                  <a:lnTo>
                    <a:pt x="2028" y="2820"/>
                  </a:lnTo>
                  <a:cubicBezTo>
                    <a:pt x="2197" y="2905"/>
                    <a:pt x="2408" y="2947"/>
                    <a:pt x="2620" y="2947"/>
                  </a:cubicBezTo>
                  <a:cubicBezTo>
                    <a:pt x="2831" y="2947"/>
                    <a:pt x="3042" y="2905"/>
                    <a:pt x="3211" y="2820"/>
                  </a:cubicBezTo>
                  <a:lnTo>
                    <a:pt x="4901" y="1806"/>
                  </a:lnTo>
                  <a:cubicBezTo>
                    <a:pt x="5239" y="1637"/>
                    <a:pt x="5239" y="1342"/>
                    <a:pt x="4901" y="1130"/>
                  </a:cubicBezTo>
                  <a:lnTo>
                    <a:pt x="3211" y="159"/>
                  </a:lnTo>
                  <a:cubicBezTo>
                    <a:pt x="3042" y="53"/>
                    <a:pt x="2831" y="0"/>
                    <a:pt x="262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1" name="Google Shape;4221;p39"/>
            <p:cNvSpPr/>
            <p:nvPr/>
          </p:nvSpPr>
          <p:spPr>
            <a:xfrm>
              <a:off x="3995875" y="2695100"/>
              <a:ext cx="131000" cy="73700"/>
            </a:xfrm>
            <a:custGeom>
              <a:avLst/>
              <a:gdLst/>
              <a:ahLst/>
              <a:cxnLst/>
              <a:rect l="l" t="t" r="r" b="b"/>
              <a:pathLst>
                <a:path w="5240" h="2948" extrusionOk="0">
                  <a:moveTo>
                    <a:pt x="2625" y="0"/>
                  </a:moveTo>
                  <a:cubicBezTo>
                    <a:pt x="2419" y="0"/>
                    <a:pt x="2219" y="53"/>
                    <a:pt x="2071" y="159"/>
                  </a:cubicBezTo>
                  <a:lnTo>
                    <a:pt x="339" y="1131"/>
                  </a:lnTo>
                  <a:cubicBezTo>
                    <a:pt x="1" y="1342"/>
                    <a:pt x="1" y="1637"/>
                    <a:pt x="339" y="1806"/>
                  </a:cubicBezTo>
                  <a:lnTo>
                    <a:pt x="2029" y="2820"/>
                  </a:lnTo>
                  <a:cubicBezTo>
                    <a:pt x="2198" y="2905"/>
                    <a:pt x="2409" y="2947"/>
                    <a:pt x="2615" y="2947"/>
                  </a:cubicBezTo>
                  <a:cubicBezTo>
                    <a:pt x="2821" y="2947"/>
                    <a:pt x="3021" y="2905"/>
                    <a:pt x="3169" y="2820"/>
                  </a:cubicBezTo>
                  <a:lnTo>
                    <a:pt x="4901" y="1806"/>
                  </a:lnTo>
                  <a:cubicBezTo>
                    <a:pt x="5239" y="1637"/>
                    <a:pt x="5239" y="1342"/>
                    <a:pt x="4901" y="1131"/>
                  </a:cubicBezTo>
                  <a:lnTo>
                    <a:pt x="3211" y="159"/>
                  </a:lnTo>
                  <a:cubicBezTo>
                    <a:pt x="3042" y="53"/>
                    <a:pt x="2831" y="0"/>
                    <a:pt x="262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2" name="Google Shape;4222;p39"/>
            <p:cNvSpPr/>
            <p:nvPr/>
          </p:nvSpPr>
          <p:spPr>
            <a:xfrm>
              <a:off x="4099375" y="2755300"/>
              <a:ext cx="131000" cy="73425"/>
            </a:xfrm>
            <a:custGeom>
              <a:avLst/>
              <a:gdLst/>
              <a:ahLst/>
              <a:cxnLst/>
              <a:rect l="l" t="t" r="r" b="b"/>
              <a:pathLst>
                <a:path w="5240" h="2937" extrusionOk="0">
                  <a:moveTo>
                    <a:pt x="2626" y="1"/>
                  </a:moveTo>
                  <a:cubicBezTo>
                    <a:pt x="2420" y="1"/>
                    <a:pt x="2219" y="53"/>
                    <a:pt x="2071" y="159"/>
                  </a:cubicBezTo>
                  <a:lnTo>
                    <a:pt x="339" y="1131"/>
                  </a:lnTo>
                  <a:cubicBezTo>
                    <a:pt x="1" y="1342"/>
                    <a:pt x="1" y="1638"/>
                    <a:pt x="339" y="1807"/>
                  </a:cubicBezTo>
                  <a:lnTo>
                    <a:pt x="2029" y="2778"/>
                  </a:lnTo>
                  <a:cubicBezTo>
                    <a:pt x="2198" y="2884"/>
                    <a:pt x="2409" y="2937"/>
                    <a:pt x="2620" y="2937"/>
                  </a:cubicBezTo>
                  <a:cubicBezTo>
                    <a:pt x="2832" y="2937"/>
                    <a:pt x="3043" y="2884"/>
                    <a:pt x="3212" y="2778"/>
                  </a:cubicBezTo>
                  <a:lnTo>
                    <a:pt x="4902" y="1807"/>
                  </a:lnTo>
                  <a:cubicBezTo>
                    <a:pt x="5240" y="1638"/>
                    <a:pt x="5240" y="1342"/>
                    <a:pt x="4902" y="1131"/>
                  </a:cubicBezTo>
                  <a:lnTo>
                    <a:pt x="3212" y="159"/>
                  </a:lnTo>
                  <a:cubicBezTo>
                    <a:pt x="3043" y="53"/>
                    <a:pt x="2832" y="1"/>
                    <a:pt x="2626"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3" name="Google Shape;4223;p39"/>
            <p:cNvSpPr/>
            <p:nvPr/>
          </p:nvSpPr>
          <p:spPr>
            <a:xfrm>
              <a:off x="4202900" y="2815500"/>
              <a:ext cx="130975" cy="73425"/>
            </a:xfrm>
            <a:custGeom>
              <a:avLst/>
              <a:gdLst/>
              <a:ahLst/>
              <a:cxnLst/>
              <a:rect l="l" t="t" r="r" b="b"/>
              <a:pathLst>
                <a:path w="5239" h="2937" extrusionOk="0">
                  <a:moveTo>
                    <a:pt x="2625" y="1"/>
                  </a:moveTo>
                  <a:cubicBezTo>
                    <a:pt x="2419" y="1"/>
                    <a:pt x="2218" y="53"/>
                    <a:pt x="2070" y="159"/>
                  </a:cubicBezTo>
                  <a:lnTo>
                    <a:pt x="338" y="1131"/>
                  </a:lnTo>
                  <a:cubicBezTo>
                    <a:pt x="0" y="1342"/>
                    <a:pt x="0" y="1638"/>
                    <a:pt x="338" y="1807"/>
                  </a:cubicBezTo>
                  <a:lnTo>
                    <a:pt x="2028" y="2778"/>
                  </a:lnTo>
                  <a:cubicBezTo>
                    <a:pt x="2197" y="2884"/>
                    <a:pt x="2408" y="2937"/>
                    <a:pt x="2614" y="2937"/>
                  </a:cubicBezTo>
                  <a:cubicBezTo>
                    <a:pt x="2820" y="2937"/>
                    <a:pt x="3021" y="2884"/>
                    <a:pt x="3169" y="2778"/>
                  </a:cubicBezTo>
                  <a:lnTo>
                    <a:pt x="4901" y="1807"/>
                  </a:lnTo>
                  <a:cubicBezTo>
                    <a:pt x="5239" y="1638"/>
                    <a:pt x="5239" y="1342"/>
                    <a:pt x="4901" y="1131"/>
                  </a:cubicBezTo>
                  <a:lnTo>
                    <a:pt x="3211" y="159"/>
                  </a:lnTo>
                  <a:cubicBezTo>
                    <a:pt x="3042" y="53"/>
                    <a:pt x="2831" y="1"/>
                    <a:pt x="262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4" name="Google Shape;4224;p39"/>
            <p:cNvSpPr/>
            <p:nvPr/>
          </p:nvSpPr>
          <p:spPr>
            <a:xfrm>
              <a:off x="4306400" y="2875700"/>
              <a:ext cx="131000" cy="73450"/>
            </a:xfrm>
            <a:custGeom>
              <a:avLst/>
              <a:gdLst/>
              <a:ahLst/>
              <a:cxnLst/>
              <a:rect l="l" t="t" r="r" b="b"/>
              <a:pathLst>
                <a:path w="5240" h="2938" extrusionOk="0">
                  <a:moveTo>
                    <a:pt x="2625" y="1"/>
                  </a:moveTo>
                  <a:cubicBezTo>
                    <a:pt x="2419" y="1"/>
                    <a:pt x="2219" y="54"/>
                    <a:pt x="2071" y="159"/>
                  </a:cubicBezTo>
                  <a:lnTo>
                    <a:pt x="338" y="1131"/>
                  </a:lnTo>
                  <a:cubicBezTo>
                    <a:pt x="1" y="1300"/>
                    <a:pt x="1" y="1638"/>
                    <a:pt x="338" y="1807"/>
                  </a:cubicBezTo>
                  <a:lnTo>
                    <a:pt x="2028" y="2779"/>
                  </a:lnTo>
                  <a:cubicBezTo>
                    <a:pt x="2197" y="2884"/>
                    <a:pt x="2409" y="2937"/>
                    <a:pt x="2620" y="2937"/>
                  </a:cubicBezTo>
                  <a:cubicBezTo>
                    <a:pt x="2831" y="2937"/>
                    <a:pt x="3042" y="2884"/>
                    <a:pt x="3211" y="2779"/>
                  </a:cubicBezTo>
                  <a:lnTo>
                    <a:pt x="4901" y="1807"/>
                  </a:lnTo>
                  <a:cubicBezTo>
                    <a:pt x="5239" y="1638"/>
                    <a:pt x="5239" y="1300"/>
                    <a:pt x="4901" y="1131"/>
                  </a:cubicBezTo>
                  <a:lnTo>
                    <a:pt x="3211" y="159"/>
                  </a:lnTo>
                  <a:cubicBezTo>
                    <a:pt x="3042" y="54"/>
                    <a:pt x="2831" y="1"/>
                    <a:pt x="262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5" name="Google Shape;4225;p39"/>
            <p:cNvSpPr/>
            <p:nvPr/>
          </p:nvSpPr>
          <p:spPr>
            <a:xfrm>
              <a:off x="4409900" y="2935900"/>
              <a:ext cx="131000" cy="73450"/>
            </a:xfrm>
            <a:custGeom>
              <a:avLst/>
              <a:gdLst/>
              <a:ahLst/>
              <a:cxnLst/>
              <a:rect l="l" t="t" r="r" b="b"/>
              <a:pathLst>
                <a:path w="5240" h="2938" extrusionOk="0">
                  <a:moveTo>
                    <a:pt x="2625" y="1"/>
                  </a:moveTo>
                  <a:cubicBezTo>
                    <a:pt x="2419" y="1"/>
                    <a:pt x="2219" y="54"/>
                    <a:pt x="2071" y="159"/>
                  </a:cubicBezTo>
                  <a:lnTo>
                    <a:pt x="339" y="1131"/>
                  </a:lnTo>
                  <a:cubicBezTo>
                    <a:pt x="1" y="1300"/>
                    <a:pt x="1" y="1638"/>
                    <a:pt x="339" y="1807"/>
                  </a:cubicBezTo>
                  <a:lnTo>
                    <a:pt x="2029" y="2779"/>
                  </a:lnTo>
                  <a:cubicBezTo>
                    <a:pt x="2198" y="2884"/>
                    <a:pt x="2409" y="2937"/>
                    <a:pt x="2620" y="2937"/>
                  </a:cubicBezTo>
                  <a:cubicBezTo>
                    <a:pt x="2831" y="2937"/>
                    <a:pt x="3043" y="2884"/>
                    <a:pt x="3212" y="2779"/>
                  </a:cubicBezTo>
                  <a:lnTo>
                    <a:pt x="4902" y="1807"/>
                  </a:lnTo>
                  <a:cubicBezTo>
                    <a:pt x="5240" y="1638"/>
                    <a:pt x="5240" y="1300"/>
                    <a:pt x="4902" y="1131"/>
                  </a:cubicBezTo>
                  <a:lnTo>
                    <a:pt x="3212" y="159"/>
                  </a:lnTo>
                  <a:cubicBezTo>
                    <a:pt x="3043" y="54"/>
                    <a:pt x="2831" y="1"/>
                    <a:pt x="262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6" name="Google Shape;4226;p39"/>
            <p:cNvSpPr/>
            <p:nvPr/>
          </p:nvSpPr>
          <p:spPr>
            <a:xfrm>
              <a:off x="4513425" y="2996125"/>
              <a:ext cx="130975" cy="73425"/>
            </a:xfrm>
            <a:custGeom>
              <a:avLst/>
              <a:gdLst/>
              <a:ahLst/>
              <a:cxnLst/>
              <a:rect l="l" t="t" r="r" b="b"/>
              <a:pathLst>
                <a:path w="5239" h="2937" extrusionOk="0">
                  <a:moveTo>
                    <a:pt x="2625" y="0"/>
                  </a:moveTo>
                  <a:cubicBezTo>
                    <a:pt x="2419" y="0"/>
                    <a:pt x="2218" y="53"/>
                    <a:pt x="2070" y="158"/>
                  </a:cubicBezTo>
                  <a:lnTo>
                    <a:pt x="338" y="1130"/>
                  </a:lnTo>
                  <a:cubicBezTo>
                    <a:pt x="0" y="1299"/>
                    <a:pt x="0" y="1595"/>
                    <a:pt x="338" y="1806"/>
                  </a:cubicBezTo>
                  <a:lnTo>
                    <a:pt x="2028" y="2778"/>
                  </a:lnTo>
                  <a:cubicBezTo>
                    <a:pt x="2197" y="2883"/>
                    <a:pt x="2408" y="2936"/>
                    <a:pt x="2614" y="2936"/>
                  </a:cubicBezTo>
                  <a:cubicBezTo>
                    <a:pt x="2820" y="2936"/>
                    <a:pt x="3021" y="2883"/>
                    <a:pt x="3169" y="2778"/>
                  </a:cubicBezTo>
                  <a:lnTo>
                    <a:pt x="4901" y="1806"/>
                  </a:lnTo>
                  <a:cubicBezTo>
                    <a:pt x="5239" y="1595"/>
                    <a:pt x="5239" y="1299"/>
                    <a:pt x="4901" y="1130"/>
                  </a:cubicBezTo>
                  <a:lnTo>
                    <a:pt x="3211" y="158"/>
                  </a:lnTo>
                  <a:cubicBezTo>
                    <a:pt x="3042" y="53"/>
                    <a:pt x="2831" y="0"/>
                    <a:pt x="262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7" name="Google Shape;4227;p39"/>
            <p:cNvSpPr/>
            <p:nvPr/>
          </p:nvSpPr>
          <p:spPr>
            <a:xfrm>
              <a:off x="4616925" y="3056325"/>
              <a:ext cx="131000" cy="73425"/>
            </a:xfrm>
            <a:custGeom>
              <a:avLst/>
              <a:gdLst/>
              <a:ahLst/>
              <a:cxnLst/>
              <a:rect l="l" t="t" r="r" b="b"/>
              <a:pathLst>
                <a:path w="5240" h="2937" extrusionOk="0">
                  <a:moveTo>
                    <a:pt x="2625" y="0"/>
                  </a:moveTo>
                  <a:cubicBezTo>
                    <a:pt x="2419" y="0"/>
                    <a:pt x="2218" y="53"/>
                    <a:pt x="2071" y="159"/>
                  </a:cubicBezTo>
                  <a:lnTo>
                    <a:pt x="338" y="1130"/>
                  </a:lnTo>
                  <a:cubicBezTo>
                    <a:pt x="0" y="1299"/>
                    <a:pt x="0" y="1595"/>
                    <a:pt x="338" y="1806"/>
                  </a:cubicBezTo>
                  <a:lnTo>
                    <a:pt x="2028" y="2778"/>
                  </a:lnTo>
                  <a:cubicBezTo>
                    <a:pt x="2197" y="2884"/>
                    <a:pt x="2409" y="2936"/>
                    <a:pt x="2620" y="2936"/>
                  </a:cubicBezTo>
                  <a:cubicBezTo>
                    <a:pt x="2831" y="2936"/>
                    <a:pt x="3042" y="2884"/>
                    <a:pt x="3211" y="2778"/>
                  </a:cubicBezTo>
                  <a:lnTo>
                    <a:pt x="4901" y="1806"/>
                  </a:lnTo>
                  <a:cubicBezTo>
                    <a:pt x="5239" y="1595"/>
                    <a:pt x="5239" y="1299"/>
                    <a:pt x="4901" y="1130"/>
                  </a:cubicBezTo>
                  <a:lnTo>
                    <a:pt x="3211" y="159"/>
                  </a:lnTo>
                  <a:cubicBezTo>
                    <a:pt x="3042" y="53"/>
                    <a:pt x="2831" y="0"/>
                    <a:pt x="262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8" name="Google Shape;4228;p39"/>
            <p:cNvSpPr/>
            <p:nvPr/>
          </p:nvSpPr>
          <p:spPr>
            <a:xfrm>
              <a:off x="4720425" y="3116250"/>
              <a:ext cx="131000" cy="73700"/>
            </a:xfrm>
            <a:custGeom>
              <a:avLst/>
              <a:gdLst/>
              <a:ahLst/>
              <a:cxnLst/>
              <a:rect l="l" t="t" r="r" b="b"/>
              <a:pathLst>
                <a:path w="5240" h="2948" extrusionOk="0">
                  <a:moveTo>
                    <a:pt x="2625" y="1"/>
                  </a:moveTo>
                  <a:cubicBezTo>
                    <a:pt x="2419" y="1"/>
                    <a:pt x="2219" y="43"/>
                    <a:pt x="2071" y="128"/>
                  </a:cubicBezTo>
                  <a:lnTo>
                    <a:pt x="339" y="1141"/>
                  </a:lnTo>
                  <a:cubicBezTo>
                    <a:pt x="1" y="1310"/>
                    <a:pt x="1" y="1606"/>
                    <a:pt x="339" y="1817"/>
                  </a:cubicBezTo>
                  <a:lnTo>
                    <a:pt x="2029" y="2789"/>
                  </a:lnTo>
                  <a:cubicBezTo>
                    <a:pt x="2198" y="2895"/>
                    <a:pt x="2409" y="2948"/>
                    <a:pt x="2620" y="2948"/>
                  </a:cubicBezTo>
                  <a:cubicBezTo>
                    <a:pt x="2831" y="2948"/>
                    <a:pt x="3043" y="2895"/>
                    <a:pt x="3212" y="2789"/>
                  </a:cubicBezTo>
                  <a:lnTo>
                    <a:pt x="4901" y="1817"/>
                  </a:lnTo>
                  <a:cubicBezTo>
                    <a:pt x="5239" y="1606"/>
                    <a:pt x="5239" y="1310"/>
                    <a:pt x="4901" y="1141"/>
                  </a:cubicBezTo>
                  <a:lnTo>
                    <a:pt x="3212" y="128"/>
                  </a:lnTo>
                  <a:cubicBezTo>
                    <a:pt x="3043" y="43"/>
                    <a:pt x="2831" y="1"/>
                    <a:pt x="2625"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9" name="Google Shape;4229;p39"/>
            <p:cNvSpPr/>
            <p:nvPr/>
          </p:nvSpPr>
          <p:spPr>
            <a:xfrm>
              <a:off x="4823925" y="3176450"/>
              <a:ext cx="131000" cy="73700"/>
            </a:xfrm>
            <a:custGeom>
              <a:avLst/>
              <a:gdLst/>
              <a:ahLst/>
              <a:cxnLst/>
              <a:rect l="l" t="t" r="r" b="b"/>
              <a:pathLst>
                <a:path w="5240" h="2948" extrusionOk="0">
                  <a:moveTo>
                    <a:pt x="2626" y="1"/>
                  </a:moveTo>
                  <a:cubicBezTo>
                    <a:pt x="2420" y="1"/>
                    <a:pt x="2219" y="43"/>
                    <a:pt x="2071" y="128"/>
                  </a:cubicBezTo>
                  <a:lnTo>
                    <a:pt x="339" y="1142"/>
                  </a:lnTo>
                  <a:cubicBezTo>
                    <a:pt x="1" y="1311"/>
                    <a:pt x="1" y="1606"/>
                    <a:pt x="339" y="1818"/>
                  </a:cubicBezTo>
                  <a:lnTo>
                    <a:pt x="2029" y="2789"/>
                  </a:lnTo>
                  <a:cubicBezTo>
                    <a:pt x="2198" y="2895"/>
                    <a:pt x="2409" y="2948"/>
                    <a:pt x="2620" y="2948"/>
                  </a:cubicBezTo>
                  <a:cubicBezTo>
                    <a:pt x="2832" y="2948"/>
                    <a:pt x="3043" y="2895"/>
                    <a:pt x="3212" y="2789"/>
                  </a:cubicBezTo>
                  <a:lnTo>
                    <a:pt x="4902" y="1818"/>
                  </a:lnTo>
                  <a:cubicBezTo>
                    <a:pt x="5240" y="1606"/>
                    <a:pt x="5240" y="1311"/>
                    <a:pt x="4902" y="1142"/>
                  </a:cubicBezTo>
                  <a:lnTo>
                    <a:pt x="3212" y="128"/>
                  </a:lnTo>
                  <a:cubicBezTo>
                    <a:pt x="3043" y="43"/>
                    <a:pt x="2832" y="1"/>
                    <a:pt x="2626"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0" name="Google Shape;4230;p39"/>
            <p:cNvSpPr/>
            <p:nvPr/>
          </p:nvSpPr>
          <p:spPr>
            <a:xfrm>
              <a:off x="4927450" y="3236675"/>
              <a:ext cx="130975" cy="73675"/>
            </a:xfrm>
            <a:custGeom>
              <a:avLst/>
              <a:gdLst/>
              <a:ahLst/>
              <a:cxnLst/>
              <a:rect l="l" t="t" r="r" b="b"/>
              <a:pathLst>
                <a:path w="5239" h="2947" extrusionOk="0">
                  <a:moveTo>
                    <a:pt x="2625" y="0"/>
                  </a:moveTo>
                  <a:cubicBezTo>
                    <a:pt x="2419" y="0"/>
                    <a:pt x="2218" y="42"/>
                    <a:pt x="2070" y="127"/>
                  </a:cubicBezTo>
                  <a:lnTo>
                    <a:pt x="338" y="1141"/>
                  </a:lnTo>
                  <a:cubicBezTo>
                    <a:pt x="0" y="1310"/>
                    <a:pt x="0" y="1605"/>
                    <a:pt x="338" y="1817"/>
                  </a:cubicBezTo>
                  <a:lnTo>
                    <a:pt x="2028" y="2788"/>
                  </a:lnTo>
                  <a:cubicBezTo>
                    <a:pt x="2197" y="2894"/>
                    <a:pt x="2408" y="2947"/>
                    <a:pt x="2620" y="2947"/>
                  </a:cubicBezTo>
                  <a:cubicBezTo>
                    <a:pt x="2831" y="2947"/>
                    <a:pt x="3042" y="2894"/>
                    <a:pt x="3211" y="2788"/>
                  </a:cubicBezTo>
                  <a:lnTo>
                    <a:pt x="4901" y="1817"/>
                  </a:lnTo>
                  <a:cubicBezTo>
                    <a:pt x="5239" y="1605"/>
                    <a:pt x="5239" y="1310"/>
                    <a:pt x="4901" y="1141"/>
                  </a:cubicBezTo>
                  <a:lnTo>
                    <a:pt x="3211" y="127"/>
                  </a:lnTo>
                  <a:cubicBezTo>
                    <a:pt x="3042" y="42"/>
                    <a:pt x="2831" y="0"/>
                    <a:pt x="262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1" name="Google Shape;4231;p39"/>
            <p:cNvSpPr/>
            <p:nvPr/>
          </p:nvSpPr>
          <p:spPr>
            <a:xfrm>
              <a:off x="5030950" y="3296875"/>
              <a:ext cx="131000" cy="72900"/>
            </a:xfrm>
            <a:custGeom>
              <a:avLst/>
              <a:gdLst/>
              <a:ahLst/>
              <a:cxnLst/>
              <a:rect l="l" t="t" r="r" b="b"/>
              <a:pathLst>
                <a:path w="5240" h="2916" extrusionOk="0">
                  <a:moveTo>
                    <a:pt x="2625" y="0"/>
                  </a:moveTo>
                  <a:cubicBezTo>
                    <a:pt x="2419" y="0"/>
                    <a:pt x="2219" y="42"/>
                    <a:pt x="2071" y="127"/>
                  </a:cubicBezTo>
                  <a:lnTo>
                    <a:pt x="339" y="1141"/>
                  </a:lnTo>
                  <a:cubicBezTo>
                    <a:pt x="1" y="1310"/>
                    <a:pt x="1" y="1606"/>
                    <a:pt x="339" y="1817"/>
                  </a:cubicBezTo>
                  <a:lnTo>
                    <a:pt x="2028" y="2789"/>
                  </a:lnTo>
                  <a:cubicBezTo>
                    <a:pt x="2197" y="2873"/>
                    <a:pt x="2409" y="2915"/>
                    <a:pt x="2620" y="2915"/>
                  </a:cubicBezTo>
                  <a:cubicBezTo>
                    <a:pt x="2831" y="2915"/>
                    <a:pt x="3042" y="2873"/>
                    <a:pt x="3211" y="2789"/>
                  </a:cubicBezTo>
                  <a:lnTo>
                    <a:pt x="4901" y="1817"/>
                  </a:lnTo>
                  <a:cubicBezTo>
                    <a:pt x="5239" y="1606"/>
                    <a:pt x="5239" y="1310"/>
                    <a:pt x="4901" y="1141"/>
                  </a:cubicBezTo>
                  <a:lnTo>
                    <a:pt x="3211" y="127"/>
                  </a:lnTo>
                  <a:cubicBezTo>
                    <a:pt x="3042" y="42"/>
                    <a:pt x="2831" y="0"/>
                    <a:pt x="262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2" name="Google Shape;4232;p39"/>
            <p:cNvSpPr/>
            <p:nvPr/>
          </p:nvSpPr>
          <p:spPr>
            <a:xfrm>
              <a:off x="3784650" y="2457300"/>
              <a:ext cx="130975" cy="73575"/>
            </a:xfrm>
            <a:custGeom>
              <a:avLst/>
              <a:gdLst/>
              <a:ahLst/>
              <a:cxnLst/>
              <a:rect l="l" t="t" r="r" b="b"/>
              <a:pathLst>
                <a:path w="5239" h="2943" extrusionOk="0">
                  <a:moveTo>
                    <a:pt x="2659" y="1"/>
                  </a:moveTo>
                  <a:cubicBezTo>
                    <a:pt x="2441" y="1"/>
                    <a:pt x="2226" y="54"/>
                    <a:pt x="2070" y="165"/>
                  </a:cubicBezTo>
                  <a:lnTo>
                    <a:pt x="338" y="1137"/>
                  </a:lnTo>
                  <a:cubicBezTo>
                    <a:pt x="42" y="1306"/>
                    <a:pt x="0" y="1601"/>
                    <a:pt x="338" y="1813"/>
                  </a:cubicBezTo>
                  <a:lnTo>
                    <a:pt x="2028" y="2784"/>
                  </a:lnTo>
                  <a:cubicBezTo>
                    <a:pt x="2197" y="2890"/>
                    <a:pt x="2408" y="2943"/>
                    <a:pt x="2614" y="2943"/>
                  </a:cubicBezTo>
                  <a:cubicBezTo>
                    <a:pt x="2820" y="2943"/>
                    <a:pt x="3021" y="2890"/>
                    <a:pt x="3169" y="2784"/>
                  </a:cubicBezTo>
                  <a:lnTo>
                    <a:pt x="4901" y="1813"/>
                  </a:lnTo>
                  <a:cubicBezTo>
                    <a:pt x="5239" y="1601"/>
                    <a:pt x="5239" y="1306"/>
                    <a:pt x="4901" y="1137"/>
                  </a:cubicBezTo>
                  <a:lnTo>
                    <a:pt x="3211" y="123"/>
                  </a:lnTo>
                  <a:cubicBezTo>
                    <a:pt x="3051" y="43"/>
                    <a:pt x="2854" y="1"/>
                    <a:pt x="2659"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3" name="Google Shape;4233;p39"/>
            <p:cNvSpPr/>
            <p:nvPr/>
          </p:nvSpPr>
          <p:spPr>
            <a:xfrm>
              <a:off x="3888150" y="2517400"/>
              <a:ext cx="131000" cy="73675"/>
            </a:xfrm>
            <a:custGeom>
              <a:avLst/>
              <a:gdLst/>
              <a:ahLst/>
              <a:cxnLst/>
              <a:rect l="l" t="t" r="r" b="b"/>
              <a:pathLst>
                <a:path w="5240" h="2947" extrusionOk="0">
                  <a:moveTo>
                    <a:pt x="2641" y="0"/>
                  </a:moveTo>
                  <a:cubicBezTo>
                    <a:pt x="2430" y="0"/>
                    <a:pt x="2218" y="42"/>
                    <a:pt x="2070" y="127"/>
                  </a:cubicBezTo>
                  <a:lnTo>
                    <a:pt x="338" y="1141"/>
                  </a:lnTo>
                  <a:cubicBezTo>
                    <a:pt x="43" y="1310"/>
                    <a:pt x="0" y="1606"/>
                    <a:pt x="338" y="1817"/>
                  </a:cubicBezTo>
                  <a:lnTo>
                    <a:pt x="2028" y="2789"/>
                  </a:lnTo>
                  <a:cubicBezTo>
                    <a:pt x="2197" y="2894"/>
                    <a:pt x="2408" y="2947"/>
                    <a:pt x="2620" y="2947"/>
                  </a:cubicBezTo>
                  <a:cubicBezTo>
                    <a:pt x="2831" y="2947"/>
                    <a:pt x="3042" y="2894"/>
                    <a:pt x="3211" y="2789"/>
                  </a:cubicBezTo>
                  <a:lnTo>
                    <a:pt x="4901" y="1817"/>
                  </a:lnTo>
                  <a:cubicBezTo>
                    <a:pt x="5239" y="1606"/>
                    <a:pt x="5239" y="1310"/>
                    <a:pt x="4901" y="1141"/>
                  </a:cubicBezTo>
                  <a:lnTo>
                    <a:pt x="3211" y="127"/>
                  </a:lnTo>
                  <a:cubicBezTo>
                    <a:pt x="3063" y="42"/>
                    <a:pt x="2852" y="0"/>
                    <a:pt x="2641"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39"/>
            <p:cNvSpPr/>
            <p:nvPr/>
          </p:nvSpPr>
          <p:spPr>
            <a:xfrm>
              <a:off x="3992700" y="2577600"/>
              <a:ext cx="129950" cy="73700"/>
            </a:xfrm>
            <a:custGeom>
              <a:avLst/>
              <a:gdLst/>
              <a:ahLst/>
              <a:cxnLst/>
              <a:rect l="l" t="t" r="r" b="b"/>
              <a:pathLst>
                <a:path w="5198" h="2948" extrusionOk="0">
                  <a:moveTo>
                    <a:pt x="2599" y="0"/>
                  </a:moveTo>
                  <a:cubicBezTo>
                    <a:pt x="2388" y="0"/>
                    <a:pt x="2177" y="43"/>
                    <a:pt x="2029" y="127"/>
                  </a:cubicBezTo>
                  <a:lnTo>
                    <a:pt x="297" y="1141"/>
                  </a:lnTo>
                  <a:cubicBezTo>
                    <a:pt x="1" y="1310"/>
                    <a:pt x="1" y="1606"/>
                    <a:pt x="297" y="1817"/>
                  </a:cubicBezTo>
                  <a:lnTo>
                    <a:pt x="1987" y="2789"/>
                  </a:lnTo>
                  <a:cubicBezTo>
                    <a:pt x="2156" y="2894"/>
                    <a:pt x="2367" y="2947"/>
                    <a:pt x="2578" y="2947"/>
                  </a:cubicBezTo>
                  <a:cubicBezTo>
                    <a:pt x="2789" y="2947"/>
                    <a:pt x="3000" y="2894"/>
                    <a:pt x="3169" y="2789"/>
                  </a:cubicBezTo>
                  <a:lnTo>
                    <a:pt x="4859" y="1817"/>
                  </a:lnTo>
                  <a:cubicBezTo>
                    <a:pt x="5197" y="1606"/>
                    <a:pt x="5197" y="1310"/>
                    <a:pt x="4859" y="1141"/>
                  </a:cubicBezTo>
                  <a:lnTo>
                    <a:pt x="3169" y="127"/>
                  </a:lnTo>
                  <a:cubicBezTo>
                    <a:pt x="3022" y="43"/>
                    <a:pt x="2810" y="0"/>
                    <a:pt x="2599"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5" name="Google Shape;4235;p39"/>
            <p:cNvSpPr/>
            <p:nvPr/>
          </p:nvSpPr>
          <p:spPr>
            <a:xfrm>
              <a:off x="4095150" y="2637800"/>
              <a:ext cx="131000" cy="73300"/>
            </a:xfrm>
            <a:custGeom>
              <a:avLst/>
              <a:gdLst/>
              <a:ahLst/>
              <a:cxnLst/>
              <a:rect l="l" t="t" r="r" b="b"/>
              <a:pathLst>
                <a:path w="5240" h="2932" extrusionOk="0">
                  <a:moveTo>
                    <a:pt x="2641" y="0"/>
                  </a:moveTo>
                  <a:cubicBezTo>
                    <a:pt x="2430" y="0"/>
                    <a:pt x="2219" y="43"/>
                    <a:pt x="2071" y="127"/>
                  </a:cubicBezTo>
                  <a:lnTo>
                    <a:pt x="339" y="1141"/>
                  </a:lnTo>
                  <a:cubicBezTo>
                    <a:pt x="43" y="1310"/>
                    <a:pt x="1" y="1606"/>
                    <a:pt x="339" y="1817"/>
                  </a:cubicBezTo>
                  <a:lnTo>
                    <a:pt x="2029" y="2789"/>
                  </a:lnTo>
                  <a:cubicBezTo>
                    <a:pt x="2189" y="2889"/>
                    <a:pt x="2386" y="2932"/>
                    <a:pt x="2585" y="2932"/>
                  </a:cubicBezTo>
                  <a:cubicBezTo>
                    <a:pt x="2808" y="2932"/>
                    <a:pt x="3033" y="2878"/>
                    <a:pt x="3212" y="2789"/>
                  </a:cubicBezTo>
                  <a:lnTo>
                    <a:pt x="4902" y="1817"/>
                  </a:lnTo>
                  <a:cubicBezTo>
                    <a:pt x="5240" y="1606"/>
                    <a:pt x="5240" y="1310"/>
                    <a:pt x="4944" y="1141"/>
                  </a:cubicBezTo>
                  <a:lnTo>
                    <a:pt x="3212" y="127"/>
                  </a:lnTo>
                  <a:cubicBezTo>
                    <a:pt x="3064" y="43"/>
                    <a:pt x="2853" y="0"/>
                    <a:pt x="2641"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39"/>
            <p:cNvSpPr/>
            <p:nvPr/>
          </p:nvSpPr>
          <p:spPr>
            <a:xfrm>
              <a:off x="4198675" y="2698000"/>
              <a:ext cx="130975" cy="72900"/>
            </a:xfrm>
            <a:custGeom>
              <a:avLst/>
              <a:gdLst/>
              <a:ahLst/>
              <a:cxnLst/>
              <a:rect l="l" t="t" r="r" b="b"/>
              <a:pathLst>
                <a:path w="5239" h="2916" extrusionOk="0">
                  <a:moveTo>
                    <a:pt x="2641" y="1"/>
                  </a:moveTo>
                  <a:cubicBezTo>
                    <a:pt x="2429" y="1"/>
                    <a:pt x="2218" y="43"/>
                    <a:pt x="2070" y="127"/>
                  </a:cubicBezTo>
                  <a:lnTo>
                    <a:pt x="338" y="1141"/>
                  </a:lnTo>
                  <a:cubicBezTo>
                    <a:pt x="42" y="1310"/>
                    <a:pt x="0" y="1606"/>
                    <a:pt x="338" y="1817"/>
                  </a:cubicBezTo>
                  <a:lnTo>
                    <a:pt x="2028" y="2789"/>
                  </a:lnTo>
                  <a:cubicBezTo>
                    <a:pt x="2197" y="2873"/>
                    <a:pt x="2408" y="2916"/>
                    <a:pt x="2620" y="2916"/>
                  </a:cubicBezTo>
                  <a:cubicBezTo>
                    <a:pt x="2831" y="2916"/>
                    <a:pt x="3042" y="2873"/>
                    <a:pt x="3211" y="2789"/>
                  </a:cubicBezTo>
                  <a:lnTo>
                    <a:pt x="4901" y="1817"/>
                  </a:lnTo>
                  <a:cubicBezTo>
                    <a:pt x="5239" y="1606"/>
                    <a:pt x="5239" y="1310"/>
                    <a:pt x="4901" y="1141"/>
                  </a:cubicBezTo>
                  <a:lnTo>
                    <a:pt x="3211" y="127"/>
                  </a:lnTo>
                  <a:cubicBezTo>
                    <a:pt x="3063" y="43"/>
                    <a:pt x="2852" y="1"/>
                    <a:pt x="2641"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39"/>
            <p:cNvSpPr/>
            <p:nvPr/>
          </p:nvSpPr>
          <p:spPr>
            <a:xfrm>
              <a:off x="4303225" y="2758200"/>
              <a:ext cx="129950" cy="72900"/>
            </a:xfrm>
            <a:custGeom>
              <a:avLst/>
              <a:gdLst/>
              <a:ahLst/>
              <a:cxnLst/>
              <a:rect l="l" t="t" r="r" b="b"/>
              <a:pathLst>
                <a:path w="5198" h="2916" extrusionOk="0">
                  <a:moveTo>
                    <a:pt x="2599" y="1"/>
                  </a:moveTo>
                  <a:cubicBezTo>
                    <a:pt x="2388" y="1"/>
                    <a:pt x="2177" y="43"/>
                    <a:pt x="2029" y="127"/>
                  </a:cubicBezTo>
                  <a:lnTo>
                    <a:pt x="297" y="1141"/>
                  </a:lnTo>
                  <a:cubicBezTo>
                    <a:pt x="1" y="1310"/>
                    <a:pt x="1" y="1606"/>
                    <a:pt x="297" y="1817"/>
                  </a:cubicBezTo>
                  <a:lnTo>
                    <a:pt x="1986" y="2789"/>
                  </a:lnTo>
                  <a:cubicBezTo>
                    <a:pt x="2155" y="2874"/>
                    <a:pt x="2367" y="2916"/>
                    <a:pt x="2578" y="2916"/>
                  </a:cubicBezTo>
                  <a:cubicBezTo>
                    <a:pt x="2789" y="2916"/>
                    <a:pt x="3000" y="2874"/>
                    <a:pt x="3169" y="2789"/>
                  </a:cubicBezTo>
                  <a:lnTo>
                    <a:pt x="4859" y="1817"/>
                  </a:lnTo>
                  <a:cubicBezTo>
                    <a:pt x="5197" y="1606"/>
                    <a:pt x="5197" y="1310"/>
                    <a:pt x="4902" y="1141"/>
                  </a:cubicBezTo>
                  <a:lnTo>
                    <a:pt x="3169" y="127"/>
                  </a:lnTo>
                  <a:cubicBezTo>
                    <a:pt x="3021" y="43"/>
                    <a:pt x="2810" y="1"/>
                    <a:pt x="2599"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39"/>
            <p:cNvSpPr/>
            <p:nvPr/>
          </p:nvSpPr>
          <p:spPr>
            <a:xfrm>
              <a:off x="4405675" y="2818400"/>
              <a:ext cx="131000" cy="72900"/>
            </a:xfrm>
            <a:custGeom>
              <a:avLst/>
              <a:gdLst/>
              <a:ahLst/>
              <a:cxnLst/>
              <a:rect l="l" t="t" r="r" b="b"/>
              <a:pathLst>
                <a:path w="5240" h="2916" extrusionOk="0">
                  <a:moveTo>
                    <a:pt x="2641" y="1"/>
                  </a:moveTo>
                  <a:cubicBezTo>
                    <a:pt x="2430" y="1"/>
                    <a:pt x="2219" y="43"/>
                    <a:pt x="2071" y="128"/>
                  </a:cubicBezTo>
                  <a:lnTo>
                    <a:pt x="339" y="1142"/>
                  </a:lnTo>
                  <a:cubicBezTo>
                    <a:pt x="43" y="1311"/>
                    <a:pt x="1" y="1606"/>
                    <a:pt x="339" y="1817"/>
                  </a:cubicBezTo>
                  <a:lnTo>
                    <a:pt x="2071" y="2789"/>
                  </a:lnTo>
                  <a:cubicBezTo>
                    <a:pt x="2219" y="2874"/>
                    <a:pt x="2420" y="2916"/>
                    <a:pt x="2625" y="2916"/>
                  </a:cubicBezTo>
                  <a:cubicBezTo>
                    <a:pt x="2831" y="2916"/>
                    <a:pt x="3043" y="2874"/>
                    <a:pt x="3212" y="2789"/>
                  </a:cubicBezTo>
                  <a:lnTo>
                    <a:pt x="4902" y="1817"/>
                  </a:lnTo>
                  <a:cubicBezTo>
                    <a:pt x="5240" y="1606"/>
                    <a:pt x="5240" y="1311"/>
                    <a:pt x="4944" y="1142"/>
                  </a:cubicBezTo>
                  <a:lnTo>
                    <a:pt x="3212" y="128"/>
                  </a:lnTo>
                  <a:cubicBezTo>
                    <a:pt x="3064" y="43"/>
                    <a:pt x="2853" y="1"/>
                    <a:pt x="2641"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39"/>
            <p:cNvSpPr/>
            <p:nvPr/>
          </p:nvSpPr>
          <p:spPr>
            <a:xfrm>
              <a:off x="4510250" y="2878600"/>
              <a:ext cx="129925" cy="72925"/>
            </a:xfrm>
            <a:custGeom>
              <a:avLst/>
              <a:gdLst/>
              <a:ahLst/>
              <a:cxnLst/>
              <a:rect l="l" t="t" r="r" b="b"/>
              <a:pathLst>
                <a:path w="5197" h="2917" extrusionOk="0">
                  <a:moveTo>
                    <a:pt x="2599" y="1"/>
                  </a:moveTo>
                  <a:cubicBezTo>
                    <a:pt x="2387" y="1"/>
                    <a:pt x="2176" y="43"/>
                    <a:pt x="2028" y="128"/>
                  </a:cubicBezTo>
                  <a:lnTo>
                    <a:pt x="296" y="1142"/>
                  </a:lnTo>
                  <a:cubicBezTo>
                    <a:pt x="0" y="1311"/>
                    <a:pt x="0" y="1606"/>
                    <a:pt x="296" y="1818"/>
                  </a:cubicBezTo>
                  <a:lnTo>
                    <a:pt x="1986" y="2789"/>
                  </a:lnTo>
                  <a:cubicBezTo>
                    <a:pt x="2155" y="2874"/>
                    <a:pt x="2366" y="2916"/>
                    <a:pt x="2577" y="2916"/>
                  </a:cubicBezTo>
                  <a:cubicBezTo>
                    <a:pt x="2789" y="2916"/>
                    <a:pt x="3000" y="2874"/>
                    <a:pt x="3169" y="2789"/>
                  </a:cubicBezTo>
                  <a:lnTo>
                    <a:pt x="4859" y="1818"/>
                  </a:lnTo>
                  <a:cubicBezTo>
                    <a:pt x="5197" y="1606"/>
                    <a:pt x="5197" y="1311"/>
                    <a:pt x="4901" y="1142"/>
                  </a:cubicBezTo>
                  <a:lnTo>
                    <a:pt x="3169" y="128"/>
                  </a:lnTo>
                  <a:cubicBezTo>
                    <a:pt x="3021" y="43"/>
                    <a:pt x="2810" y="1"/>
                    <a:pt x="2599"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39"/>
            <p:cNvSpPr/>
            <p:nvPr/>
          </p:nvSpPr>
          <p:spPr>
            <a:xfrm>
              <a:off x="4612700" y="2938825"/>
              <a:ext cx="131000" cy="72900"/>
            </a:xfrm>
            <a:custGeom>
              <a:avLst/>
              <a:gdLst/>
              <a:ahLst/>
              <a:cxnLst/>
              <a:rect l="l" t="t" r="r" b="b"/>
              <a:pathLst>
                <a:path w="5240" h="2916" extrusionOk="0">
                  <a:moveTo>
                    <a:pt x="2641" y="0"/>
                  </a:moveTo>
                  <a:cubicBezTo>
                    <a:pt x="2430" y="0"/>
                    <a:pt x="2218" y="42"/>
                    <a:pt x="2071" y="127"/>
                  </a:cubicBezTo>
                  <a:lnTo>
                    <a:pt x="338" y="1141"/>
                  </a:lnTo>
                  <a:cubicBezTo>
                    <a:pt x="43" y="1310"/>
                    <a:pt x="0" y="1606"/>
                    <a:pt x="338" y="1775"/>
                  </a:cubicBezTo>
                  <a:lnTo>
                    <a:pt x="2028" y="2788"/>
                  </a:lnTo>
                  <a:cubicBezTo>
                    <a:pt x="2197" y="2873"/>
                    <a:pt x="2409" y="2915"/>
                    <a:pt x="2620" y="2915"/>
                  </a:cubicBezTo>
                  <a:cubicBezTo>
                    <a:pt x="2831" y="2915"/>
                    <a:pt x="3042" y="2873"/>
                    <a:pt x="3211" y="2788"/>
                  </a:cubicBezTo>
                  <a:lnTo>
                    <a:pt x="4901" y="1775"/>
                  </a:lnTo>
                  <a:cubicBezTo>
                    <a:pt x="5239" y="1606"/>
                    <a:pt x="5239" y="1310"/>
                    <a:pt x="4943" y="1141"/>
                  </a:cubicBezTo>
                  <a:lnTo>
                    <a:pt x="3211" y="127"/>
                  </a:lnTo>
                  <a:cubicBezTo>
                    <a:pt x="3063" y="42"/>
                    <a:pt x="2852" y="0"/>
                    <a:pt x="2641"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1" name="Google Shape;4241;p39"/>
            <p:cNvSpPr/>
            <p:nvPr/>
          </p:nvSpPr>
          <p:spPr>
            <a:xfrm>
              <a:off x="4717250" y="2999025"/>
              <a:ext cx="129950" cy="72900"/>
            </a:xfrm>
            <a:custGeom>
              <a:avLst/>
              <a:gdLst/>
              <a:ahLst/>
              <a:cxnLst/>
              <a:rect l="l" t="t" r="r" b="b"/>
              <a:pathLst>
                <a:path w="5198" h="2916" extrusionOk="0">
                  <a:moveTo>
                    <a:pt x="2599" y="0"/>
                  </a:moveTo>
                  <a:cubicBezTo>
                    <a:pt x="2388" y="0"/>
                    <a:pt x="2177" y="42"/>
                    <a:pt x="2029" y="127"/>
                  </a:cubicBezTo>
                  <a:lnTo>
                    <a:pt x="297" y="1141"/>
                  </a:lnTo>
                  <a:cubicBezTo>
                    <a:pt x="1" y="1310"/>
                    <a:pt x="1" y="1606"/>
                    <a:pt x="297" y="1775"/>
                  </a:cubicBezTo>
                  <a:lnTo>
                    <a:pt x="1987" y="2789"/>
                  </a:lnTo>
                  <a:cubicBezTo>
                    <a:pt x="2156" y="2873"/>
                    <a:pt x="2367" y="2915"/>
                    <a:pt x="2578" y="2915"/>
                  </a:cubicBezTo>
                  <a:cubicBezTo>
                    <a:pt x="2789" y="2915"/>
                    <a:pt x="3001" y="2873"/>
                    <a:pt x="3170" y="2789"/>
                  </a:cubicBezTo>
                  <a:lnTo>
                    <a:pt x="4859" y="1775"/>
                  </a:lnTo>
                  <a:cubicBezTo>
                    <a:pt x="5197" y="1606"/>
                    <a:pt x="5197" y="1310"/>
                    <a:pt x="4859" y="1141"/>
                  </a:cubicBezTo>
                  <a:lnTo>
                    <a:pt x="3170" y="127"/>
                  </a:lnTo>
                  <a:cubicBezTo>
                    <a:pt x="3022" y="42"/>
                    <a:pt x="2810" y="0"/>
                    <a:pt x="2599"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2" name="Google Shape;4242;p39"/>
            <p:cNvSpPr/>
            <p:nvPr/>
          </p:nvSpPr>
          <p:spPr>
            <a:xfrm>
              <a:off x="4820775" y="3059225"/>
              <a:ext cx="129925" cy="72900"/>
            </a:xfrm>
            <a:custGeom>
              <a:avLst/>
              <a:gdLst/>
              <a:ahLst/>
              <a:cxnLst/>
              <a:rect l="l" t="t" r="r" b="b"/>
              <a:pathLst>
                <a:path w="5197" h="2916" extrusionOk="0">
                  <a:moveTo>
                    <a:pt x="2598" y="0"/>
                  </a:moveTo>
                  <a:cubicBezTo>
                    <a:pt x="2387" y="0"/>
                    <a:pt x="2176" y="43"/>
                    <a:pt x="2028" y="127"/>
                  </a:cubicBezTo>
                  <a:lnTo>
                    <a:pt x="296" y="1141"/>
                  </a:lnTo>
                  <a:cubicBezTo>
                    <a:pt x="0" y="1310"/>
                    <a:pt x="0" y="1606"/>
                    <a:pt x="296" y="1775"/>
                  </a:cubicBezTo>
                  <a:lnTo>
                    <a:pt x="1986" y="2789"/>
                  </a:lnTo>
                  <a:cubicBezTo>
                    <a:pt x="2155" y="2873"/>
                    <a:pt x="2366" y="2915"/>
                    <a:pt x="2577" y="2915"/>
                  </a:cubicBezTo>
                  <a:cubicBezTo>
                    <a:pt x="2789" y="2915"/>
                    <a:pt x="3000" y="2873"/>
                    <a:pt x="3169" y="2789"/>
                  </a:cubicBezTo>
                  <a:lnTo>
                    <a:pt x="4859" y="1775"/>
                  </a:lnTo>
                  <a:cubicBezTo>
                    <a:pt x="5197" y="1606"/>
                    <a:pt x="5197" y="1310"/>
                    <a:pt x="4901" y="1141"/>
                  </a:cubicBezTo>
                  <a:lnTo>
                    <a:pt x="3169" y="127"/>
                  </a:lnTo>
                  <a:cubicBezTo>
                    <a:pt x="3021" y="43"/>
                    <a:pt x="2810" y="0"/>
                    <a:pt x="2598"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39"/>
            <p:cNvSpPr/>
            <p:nvPr/>
          </p:nvSpPr>
          <p:spPr>
            <a:xfrm>
              <a:off x="4924275" y="3119425"/>
              <a:ext cx="129925" cy="72900"/>
            </a:xfrm>
            <a:custGeom>
              <a:avLst/>
              <a:gdLst/>
              <a:ahLst/>
              <a:cxnLst/>
              <a:rect l="l" t="t" r="r" b="b"/>
              <a:pathLst>
                <a:path w="5197" h="2916" extrusionOk="0">
                  <a:moveTo>
                    <a:pt x="2599" y="1"/>
                  </a:moveTo>
                  <a:cubicBezTo>
                    <a:pt x="2388" y="1"/>
                    <a:pt x="2176" y="43"/>
                    <a:pt x="2028" y="127"/>
                  </a:cubicBezTo>
                  <a:lnTo>
                    <a:pt x="296" y="1141"/>
                  </a:lnTo>
                  <a:cubicBezTo>
                    <a:pt x="1" y="1310"/>
                    <a:pt x="1" y="1606"/>
                    <a:pt x="296" y="1775"/>
                  </a:cubicBezTo>
                  <a:lnTo>
                    <a:pt x="2028" y="2789"/>
                  </a:lnTo>
                  <a:cubicBezTo>
                    <a:pt x="2176" y="2873"/>
                    <a:pt x="2377" y="2916"/>
                    <a:pt x="2583" y="2916"/>
                  </a:cubicBezTo>
                  <a:cubicBezTo>
                    <a:pt x="2789" y="2916"/>
                    <a:pt x="3000" y="2873"/>
                    <a:pt x="3169" y="2789"/>
                  </a:cubicBezTo>
                  <a:lnTo>
                    <a:pt x="4859" y="1775"/>
                  </a:lnTo>
                  <a:cubicBezTo>
                    <a:pt x="5197" y="1606"/>
                    <a:pt x="5197" y="1310"/>
                    <a:pt x="4901" y="1141"/>
                  </a:cubicBezTo>
                  <a:lnTo>
                    <a:pt x="3169" y="127"/>
                  </a:lnTo>
                  <a:cubicBezTo>
                    <a:pt x="3021" y="43"/>
                    <a:pt x="2810" y="1"/>
                    <a:pt x="2599"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4" name="Google Shape;4244;p39"/>
            <p:cNvSpPr/>
            <p:nvPr/>
          </p:nvSpPr>
          <p:spPr>
            <a:xfrm>
              <a:off x="5027775" y="3179625"/>
              <a:ext cx="129950" cy="72900"/>
            </a:xfrm>
            <a:custGeom>
              <a:avLst/>
              <a:gdLst/>
              <a:ahLst/>
              <a:cxnLst/>
              <a:rect l="l" t="t" r="r" b="b"/>
              <a:pathLst>
                <a:path w="5198" h="2916" extrusionOk="0">
                  <a:moveTo>
                    <a:pt x="2599" y="1"/>
                  </a:moveTo>
                  <a:cubicBezTo>
                    <a:pt x="2388" y="1"/>
                    <a:pt x="2177" y="43"/>
                    <a:pt x="2029" y="127"/>
                  </a:cubicBezTo>
                  <a:lnTo>
                    <a:pt x="297" y="1141"/>
                  </a:lnTo>
                  <a:cubicBezTo>
                    <a:pt x="1" y="1310"/>
                    <a:pt x="1" y="1606"/>
                    <a:pt x="297" y="1775"/>
                  </a:cubicBezTo>
                  <a:lnTo>
                    <a:pt x="1986" y="2789"/>
                  </a:lnTo>
                  <a:cubicBezTo>
                    <a:pt x="2155" y="2874"/>
                    <a:pt x="2367" y="2916"/>
                    <a:pt x="2578" y="2916"/>
                  </a:cubicBezTo>
                  <a:cubicBezTo>
                    <a:pt x="2789" y="2916"/>
                    <a:pt x="3000" y="2874"/>
                    <a:pt x="3169" y="2789"/>
                  </a:cubicBezTo>
                  <a:lnTo>
                    <a:pt x="4859" y="1775"/>
                  </a:lnTo>
                  <a:cubicBezTo>
                    <a:pt x="5197" y="1606"/>
                    <a:pt x="5197" y="1310"/>
                    <a:pt x="4902" y="1099"/>
                  </a:cubicBezTo>
                  <a:lnTo>
                    <a:pt x="3169" y="127"/>
                  </a:lnTo>
                  <a:cubicBezTo>
                    <a:pt x="3022" y="43"/>
                    <a:pt x="2810" y="1"/>
                    <a:pt x="2599"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5" name="Google Shape;4245;p39"/>
            <p:cNvSpPr/>
            <p:nvPr/>
          </p:nvSpPr>
          <p:spPr>
            <a:xfrm>
              <a:off x="5131300" y="3239825"/>
              <a:ext cx="129925" cy="72900"/>
            </a:xfrm>
            <a:custGeom>
              <a:avLst/>
              <a:gdLst/>
              <a:ahLst/>
              <a:cxnLst/>
              <a:rect l="l" t="t" r="r" b="b"/>
              <a:pathLst>
                <a:path w="5197" h="2916" extrusionOk="0">
                  <a:moveTo>
                    <a:pt x="2598" y="1"/>
                  </a:moveTo>
                  <a:cubicBezTo>
                    <a:pt x="2387" y="1"/>
                    <a:pt x="2176" y="43"/>
                    <a:pt x="2028" y="128"/>
                  </a:cubicBezTo>
                  <a:lnTo>
                    <a:pt x="296" y="1141"/>
                  </a:lnTo>
                  <a:cubicBezTo>
                    <a:pt x="0" y="1310"/>
                    <a:pt x="0" y="1606"/>
                    <a:pt x="296" y="1775"/>
                  </a:cubicBezTo>
                  <a:lnTo>
                    <a:pt x="2028" y="2789"/>
                  </a:lnTo>
                  <a:cubicBezTo>
                    <a:pt x="2176" y="2874"/>
                    <a:pt x="2377" y="2916"/>
                    <a:pt x="2583" y="2916"/>
                  </a:cubicBezTo>
                  <a:cubicBezTo>
                    <a:pt x="2788" y="2916"/>
                    <a:pt x="3000" y="2874"/>
                    <a:pt x="3169" y="2789"/>
                  </a:cubicBezTo>
                  <a:lnTo>
                    <a:pt x="4859" y="1775"/>
                  </a:lnTo>
                  <a:cubicBezTo>
                    <a:pt x="5197" y="1606"/>
                    <a:pt x="5197" y="1310"/>
                    <a:pt x="4901" y="1099"/>
                  </a:cubicBezTo>
                  <a:lnTo>
                    <a:pt x="3169" y="128"/>
                  </a:lnTo>
                  <a:cubicBezTo>
                    <a:pt x="3021" y="43"/>
                    <a:pt x="2810" y="1"/>
                    <a:pt x="2598"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6" name="Google Shape;4246;p39"/>
            <p:cNvSpPr/>
            <p:nvPr/>
          </p:nvSpPr>
          <p:spPr>
            <a:xfrm>
              <a:off x="3884975" y="2400150"/>
              <a:ext cx="129950" cy="72900"/>
            </a:xfrm>
            <a:custGeom>
              <a:avLst/>
              <a:gdLst/>
              <a:ahLst/>
              <a:cxnLst/>
              <a:rect l="l" t="t" r="r" b="b"/>
              <a:pathLst>
                <a:path w="5198" h="2916" extrusionOk="0">
                  <a:moveTo>
                    <a:pt x="2599" y="1"/>
                  </a:moveTo>
                  <a:cubicBezTo>
                    <a:pt x="2388" y="1"/>
                    <a:pt x="2176" y="43"/>
                    <a:pt x="2029" y="127"/>
                  </a:cubicBezTo>
                  <a:lnTo>
                    <a:pt x="296" y="1141"/>
                  </a:lnTo>
                  <a:cubicBezTo>
                    <a:pt x="1" y="1310"/>
                    <a:pt x="1" y="1606"/>
                    <a:pt x="296" y="1775"/>
                  </a:cubicBezTo>
                  <a:lnTo>
                    <a:pt x="2029" y="2789"/>
                  </a:lnTo>
                  <a:cubicBezTo>
                    <a:pt x="2176" y="2873"/>
                    <a:pt x="2377" y="2916"/>
                    <a:pt x="2583" y="2916"/>
                  </a:cubicBezTo>
                  <a:cubicBezTo>
                    <a:pt x="2789" y="2916"/>
                    <a:pt x="3000" y="2873"/>
                    <a:pt x="3169" y="2789"/>
                  </a:cubicBezTo>
                  <a:lnTo>
                    <a:pt x="4859" y="1775"/>
                  </a:lnTo>
                  <a:cubicBezTo>
                    <a:pt x="5197" y="1606"/>
                    <a:pt x="5197" y="1310"/>
                    <a:pt x="4901" y="1141"/>
                  </a:cubicBezTo>
                  <a:lnTo>
                    <a:pt x="3169" y="127"/>
                  </a:lnTo>
                  <a:cubicBezTo>
                    <a:pt x="3021" y="43"/>
                    <a:pt x="2810" y="1"/>
                    <a:pt x="2599"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7" name="Google Shape;4247;p39"/>
            <p:cNvSpPr/>
            <p:nvPr/>
          </p:nvSpPr>
          <p:spPr>
            <a:xfrm>
              <a:off x="3988475" y="2460350"/>
              <a:ext cx="129950" cy="72900"/>
            </a:xfrm>
            <a:custGeom>
              <a:avLst/>
              <a:gdLst/>
              <a:ahLst/>
              <a:cxnLst/>
              <a:rect l="l" t="t" r="r" b="b"/>
              <a:pathLst>
                <a:path w="5198" h="2916" extrusionOk="0">
                  <a:moveTo>
                    <a:pt x="2599" y="1"/>
                  </a:moveTo>
                  <a:cubicBezTo>
                    <a:pt x="2388" y="1"/>
                    <a:pt x="2177" y="43"/>
                    <a:pt x="2029" y="128"/>
                  </a:cubicBezTo>
                  <a:lnTo>
                    <a:pt x="297" y="1141"/>
                  </a:lnTo>
                  <a:cubicBezTo>
                    <a:pt x="1" y="1310"/>
                    <a:pt x="1" y="1606"/>
                    <a:pt x="297" y="1775"/>
                  </a:cubicBezTo>
                  <a:lnTo>
                    <a:pt x="2029" y="2789"/>
                  </a:lnTo>
                  <a:cubicBezTo>
                    <a:pt x="2177" y="2874"/>
                    <a:pt x="2377" y="2916"/>
                    <a:pt x="2583" y="2916"/>
                  </a:cubicBezTo>
                  <a:cubicBezTo>
                    <a:pt x="2789" y="2916"/>
                    <a:pt x="3000" y="2874"/>
                    <a:pt x="3169" y="2789"/>
                  </a:cubicBezTo>
                  <a:lnTo>
                    <a:pt x="4902" y="1775"/>
                  </a:lnTo>
                  <a:cubicBezTo>
                    <a:pt x="5197" y="1606"/>
                    <a:pt x="5197" y="1310"/>
                    <a:pt x="4859" y="1141"/>
                  </a:cubicBezTo>
                  <a:lnTo>
                    <a:pt x="3169" y="128"/>
                  </a:lnTo>
                  <a:cubicBezTo>
                    <a:pt x="3022" y="43"/>
                    <a:pt x="2810" y="1"/>
                    <a:pt x="2599"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8" name="Google Shape;4248;p39"/>
            <p:cNvSpPr/>
            <p:nvPr/>
          </p:nvSpPr>
          <p:spPr>
            <a:xfrm>
              <a:off x="4092000" y="2520550"/>
              <a:ext cx="129925" cy="72925"/>
            </a:xfrm>
            <a:custGeom>
              <a:avLst/>
              <a:gdLst/>
              <a:ahLst/>
              <a:cxnLst/>
              <a:rect l="l" t="t" r="r" b="b"/>
              <a:pathLst>
                <a:path w="5197" h="2917" extrusionOk="0">
                  <a:moveTo>
                    <a:pt x="2598" y="1"/>
                  </a:moveTo>
                  <a:cubicBezTo>
                    <a:pt x="2387" y="1"/>
                    <a:pt x="2176" y="43"/>
                    <a:pt x="2028" y="128"/>
                  </a:cubicBezTo>
                  <a:lnTo>
                    <a:pt x="296" y="1142"/>
                  </a:lnTo>
                  <a:cubicBezTo>
                    <a:pt x="0" y="1311"/>
                    <a:pt x="0" y="1606"/>
                    <a:pt x="296" y="1775"/>
                  </a:cubicBezTo>
                  <a:lnTo>
                    <a:pt x="2028" y="2789"/>
                  </a:lnTo>
                  <a:cubicBezTo>
                    <a:pt x="2176" y="2874"/>
                    <a:pt x="2377" y="2916"/>
                    <a:pt x="2583" y="2916"/>
                  </a:cubicBezTo>
                  <a:cubicBezTo>
                    <a:pt x="2789" y="2916"/>
                    <a:pt x="3000" y="2874"/>
                    <a:pt x="3169" y="2789"/>
                  </a:cubicBezTo>
                  <a:lnTo>
                    <a:pt x="4901" y="1775"/>
                  </a:lnTo>
                  <a:cubicBezTo>
                    <a:pt x="5197" y="1606"/>
                    <a:pt x="5197" y="1311"/>
                    <a:pt x="4901" y="1142"/>
                  </a:cubicBezTo>
                  <a:lnTo>
                    <a:pt x="3169" y="128"/>
                  </a:lnTo>
                  <a:cubicBezTo>
                    <a:pt x="3021" y="43"/>
                    <a:pt x="2810" y="1"/>
                    <a:pt x="2598"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39"/>
            <p:cNvSpPr/>
            <p:nvPr/>
          </p:nvSpPr>
          <p:spPr>
            <a:xfrm>
              <a:off x="4195500" y="2580775"/>
              <a:ext cx="129925" cy="72900"/>
            </a:xfrm>
            <a:custGeom>
              <a:avLst/>
              <a:gdLst/>
              <a:ahLst/>
              <a:cxnLst/>
              <a:rect l="l" t="t" r="r" b="b"/>
              <a:pathLst>
                <a:path w="5197" h="2916" extrusionOk="0">
                  <a:moveTo>
                    <a:pt x="2599" y="0"/>
                  </a:moveTo>
                  <a:cubicBezTo>
                    <a:pt x="2387" y="0"/>
                    <a:pt x="2176" y="42"/>
                    <a:pt x="2028" y="127"/>
                  </a:cubicBezTo>
                  <a:lnTo>
                    <a:pt x="296" y="1141"/>
                  </a:lnTo>
                  <a:cubicBezTo>
                    <a:pt x="0" y="1310"/>
                    <a:pt x="0" y="1605"/>
                    <a:pt x="296" y="1774"/>
                  </a:cubicBezTo>
                  <a:lnTo>
                    <a:pt x="2028" y="2788"/>
                  </a:lnTo>
                  <a:cubicBezTo>
                    <a:pt x="2176" y="2873"/>
                    <a:pt x="2377" y="2915"/>
                    <a:pt x="2583" y="2915"/>
                  </a:cubicBezTo>
                  <a:cubicBezTo>
                    <a:pt x="2789" y="2915"/>
                    <a:pt x="3000" y="2873"/>
                    <a:pt x="3169" y="2788"/>
                  </a:cubicBezTo>
                  <a:lnTo>
                    <a:pt x="4901" y="1774"/>
                  </a:lnTo>
                  <a:cubicBezTo>
                    <a:pt x="5197" y="1605"/>
                    <a:pt x="5197" y="1310"/>
                    <a:pt x="4901" y="1141"/>
                  </a:cubicBezTo>
                  <a:lnTo>
                    <a:pt x="3169" y="127"/>
                  </a:lnTo>
                  <a:cubicBezTo>
                    <a:pt x="3021" y="42"/>
                    <a:pt x="2810" y="0"/>
                    <a:pt x="2599"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0" name="Google Shape;4250;p39"/>
            <p:cNvSpPr/>
            <p:nvPr/>
          </p:nvSpPr>
          <p:spPr>
            <a:xfrm>
              <a:off x="4299000" y="2640975"/>
              <a:ext cx="129950" cy="72900"/>
            </a:xfrm>
            <a:custGeom>
              <a:avLst/>
              <a:gdLst/>
              <a:ahLst/>
              <a:cxnLst/>
              <a:rect l="l" t="t" r="r" b="b"/>
              <a:pathLst>
                <a:path w="5198" h="2916" extrusionOk="0">
                  <a:moveTo>
                    <a:pt x="2599" y="0"/>
                  </a:moveTo>
                  <a:cubicBezTo>
                    <a:pt x="2388" y="0"/>
                    <a:pt x="2177" y="42"/>
                    <a:pt x="2029" y="127"/>
                  </a:cubicBezTo>
                  <a:lnTo>
                    <a:pt x="297" y="1099"/>
                  </a:lnTo>
                  <a:cubicBezTo>
                    <a:pt x="1" y="1310"/>
                    <a:pt x="1" y="1606"/>
                    <a:pt x="297" y="1775"/>
                  </a:cubicBezTo>
                  <a:lnTo>
                    <a:pt x="2029" y="2789"/>
                  </a:lnTo>
                  <a:cubicBezTo>
                    <a:pt x="2177" y="2873"/>
                    <a:pt x="2377" y="2915"/>
                    <a:pt x="2583" y="2915"/>
                  </a:cubicBezTo>
                  <a:cubicBezTo>
                    <a:pt x="2789" y="2915"/>
                    <a:pt x="3000" y="2873"/>
                    <a:pt x="3169" y="2789"/>
                  </a:cubicBezTo>
                  <a:lnTo>
                    <a:pt x="4902" y="1775"/>
                  </a:lnTo>
                  <a:cubicBezTo>
                    <a:pt x="5197" y="1606"/>
                    <a:pt x="5197" y="1310"/>
                    <a:pt x="4902" y="1099"/>
                  </a:cubicBezTo>
                  <a:lnTo>
                    <a:pt x="3169" y="127"/>
                  </a:lnTo>
                  <a:cubicBezTo>
                    <a:pt x="3022" y="42"/>
                    <a:pt x="2810" y="0"/>
                    <a:pt x="2599"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1" name="Google Shape;4251;p39"/>
            <p:cNvSpPr/>
            <p:nvPr/>
          </p:nvSpPr>
          <p:spPr>
            <a:xfrm>
              <a:off x="4402525" y="2701175"/>
              <a:ext cx="129925" cy="72900"/>
            </a:xfrm>
            <a:custGeom>
              <a:avLst/>
              <a:gdLst/>
              <a:ahLst/>
              <a:cxnLst/>
              <a:rect l="l" t="t" r="r" b="b"/>
              <a:pathLst>
                <a:path w="5197" h="2916" extrusionOk="0">
                  <a:moveTo>
                    <a:pt x="2598" y="0"/>
                  </a:moveTo>
                  <a:cubicBezTo>
                    <a:pt x="2387" y="0"/>
                    <a:pt x="2176" y="43"/>
                    <a:pt x="2028" y="127"/>
                  </a:cubicBezTo>
                  <a:lnTo>
                    <a:pt x="296" y="1099"/>
                  </a:lnTo>
                  <a:cubicBezTo>
                    <a:pt x="0" y="1310"/>
                    <a:pt x="0" y="1606"/>
                    <a:pt x="296" y="1775"/>
                  </a:cubicBezTo>
                  <a:lnTo>
                    <a:pt x="2028" y="2789"/>
                  </a:lnTo>
                  <a:cubicBezTo>
                    <a:pt x="2176" y="2873"/>
                    <a:pt x="2377" y="2915"/>
                    <a:pt x="2582" y="2915"/>
                  </a:cubicBezTo>
                  <a:cubicBezTo>
                    <a:pt x="2788" y="2915"/>
                    <a:pt x="3000" y="2873"/>
                    <a:pt x="3169" y="2789"/>
                  </a:cubicBezTo>
                  <a:lnTo>
                    <a:pt x="4901" y="1775"/>
                  </a:lnTo>
                  <a:cubicBezTo>
                    <a:pt x="5197" y="1606"/>
                    <a:pt x="5197" y="1310"/>
                    <a:pt x="4901" y="1099"/>
                  </a:cubicBezTo>
                  <a:lnTo>
                    <a:pt x="3169" y="127"/>
                  </a:lnTo>
                  <a:cubicBezTo>
                    <a:pt x="3021" y="43"/>
                    <a:pt x="2810" y="0"/>
                    <a:pt x="2598"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39"/>
            <p:cNvSpPr/>
            <p:nvPr/>
          </p:nvSpPr>
          <p:spPr>
            <a:xfrm>
              <a:off x="4506025" y="2761375"/>
              <a:ext cx="129925" cy="72900"/>
            </a:xfrm>
            <a:custGeom>
              <a:avLst/>
              <a:gdLst/>
              <a:ahLst/>
              <a:cxnLst/>
              <a:rect l="l" t="t" r="r" b="b"/>
              <a:pathLst>
                <a:path w="5197" h="2916" extrusionOk="0">
                  <a:moveTo>
                    <a:pt x="2599" y="0"/>
                  </a:moveTo>
                  <a:cubicBezTo>
                    <a:pt x="2387" y="0"/>
                    <a:pt x="2176" y="43"/>
                    <a:pt x="2028" y="127"/>
                  </a:cubicBezTo>
                  <a:lnTo>
                    <a:pt x="296" y="1099"/>
                  </a:lnTo>
                  <a:cubicBezTo>
                    <a:pt x="0" y="1310"/>
                    <a:pt x="0" y="1606"/>
                    <a:pt x="296" y="1775"/>
                  </a:cubicBezTo>
                  <a:lnTo>
                    <a:pt x="2028" y="2789"/>
                  </a:lnTo>
                  <a:cubicBezTo>
                    <a:pt x="2176" y="2873"/>
                    <a:pt x="2377" y="2916"/>
                    <a:pt x="2583" y="2916"/>
                  </a:cubicBezTo>
                  <a:cubicBezTo>
                    <a:pt x="2789" y="2916"/>
                    <a:pt x="3000" y="2873"/>
                    <a:pt x="3169" y="2789"/>
                  </a:cubicBezTo>
                  <a:lnTo>
                    <a:pt x="4901" y="1775"/>
                  </a:lnTo>
                  <a:cubicBezTo>
                    <a:pt x="5197" y="1606"/>
                    <a:pt x="5197" y="1310"/>
                    <a:pt x="4901" y="1099"/>
                  </a:cubicBezTo>
                  <a:lnTo>
                    <a:pt x="3169" y="127"/>
                  </a:lnTo>
                  <a:cubicBezTo>
                    <a:pt x="3021" y="43"/>
                    <a:pt x="2810" y="0"/>
                    <a:pt x="2599"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3" name="Google Shape;4253;p39"/>
            <p:cNvSpPr/>
            <p:nvPr/>
          </p:nvSpPr>
          <p:spPr>
            <a:xfrm>
              <a:off x="4609525" y="2821575"/>
              <a:ext cx="129950" cy="72900"/>
            </a:xfrm>
            <a:custGeom>
              <a:avLst/>
              <a:gdLst/>
              <a:ahLst/>
              <a:cxnLst/>
              <a:rect l="l" t="t" r="r" b="b"/>
              <a:pathLst>
                <a:path w="5198" h="2916" extrusionOk="0">
                  <a:moveTo>
                    <a:pt x="2599" y="1"/>
                  </a:moveTo>
                  <a:cubicBezTo>
                    <a:pt x="2388" y="1"/>
                    <a:pt x="2176" y="43"/>
                    <a:pt x="2029" y="127"/>
                  </a:cubicBezTo>
                  <a:lnTo>
                    <a:pt x="296" y="1099"/>
                  </a:lnTo>
                  <a:cubicBezTo>
                    <a:pt x="1" y="1310"/>
                    <a:pt x="1" y="1606"/>
                    <a:pt x="296" y="1775"/>
                  </a:cubicBezTo>
                  <a:lnTo>
                    <a:pt x="2029" y="2789"/>
                  </a:lnTo>
                  <a:cubicBezTo>
                    <a:pt x="2176" y="2873"/>
                    <a:pt x="2377" y="2916"/>
                    <a:pt x="2583" y="2916"/>
                  </a:cubicBezTo>
                  <a:cubicBezTo>
                    <a:pt x="2789" y="2916"/>
                    <a:pt x="3000" y="2873"/>
                    <a:pt x="3169" y="2789"/>
                  </a:cubicBezTo>
                  <a:lnTo>
                    <a:pt x="4901" y="1775"/>
                  </a:lnTo>
                  <a:cubicBezTo>
                    <a:pt x="5197" y="1606"/>
                    <a:pt x="5197" y="1310"/>
                    <a:pt x="4901" y="1099"/>
                  </a:cubicBezTo>
                  <a:lnTo>
                    <a:pt x="3169" y="127"/>
                  </a:lnTo>
                  <a:cubicBezTo>
                    <a:pt x="3021" y="43"/>
                    <a:pt x="2810" y="1"/>
                    <a:pt x="2599"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4" name="Google Shape;4254;p39"/>
            <p:cNvSpPr/>
            <p:nvPr/>
          </p:nvSpPr>
          <p:spPr>
            <a:xfrm>
              <a:off x="4713025" y="2881375"/>
              <a:ext cx="129950" cy="73300"/>
            </a:xfrm>
            <a:custGeom>
              <a:avLst/>
              <a:gdLst/>
              <a:ahLst/>
              <a:cxnLst/>
              <a:rect l="l" t="t" r="r" b="b"/>
              <a:pathLst>
                <a:path w="5198" h="2932" extrusionOk="0">
                  <a:moveTo>
                    <a:pt x="2634" y="0"/>
                  </a:moveTo>
                  <a:cubicBezTo>
                    <a:pt x="2411" y="0"/>
                    <a:pt x="2185" y="54"/>
                    <a:pt x="2029" y="143"/>
                  </a:cubicBezTo>
                  <a:lnTo>
                    <a:pt x="297" y="1115"/>
                  </a:lnTo>
                  <a:cubicBezTo>
                    <a:pt x="1" y="1326"/>
                    <a:pt x="1" y="1622"/>
                    <a:pt x="297" y="1791"/>
                  </a:cubicBezTo>
                  <a:lnTo>
                    <a:pt x="2029" y="2805"/>
                  </a:lnTo>
                  <a:cubicBezTo>
                    <a:pt x="2177" y="2890"/>
                    <a:pt x="2377" y="2932"/>
                    <a:pt x="2583" y="2932"/>
                  </a:cubicBezTo>
                  <a:cubicBezTo>
                    <a:pt x="2789" y="2932"/>
                    <a:pt x="3001" y="2890"/>
                    <a:pt x="3170" y="2805"/>
                  </a:cubicBezTo>
                  <a:lnTo>
                    <a:pt x="4902" y="1791"/>
                  </a:lnTo>
                  <a:cubicBezTo>
                    <a:pt x="5197" y="1622"/>
                    <a:pt x="5197" y="1326"/>
                    <a:pt x="4902" y="1115"/>
                  </a:cubicBezTo>
                  <a:lnTo>
                    <a:pt x="3170" y="143"/>
                  </a:lnTo>
                  <a:cubicBezTo>
                    <a:pt x="3030" y="44"/>
                    <a:pt x="2833" y="0"/>
                    <a:pt x="2634"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39"/>
            <p:cNvSpPr/>
            <p:nvPr/>
          </p:nvSpPr>
          <p:spPr>
            <a:xfrm>
              <a:off x="4816550" y="2941200"/>
              <a:ext cx="129925" cy="73575"/>
            </a:xfrm>
            <a:custGeom>
              <a:avLst/>
              <a:gdLst/>
              <a:ahLst/>
              <a:cxnLst/>
              <a:rect l="l" t="t" r="r" b="b"/>
              <a:pathLst>
                <a:path w="5197" h="2943" extrusionOk="0">
                  <a:moveTo>
                    <a:pt x="2598" y="0"/>
                  </a:moveTo>
                  <a:cubicBezTo>
                    <a:pt x="2387" y="0"/>
                    <a:pt x="2176" y="53"/>
                    <a:pt x="2028" y="159"/>
                  </a:cubicBezTo>
                  <a:lnTo>
                    <a:pt x="296" y="1130"/>
                  </a:lnTo>
                  <a:cubicBezTo>
                    <a:pt x="0" y="1342"/>
                    <a:pt x="0" y="1637"/>
                    <a:pt x="296" y="1806"/>
                  </a:cubicBezTo>
                  <a:lnTo>
                    <a:pt x="2028" y="2778"/>
                  </a:lnTo>
                  <a:cubicBezTo>
                    <a:pt x="2184" y="2889"/>
                    <a:pt x="2399" y="2942"/>
                    <a:pt x="2617" y="2942"/>
                  </a:cubicBezTo>
                  <a:cubicBezTo>
                    <a:pt x="2812" y="2942"/>
                    <a:pt x="3009" y="2900"/>
                    <a:pt x="3169" y="2820"/>
                  </a:cubicBezTo>
                  <a:lnTo>
                    <a:pt x="4901" y="1806"/>
                  </a:lnTo>
                  <a:cubicBezTo>
                    <a:pt x="5197" y="1637"/>
                    <a:pt x="5197" y="1342"/>
                    <a:pt x="4901" y="1130"/>
                  </a:cubicBezTo>
                  <a:lnTo>
                    <a:pt x="3169" y="159"/>
                  </a:lnTo>
                  <a:cubicBezTo>
                    <a:pt x="3021" y="53"/>
                    <a:pt x="2810" y="0"/>
                    <a:pt x="2598"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6" name="Google Shape;4256;p39"/>
            <p:cNvSpPr/>
            <p:nvPr/>
          </p:nvSpPr>
          <p:spPr>
            <a:xfrm>
              <a:off x="4920050" y="3001400"/>
              <a:ext cx="129950" cy="73575"/>
            </a:xfrm>
            <a:custGeom>
              <a:avLst/>
              <a:gdLst/>
              <a:ahLst/>
              <a:cxnLst/>
              <a:rect l="l" t="t" r="r" b="b"/>
              <a:pathLst>
                <a:path w="5198" h="2943" extrusionOk="0">
                  <a:moveTo>
                    <a:pt x="2599" y="0"/>
                  </a:moveTo>
                  <a:cubicBezTo>
                    <a:pt x="2388" y="0"/>
                    <a:pt x="2176" y="53"/>
                    <a:pt x="2028" y="159"/>
                  </a:cubicBezTo>
                  <a:lnTo>
                    <a:pt x="296" y="1130"/>
                  </a:lnTo>
                  <a:cubicBezTo>
                    <a:pt x="1" y="1342"/>
                    <a:pt x="1" y="1637"/>
                    <a:pt x="296" y="1806"/>
                  </a:cubicBezTo>
                  <a:lnTo>
                    <a:pt x="2028" y="2778"/>
                  </a:lnTo>
                  <a:cubicBezTo>
                    <a:pt x="2185" y="2890"/>
                    <a:pt x="2400" y="2942"/>
                    <a:pt x="2617" y="2942"/>
                  </a:cubicBezTo>
                  <a:cubicBezTo>
                    <a:pt x="2812" y="2942"/>
                    <a:pt x="3010" y="2900"/>
                    <a:pt x="3169" y="2820"/>
                  </a:cubicBezTo>
                  <a:lnTo>
                    <a:pt x="4901" y="1806"/>
                  </a:lnTo>
                  <a:cubicBezTo>
                    <a:pt x="5197" y="1637"/>
                    <a:pt x="5197" y="1342"/>
                    <a:pt x="4901" y="1130"/>
                  </a:cubicBezTo>
                  <a:lnTo>
                    <a:pt x="3169" y="159"/>
                  </a:lnTo>
                  <a:cubicBezTo>
                    <a:pt x="3021" y="53"/>
                    <a:pt x="2810" y="0"/>
                    <a:pt x="2599"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7" name="Google Shape;4257;p39"/>
            <p:cNvSpPr/>
            <p:nvPr/>
          </p:nvSpPr>
          <p:spPr>
            <a:xfrm>
              <a:off x="5023550" y="3061600"/>
              <a:ext cx="129950" cy="73425"/>
            </a:xfrm>
            <a:custGeom>
              <a:avLst/>
              <a:gdLst/>
              <a:ahLst/>
              <a:cxnLst/>
              <a:rect l="l" t="t" r="r" b="b"/>
              <a:pathLst>
                <a:path w="5198" h="2937" extrusionOk="0">
                  <a:moveTo>
                    <a:pt x="2615" y="0"/>
                  </a:moveTo>
                  <a:cubicBezTo>
                    <a:pt x="2409" y="0"/>
                    <a:pt x="2198" y="53"/>
                    <a:pt x="2029" y="159"/>
                  </a:cubicBezTo>
                  <a:lnTo>
                    <a:pt x="297" y="1131"/>
                  </a:lnTo>
                  <a:cubicBezTo>
                    <a:pt x="1" y="1342"/>
                    <a:pt x="1" y="1638"/>
                    <a:pt x="297" y="1807"/>
                  </a:cubicBezTo>
                  <a:lnTo>
                    <a:pt x="2029" y="2778"/>
                  </a:lnTo>
                  <a:cubicBezTo>
                    <a:pt x="2177" y="2884"/>
                    <a:pt x="2377" y="2937"/>
                    <a:pt x="2583" y="2937"/>
                  </a:cubicBezTo>
                  <a:cubicBezTo>
                    <a:pt x="2789" y="2937"/>
                    <a:pt x="3000" y="2884"/>
                    <a:pt x="3169" y="2778"/>
                  </a:cubicBezTo>
                  <a:lnTo>
                    <a:pt x="4902" y="1807"/>
                  </a:lnTo>
                  <a:cubicBezTo>
                    <a:pt x="5197" y="1638"/>
                    <a:pt x="5197" y="1342"/>
                    <a:pt x="4902" y="1131"/>
                  </a:cubicBezTo>
                  <a:lnTo>
                    <a:pt x="3169" y="159"/>
                  </a:lnTo>
                  <a:cubicBezTo>
                    <a:pt x="3022" y="53"/>
                    <a:pt x="2821" y="0"/>
                    <a:pt x="2615"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39"/>
            <p:cNvSpPr/>
            <p:nvPr/>
          </p:nvSpPr>
          <p:spPr>
            <a:xfrm>
              <a:off x="5127075" y="3121800"/>
              <a:ext cx="129925" cy="73425"/>
            </a:xfrm>
            <a:custGeom>
              <a:avLst/>
              <a:gdLst/>
              <a:ahLst/>
              <a:cxnLst/>
              <a:rect l="l" t="t" r="r" b="b"/>
              <a:pathLst>
                <a:path w="5197" h="2937" extrusionOk="0">
                  <a:moveTo>
                    <a:pt x="2598" y="1"/>
                  </a:moveTo>
                  <a:cubicBezTo>
                    <a:pt x="2387" y="1"/>
                    <a:pt x="2176" y="53"/>
                    <a:pt x="2028" y="159"/>
                  </a:cubicBezTo>
                  <a:lnTo>
                    <a:pt x="296" y="1131"/>
                  </a:lnTo>
                  <a:cubicBezTo>
                    <a:pt x="0" y="1342"/>
                    <a:pt x="0" y="1638"/>
                    <a:pt x="296" y="1807"/>
                  </a:cubicBezTo>
                  <a:lnTo>
                    <a:pt x="2028" y="2778"/>
                  </a:lnTo>
                  <a:cubicBezTo>
                    <a:pt x="2176" y="2884"/>
                    <a:pt x="2377" y="2937"/>
                    <a:pt x="2583" y="2937"/>
                  </a:cubicBezTo>
                  <a:cubicBezTo>
                    <a:pt x="2788" y="2937"/>
                    <a:pt x="3000" y="2884"/>
                    <a:pt x="3169" y="2778"/>
                  </a:cubicBezTo>
                  <a:lnTo>
                    <a:pt x="4901" y="1807"/>
                  </a:lnTo>
                  <a:cubicBezTo>
                    <a:pt x="5197" y="1638"/>
                    <a:pt x="5197" y="1342"/>
                    <a:pt x="4901" y="1131"/>
                  </a:cubicBezTo>
                  <a:lnTo>
                    <a:pt x="3169" y="159"/>
                  </a:lnTo>
                  <a:cubicBezTo>
                    <a:pt x="3021" y="53"/>
                    <a:pt x="2810" y="1"/>
                    <a:pt x="2598"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39"/>
            <p:cNvSpPr/>
            <p:nvPr/>
          </p:nvSpPr>
          <p:spPr>
            <a:xfrm>
              <a:off x="5230575" y="3182000"/>
              <a:ext cx="129925" cy="73425"/>
            </a:xfrm>
            <a:custGeom>
              <a:avLst/>
              <a:gdLst/>
              <a:ahLst/>
              <a:cxnLst/>
              <a:rect l="l" t="t" r="r" b="b"/>
              <a:pathLst>
                <a:path w="5197" h="2937" extrusionOk="0">
                  <a:moveTo>
                    <a:pt x="2614" y="1"/>
                  </a:moveTo>
                  <a:cubicBezTo>
                    <a:pt x="2409" y="1"/>
                    <a:pt x="2197" y="54"/>
                    <a:pt x="2028" y="159"/>
                  </a:cubicBezTo>
                  <a:lnTo>
                    <a:pt x="296" y="1131"/>
                  </a:lnTo>
                  <a:cubicBezTo>
                    <a:pt x="0" y="1300"/>
                    <a:pt x="0" y="1596"/>
                    <a:pt x="296" y="1807"/>
                  </a:cubicBezTo>
                  <a:lnTo>
                    <a:pt x="2028" y="2779"/>
                  </a:lnTo>
                  <a:cubicBezTo>
                    <a:pt x="2176" y="2884"/>
                    <a:pt x="2377" y="2937"/>
                    <a:pt x="2583" y="2937"/>
                  </a:cubicBezTo>
                  <a:cubicBezTo>
                    <a:pt x="2789" y="2937"/>
                    <a:pt x="3000" y="2884"/>
                    <a:pt x="3169" y="2779"/>
                  </a:cubicBezTo>
                  <a:lnTo>
                    <a:pt x="4901" y="1807"/>
                  </a:lnTo>
                  <a:cubicBezTo>
                    <a:pt x="5197" y="1638"/>
                    <a:pt x="5197" y="1300"/>
                    <a:pt x="4901" y="1131"/>
                  </a:cubicBezTo>
                  <a:lnTo>
                    <a:pt x="3169" y="159"/>
                  </a:lnTo>
                  <a:cubicBezTo>
                    <a:pt x="3021" y="54"/>
                    <a:pt x="2820" y="1"/>
                    <a:pt x="2614"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39"/>
            <p:cNvSpPr/>
            <p:nvPr/>
          </p:nvSpPr>
          <p:spPr>
            <a:xfrm>
              <a:off x="3408625" y="3047200"/>
              <a:ext cx="899900" cy="509250"/>
            </a:xfrm>
            <a:custGeom>
              <a:avLst/>
              <a:gdLst/>
              <a:ahLst/>
              <a:cxnLst/>
              <a:rect l="l" t="t" r="r" b="b"/>
              <a:pathLst>
                <a:path w="35996" h="20370" extrusionOk="0">
                  <a:moveTo>
                    <a:pt x="12479" y="1"/>
                  </a:moveTo>
                  <a:cubicBezTo>
                    <a:pt x="11485" y="1"/>
                    <a:pt x="10488" y="223"/>
                    <a:pt x="9718" y="650"/>
                  </a:cubicBezTo>
                  <a:lnTo>
                    <a:pt x="1522" y="5382"/>
                  </a:lnTo>
                  <a:cubicBezTo>
                    <a:pt x="1" y="6269"/>
                    <a:pt x="1" y="7664"/>
                    <a:pt x="1522" y="8551"/>
                  </a:cubicBezTo>
                  <a:lnTo>
                    <a:pt x="20829" y="19704"/>
                  </a:lnTo>
                  <a:cubicBezTo>
                    <a:pt x="21568" y="20148"/>
                    <a:pt x="22551" y="20370"/>
                    <a:pt x="23538" y="20370"/>
                  </a:cubicBezTo>
                  <a:cubicBezTo>
                    <a:pt x="24526" y="20370"/>
                    <a:pt x="25519" y="20148"/>
                    <a:pt x="26279" y="19704"/>
                  </a:cubicBezTo>
                  <a:lnTo>
                    <a:pt x="34475" y="14972"/>
                  </a:lnTo>
                  <a:cubicBezTo>
                    <a:pt x="35954" y="14127"/>
                    <a:pt x="35996" y="12691"/>
                    <a:pt x="34475" y="11804"/>
                  </a:cubicBezTo>
                  <a:lnTo>
                    <a:pt x="15168" y="650"/>
                  </a:lnTo>
                  <a:cubicBezTo>
                    <a:pt x="14417" y="212"/>
                    <a:pt x="13449" y="1"/>
                    <a:pt x="124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39"/>
            <p:cNvSpPr/>
            <p:nvPr/>
          </p:nvSpPr>
          <p:spPr>
            <a:xfrm>
              <a:off x="3902925" y="2189975"/>
              <a:ext cx="1851550" cy="1090025"/>
            </a:xfrm>
            <a:custGeom>
              <a:avLst/>
              <a:gdLst/>
              <a:ahLst/>
              <a:cxnLst/>
              <a:rect l="l" t="t" r="r" b="b"/>
              <a:pathLst>
                <a:path w="74062" h="43601" fill="none" extrusionOk="0">
                  <a:moveTo>
                    <a:pt x="1" y="0"/>
                  </a:moveTo>
                  <a:lnTo>
                    <a:pt x="74061" y="43600"/>
                  </a:lnTo>
                </a:path>
              </a:pathLst>
            </a:custGeom>
            <a:noFill/>
            <a:ln w="7400" cap="flat" cmpd="sng">
              <a:solidFill>
                <a:srgbClr val="010838"/>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39"/>
            <p:cNvSpPr/>
            <p:nvPr/>
          </p:nvSpPr>
          <p:spPr>
            <a:xfrm>
              <a:off x="5599175" y="2020575"/>
              <a:ext cx="536575" cy="383625"/>
            </a:xfrm>
            <a:custGeom>
              <a:avLst/>
              <a:gdLst/>
              <a:ahLst/>
              <a:cxnLst/>
              <a:rect l="l" t="t" r="r" b="b"/>
              <a:pathLst>
                <a:path w="21463" h="15345" extrusionOk="0">
                  <a:moveTo>
                    <a:pt x="1882" y="1"/>
                  </a:moveTo>
                  <a:cubicBezTo>
                    <a:pt x="1499" y="1"/>
                    <a:pt x="1172" y="208"/>
                    <a:pt x="1057" y="608"/>
                  </a:cubicBezTo>
                  <a:lnTo>
                    <a:pt x="212" y="3396"/>
                  </a:lnTo>
                  <a:cubicBezTo>
                    <a:pt x="1" y="3988"/>
                    <a:pt x="339" y="4748"/>
                    <a:pt x="930" y="5044"/>
                  </a:cubicBezTo>
                  <a:lnTo>
                    <a:pt x="19012" y="15184"/>
                  </a:lnTo>
                  <a:cubicBezTo>
                    <a:pt x="19204" y="15293"/>
                    <a:pt x="19400" y="15345"/>
                    <a:pt x="19583" y="15345"/>
                  </a:cubicBezTo>
                  <a:cubicBezTo>
                    <a:pt x="19966" y="15345"/>
                    <a:pt x="20292" y="15119"/>
                    <a:pt x="20407" y="14719"/>
                  </a:cubicBezTo>
                  <a:lnTo>
                    <a:pt x="21252" y="11931"/>
                  </a:lnTo>
                  <a:cubicBezTo>
                    <a:pt x="21463" y="11381"/>
                    <a:pt x="21125" y="10621"/>
                    <a:pt x="20533" y="10283"/>
                  </a:cubicBezTo>
                  <a:lnTo>
                    <a:pt x="2451" y="143"/>
                  </a:lnTo>
                  <a:cubicBezTo>
                    <a:pt x="2260" y="48"/>
                    <a:pt x="2065" y="1"/>
                    <a:pt x="1882" y="1"/>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39"/>
            <p:cNvSpPr/>
            <p:nvPr/>
          </p:nvSpPr>
          <p:spPr>
            <a:xfrm>
              <a:off x="5534750" y="2229250"/>
              <a:ext cx="536575" cy="384100"/>
            </a:xfrm>
            <a:custGeom>
              <a:avLst/>
              <a:gdLst/>
              <a:ahLst/>
              <a:cxnLst/>
              <a:rect l="l" t="t" r="r" b="b"/>
              <a:pathLst>
                <a:path w="21463" h="15364" extrusionOk="0">
                  <a:moveTo>
                    <a:pt x="1881" y="0"/>
                  </a:moveTo>
                  <a:cubicBezTo>
                    <a:pt x="1498" y="0"/>
                    <a:pt x="1171" y="226"/>
                    <a:pt x="1057" y="626"/>
                  </a:cubicBezTo>
                  <a:lnTo>
                    <a:pt x="212" y="3415"/>
                  </a:lnTo>
                  <a:cubicBezTo>
                    <a:pt x="1" y="3964"/>
                    <a:pt x="339" y="4724"/>
                    <a:pt x="930" y="5062"/>
                  </a:cubicBezTo>
                  <a:lnTo>
                    <a:pt x="19012" y="15202"/>
                  </a:lnTo>
                  <a:cubicBezTo>
                    <a:pt x="19204" y="15311"/>
                    <a:pt x="19400" y="15363"/>
                    <a:pt x="19583" y="15363"/>
                  </a:cubicBezTo>
                  <a:cubicBezTo>
                    <a:pt x="19966" y="15363"/>
                    <a:pt x="20292" y="15137"/>
                    <a:pt x="20407" y="14737"/>
                  </a:cubicBezTo>
                  <a:lnTo>
                    <a:pt x="21251" y="11949"/>
                  </a:lnTo>
                  <a:cubicBezTo>
                    <a:pt x="21463" y="11357"/>
                    <a:pt x="21125" y="10597"/>
                    <a:pt x="20533" y="10301"/>
                  </a:cubicBezTo>
                  <a:lnTo>
                    <a:pt x="2451" y="161"/>
                  </a:lnTo>
                  <a:cubicBezTo>
                    <a:pt x="2260" y="52"/>
                    <a:pt x="2064" y="0"/>
                    <a:pt x="18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39"/>
            <p:cNvSpPr/>
            <p:nvPr/>
          </p:nvSpPr>
          <p:spPr>
            <a:xfrm>
              <a:off x="5470325" y="2437300"/>
              <a:ext cx="535525" cy="384100"/>
            </a:xfrm>
            <a:custGeom>
              <a:avLst/>
              <a:gdLst/>
              <a:ahLst/>
              <a:cxnLst/>
              <a:rect l="l" t="t" r="r" b="b"/>
              <a:pathLst>
                <a:path w="21421" h="15364" extrusionOk="0">
                  <a:moveTo>
                    <a:pt x="1880" y="1"/>
                  </a:moveTo>
                  <a:cubicBezTo>
                    <a:pt x="1498" y="1"/>
                    <a:pt x="1171" y="227"/>
                    <a:pt x="1057" y="627"/>
                  </a:cubicBezTo>
                  <a:lnTo>
                    <a:pt x="170" y="3415"/>
                  </a:lnTo>
                  <a:cubicBezTo>
                    <a:pt x="1" y="4007"/>
                    <a:pt x="339" y="4725"/>
                    <a:pt x="930" y="5063"/>
                  </a:cubicBezTo>
                  <a:lnTo>
                    <a:pt x="19012" y="15203"/>
                  </a:lnTo>
                  <a:cubicBezTo>
                    <a:pt x="19204" y="15312"/>
                    <a:pt x="19395" y="15364"/>
                    <a:pt x="19574" y="15364"/>
                  </a:cubicBezTo>
                  <a:cubicBezTo>
                    <a:pt x="19947" y="15364"/>
                    <a:pt x="20264" y="15138"/>
                    <a:pt x="20406" y="14738"/>
                  </a:cubicBezTo>
                  <a:lnTo>
                    <a:pt x="21251" y="11949"/>
                  </a:lnTo>
                  <a:cubicBezTo>
                    <a:pt x="21420" y="11358"/>
                    <a:pt x="21125" y="10640"/>
                    <a:pt x="20533" y="10302"/>
                  </a:cubicBezTo>
                  <a:lnTo>
                    <a:pt x="2451" y="162"/>
                  </a:lnTo>
                  <a:cubicBezTo>
                    <a:pt x="2260" y="53"/>
                    <a:pt x="2064" y="1"/>
                    <a:pt x="1880" y="1"/>
                  </a:cubicBezTo>
                  <a:close/>
                </a:path>
              </a:pathLst>
            </a:custGeom>
            <a:solidFill>
              <a:srgbClr val="8FD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39"/>
            <p:cNvSpPr/>
            <p:nvPr/>
          </p:nvSpPr>
          <p:spPr>
            <a:xfrm>
              <a:off x="5405900" y="2646400"/>
              <a:ext cx="535525" cy="383125"/>
            </a:xfrm>
            <a:custGeom>
              <a:avLst/>
              <a:gdLst/>
              <a:ahLst/>
              <a:cxnLst/>
              <a:rect l="l" t="t" r="r" b="b"/>
              <a:pathLst>
                <a:path w="21421" h="15325" extrusionOk="0">
                  <a:moveTo>
                    <a:pt x="1872" y="1"/>
                  </a:moveTo>
                  <a:cubicBezTo>
                    <a:pt x="1493" y="1"/>
                    <a:pt x="1170" y="217"/>
                    <a:pt x="1057" y="586"/>
                  </a:cubicBezTo>
                  <a:lnTo>
                    <a:pt x="170" y="3374"/>
                  </a:lnTo>
                  <a:cubicBezTo>
                    <a:pt x="1" y="3966"/>
                    <a:pt x="339" y="4726"/>
                    <a:pt x="930" y="5064"/>
                  </a:cubicBezTo>
                  <a:lnTo>
                    <a:pt x="19012" y="15161"/>
                  </a:lnTo>
                  <a:cubicBezTo>
                    <a:pt x="19206" y="15272"/>
                    <a:pt x="19401" y="15324"/>
                    <a:pt x="19581" y="15324"/>
                  </a:cubicBezTo>
                  <a:cubicBezTo>
                    <a:pt x="19951" y="15324"/>
                    <a:pt x="20264" y="15108"/>
                    <a:pt x="20406" y="14739"/>
                  </a:cubicBezTo>
                  <a:lnTo>
                    <a:pt x="21251" y="11951"/>
                  </a:lnTo>
                  <a:cubicBezTo>
                    <a:pt x="21420" y="11359"/>
                    <a:pt x="21125" y="10599"/>
                    <a:pt x="20533" y="10261"/>
                  </a:cubicBezTo>
                  <a:lnTo>
                    <a:pt x="2451" y="163"/>
                  </a:lnTo>
                  <a:cubicBezTo>
                    <a:pt x="2257" y="52"/>
                    <a:pt x="2058" y="1"/>
                    <a:pt x="1872" y="1"/>
                  </a:cubicBezTo>
                  <a:close/>
                </a:path>
              </a:pathLst>
            </a:custGeom>
            <a:solidFill>
              <a:srgbClr val="F87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39"/>
            <p:cNvSpPr/>
            <p:nvPr/>
          </p:nvSpPr>
          <p:spPr>
            <a:xfrm>
              <a:off x="2302800" y="2236600"/>
              <a:ext cx="293650" cy="238425"/>
            </a:xfrm>
            <a:custGeom>
              <a:avLst/>
              <a:gdLst/>
              <a:ahLst/>
              <a:cxnLst/>
              <a:rect l="l" t="t" r="r" b="b"/>
              <a:pathLst>
                <a:path w="11746" h="9537" extrusionOk="0">
                  <a:moveTo>
                    <a:pt x="7299" y="0"/>
                  </a:moveTo>
                  <a:cubicBezTo>
                    <a:pt x="7153" y="0"/>
                    <a:pt x="7011" y="38"/>
                    <a:pt x="6887" y="121"/>
                  </a:cubicBezTo>
                  <a:lnTo>
                    <a:pt x="465" y="3754"/>
                  </a:lnTo>
                  <a:cubicBezTo>
                    <a:pt x="85" y="3965"/>
                    <a:pt x="0" y="4472"/>
                    <a:pt x="296" y="4853"/>
                  </a:cubicBezTo>
                  <a:lnTo>
                    <a:pt x="3634" y="9120"/>
                  </a:lnTo>
                  <a:cubicBezTo>
                    <a:pt x="3833" y="9376"/>
                    <a:pt x="4166" y="9536"/>
                    <a:pt x="4478" y="9536"/>
                  </a:cubicBezTo>
                  <a:cubicBezTo>
                    <a:pt x="4630" y="9536"/>
                    <a:pt x="4777" y="9498"/>
                    <a:pt x="4901" y="9415"/>
                  </a:cubicBezTo>
                  <a:lnTo>
                    <a:pt x="11323" y="5782"/>
                  </a:lnTo>
                  <a:cubicBezTo>
                    <a:pt x="11703" y="5571"/>
                    <a:pt x="11745" y="5064"/>
                    <a:pt x="11449" y="4684"/>
                  </a:cubicBezTo>
                  <a:lnTo>
                    <a:pt x="8112" y="417"/>
                  </a:lnTo>
                  <a:cubicBezTo>
                    <a:pt x="7913" y="161"/>
                    <a:pt x="7599" y="0"/>
                    <a:pt x="7299" y="0"/>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39"/>
            <p:cNvSpPr/>
            <p:nvPr/>
          </p:nvSpPr>
          <p:spPr>
            <a:xfrm>
              <a:off x="2317575" y="2248650"/>
              <a:ext cx="264075" cy="214325"/>
            </a:xfrm>
            <a:custGeom>
              <a:avLst/>
              <a:gdLst/>
              <a:ahLst/>
              <a:cxnLst/>
              <a:rect l="l" t="t" r="r" b="b"/>
              <a:pathLst>
                <a:path w="10563" h="8573" extrusionOk="0">
                  <a:moveTo>
                    <a:pt x="6740" y="0"/>
                  </a:moveTo>
                  <a:cubicBezTo>
                    <a:pt x="6671" y="0"/>
                    <a:pt x="6605" y="19"/>
                    <a:pt x="6549" y="61"/>
                  </a:cubicBezTo>
                  <a:lnTo>
                    <a:pt x="212" y="3652"/>
                  </a:lnTo>
                  <a:cubicBezTo>
                    <a:pt x="43" y="3737"/>
                    <a:pt x="1" y="3990"/>
                    <a:pt x="127" y="4159"/>
                  </a:cubicBezTo>
                  <a:lnTo>
                    <a:pt x="3465" y="8384"/>
                  </a:lnTo>
                  <a:cubicBezTo>
                    <a:pt x="3550" y="8497"/>
                    <a:pt x="3690" y="8572"/>
                    <a:pt x="3825" y="8572"/>
                  </a:cubicBezTo>
                  <a:cubicBezTo>
                    <a:pt x="3892" y="8572"/>
                    <a:pt x="3958" y="8553"/>
                    <a:pt x="4014" y="8511"/>
                  </a:cubicBezTo>
                  <a:lnTo>
                    <a:pt x="10394" y="4920"/>
                  </a:lnTo>
                  <a:cubicBezTo>
                    <a:pt x="10563" y="4835"/>
                    <a:pt x="10563" y="4582"/>
                    <a:pt x="10436" y="4413"/>
                  </a:cubicBezTo>
                  <a:lnTo>
                    <a:pt x="7141" y="188"/>
                  </a:lnTo>
                  <a:cubicBezTo>
                    <a:pt x="7028" y="75"/>
                    <a:pt x="6878" y="0"/>
                    <a:pt x="67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8" name="Google Shape;4268;p39"/>
            <p:cNvSpPr/>
            <p:nvPr/>
          </p:nvSpPr>
          <p:spPr>
            <a:xfrm>
              <a:off x="2425325" y="2248650"/>
              <a:ext cx="156325" cy="154700"/>
            </a:xfrm>
            <a:custGeom>
              <a:avLst/>
              <a:gdLst/>
              <a:ahLst/>
              <a:cxnLst/>
              <a:rect l="l" t="t" r="r" b="b"/>
              <a:pathLst>
                <a:path w="6253" h="6188" extrusionOk="0">
                  <a:moveTo>
                    <a:pt x="2430" y="0"/>
                  </a:moveTo>
                  <a:cubicBezTo>
                    <a:pt x="2361" y="0"/>
                    <a:pt x="2295" y="19"/>
                    <a:pt x="2239" y="61"/>
                  </a:cubicBezTo>
                  <a:lnTo>
                    <a:pt x="0" y="1329"/>
                  </a:lnTo>
                  <a:lnTo>
                    <a:pt x="3845" y="6187"/>
                  </a:lnTo>
                  <a:lnTo>
                    <a:pt x="6084" y="4920"/>
                  </a:lnTo>
                  <a:cubicBezTo>
                    <a:pt x="6253" y="4835"/>
                    <a:pt x="6253" y="4582"/>
                    <a:pt x="6126" y="4413"/>
                  </a:cubicBezTo>
                  <a:lnTo>
                    <a:pt x="2831" y="188"/>
                  </a:lnTo>
                  <a:cubicBezTo>
                    <a:pt x="2718" y="75"/>
                    <a:pt x="2568" y="0"/>
                    <a:pt x="2430" y="0"/>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39"/>
            <p:cNvSpPr/>
            <p:nvPr/>
          </p:nvSpPr>
          <p:spPr>
            <a:xfrm>
              <a:off x="2371450" y="2327275"/>
              <a:ext cx="98250" cy="90850"/>
            </a:xfrm>
            <a:custGeom>
              <a:avLst/>
              <a:gdLst/>
              <a:ahLst/>
              <a:cxnLst/>
              <a:rect l="l" t="t" r="r" b="b"/>
              <a:pathLst>
                <a:path w="3930" h="3634" extrusionOk="0">
                  <a:moveTo>
                    <a:pt x="1986" y="1"/>
                  </a:moveTo>
                  <a:lnTo>
                    <a:pt x="0" y="1141"/>
                  </a:lnTo>
                  <a:lnTo>
                    <a:pt x="1944" y="3634"/>
                  </a:lnTo>
                  <a:lnTo>
                    <a:pt x="3929" y="2493"/>
                  </a:lnTo>
                  <a:lnTo>
                    <a:pt x="1986" y="1"/>
                  </a:ln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39"/>
            <p:cNvSpPr/>
            <p:nvPr/>
          </p:nvSpPr>
          <p:spPr>
            <a:xfrm>
              <a:off x="2543600" y="2727575"/>
              <a:ext cx="195425" cy="736500"/>
            </a:xfrm>
            <a:custGeom>
              <a:avLst/>
              <a:gdLst/>
              <a:ahLst/>
              <a:cxnLst/>
              <a:rect l="l" t="t" r="r" b="b"/>
              <a:pathLst>
                <a:path w="7817" h="29460" extrusionOk="0">
                  <a:moveTo>
                    <a:pt x="7817" y="1"/>
                  </a:moveTo>
                  <a:lnTo>
                    <a:pt x="1733" y="381"/>
                  </a:lnTo>
                  <a:cubicBezTo>
                    <a:pt x="1733" y="381"/>
                    <a:pt x="1353" y="8619"/>
                    <a:pt x="1395" y="11661"/>
                  </a:cubicBezTo>
                  <a:cubicBezTo>
                    <a:pt x="1437" y="14703"/>
                    <a:pt x="2155" y="27504"/>
                    <a:pt x="2155" y="27504"/>
                  </a:cubicBezTo>
                  <a:lnTo>
                    <a:pt x="1226" y="27800"/>
                  </a:lnTo>
                  <a:cubicBezTo>
                    <a:pt x="1226" y="27800"/>
                    <a:pt x="297" y="27842"/>
                    <a:pt x="170" y="27926"/>
                  </a:cubicBezTo>
                  <a:cubicBezTo>
                    <a:pt x="1" y="28011"/>
                    <a:pt x="254" y="28264"/>
                    <a:pt x="804" y="28560"/>
                  </a:cubicBezTo>
                  <a:cubicBezTo>
                    <a:pt x="1255" y="28838"/>
                    <a:pt x="2393" y="29459"/>
                    <a:pt x="2900" y="29459"/>
                  </a:cubicBezTo>
                  <a:cubicBezTo>
                    <a:pt x="3010" y="29459"/>
                    <a:pt x="3090" y="29430"/>
                    <a:pt x="3127" y="29363"/>
                  </a:cubicBezTo>
                  <a:cubicBezTo>
                    <a:pt x="3381" y="29025"/>
                    <a:pt x="3085" y="28560"/>
                    <a:pt x="3127" y="28264"/>
                  </a:cubicBezTo>
                  <a:cubicBezTo>
                    <a:pt x="5155" y="17829"/>
                    <a:pt x="4902" y="10436"/>
                    <a:pt x="4902" y="10436"/>
                  </a:cubicBezTo>
                  <a:cubicBezTo>
                    <a:pt x="6845" y="4944"/>
                    <a:pt x="7817" y="1"/>
                    <a:pt x="7817"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39"/>
            <p:cNvSpPr/>
            <p:nvPr/>
          </p:nvSpPr>
          <p:spPr>
            <a:xfrm>
              <a:off x="2543600" y="3418325"/>
              <a:ext cx="83475" cy="45750"/>
            </a:xfrm>
            <a:custGeom>
              <a:avLst/>
              <a:gdLst/>
              <a:ahLst/>
              <a:cxnLst/>
              <a:rect l="l" t="t" r="r" b="b"/>
              <a:pathLst>
                <a:path w="3339" h="1830" extrusionOk="0">
                  <a:moveTo>
                    <a:pt x="1817" y="1"/>
                  </a:moveTo>
                  <a:lnTo>
                    <a:pt x="1226" y="170"/>
                  </a:lnTo>
                  <a:cubicBezTo>
                    <a:pt x="1226" y="170"/>
                    <a:pt x="297" y="212"/>
                    <a:pt x="170" y="296"/>
                  </a:cubicBezTo>
                  <a:cubicBezTo>
                    <a:pt x="1" y="381"/>
                    <a:pt x="254" y="634"/>
                    <a:pt x="804" y="930"/>
                  </a:cubicBezTo>
                  <a:cubicBezTo>
                    <a:pt x="1255" y="1208"/>
                    <a:pt x="2393" y="1829"/>
                    <a:pt x="2900" y="1829"/>
                  </a:cubicBezTo>
                  <a:cubicBezTo>
                    <a:pt x="3010" y="1829"/>
                    <a:pt x="3090" y="1800"/>
                    <a:pt x="3127" y="1733"/>
                  </a:cubicBezTo>
                  <a:cubicBezTo>
                    <a:pt x="3338" y="1437"/>
                    <a:pt x="3127" y="972"/>
                    <a:pt x="3127" y="677"/>
                  </a:cubicBezTo>
                  <a:cubicBezTo>
                    <a:pt x="2949" y="732"/>
                    <a:pt x="2763" y="753"/>
                    <a:pt x="2584" y="753"/>
                  </a:cubicBezTo>
                  <a:cubicBezTo>
                    <a:pt x="2084" y="753"/>
                    <a:pt x="1648" y="592"/>
                    <a:pt x="1648" y="592"/>
                  </a:cubicBezTo>
                  <a:cubicBezTo>
                    <a:pt x="1606" y="381"/>
                    <a:pt x="1691" y="170"/>
                    <a:pt x="1817" y="1"/>
                  </a:cubicBezTo>
                  <a:close/>
                </a:path>
              </a:pathLst>
            </a:custGeom>
            <a:solidFill>
              <a:srgbClr val="003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39"/>
            <p:cNvSpPr/>
            <p:nvPr/>
          </p:nvSpPr>
          <p:spPr>
            <a:xfrm>
              <a:off x="2414750" y="2737075"/>
              <a:ext cx="223950" cy="789475"/>
            </a:xfrm>
            <a:custGeom>
              <a:avLst/>
              <a:gdLst/>
              <a:ahLst/>
              <a:cxnLst/>
              <a:rect l="l" t="t" r="r" b="b"/>
              <a:pathLst>
                <a:path w="8958" h="31579" extrusionOk="0">
                  <a:moveTo>
                    <a:pt x="2578" y="1"/>
                  </a:moveTo>
                  <a:cubicBezTo>
                    <a:pt x="2578" y="1"/>
                    <a:pt x="803" y="9464"/>
                    <a:pt x="1141" y="12886"/>
                  </a:cubicBezTo>
                  <a:lnTo>
                    <a:pt x="2451" y="29912"/>
                  </a:lnTo>
                  <a:cubicBezTo>
                    <a:pt x="2451" y="29912"/>
                    <a:pt x="2314" y="29891"/>
                    <a:pt x="2113" y="29891"/>
                  </a:cubicBezTo>
                  <a:cubicBezTo>
                    <a:pt x="1912" y="29891"/>
                    <a:pt x="1648" y="29912"/>
                    <a:pt x="1395" y="29997"/>
                  </a:cubicBezTo>
                  <a:cubicBezTo>
                    <a:pt x="634" y="29997"/>
                    <a:pt x="1" y="30166"/>
                    <a:pt x="761" y="30504"/>
                  </a:cubicBezTo>
                  <a:cubicBezTo>
                    <a:pt x="1648" y="30926"/>
                    <a:pt x="2747" y="31475"/>
                    <a:pt x="3296" y="31560"/>
                  </a:cubicBezTo>
                  <a:cubicBezTo>
                    <a:pt x="3334" y="31573"/>
                    <a:pt x="3372" y="31579"/>
                    <a:pt x="3410" y="31579"/>
                  </a:cubicBezTo>
                  <a:cubicBezTo>
                    <a:pt x="3619" y="31579"/>
                    <a:pt x="3796" y="31389"/>
                    <a:pt x="3761" y="31138"/>
                  </a:cubicBezTo>
                  <a:lnTo>
                    <a:pt x="3761" y="30419"/>
                  </a:lnTo>
                  <a:cubicBezTo>
                    <a:pt x="5070" y="23617"/>
                    <a:pt x="5366" y="16858"/>
                    <a:pt x="5070" y="12337"/>
                  </a:cubicBezTo>
                  <a:cubicBezTo>
                    <a:pt x="6802" y="7901"/>
                    <a:pt x="8957" y="1141"/>
                    <a:pt x="8957" y="1141"/>
                  </a:cubicBezTo>
                  <a:lnTo>
                    <a:pt x="2578" y="1"/>
                  </a:ln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39"/>
            <p:cNvSpPr/>
            <p:nvPr/>
          </p:nvSpPr>
          <p:spPr>
            <a:xfrm>
              <a:off x="2470725" y="2507875"/>
              <a:ext cx="294700" cy="280775"/>
            </a:xfrm>
            <a:custGeom>
              <a:avLst/>
              <a:gdLst/>
              <a:ahLst/>
              <a:cxnLst/>
              <a:rect l="l" t="t" r="r" b="b"/>
              <a:pathLst>
                <a:path w="11788" h="11231" extrusionOk="0">
                  <a:moveTo>
                    <a:pt x="9971" y="1"/>
                  </a:moveTo>
                  <a:lnTo>
                    <a:pt x="2155" y="466"/>
                  </a:lnTo>
                  <a:lnTo>
                    <a:pt x="1564" y="2451"/>
                  </a:lnTo>
                  <a:cubicBezTo>
                    <a:pt x="1564" y="2451"/>
                    <a:pt x="508" y="5620"/>
                    <a:pt x="1" y="9802"/>
                  </a:cubicBezTo>
                  <a:cubicBezTo>
                    <a:pt x="1" y="9802"/>
                    <a:pt x="1050" y="11230"/>
                    <a:pt x="4745" y="11230"/>
                  </a:cubicBezTo>
                  <a:cubicBezTo>
                    <a:pt x="5499" y="11230"/>
                    <a:pt x="6364" y="11171"/>
                    <a:pt x="7352" y="11028"/>
                  </a:cubicBezTo>
                  <a:lnTo>
                    <a:pt x="7690" y="9718"/>
                  </a:lnTo>
                  <a:cubicBezTo>
                    <a:pt x="7690" y="9718"/>
                    <a:pt x="8385" y="9919"/>
                    <a:pt x="9364" y="9919"/>
                  </a:cubicBezTo>
                  <a:cubicBezTo>
                    <a:pt x="10004" y="9919"/>
                    <a:pt x="10766" y="9833"/>
                    <a:pt x="11534" y="9549"/>
                  </a:cubicBezTo>
                  <a:cubicBezTo>
                    <a:pt x="11534" y="9549"/>
                    <a:pt x="11408" y="8662"/>
                    <a:pt x="11534" y="7014"/>
                  </a:cubicBezTo>
                  <a:cubicBezTo>
                    <a:pt x="11661" y="5366"/>
                    <a:pt x="11788" y="1944"/>
                    <a:pt x="99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4" name="Google Shape;4274;p39"/>
            <p:cNvSpPr/>
            <p:nvPr/>
          </p:nvSpPr>
          <p:spPr>
            <a:xfrm>
              <a:off x="2330250" y="1942575"/>
              <a:ext cx="477300" cy="310575"/>
            </a:xfrm>
            <a:custGeom>
              <a:avLst/>
              <a:gdLst/>
              <a:ahLst/>
              <a:cxnLst/>
              <a:rect l="l" t="t" r="r" b="b"/>
              <a:pathLst>
                <a:path w="19092" h="12423" extrusionOk="0">
                  <a:moveTo>
                    <a:pt x="621" y="0"/>
                  </a:moveTo>
                  <a:cubicBezTo>
                    <a:pt x="231" y="0"/>
                    <a:pt x="930" y="1827"/>
                    <a:pt x="930" y="1827"/>
                  </a:cubicBezTo>
                  <a:cubicBezTo>
                    <a:pt x="930" y="1827"/>
                    <a:pt x="471" y="1666"/>
                    <a:pt x="213" y="1666"/>
                  </a:cubicBezTo>
                  <a:cubicBezTo>
                    <a:pt x="121" y="1666"/>
                    <a:pt x="54" y="1687"/>
                    <a:pt x="43" y="1742"/>
                  </a:cubicBezTo>
                  <a:cubicBezTo>
                    <a:pt x="1" y="2080"/>
                    <a:pt x="1479" y="2841"/>
                    <a:pt x="1479" y="2841"/>
                  </a:cubicBezTo>
                  <a:cubicBezTo>
                    <a:pt x="1479" y="2841"/>
                    <a:pt x="4183" y="6685"/>
                    <a:pt x="6211" y="8333"/>
                  </a:cubicBezTo>
                  <a:cubicBezTo>
                    <a:pt x="7436" y="9305"/>
                    <a:pt x="13393" y="11671"/>
                    <a:pt x="16308" y="12347"/>
                  </a:cubicBezTo>
                  <a:cubicBezTo>
                    <a:pt x="16534" y="12399"/>
                    <a:pt x="16743" y="12423"/>
                    <a:pt x="16934" y="12423"/>
                  </a:cubicBezTo>
                  <a:cubicBezTo>
                    <a:pt x="19070" y="12423"/>
                    <a:pt x="19091" y="9422"/>
                    <a:pt x="17618" y="8840"/>
                  </a:cubicBezTo>
                  <a:cubicBezTo>
                    <a:pt x="16013" y="8206"/>
                    <a:pt x="8197" y="6432"/>
                    <a:pt x="8197" y="6432"/>
                  </a:cubicBezTo>
                  <a:lnTo>
                    <a:pt x="2029" y="2418"/>
                  </a:lnTo>
                  <a:cubicBezTo>
                    <a:pt x="2029" y="2418"/>
                    <a:pt x="1479" y="348"/>
                    <a:pt x="677" y="10"/>
                  </a:cubicBezTo>
                  <a:cubicBezTo>
                    <a:pt x="656" y="3"/>
                    <a:pt x="637" y="0"/>
                    <a:pt x="621"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5" name="Google Shape;4275;p39"/>
            <p:cNvSpPr/>
            <p:nvPr/>
          </p:nvSpPr>
          <p:spPr>
            <a:xfrm>
              <a:off x="2511925" y="2134100"/>
              <a:ext cx="304200" cy="418625"/>
            </a:xfrm>
            <a:custGeom>
              <a:avLst/>
              <a:gdLst/>
              <a:ahLst/>
              <a:cxnLst/>
              <a:rect l="l" t="t" r="r" b="b"/>
              <a:pathLst>
                <a:path w="12168" h="16745" extrusionOk="0">
                  <a:moveTo>
                    <a:pt x="7964" y="0"/>
                  </a:moveTo>
                  <a:cubicBezTo>
                    <a:pt x="7303" y="0"/>
                    <a:pt x="6419" y="277"/>
                    <a:pt x="4943" y="883"/>
                  </a:cubicBezTo>
                  <a:cubicBezTo>
                    <a:pt x="2620" y="1855"/>
                    <a:pt x="1352" y="3165"/>
                    <a:pt x="1352" y="3165"/>
                  </a:cubicBezTo>
                  <a:cubicBezTo>
                    <a:pt x="381" y="4010"/>
                    <a:pt x="803" y="12121"/>
                    <a:pt x="930" y="13009"/>
                  </a:cubicBezTo>
                  <a:cubicBezTo>
                    <a:pt x="1099" y="13896"/>
                    <a:pt x="381" y="14614"/>
                    <a:pt x="212" y="14994"/>
                  </a:cubicBezTo>
                  <a:cubicBezTo>
                    <a:pt x="85" y="15374"/>
                    <a:pt x="0" y="16600"/>
                    <a:pt x="2831" y="16726"/>
                  </a:cubicBezTo>
                  <a:cubicBezTo>
                    <a:pt x="3039" y="16739"/>
                    <a:pt x="3246" y="16745"/>
                    <a:pt x="3452" y="16745"/>
                  </a:cubicBezTo>
                  <a:cubicBezTo>
                    <a:pt x="6010" y="16745"/>
                    <a:pt x="8361" y="15815"/>
                    <a:pt x="8830" y="14994"/>
                  </a:cubicBezTo>
                  <a:cubicBezTo>
                    <a:pt x="9337" y="14065"/>
                    <a:pt x="8619" y="13811"/>
                    <a:pt x="8788" y="12755"/>
                  </a:cubicBezTo>
                  <a:cubicBezTo>
                    <a:pt x="8999" y="11699"/>
                    <a:pt x="11365" y="7643"/>
                    <a:pt x="11788" y="5615"/>
                  </a:cubicBezTo>
                  <a:cubicBezTo>
                    <a:pt x="12168" y="3587"/>
                    <a:pt x="11703" y="1348"/>
                    <a:pt x="10731" y="841"/>
                  </a:cubicBezTo>
                  <a:cubicBezTo>
                    <a:pt x="9760" y="334"/>
                    <a:pt x="8999" y="292"/>
                    <a:pt x="8999" y="292"/>
                  </a:cubicBezTo>
                  <a:cubicBezTo>
                    <a:pt x="8681" y="101"/>
                    <a:pt x="8363" y="0"/>
                    <a:pt x="79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6" name="Google Shape;4276;p39"/>
            <p:cNvSpPr/>
            <p:nvPr/>
          </p:nvSpPr>
          <p:spPr>
            <a:xfrm>
              <a:off x="2599575" y="1963250"/>
              <a:ext cx="129950" cy="190825"/>
            </a:xfrm>
            <a:custGeom>
              <a:avLst/>
              <a:gdLst/>
              <a:ahLst/>
              <a:cxnLst/>
              <a:rect l="l" t="t" r="r" b="b"/>
              <a:pathLst>
                <a:path w="5198" h="7633" extrusionOk="0">
                  <a:moveTo>
                    <a:pt x="2638" y="0"/>
                  </a:moveTo>
                  <a:cubicBezTo>
                    <a:pt x="1686" y="0"/>
                    <a:pt x="804" y="451"/>
                    <a:pt x="804" y="451"/>
                  </a:cubicBezTo>
                  <a:cubicBezTo>
                    <a:pt x="804" y="451"/>
                    <a:pt x="43" y="1591"/>
                    <a:pt x="254" y="3155"/>
                  </a:cubicBezTo>
                  <a:cubicBezTo>
                    <a:pt x="339" y="3662"/>
                    <a:pt x="1" y="3831"/>
                    <a:pt x="1" y="3831"/>
                  </a:cubicBezTo>
                  <a:cubicBezTo>
                    <a:pt x="1" y="3831"/>
                    <a:pt x="212" y="5394"/>
                    <a:pt x="592" y="5689"/>
                  </a:cubicBezTo>
                  <a:cubicBezTo>
                    <a:pt x="1015" y="5985"/>
                    <a:pt x="1480" y="5605"/>
                    <a:pt x="1649" y="6450"/>
                  </a:cubicBezTo>
                  <a:cubicBezTo>
                    <a:pt x="1733" y="6830"/>
                    <a:pt x="1818" y="7084"/>
                    <a:pt x="1818" y="7295"/>
                  </a:cubicBezTo>
                  <a:cubicBezTo>
                    <a:pt x="1860" y="7506"/>
                    <a:pt x="2071" y="7633"/>
                    <a:pt x="2282" y="7633"/>
                  </a:cubicBezTo>
                  <a:lnTo>
                    <a:pt x="4859" y="7337"/>
                  </a:lnTo>
                  <a:cubicBezTo>
                    <a:pt x="4859" y="7337"/>
                    <a:pt x="3339" y="5985"/>
                    <a:pt x="4057" y="4887"/>
                  </a:cubicBezTo>
                  <a:cubicBezTo>
                    <a:pt x="4775" y="3746"/>
                    <a:pt x="5197" y="1465"/>
                    <a:pt x="4014" y="451"/>
                  </a:cubicBezTo>
                  <a:cubicBezTo>
                    <a:pt x="3606" y="113"/>
                    <a:pt x="3113" y="0"/>
                    <a:pt x="2638"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7" name="Google Shape;4277;p39"/>
            <p:cNvSpPr/>
            <p:nvPr/>
          </p:nvSpPr>
          <p:spPr>
            <a:xfrm>
              <a:off x="2581625" y="1947875"/>
              <a:ext cx="221825" cy="277025"/>
            </a:xfrm>
            <a:custGeom>
              <a:avLst/>
              <a:gdLst/>
              <a:ahLst/>
              <a:cxnLst/>
              <a:rect l="l" t="t" r="r" b="b"/>
              <a:pathLst>
                <a:path w="8873" h="11081" extrusionOk="0">
                  <a:moveTo>
                    <a:pt x="3889" y="1"/>
                  </a:moveTo>
                  <a:cubicBezTo>
                    <a:pt x="3533" y="1"/>
                    <a:pt x="3127" y="81"/>
                    <a:pt x="2662" y="263"/>
                  </a:cubicBezTo>
                  <a:cubicBezTo>
                    <a:pt x="1" y="1361"/>
                    <a:pt x="1310" y="4319"/>
                    <a:pt x="2493" y="5248"/>
                  </a:cubicBezTo>
                  <a:cubicBezTo>
                    <a:pt x="3465" y="6009"/>
                    <a:pt x="2958" y="7149"/>
                    <a:pt x="2958" y="7952"/>
                  </a:cubicBezTo>
                  <a:cubicBezTo>
                    <a:pt x="2999" y="10317"/>
                    <a:pt x="4231" y="11080"/>
                    <a:pt x="5524" y="11080"/>
                  </a:cubicBezTo>
                  <a:cubicBezTo>
                    <a:pt x="6888" y="11080"/>
                    <a:pt x="8319" y="10231"/>
                    <a:pt x="8493" y="9515"/>
                  </a:cubicBezTo>
                  <a:cubicBezTo>
                    <a:pt x="8873" y="8121"/>
                    <a:pt x="8197" y="7149"/>
                    <a:pt x="7436" y="5459"/>
                  </a:cubicBezTo>
                  <a:cubicBezTo>
                    <a:pt x="6972" y="4403"/>
                    <a:pt x="6845" y="3854"/>
                    <a:pt x="6338" y="2460"/>
                  </a:cubicBezTo>
                  <a:cubicBezTo>
                    <a:pt x="5964" y="1339"/>
                    <a:pt x="5345" y="1"/>
                    <a:pt x="3889" y="1"/>
                  </a:cubicBezTo>
                  <a:close/>
                </a:path>
              </a:pathLst>
            </a:custGeom>
            <a:solidFill>
              <a:srgbClr val="020F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8" name="Google Shape;4278;p39"/>
            <p:cNvSpPr/>
            <p:nvPr/>
          </p:nvSpPr>
          <p:spPr>
            <a:xfrm>
              <a:off x="2329200" y="2217250"/>
              <a:ext cx="303150" cy="343150"/>
            </a:xfrm>
            <a:custGeom>
              <a:avLst/>
              <a:gdLst/>
              <a:ahLst/>
              <a:cxnLst/>
              <a:rect l="l" t="t" r="r" b="b"/>
              <a:pathLst>
                <a:path w="12126" h="13726" extrusionOk="0">
                  <a:moveTo>
                    <a:pt x="9100" y="1"/>
                  </a:moveTo>
                  <a:cubicBezTo>
                    <a:pt x="7719" y="1"/>
                    <a:pt x="7196" y="1768"/>
                    <a:pt x="6971" y="3303"/>
                  </a:cubicBezTo>
                  <a:cubicBezTo>
                    <a:pt x="6760" y="4528"/>
                    <a:pt x="5915" y="7950"/>
                    <a:pt x="5366" y="9978"/>
                  </a:cubicBezTo>
                  <a:lnTo>
                    <a:pt x="1775" y="8626"/>
                  </a:lnTo>
                  <a:cubicBezTo>
                    <a:pt x="1775" y="8626"/>
                    <a:pt x="1775" y="7781"/>
                    <a:pt x="1183" y="7697"/>
                  </a:cubicBezTo>
                  <a:cubicBezTo>
                    <a:pt x="607" y="7582"/>
                    <a:pt x="450" y="6872"/>
                    <a:pt x="267" y="6872"/>
                  </a:cubicBezTo>
                  <a:cubicBezTo>
                    <a:pt x="249" y="6872"/>
                    <a:pt x="231" y="6879"/>
                    <a:pt x="212" y="6894"/>
                  </a:cubicBezTo>
                  <a:cubicBezTo>
                    <a:pt x="0" y="7063"/>
                    <a:pt x="465" y="8035"/>
                    <a:pt x="465" y="8035"/>
                  </a:cubicBezTo>
                  <a:cubicBezTo>
                    <a:pt x="1648" y="10232"/>
                    <a:pt x="5197" y="13485"/>
                    <a:pt x="5197" y="13485"/>
                  </a:cubicBezTo>
                  <a:lnTo>
                    <a:pt x="5239" y="13443"/>
                  </a:lnTo>
                  <a:cubicBezTo>
                    <a:pt x="5526" y="13628"/>
                    <a:pt x="5906" y="13726"/>
                    <a:pt x="6289" y="13726"/>
                  </a:cubicBezTo>
                  <a:cubicBezTo>
                    <a:pt x="6867" y="13726"/>
                    <a:pt x="7452" y="13503"/>
                    <a:pt x="7732" y="13020"/>
                  </a:cubicBezTo>
                  <a:cubicBezTo>
                    <a:pt x="8492" y="11626"/>
                    <a:pt x="9548" y="7866"/>
                    <a:pt x="10055" y="6091"/>
                  </a:cubicBezTo>
                  <a:cubicBezTo>
                    <a:pt x="10605" y="4317"/>
                    <a:pt x="12126" y="853"/>
                    <a:pt x="9675" y="92"/>
                  </a:cubicBezTo>
                  <a:cubicBezTo>
                    <a:pt x="9469" y="30"/>
                    <a:pt x="9277" y="1"/>
                    <a:pt x="9100"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9" name="Google Shape;4279;p39"/>
            <p:cNvSpPr/>
            <p:nvPr/>
          </p:nvSpPr>
          <p:spPr>
            <a:xfrm>
              <a:off x="2414750" y="3484875"/>
              <a:ext cx="94925" cy="41675"/>
            </a:xfrm>
            <a:custGeom>
              <a:avLst/>
              <a:gdLst/>
              <a:ahLst/>
              <a:cxnLst/>
              <a:rect l="l" t="t" r="r" b="b"/>
              <a:pathLst>
                <a:path w="3797" h="1667" extrusionOk="0">
                  <a:moveTo>
                    <a:pt x="2197" y="0"/>
                  </a:moveTo>
                  <a:cubicBezTo>
                    <a:pt x="1986" y="0"/>
                    <a:pt x="1690" y="0"/>
                    <a:pt x="1395" y="85"/>
                  </a:cubicBezTo>
                  <a:cubicBezTo>
                    <a:pt x="677" y="85"/>
                    <a:pt x="1" y="254"/>
                    <a:pt x="761" y="592"/>
                  </a:cubicBezTo>
                  <a:cubicBezTo>
                    <a:pt x="1648" y="1014"/>
                    <a:pt x="2747" y="1563"/>
                    <a:pt x="3296" y="1648"/>
                  </a:cubicBezTo>
                  <a:cubicBezTo>
                    <a:pt x="3334" y="1661"/>
                    <a:pt x="3372" y="1667"/>
                    <a:pt x="3410" y="1667"/>
                  </a:cubicBezTo>
                  <a:cubicBezTo>
                    <a:pt x="3619" y="1667"/>
                    <a:pt x="3796" y="1477"/>
                    <a:pt x="3761" y="1226"/>
                  </a:cubicBezTo>
                  <a:lnTo>
                    <a:pt x="3761" y="507"/>
                  </a:lnTo>
                  <a:cubicBezTo>
                    <a:pt x="3761" y="507"/>
                    <a:pt x="3761" y="507"/>
                    <a:pt x="3761" y="465"/>
                  </a:cubicBezTo>
                  <a:cubicBezTo>
                    <a:pt x="3487" y="556"/>
                    <a:pt x="3189" y="600"/>
                    <a:pt x="2916" y="600"/>
                  </a:cubicBezTo>
                  <a:cubicBezTo>
                    <a:pt x="2556" y="600"/>
                    <a:pt x="2239" y="524"/>
                    <a:pt x="2071" y="381"/>
                  </a:cubicBezTo>
                  <a:cubicBezTo>
                    <a:pt x="2071" y="212"/>
                    <a:pt x="2113" y="85"/>
                    <a:pt x="2197" y="0"/>
                  </a:cubicBezTo>
                  <a:close/>
                </a:path>
              </a:pathLst>
            </a:custGeom>
            <a:solidFill>
              <a:srgbClr val="0035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39"/>
            <p:cNvSpPr/>
            <p:nvPr/>
          </p:nvSpPr>
          <p:spPr>
            <a:xfrm>
              <a:off x="4245150" y="1365100"/>
              <a:ext cx="795325" cy="749900"/>
            </a:xfrm>
            <a:custGeom>
              <a:avLst/>
              <a:gdLst/>
              <a:ahLst/>
              <a:cxnLst/>
              <a:rect l="l" t="t" r="r" b="b"/>
              <a:pathLst>
                <a:path w="31813" h="29996" extrusionOk="0">
                  <a:moveTo>
                    <a:pt x="22000" y="1"/>
                  </a:moveTo>
                  <a:cubicBezTo>
                    <a:pt x="18767" y="1"/>
                    <a:pt x="16899" y="6476"/>
                    <a:pt x="14783" y="6476"/>
                  </a:cubicBezTo>
                  <a:cubicBezTo>
                    <a:pt x="14441" y="6476"/>
                    <a:pt x="14092" y="6307"/>
                    <a:pt x="13731" y="5914"/>
                  </a:cubicBezTo>
                  <a:cubicBezTo>
                    <a:pt x="12391" y="4460"/>
                    <a:pt x="11069" y="3933"/>
                    <a:pt x="9914" y="3933"/>
                  </a:cubicBezTo>
                  <a:cubicBezTo>
                    <a:pt x="8518" y="3933"/>
                    <a:pt x="7365" y="4702"/>
                    <a:pt x="6718" y="5534"/>
                  </a:cubicBezTo>
                  <a:cubicBezTo>
                    <a:pt x="5492" y="7013"/>
                    <a:pt x="5704" y="10435"/>
                    <a:pt x="4140" y="11660"/>
                  </a:cubicBezTo>
                  <a:cubicBezTo>
                    <a:pt x="2577" y="12843"/>
                    <a:pt x="0" y="16730"/>
                    <a:pt x="5408" y="19814"/>
                  </a:cubicBezTo>
                  <a:cubicBezTo>
                    <a:pt x="10773" y="22940"/>
                    <a:pt x="22941" y="29996"/>
                    <a:pt x="22941" y="29996"/>
                  </a:cubicBezTo>
                  <a:lnTo>
                    <a:pt x="31813" y="19518"/>
                  </a:lnTo>
                  <a:cubicBezTo>
                    <a:pt x="31813" y="19518"/>
                    <a:pt x="28602" y="3717"/>
                    <a:pt x="23659" y="549"/>
                  </a:cubicBezTo>
                  <a:cubicBezTo>
                    <a:pt x="23067" y="166"/>
                    <a:pt x="22516" y="1"/>
                    <a:pt x="22000" y="1"/>
                  </a:cubicBez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39"/>
            <p:cNvSpPr/>
            <p:nvPr/>
          </p:nvSpPr>
          <p:spPr>
            <a:xfrm>
              <a:off x="4666575" y="1522700"/>
              <a:ext cx="742525" cy="813875"/>
            </a:xfrm>
            <a:custGeom>
              <a:avLst/>
              <a:gdLst/>
              <a:ahLst/>
              <a:cxnLst/>
              <a:rect l="l" t="t" r="r" b="b"/>
              <a:pathLst>
                <a:path w="29701" h="32555" extrusionOk="0">
                  <a:moveTo>
                    <a:pt x="13795" y="0"/>
                  </a:moveTo>
                  <a:cubicBezTo>
                    <a:pt x="8940" y="0"/>
                    <a:pt x="4498" y="3384"/>
                    <a:pt x="2619" y="9201"/>
                  </a:cubicBezTo>
                  <a:cubicBezTo>
                    <a:pt x="0" y="17270"/>
                    <a:pt x="3338" y="26987"/>
                    <a:pt x="10097" y="30916"/>
                  </a:cubicBezTo>
                  <a:cubicBezTo>
                    <a:pt x="12010" y="32028"/>
                    <a:pt x="13989" y="32554"/>
                    <a:pt x="15905" y="32554"/>
                  </a:cubicBezTo>
                  <a:cubicBezTo>
                    <a:pt x="20761" y="32554"/>
                    <a:pt x="25203" y="29171"/>
                    <a:pt x="27081" y="23354"/>
                  </a:cubicBezTo>
                  <a:cubicBezTo>
                    <a:pt x="29700" y="15284"/>
                    <a:pt x="26363" y="5567"/>
                    <a:pt x="19603" y="1638"/>
                  </a:cubicBezTo>
                  <a:cubicBezTo>
                    <a:pt x="17691" y="527"/>
                    <a:pt x="15711" y="0"/>
                    <a:pt x="13795" y="0"/>
                  </a:cubicBezTo>
                  <a:close/>
                </a:path>
              </a:pathLst>
            </a:custGeom>
            <a:solidFill>
              <a:srgbClr val="F87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2" name="Google Shape;4282;p39"/>
            <p:cNvSpPr/>
            <p:nvPr/>
          </p:nvSpPr>
          <p:spPr>
            <a:xfrm>
              <a:off x="4462725" y="1391375"/>
              <a:ext cx="151050" cy="174575"/>
            </a:xfrm>
            <a:custGeom>
              <a:avLst/>
              <a:gdLst/>
              <a:ahLst/>
              <a:cxnLst/>
              <a:rect l="l" t="t" r="r" b="b"/>
              <a:pathLst>
                <a:path w="6042" h="6983" extrusionOk="0">
                  <a:moveTo>
                    <a:pt x="2841" y="1"/>
                  </a:moveTo>
                  <a:cubicBezTo>
                    <a:pt x="1827" y="1"/>
                    <a:pt x="957" y="682"/>
                    <a:pt x="549" y="1906"/>
                  </a:cubicBezTo>
                  <a:cubicBezTo>
                    <a:pt x="0" y="3723"/>
                    <a:pt x="718" y="5666"/>
                    <a:pt x="2282" y="6553"/>
                  </a:cubicBezTo>
                  <a:cubicBezTo>
                    <a:pt x="2777" y="6846"/>
                    <a:pt x="3248" y="6983"/>
                    <a:pt x="3689" y="6983"/>
                  </a:cubicBezTo>
                  <a:cubicBezTo>
                    <a:pt x="4075" y="6983"/>
                    <a:pt x="4439" y="6877"/>
                    <a:pt x="4774" y="6680"/>
                  </a:cubicBezTo>
                  <a:lnTo>
                    <a:pt x="4183" y="5201"/>
                  </a:lnTo>
                  <a:cubicBezTo>
                    <a:pt x="3963" y="5333"/>
                    <a:pt x="3733" y="5408"/>
                    <a:pt x="3497" y="5408"/>
                  </a:cubicBezTo>
                  <a:cubicBezTo>
                    <a:pt x="3278" y="5408"/>
                    <a:pt x="3054" y="5344"/>
                    <a:pt x="2831" y="5201"/>
                  </a:cubicBezTo>
                  <a:cubicBezTo>
                    <a:pt x="1986" y="4737"/>
                    <a:pt x="1648" y="3765"/>
                    <a:pt x="1986" y="2751"/>
                  </a:cubicBezTo>
                  <a:cubicBezTo>
                    <a:pt x="2227" y="2026"/>
                    <a:pt x="2685" y="1625"/>
                    <a:pt x="3235" y="1625"/>
                  </a:cubicBezTo>
                  <a:cubicBezTo>
                    <a:pt x="3454" y="1625"/>
                    <a:pt x="3688" y="1689"/>
                    <a:pt x="3929" y="1821"/>
                  </a:cubicBezTo>
                  <a:cubicBezTo>
                    <a:pt x="4394" y="2117"/>
                    <a:pt x="4690" y="2582"/>
                    <a:pt x="4859" y="3216"/>
                  </a:cubicBezTo>
                  <a:lnTo>
                    <a:pt x="6042" y="2751"/>
                  </a:lnTo>
                  <a:cubicBezTo>
                    <a:pt x="5788" y="1779"/>
                    <a:pt x="5197" y="934"/>
                    <a:pt x="4267" y="427"/>
                  </a:cubicBezTo>
                  <a:cubicBezTo>
                    <a:pt x="3782" y="139"/>
                    <a:pt x="3297" y="1"/>
                    <a:pt x="28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3" name="Google Shape;4283;p39"/>
            <p:cNvSpPr/>
            <p:nvPr/>
          </p:nvSpPr>
          <p:spPr>
            <a:xfrm>
              <a:off x="4607425" y="1454850"/>
              <a:ext cx="152100" cy="213375"/>
            </a:xfrm>
            <a:custGeom>
              <a:avLst/>
              <a:gdLst/>
              <a:ahLst/>
              <a:cxnLst/>
              <a:rect l="l" t="t" r="r" b="b"/>
              <a:pathLst>
                <a:path w="6084" h="8535" extrusionOk="0">
                  <a:moveTo>
                    <a:pt x="2873" y="2113"/>
                  </a:moveTo>
                  <a:lnTo>
                    <a:pt x="3676" y="2578"/>
                  </a:lnTo>
                  <a:cubicBezTo>
                    <a:pt x="4225" y="2916"/>
                    <a:pt x="4436" y="3381"/>
                    <a:pt x="4267" y="3930"/>
                  </a:cubicBezTo>
                  <a:cubicBezTo>
                    <a:pt x="4130" y="4288"/>
                    <a:pt x="3920" y="4484"/>
                    <a:pt x="3627" y="4484"/>
                  </a:cubicBezTo>
                  <a:cubicBezTo>
                    <a:pt x="3471" y="4484"/>
                    <a:pt x="3290" y="4428"/>
                    <a:pt x="3084" y="4310"/>
                  </a:cubicBezTo>
                  <a:lnTo>
                    <a:pt x="2324" y="3845"/>
                  </a:lnTo>
                  <a:lnTo>
                    <a:pt x="2873" y="2113"/>
                  </a:lnTo>
                  <a:close/>
                  <a:moveTo>
                    <a:pt x="1901" y="1"/>
                  </a:moveTo>
                  <a:lnTo>
                    <a:pt x="0" y="5915"/>
                  </a:lnTo>
                  <a:lnTo>
                    <a:pt x="1394" y="6718"/>
                  </a:lnTo>
                  <a:lnTo>
                    <a:pt x="1901" y="5155"/>
                  </a:lnTo>
                  <a:lnTo>
                    <a:pt x="2662" y="5577"/>
                  </a:lnTo>
                  <a:lnTo>
                    <a:pt x="3042" y="7690"/>
                  </a:lnTo>
                  <a:lnTo>
                    <a:pt x="4563" y="8535"/>
                  </a:lnTo>
                  <a:lnTo>
                    <a:pt x="4098" y="6084"/>
                  </a:lnTo>
                  <a:cubicBezTo>
                    <a:pt x="4816" y="6084"/>
                    <a:pt x="5366" y="5620"/>
                    <a:pt x="5661" y="4775"/>
                  </a:cubicBezTo>
                  <a:cubicBezTo>
                    <a:pt x="6084" y="3423"/>
                    <a:pt x="5535" y="2071"/>
                    <a:pt x="4183" y="1310"/>
                  </a:cubicBezTo>
                  <a:lnTo>
                    <a:pt x="190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4" name="Google Shape;4284;p39"/>
            <p:cNvSpPr/>
            <p:nvPr/>
          </p:nvSpPr>
          <p:spPr>
            <a:xfrm>
              <a:off x="4755275" y="1540400"/>
              <a:ext cx="145800" cy="206000"/>
            </a:xfrm>
            <a:custGeom>
              <a:avLst/>
              <a:gdLst/>
              <a:ahLst/>
              <a:cxnLst/>
              <a:rect l="l" t="t" r="r" b="b"/>
              <a:pathLst>
                <a:path w="5832" h="8240" extrusionOk="0">
                  <a:moveTo>
                    <a:pt x="1944" y="1"/>
                  </a:moveTo>
                  <a:lnTo>
                    <a:pt x="1" y="5915"/>
                  </a:lnTo>
                  <a:lnTo>
                    <a:pt x="3972" y="8239"/>
                  </a:lnTo>
                  <a:lnTo>
                    <a:pt x="4395" y="6929"/>
                  </a:lnTo>
                  <a:lnTo>
                    <a:pt x="1818" y="5451"/>
                  </a:lnTo>
                  <a:lnTo>
                    <a:pt x="2156" y="4352"/>
                  </a:lnTo>
                  <a:lnTo>
                    <a:pt x="4352" y="5620"/>
                  </a:lnTo>
                  <a:lnTo>
                    <a:pt x="4775" y="4395"/>
                  </a:lnTo>
                  <a:lnTo>
                    <a:pt x="2578" y="3085"/>
                  </a:lnTo>
                  <a:lnTo>
                    <a:pt x="2916" y="2113"/>
                  </a:lnTo>
                  <a:lnTo>
                    <a:pt x="5409" y="3550"/>
                  </a:lnTo>
                  <a:lnTo>
                    <a:pt x="5831" y="2240"/>
                  </a:lnTo>
                  <a:lnTo>
                    <a:pt x="19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5" name="Google Shape;4285;p39"/>
            <p:cNvSpPr/>
            <p:nvPr/>
          </p:nvSpPr>
          <p:spPr>
            <a:xfrm>
              <a:off x="4876750" y="1642850"/>
              <a:ext cx="143675" cy="199650"/>
            </a:xfrm>
            <a:custGeom>
              <a:avLst/>
              <a:gdLst/>
              <a:ahLst/>
              <a:cxnLst/>
              <a:rect l="l" t="t" r="r" b="b"/>
              <a:pathLst>
                <a:path w="5747" h="7986" extrusionOk="0">
                  <a:moveTo>
                    <a:pt x="4267" y="2029"/>
                  </a:moveTo>
                  <a:lnTo>
                    <a:pt x="4267" y="4310"/>
                  </a:lnTo>
                  <a:lnTo>
                    <a:pt x="3000" y="3550"/>
                  </a:lnTo>
                  <a:lnTo>
                    <a:pt x="4267" y="2029"/>
                  </a:lnTo>
                  <a:close/>
                  <a:moveTo>
                    <a:pt x="4098" y="1"/>
                  </a:moveTo>
                  <a:lnTo>
                    <a:pt x="0" y="4648"/>
                  </a:lnTo>
                  <a:lnTo>
                    <a:pt x="1437" y="5493"/>
                  </a:lnTo>
                  <a:lnTo>
                    <a:pt x="2197" y="4564"/>
                  </a:lnTo>
                  <a:lnTo>
                    <a:pt x="4310" y="5747"/>
                  </a:lnTo>
                  <a:lnTo>
                    <a:pt x="4310" y="7141"/>
                  </a:lnTo>
                  <a:lnTo>
                    <a:pt x="5746" y="7986"/>
                  </a:lnTo>
                  <a:lnTo>
                    <a:pt x="5746" y="7986"/>
                  </a:lnTo>
                  <a:lnTo>
                    <a:pt x="5493" y="804"/>
                  </a:lnTo>
                  <a:lnTo>
                    <a:pt x="409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6" name="Google Shape;4286;p39"/>
            <p:cNvSpPr/>
            <p:nvPr/>
          </p:nvSpPr>
          <p:spPr>
            <a:xfrm>
              <a:off x="5054200" y="1778050"/>
              <a:ext cx="61275" cy="60225"/>
            </a:xfrm>
            <a:custGeom>
              <a:avLst/>
              <a:gdLst/>
              <a:ahLst/>
              <a:cxnLst/>
              <a:rect l="l" t="t" r="r" b="b"/>
              <a:pathLst>
                <a:path w="2451" h="2409" extrusionOk="0">
                  <a:moveTo>
                    <a:pt x="380" y="1"/>
                  </a:moveTo>
                  <a:lnTo>
                    <a:pt x="0" y="1226"/>
                  </a:lnTo>
                  <a:lnTo>
                    <a:pt x="2070" y="2409"/>
                  </a:lnTo>
                  <a:lnTo>
                    <a:pt x="2450" y="1184"/>
                  </a:lnTo>
                  <a:lnTo>
                    <a:pt x="38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7" name="Google Shape;4287;p39"/>
            <p:cNvSpPr/>
            <p:nvPr/>
          </p:nvSpPr>
          <p:spPr>
            <a:xfrm>
              <a:off x="4402525" y="1615400"/>
              <a:ext cx="121475" cy="190150"/>
            </a:xfrm>
            <a:custGeom>
              <a:avLst/>
              <a:gdLst/>
              <a:ahLst/>
              <a:cxnLst/>
              <a:rect l="l" t="t" r="r" b="b"/>
              <a:pathLst>
                <a:path w="4859" h="7606" extrusionOk="0">
                  <a:moveTo>
                    <a:pt x="423" y="0"/>
                  </a:moveTo>
                  <a:lnTo>
                    <a:pt x="0" y="1352"/>
                  </a:lnTo>
                  <a:lnTo>
                    <a:pt x="1521" y="2197"/>
                  </a:lnTo>
                  <a:lnTo>
                    <a:pt x="42" y="6802"/>
                  </a:lnTo>
                  <a:lnTo>
                    <a:pt x="1436" y="7605"/>
                  </a:lnTo>
                  <a:lnTo>
                    <a:pt x="2915" y="3042"/>
                  </a:lnTo>
                  <a:lnTo>
                    <a:pt x="4436" y="3887"/>
                  </a:lnTo>
                  <a:lnTo>
                    <a:pt x="4859" y="2578"/>
                  </a:lnTo>
                  <a:lnTo>
                    <a:pt x="4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8" name="Google Shape;4288;p39"/>
            <p:cNvSpPr/>
            <p:nvPr/>
          </p:nvSpPr>
          <p:spPr>
            <a:xfrm>
              <a:off x="4507075" y="1697775"/>
              <a:ext cx="82400" cy="167975"/>
            </a:xfrm>
            <a:custGeom>
              <a:avLst/>
              <a:gdLst/>
              <a:ahLst/>
              <a:cxnLst/>
              <a:rect l="l" t="t" r="r" b="b"/>
              <a:pathLst>
                <a:path w="3296" h="6719" extrusionOk="0">
                  <a:moveTo>
                    <a:pt x="1902" y="1"/>
                  </a:moveTo>
                  <a:lnTo>
                    <a:pt x="1" y="5915"/>
                  </a:lnTo>
                  <a:lnTo>
                    <a:pt x="1395" y="6718"/>
                  </a:lnTo>
                  <a:lnTo>
                    <a:pt x="3296" y="803"/>
                  </a:lnTo>
                  <a:lnTo>
                    <a:pt x="19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9" name="Google Shape;4289;p39"/>
            <p:cNvSpPr/>
            <p:nvPr/>
          </p:nvSpPr>
          <p:spPr>
            <a:xfrm>
              <a:off x="4616925" y="1733700"/>
              <a:ext cx="140500" cy="198575"/>
            </a:xfrm>
            <a:custGeom>
              <a:avLst/>
              <a:gdLst/>
              <a:ahLst/>
              <a:cxnLst/>
              <a:rect l="l" t="t" r="r" b="b"/>
              <a:pathLst>
                <a:path w="5620" h="7943" extrusionOk="0">
                  <a:moveTo>
                    <a:pt x="0" y="0"/>
                  </a:moveTo>
                  <a:lnTo>
                    <a:pt x="212" y="7140"/>
                  </a:lnTo>
                  <a:lnTo>
                    <a:pt x="1564" y="7943"/>
                  </a:lnTo>
                  <a:lnTo>
                    <a:pt x="5619" y="3253"/>
                  </a:lnTo>
                  <a:lnTo>
                    <a:pt x="4225" y="2451"/>
                  </a:lnTo>
                  <a:lnTo>
                    <a:pt x="1606" y="5492"/>
                  </a:lnTo>
                  <a:lnTo>
                    <a:pt x="1521" y="887"/>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0" name="Google Shape;4290;p39"/>
            <p:cNvSpPr/>
            <p:nvPr/>
          </p:nvSpPr>
          <p:spPr>
            <a:xfrm>
              <a:off x="4734150" y="1829800"/>
              <a:ext cx="144725" cy="204925"/>
            </a:xfrm>
            <a:custGeom>
              <a:avLst/>
              <a:gdLst/>
              <a:ahLst/>
              <a:cxnLst/>
              <a:rect l="l" t="t" r="r" b="b"/>
              <a:pathLst>
                <a:path w="5789" h="8197" extrusionOk="0">
                  <a:moveTo>
                    <a:pt x="1902" y="1"/>
                  </a:moveTo>
                  <a:lnTo>
                    <a:pt x="1" y="5915"/>
                  </a:lnTo>
                  <a:lnTo>
                    <a:pt x="3972" y="8197"/>
                  </a:lnTo>
                  <a:lnTo>
                    <a:pt x="4395" y="6929"/>
                  </a:lnTo>
                  <a:lnTo>
                    <a:pt x="1818" y="5408"/>
                  </a:lnTo>
                  <a:lnTo>
                    <a:pt x="2156" y="4310"/>
                  </a:lnTo>
                  <a:lnTo>
                    <a:pt x="4352" y="5620"/>
                  </a:lnTo>
                  <a:lnTo>
                    <a:pt x="4775" y="4352"/>
                  </a:lnTo>
                  <a:lnTo>
                    <a:pt x="2578" y="3085"/>
                  </a:lnTo>
                  <a:lnTo>
                    <a:pt x="2874" y="2071"/>
                  </a:lnTo>
                  <a:lnTo>
                    <a:pt x="5366" y="3507"/>
                  </a:lnTo>
                  <a:lnTo>
                    <a:pt x="5789" y="2240"/>
                  </a:lnTo>
                  <a:lnTo>
                    <a:pt x="19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1" name="Google Shape;4291;p39"/>
            <p:cNvSpPr/>
            <p:nvPr/>
          </p:nvSpPr>
          <p:spPr>
            <a:xfrm>
              <a:off x="4866175" y="1790725"/>
              <a:ext cx="476375" cy="478475"/>
            </a:xfrm>
            <a:custGeom>
              <a:avLst/>
              <a:gdLst/>
              <a:ahLst/>
              <a:cxnLst/>
              <a:rect l="l" t="t" r="r" b="b"/>
              <a:pathLst>
                <a:path w="19055" h="19139" extrusionOk="0">
                  <a:moveTo>
                    <a:pt x="18801" y="1"/>
                  </a:moveTo>
                  <a:lnTo>
                    <a:pt x="1" y="18674"/>
                  </a:lnTo>
                  <a:cubicBezTo>
                    <a:pt x="170" y="18843"/>
                    <a:pt x="381" y="19012"/>
                    <a:pt x="592" y="19139"/>
                  </a:cubicBezTo>
                  <a:lnTo>
                    <a:pt x="19055" y="761"/>
                  </a:lnTo>
                  <a:cubicBezTo>
                    <a:pt x="18970" y="508"/>
                    <a:pt x="18886" y="254"/>
                    <a:pt x="18801" y="1"/>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2" name="Google Shape;4292;p39"/>
            <p:cNvSpPr/>
            <p:nvPr/>
          </p:nvSpPr>
          <p:spPr>
            <a:xfrm>
              <a:off x="5149250" y="2141375"/>
              <a:ext cx="181675" cy="180650"/>
            </a:xfrm>
            <a:custGeom>
              <a:avLst/>
              <a:gdLst/>
              <a:ahLst/>
              <a:cxnLst/>
              <a:rect l="l" t="t" r="r" b="b"/>
              <a:pathLst>
                <a:path w="7267" h="7226" extrusionOk="0">
                  <a:moveTo>
                    <a:pt x="7267" y="1"/>
                  </a:moveTo>
                  <a:lnTo>
                    <a:pt x="0" y="7225"/>
                  </a:lnTo>
                  <a:cubicBezTo>
                    <a:pt x="676" y="6972"/>
                    <a:pt x="1310" y="6676"/>
                    <a:pt x="1944" y="6338"/>
                  </a:cubicBezTo>
                  <a:lnTo>
                    <a:pt x="6084" y="2198"/>
                  </a:lnTo>
                  <a:cubicBezTo>
                    <a:pt x="6549" y="1522"/>
                    <a:pt x="6929" y="761"/>
                    <a:pt x="7267" y="1"/>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3" name="Google Shape;4293;p39"/>
            <p:cNvSpPr/>
            <p:nvPr/>
          </p:nvSpPr>
          <p:spPr>
            <a:xfrm>
              <a:off x="4916875" y="1858325"/>
              <a:ext cx="441525" cy="444675"/>
            </a:xfrm>
            <a:custGeom>
              <a:avLst/>
              <a:gdLst/>
              <a:ahLst/>
              <a:cxnLst/>
              <a:rect l="l" t="t" r="r" b="b"/>
              <a:pathLst>
                <a:path w="17661" h="17787" extrusionOk="0">
                  <a:moveTo>
                    <a:pt x="17491" y="0"/>
                  </a:moveTo>
                  <a:lnTo>
                    <a:pt x="1" y="17449"/>
                  </a:lnTo>
                  <a:cubicBezTo>
                    <a:pt x="1" y="17449"/>
                    <a:pt x="43" y="17491"/>
                    <a:pt x="85" y="17491"/>
                  </a:cubicBezTo>
                  <a:cubicBezTo>
                    <a:pt x="254" y="17618"/>
                    <a:pt x="466" y="17702"/>
                    <a:pt x="677" y="17787"/>
                  </a:cubicBezTo>
                  <a:lnTo>
                    <a:pt x="17660" y="888"/>
                  </a:lnTo>
                  <a:cubicBezTo>
                    <a:pt x="17618" y="592"/>
                    <a:pt x="17576" y="296"/>
                    <a:pt x="17491" y="0"/>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4" name="Google Shape;4294;p39"/>
            <p:cNvSpPr/>
            <p:nvPr/>
          </p:nvSpPr>
          <p:spPr>
            <a:xfrm>
              <a:off x="5047850" y="2024150"/>
              <a:ext cx="313725" cy="312400"/>
            </a:xfrm>
            <a:custGeom>
              <a:avLst/>
              <a:gdLst/>
              <a:ahLst/>
              <a:cxnLst/>
              <a:rect l="l" t="t" r="r" b="b"/>
              <a:pathLst>
                <a:path w="12549" h="12496" extrusionOk="0">
                  <a:moveTo>
                    <a:pt x="12548" y="0"/>
                  </a:moveTo>
                  <a:lnTo>
                    <a:pt x="1" y="12463"/>
                  </a:lnTo>
                  <a:cubicBezTo>
                    <a:pt x="170" y="12485"/>
                    <a:pt x="349" y="12495"/>
                    <a:pt x="529" y="12495"/>
                  </a:cubicBezTo>
                  <a:cubicBezTo>
                    <a:pt x="708" y="12495"/>
                    <a:pt x="888" y="12485"/>
                    <a:pt x="1057" y="12463"/>
                  </a:cubicBezTo>
                  <a:lnTo>
                    <a:pt x="12337" y="1226"/>
                  </a:lnTo>
                  <a:cubicBezTo>
                    <a:pt x="12421" y="803"/>
                    <a:pt x="12506" y="423"/>
                    <a:pt x="12548" y="0"/>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39"/>
            <p:cNvSpPr/>
            <p:nvPr/>
          </p:nvSpPr>
          <p:spPr>
            <a:xfrm>
              <a:off x="4822875" y="1730525"/>
              <a:ext cx="495375" cy="497500"/>
            </a:xfrm>
            <a:custGeom>
              <a:avLst/>
              <a:gdLst/>
              <a:ahLst/>
              <a:cxnLst/>
              <a:rect l="l" t="t" r="r" b="b"/>
              <a:pathLst>
                <a:path w="19815" h="19900" extrusionOk="0">
                  <a:moveTo>
                    <a:pt x="19477" y="0"/>
                  </a:moveTo>
                  <a:lnTo>
                    <a:pt x="1" y="19350"/>
                  </a:lnTo>
                  <a:cubicBezTo>
                    <a:pt x="170" y="19519"/>
                    <a:pt x="339" y="19730"/>
                    <a:pt x="465" y="19899"/>
                  </a:cubicBezTo>
                  <a:lnTo>
                    <a:pt x="19815" y="676"/>
                  </a:lnTo>
                  <a:cubicBezTo>
                    <a:pt x="19688" y="465"/>
                    <a:pt x="19604" y="212"/>
                    <a:pt x="19477" y="0"/>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39"/>
            <p:cNvSpPr/>
            <p:nvPr/>
          </p:nvSpPr>
          <p:spPr>
            <a:xfrm>
              <a:off x="4976025" y="1934375"/>
              <a:ext cx="389775" cy="392925"/>
            </a:xfrm>
            <a:custGeom>
              <a:avLst/>
              <a:gdLst/>
              <a:ahLst/>
              <a:cxnLst/>
              <a:rect l="l" t="t" r="r" b="b"/>
              <a:pathLst>
                <a:path w="15591" h="15717" extrusionOk="0">
                  <a:moveTo>
                    <a:pt x="15548" y="0"/>
                  </a:moveTo>
                  <a:lnTo>
                    <a:pt x="1" y="15463"/>
                  </a:lnTo>
                  <a:cubicBezTo>
                    <a:pt x="254" y="15548"/>
                    <a:pt x="550" y="15632"/>
                    <a:pt x="803" y="15717"/>
                  </a:cubicBezTo>
                  <a:lnTo>
                    <a:pt x="15590" y="1014"/>
                  </a:lnTo>
                  <a:cubicBezTo>
                    <a:pt x="15590" y="676"/>
                    <a:pt x="15548" y="338"/>
                    <a:pt x="15548" y="0"/>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7" name="Google Shape;4297;p39"/>
            <p:cNvSpPr/>
            <p:nvPr/>
          </p:nvSpPr>
          <p:spPr>
            <a:xfrm>
              <a:off x="5150300" y="1545700"/>
              <a:ext cx="150000" cy="191175"/>
            </a:xfrm>
            <a:custGeom>
              <a:avLst/>
              <a:gdLst/>
              <a:ahLst/>
              <a:cxnLst/>
              <a:rect l="l" t="t" r="r" b="b"/>
              <a:pathLst>
                <a:path w="6000" h="7647" extrusionOk="0">
                  <a:moveTo>
                    <a:pt x="1690" y="0"/>
                  </a:moveTo>
                  <a:lnTo>
                    <a:pt x="1" y="5154"/>
                  </a:lnTo>
                  <a:lnTo>
                    <a:pt x="4310" y="7647"/>
                  </a:lnTo>
                  <a:lnTo>
                    <a:pt x="6000" y="2493"/>
                  </a:lnTo>
                  <a:lnTo>
                    <a:pt x="1690" y="0"/>
                  </a:lnTo>
                  <a:close/>
                </a:path>
              </a:pathLst>
            </a:custGeom>
            <a:solidFill>
              <a:srgbClr val="D90D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8" name="Google Shape;4298;p39"/>
            <p:cNvSpPr/>
            <p:nvPr/>
          </p:nvSpPr>
          <p:spPr>
            <a:xfrm>
              <a:off x="5039400" y="1566800"/>
              <a:ext cx="83475" cy="106725"/>
            </a:xfrm>
            <a:custGeom>
              <a:avLst/>
              <a:gdLst/>
              <a:ahLst/>
              <a:cxnLst/>
              <a:rect l="l" t="t" r="r" b="b"/>
              <a:pathLst>
                <a:path w="3339" h="4269" extrusionOk="0">
                  <a:moveTo>
                    <a:pt x="930" y="1"/>
                  </a:moveTo>
                  <a:lnTo>
                    <a:pt x="1" y="2874"/>
                  </a:lnTo>
                  <a:lnTo>
                    <a:pt x="2409" y="4268"/>
                  </a:lnTo>
                  <a:lnTo>
                    <a:pt x="3338" y="1395"/>
                  </a:lnTo>
                  <a:lnTo>
                    <a:pt x="930" y="1"/>
                  </a:lnTo>
                  <a:close/>
                </a:path>
              </a:pathLst>
            </a:custGeom>
            <a:solidFill>
              <a:srgbClr val="D90D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9" name="Google Shape;4299;p39"/>
            <p:cNvSpPr/>
            <p:nvPr/>
          </p:nvSpPr>
          <p:spPr>
            <a:xfrm>
              <a:off x="4238800" y="1132725"/>
              <a:ext cx="1236825" cy="1342450"/>
            </a:xfrm>
            <a:custGeom>
              <a:avLst/>
              <a:gdLst/>
              <a:ahLst/>
              <a:cxnLst/>
              <a:rect l="l" t="t" r="r" b="b"/>
              <a:pathLst>
                <a:path w="49473" h="53698" extrusionOk="0">
                  <a:moveTo>
                    <a:pt x="10140" y="254"/>
                  </a:moveTo>
                  <a:lnTo>
                    <a:pt x="49262" y="22941"/>
                  </a:lnTo>
                  <a:lnTo>
                    <a:pt x="39333" y="53401"/>
                  </a:lnTo>
                  <a:lnTo>
                    <a:pt x="254" y="30714"/>
                  </a:lnTo>
                  <a:lnTo>
                    <a:pt x="10140" y="254"/>
                  </a:lnTo>
                  <a:close/>
                  <a:moveTo>
                    <a:pt x="10013" y="0"/>
                  </a:moveTo>
                  <a:lnTo>
                    <a:pt x="9971" y="211"/>
                  </a:lnTo>
                  <a:lnTo>
                    <a:pt x="43" y="30672"/>
                  </a:lnTo>
                  <a:lnTo>
                    <a:pt x="1" y="30799"/>
                  </a:lnTo>
                  <a:lnTo>
                    <a:pt x="127" y="30883"/>
                  </a:lnTo>
                  <a:lnTo>
                    <a:pt x="39249" y="53570"/>
                  </a:lnTo>
                  <a:lnTo>
                    <a:pt x="39460" y="53697"/>
                  </a:lnTo>
                  <a:lnTo>
                    <a:pt x="39545" y="53444"/>
                  </a:lnTo>
                  <a:lnTo>
                    <a:pt x="49431" y="22983"/>
                  </a:lnTo>
                  <a:lnTo>
                    <a:pt x="49473" y="22856"/>
                  </a:lnTo>
                  <a:lnTo>
                    <a:pt x="49346" y="22772"/>
                  </a:lnTo>
                  <a:lnTo>
                    <a:pt x="10225" y="85"/>
                  </a:lnTo>
                  <a:lnTo>
                    <a:pt x="100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0" name="Google Shape;4300;p39"/>
            <p:cNvSpPr/>
            <p:nvPr/>
          </p:nvSpPr>
          <p:spPr>
            <a:xfrm>
              <a:off x="4228250" y="1882025"/>
              <a:ext cx="33825" cy="37300"/>
            </a:xfrm>
            <a:custGeom>
              <a:avLst/>
              <a:gdLst/>
              <a:ahLst/>
              <a:cxnLst/>
              <a:rect l="l" t="t" r="r" b="b"/>
              <a:pathLst>
                <a:path w="1353" h="1492" extrusionOk="0">
                  <a:moveTo>
                    <a:pt x="643" y="1"/>
                  </a:moveTo>
                  <a:cubicBezTo>
                    <a:pt x="409" y="1"/>
                    <a:pt x="178" y="166"/>
                    <a:pt x="85" y="447"/>
                  </a:cubicBezTo>
                  <a:cubicBezTo>
                    <a:pt x="0" y="785"/>
                    <a:pt x="127" y="1249"/>
                    <a:pt x="465" y="1418"/>
                  </a:cubicBezTo>
                  <a:cubicBezTo>
                    <a:pt x="551" y="1468"/>
                    <a:pt x="641" y="1492"/>
                    <a:pt x="728" y="1492"/>
                  </a:cubicBezTo>
                  <a:cubicBezTo>
                    <a:pt x="940" y="1492"/>
                    <a:pt x="1136" y="1350"/>
                    <a:pt x="1225" y="1080"/>
                  </a:cubicBezTo>
                  <a:cubicBezTo>
                    <a:pt x="1352" y="700"/>
                    <a:pt x="1183" y="278"/>
                    <a:pt x="887" y="66"/>
                  </a:cubicBezTo>
                  <a:cubicBezTo>
                    <a:pt x="810" y="22"/>
                    <a:pt x="726" y="1"/>
                    <a:pt x="6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1" name="Google Shape;4301;p39"/>
            <p:cNvSpPr/>
            <p:nvPr/>
          </p:nvSpPr>
          <p:spPr>
            <a:xfrm>
              <a:off x="5205225" y="2449025"/>
              <a:ext cx="34875" cy="37300"/>
            </a:xfrm>
            <a:custGeom>
              <a:avLst/>
              <a:gdLst/>
              <a:ahLst/>
              <a:cxnLst/>
              <a:rect l="l" t="t" r="r" b="b"/>
              <a:pathLst>
                <a:path w="1395" h="1492" extrusionOk="0">
                  <a:moveTo>
                    <a:pt x="639" y="0"/>
                  </a:moveTo>
                  <a:cubicBezTo>
                    <a:pt x="413" y="0"/>
                    <a:pt x="217" y="142"/>
                    <a:pt x="127" y="412"/>
                  </a:cubicBezTo>
                  <a:cubicBezTo>
                    <a:pt x="0" y="792"/>
                    <a:pt x="169" y="1256"/>
                    <a:pt x="465" y="1425"/>
                  </a:cubicBezTo>
                  <a:cubicBezTo>
                    <a:pt x="556" y="1471"/>
                    <a:pt x="646" y="1492"/>
                    <a:pt x="733" y="1492"/>
                  </a:cubicBezTo>
                  <a:cubicBezTo>
                    <a:pt x="969" y="1492"/>
                    <a:pt x="1175" y="1335"/>
                    <a:pt x="1268" y="1087"/>
                  </a:cubicBezTo>
                  <a:cubicBezTo>
                    <a:pt x="1395" y="707"/>
                    <a:pt x="1226" y="243"/>
                    <a:pt x="930" y="74"/>
                  </a:cubicBezTo>
                  <a:cubicBezTo>
                    <a:pt x="831" y="24"/>
                    <a:pt x="733" y="0"/>
                    <a:pt x="6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2" name="Google Shape;4302;p39"/>
            <p:cNvSpPr/>
            <p:nvPr/>
          </p:nvSpPr>
          <p:spPr>
            <a:xfrm>
              <a:off x="4475400" y="1120525"/>
              <a:ext cx="33825" cy="37275"/>
            </a:xfrm>
            <a:custGeom>
              <a:avLst/>
              <a:gdLst/>
              <a:ahLst/>
              <a:cxnLst/>
              <a:rect l="l" t="t" r="r" b="b"/>
              <a:pathLst>
                <a:path w="1353" h="1491" extrusionOk="0">
                  <a:moveTo>
                    <a:pt x="643" y="0"/>
                  </a:moveTo>
                  <a:cubicBezTo>
                    <a:pt x="412" y="0"/>
                    <a:pt x="189" y="166"/>
                    <a:pt x="127" y="446"/>
                  </a:cubicBezTo>
                  <a:cubicBezTo>
                    <a:pt x="0" y="784"/>
                    <a:pt x="127" y="1249"/>
                    <a:pt x="465" y="1417"/>
                  </a:cubicBezTo>
                  <a:cubicBezTo>
                    <a:pt x="551" y="1467"/>
                    <a:pt x="641" y="1491"/>
                    <a:pt x="728" y="1491"/>
                  </a:cubicBezTo>
                  <a:cubicBezTo>
                    <a:pt x="940" y="1491"/>
                    <a:pt x="1136" y="1349"/>
                    <a:pt x="1225" y="1080"/>
                  </a:cubicBezTo>
                  <a:cubicBezTo>
                    <a:pt x="1352" y="699"/>
                    <a:pt x="1183" y="277"/>
                    <a:pt x="887" y="66"/>
                  </a:cubicBezTo>
                  <a:cubicBezTo>
                    <a:pt x="810" y="21"/>
                    <a:pt x="726" y="0"/>
                    <a:pt x="6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39"/>
            <p:cNvSpPr/>
            <p:nvPr/>
          </p:nvSpPr>
          <p:spPr>
            <a:xfrm>
              <a:off x="5452375" y="1687675"/>
              <a:ext cx="34875" cy="37125"/>
            </a:xfrm>
            <a:custGeom>
              <a:avLst/>
              <a:gdLst/>
              <a:ahLst/>
              <a:cxnLst/>
              <a:rect l="l" t="t" r="r" b="b"/>
              <a:pathLst>
                <a:path w="1395" h="1485" extrusionOk="0">
                  <a:moveTo>
                    <a:pt x="662" y="0"/>
                  </a:moveTo>
                  <a:cubicBezTo>
                    <a:pt x="426" y="0"/>
                    <a:pt x="220" y="157"/>
                    <a:pt x="127" y="405"/>
                  </a:cubicBezTo>
                  <a:cubicBezTo>
                    <a:pt x="0" y="785"/>
                    <a:pt x="169" y="1250"/>
                    <a:pt x="465" y="1419"/>
                  </a:cubicBezTo>
                  <a:cubicBezTo>
                    <a:pt x="556" y="1464"/>
                    <a:pt x="646" y="1485"/>
                    <a:pt x="733" y="1485"/>
                  </a:cubicBezTo>
                  <a:cubicBezTo>
                    <a:pt x="969" y="1485"/>
                    <a:pt x="1175" y="1328"/>
                    <a:pt x="1268" y="1081"/>
                  </a:cubicBezTo>
                  <a:cubicBezTo>
                    <a:pt x="1395" y="700"/>
                    <a:pt x="1226" y="236"/>
                    <a:pt x="930" y="67"/>
                  </a:cubicBezTo>
                  <a:cubicBezTo>
                    <a:pt x="839" y="21"/>
                    <a:pt x="749" y="0"/>
                    <a:pt x="6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39"/>
            <p:cNvSpPr/>
            <p:nvPr/>
          </p:nvSpPr>
          <p:spPr>
            <a:xfrm>
              <a:off x="4453200" y="767275"/>
              <a:ext cx="1660375" cy="1064675"/>
            </a:xfrm>
            <a:custGeom>
              <a:avLst/>
              <a:gdLst/>
              <a:ahLst/>
              <a:cxnLst/>
              <a:rect l="l" t="t" r="r" b="b"/>
              <a:pathLst>
                <a:path w="66415" h="42587" extrusionOk="0">
                  <a:moveTo>
                    <a:pt x="1480" y="0"/>
                  </a:moveTo>
                  <a:lnTo>
                    <a:pt x="1" y="4352"/>
                  </a:lnTo>
                  <a:lnTo>
                    <a:pt x="64936" y="42586"/>
                  </a:lnTo>
                  <a:lnTo>
                    <a:pt x="66415" y="38235"/>
                  </a:lnTo>
                  <a:lnTo>
                    <a:pt x="148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39"/>
            <p:cNvSpPr/>
            <p:nvPr/>
          </p:nvSpPr>
          <p:spPr>
            <a:xfrm>
              <a:off x="4513425" y="838025"/>
              <a:ext cx="46475" cy="51800"/>
            </a:xfrm>
            <a:custGeom>
              <a:avLst/>
              <a:gdLst/>
              <a:ahLst/>
              <a:cxnLst/>
              <a:rect l="l" t="t" r="r" b="b"/>
              <a:pathLst>
                <a:path w="1859" h="2072" fill="none" extrusionOk="0">
                  <a:moveTo>
                    <a:pt x="1732" y="1480"/>
                  </a:moveTo>
                  <a:cubicBezTo>
                    <a:pt x="1563" y="1944"/>
                    <a:pt x="1099" y="2071"/>
                    <a:pt x="676" y="1818"/>
                  </a:cubicBezTo>
                  <a:cubicBezTo>
                    <a:pt x="211" y="1564"/>
                    <a:pt x="0" y="1015"/>
                    <a:pt x="127" y="592"/>
                  </a:cubicBezTo>
                  <a:cubicBezTo>
                    <a:pt x="296" y="128"/>
                    <a:pt x="761" y="1"/>
                    <a:pt x="1183" y="254"/>
                  </a:cubicBezTo>
                  <a:cubicBezTo>
                    <a:pt x="1648" y="508"/>
                    <a:pt x="1859" y="1057"/>
                    <a:pt x="1732" y="1480"/>
                  </a:cubicBezTo>
                  <a:close/>
                </a:path>
              </a:pathLst>
            </a:custGeom>
            <a:noFill/>
            <a:ln w="7400" cap="rnd" cmpd="sng">
              <a:solidFill>
                <a:srgbClr val="2E4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39"/>
            <p:cNvSpPr/>
            <p:nvPr/>
          </p:nvSpPr>
          <p:spPr>
            <a:xfrm>
              <a:off x="4577850" y="872900"/>
              <a:ext cx="49650" cy="58100"/>
            </a:xfrm>
            <a:custGeom>
              <a:avLst/>
              <a:gdLst/>
              <a:ahLst/>
              <a:cxnLst/>
              <a:rect l="l" t="t" r="r" b="b"/>
              <a:pathLst>
                <a:path w="1986" h="2324" fill="none" extrusionOk="0">
                  <a:moveTo>
                    <a:pt x="1479" y="2324"/>
                  </a:moveTo>
                  <a:lnTo>
                    <a:pt x="0" y="1479"/>
                  </a:lnTo>
                  <a:lnTo>
                    <a:pt x="507" y="0"/>
                  </a:lnTo>
                  <a:lnTo>
                    <a:pt x="1986" y="845"/>
                  </a:lnTo>
                  <a:close/>
                </a:path>
              </a:pathLst>
            </a:custGeom>
            <a:noFill/>
            <a:ln w="6325" cap="rnd" cmpd="sng">
              <a:solidFill>
                <a:srgbClr val="2E4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39"/>
            <p:cNvSpPr/>
            <p:nvPr/>
          </p:nvSpPr>
          <p:spPr>
            <a:xfrm>
              <a:off x="4656000" y="910900"/>
              <a:ext cx="24325" cy="59175"/>
            </a:xfrm>
            <a:custGeom>
              <a:avLst/>
              <a:gdLst/>
              <a:ahLst/>
              <a:cxnLst/>
              <a:rect l="l" t="t" r="r" b="b"/>
              <a:pathLst>
                <a:path w="973" h="2367" fill="none" extrusionOk="0">
                  <a:moveTo>
                    <a:pt x="1" y="1"/>
                  </a:moveTo>
                  <a:lnTo>
                    <a:pt x="972" y="2367"/>
                  </a:lnTo>
                </a:path>
              </a:pathLst>
            </a:custGeom>
            <a:noFill/>
            <a:ln w="6325" cap="rnd" cmpd="sng">
              <a:solidFill>
                <a:srgbClr val="2E4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39"/>
            <p:cNvSpPr/>
            <p:nvPr/>
          </p:nvSpPr>
          <p:spPr>
            <a:xfrm>
              <a:off x="4643325" y="933100"/>
              <a:ext cx="49675" cy="14800"/>
            </a:xfrm>
            <a:custGeom>
              <a:avLst/>
              <a:gdLst/>
              <a:ahLst/>
              <a:cxnLst/>
              <a:rect l="l" t="t" r="r" b="b"/>
              <a:pathLst>
                <a:path w="1987" h="592" fill="none" extrusionOk="0">
                  <a:moveTo>
                    <a:pt x="1986" y="0"/>
                  </a:moveTo>
                  <a:lnTo>
                    <a:pt x="1" y="592"/>
                  </a:lnTo>
                </a:path>
              </a:pathLst>
            </a:custGeom>
            <a:noFill/>
            <a:ln w="7400" cap="rnd" cmpd="sng">
              <a:solidFill>
                <a:srgbClr val="2E4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39"/>
            <p:cNvSpPr/>
            <p:nvPr/>
          </p:nvSpPr>
          <p:spPr>
            <a:xfrm>
              <a:off x="1735625" y="3554575"/>
              <a:ext cx="1677250" cy="1414275"/>
            </a:xfrm>
            <a:custGeom>
              <a:avLst/>
              <a:gdLst/>
              <a:ahLst/>
              <a:cxnLst/>
              <a:rect l="l" t="t" r="r" b="b"/>
              <a:pathLst>
                <a:path w="67090" h="56571" extrusionOk="0">
                  <a:moveTo>
                    <a:pt x="0" y="550"/>
                  </a:moveTo>
                  <a:lnTo>
                    <a:pt x="972" y="18336"/>
                  </a:lnTo>
                  <a:lnTo>
                    <a:pt x="66076" y="56571"/>
                  </a:lnTo>
                  <a:lnTo>
                    <a:pt x="67090" y="56022"/>
                  </a:lnTo>
                  <a:lnTo>
                    <a:pt x="67090" y="37686"/>
                  </a:lnTo>
                  <a:lnTo>
                    <a:pt x="972" y="1"/>
                  </a:lnTo>
                  <a:close/>
                </a:path>
              </a:pathLst>
            </a:custGeom>
            <a:solidFill>
              <a:srgbClr val="F882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39"/>
            <p:cNvSpPr/>
            <p:nvPr/>
          </p:nvSpPr>
          <p:spPr>
            <a:xfrm>
              <a:off x="1734550" y="3567250"/>
              <a:ext cx="1654050" cy="1402650"/>
            </a:xfrm>
            <a:custGeom>
              <a:avLst/>
              <a:gdLst/>
              <a:ahLst/>
              <a:cxnLst/>
              <a:rect l="l" t="t" r="r" b="b"/>
              <a:pathLst>
                <a:path w="66162" h="56106" extrusionOk="0">
                  <a:moveTo>
                    <a:pt x="1" y="18421"/>
                  </a:moveTo>
                  <a:lnTo>
                    <a:pt x="66119" y="56106"/>
                  </a:lnTo>
                  <a:lnTo>
                    <a:pt x="66161" y="37728"/>
                  </a:lnTo>
                  <a:lnTo>
                    <a:pt x="1" y="1"/>
                  </a:lnTo>
                  <a:close/>
                </a:path>
              </a:pathLst>
            </a:custGeom>
            <a:solidFill>
              <a:srgbClr val="F8A5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39"/>
            <p:cNvSpPr/>
            <p:nvPr/>
          </p:nvSpPr>
          <p:spPr>
            <a:xfrm>
              <a:off x="3332575" y="4478750"/>
              <a:ext cx="25" cy="77125"/>
            </a:xfrm>
            <a:custGeom>
              <a:avLst/>
              <a:gdLst/>
              <a:ahLst/>
              <a:cxnLst/>
              <a:rect l="l" t="t" r="r" b="b"/>
              <a:pathLst>
                <a:path w="1" h="3085" fill="none" extrusionOk="0">
                  <a:moveTo>
                    <a:pt x="1" y="1"/>
                  </a:moveTo>
                  <a:lnTo>
                    <a:pt x="1"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39"/>
            <p:cNvSpPr/>
            <p:nvPr/>
          </p:nvSpPr>
          <p:spPr>
            <a:xfrm>
              <a:off x="3306175" y="4463975"/>
              <a:ext cx="25" cy="77125"/>
            </a:xfrm>
            <a:custGeom>
              <a:avLst/>
              <a:gdLst/>
              <a:ahLst/>
              <a:cxnLst/>
              <a:rect l="l" t="t" r="r" b="b"/>
              <a:pathLst>
                <a:path w="1" h="3085" fill="none" extrusionOk="0">
                  <a:moveTo>
                    <a:pt x="1" y="0"/>
                  </a:moveTo>
                  <a:lnTo>
                    <a:pt x="1" y="3084"/>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39"/>
            <p:cNvSpPr/>
            <p:nvPr/>
          </p:nvSpPr>
          <p:spPr>
            <a:xfrm>
              <a:off x="3280825" y="4449175"/>
              <a:ext cx="25" cy="102475"/>
            </a:xfrm>
            <a:custGeom>
              <a:avLst/>
              <a:gdLst/>
              <a:ahLst/>
              <a:cxnLst/>
              <a:rect l="l" t="t" r="r" b="b"/>
              <a:pathLst>
                <a:path w="1" h="4099" fill="none" extrusionOk="0">
                  <a:moveTo>
                    <a:pt x="1" y="1"/>
                  </a:moveTo>
                  <a:lnTo>
                    <a:pt x="1" y="4099"/>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39"/>
            <p:cNvSpPr/>
            <p:nvPr/>
          </p:nvSpPr>
          <p:spPr>
            <a:xfrm>
              <a:off x="3255475" y="4434400"/>
              <a:ext cx="25" cy="77125"/>
            </a:xfrm>
            <a:custGeom>
              <a:avLst/>
              <a:gdLst/>
              <a:ahLst/>
              <a:cxnLst/>
              <a:rect l="l" t="t" r="r" b="b"/>
              <a:pathLst>
                <a:path w="1" h="3085" fill="none" extrusionOk="0">
                  <a:moveTo>
                    <a:pt x="1" y="0"/>
                  </a:moveTo>
                  <a:lnTo>
                    <a:pt x="1" y="3084"/>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5" name="Google Shape;4315;p39"/>
            <p:cNvSpPr/>
            <p:nvPr/>
          </p:nvSpPr>
          <p:spPr>
            <a:xfrm>
              <a:off x="3229075" y="4420675"/>
              <a:ext cx="25" cy="76050"/>
            </a:xfrm>
            <a:custGeom>
              <a:avLst/>
              <a:gdLst/>
              <a:ahLst/>
              <a:cxnLst/>
              <a:rect l="l" t="t" r="r" b="b"/>
              <a:pathLst>
                <a:path w="1" h="3042" fill="none" extrusionOk="0">
                  <a:moveTo>
                    <a:pt x="1" y="0"/>
                  </a:moveTo>
                  <a:lnTo>
                    <a:pt x="1"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6" name="Google Shape;4316;p39"/>
            <p:cNvSpPr/>
            <p:nvPr/>
          </p:nvSpPr>
          <p:spPr>
            <a:xfrm>
              <a:off x="3203725" y="4405875"/>
              <a:ext cx="25" cy="134175"/>
            </a:xfrm>
            <a:custGeom>
              <a:avLst/>
              <a:gdLst/>
              <a:ahLst/>
              <a:cxnLst/>
              <a:rect l="l" t="t" r="r" b="b"/>
              <a:pathLst>
                <a:path w="1" h="5367" fill="none" extrusionOk="0">
                  <a:moveTo>
                    <a:pt x="1" y="1"/>
                  </a:moveTo>
                  <a:lnTo>
                    <a:pt x="1" y="5366"/>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39"/>
            <p:cNvSpPr/>
            <p:nvPr/>
          </p:nvSpPr>
          <p:spPr>
            <a:xfrm>
              <a:off x="3178375" y="4391100"/>
              <a:ext cx="25" cy="76050"/>
            </a:xfrm>
            <a:custGeom>
              <a:avLst/>
              <a:gdLst/>
              <a:ahLst/>
              <a:cxnLst/>
              <a:rect l="l" t="t" r="r" b="b"/>
              <a:pathLst>
                <a:path w="1" h="3042" fill="none" extrusionOk="0">
                  <a:moveTo>
                    <a:pt x="1" y="0"/>
                  </a:moveTo>
                  <a:lnTo>
                    <a:pt x="1"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39"/>
            <p:cNvSpPr/>
            <p:nvPr/>
          </p:nvSpPr>
          <p:spPr>
            <a:xfrm>
              <a:off x="3153025" y="4376300"/>
              <a:ext cx="25" cy="77125"/>
            </a:xfrm>
            <a:custGeom>
              <a:avLst/>
              <a:gdLst/>
              <a:ahLst/>
              <a:cxnLst/>
              <a:rect l="l" t="t" r="r" b="b"/>
              <a:pathLst>
                <a:path w="1" h="3085" fill="none" extrusionOk="0">
                  <a:moveTo>
                    <a:pt x="1" y="1"/>
                  </a:moveTo>
                  <a:lnTo>
                    <a:pt x="1"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39"/>
            <p:cNvSpPr/>
            <p:nvPr/>
          </p:nvSpPr>
          <p:spPr>
            <a:xfrm>
              <a:off x="3126625" y="4361525"/>
              <a:ext cx="25" cy="102475"/>
            </a:xfrm>
            <a:custGeom>
              <a:avLst/>
              <a:gdLst/>
              <a:ahLst/>
              <a:cxnLst/>
              <a:rect l="l" t="t" r="r" b="b"/>
              <a:pathLst>
                <a:path w="1" h="4099" fill="none" extrusionOk="0">
                  <a:moveTo>
                    <a:pt x="1" y="0"/>
                  </a:moveTo>
                  <a:lnTo>
                    <a:pt x="1" y="4098"/>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39"/>
            <p:cNvSpPr/>
            <p:nvPr/>
          </p:nvSpPr>
          <p:spPr>
            <a:xfrm>
              <a:off x="3101275" y="4346725"/>
              <a:ext cx="25" cy="77125"/>
            </a:xfrm>
            <a:custGeom>
              <a:avLst/>
              <a:gdLst/>
              <a:ahLst/>
              <a:cxnLst/>
              <a:rect l="l" t="t" r="r" b="b"/>
              <a:pathLst>
                <a:path w="1" h="3085" fill="none" extrusionOk="0">
                  <a:moveTo>
                    <a:pt x="1" y="1"/>
                  </a:moveTo>
                  <a:lnTo>
                    <a:pt x="1"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39"/>
            <p:cNvSpPr/>
            <p:nvPr/>
          </p:nvSpPr>
          <p:spPr>
            <a:xfrm>
              <a:off x="3075925" y="4331950"/>
              <a:ext cx="25" cy="77125"/>
            </a:xfrm>
            <a:custGeom>
              <a:avLst/>
              <a:gdLst/>
              <a:ahLst/>
              <a:cxnLst/>
              <a:rect l="l" t="t" r="r" b="b"/>
              <a:pathLst>
                <a:path w="1" h="3085" fill="none" extrusionOk="0">
                  <a:moveTo>
                    <a:pt x="1" y="0"/>
                  </a:moveTo>
                  <a:lnTo>
                    <a:pt x="1" y="3084"/>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39"/>
            <p:cNvSpPr/>
            <p:nvPr/>
          </p:nvSpPr>
          <p:spPr>
            <a:xfrm>
              <a:off x="3049525" y="4318200"/>
              <a:ext cx="25" cy="134175"/>
            </a:xfrm>
            <a:custGeom>
              <a:avLst/>
              <a:gdLst/>
              <a:ahLst/>
              <a:cxnLst/>
              <a:rect l="l" t="t" r="r" b="b"/>
              <a:pathLst>
                <a:path w="1" h="5367" fill="none" extrusionOk="0">
                  <a:moveTo>
                    <a:pt x="1" y="1"/>
                  </a:moveTo>
                  <a:lnTo>
                    <a:pt x="1" y="5366"/>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39"/>
            <p:cNvSpPr/>
            <p:nvPr/>
          </p:nvSpPr>
          <p:spPr>
            <a:xfrm>
              <a:off x="3024175" y="4303425"/>
              <a:ext cx="25" cy="76075"/>
            </a:xfrm>
            <a:custGeom>
              <a:avLst/>
              <a:gdLst/>
              <a:ahLst/>
              <a:cxnLst/>
              <a:rect l="l" t="t" r="r" b="b"/>
              <a:pathLst>
                <a:path w="1" h="3043" fill="none" extrusionOk="0">
                  <a:moveTo>
                    <a:pt x="1" y="0"/>
                  </a:moveTo>
                  <a:lnTo>
                    <a:pt x="1"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39"/>
            <p:cNvSpPr/>
            <p:nvPr/>
          </p:nvSpPr>
          <p:spPr>
            <a:xfrm>
              <a:off x="2998825" y="4288650"/>
              <a:ext cx="25" cy="76050"/>
            </a:xfrm>
            <a:custGeom>
              <a:avLst/>
              <a:gdLst/>
              <a:ahLst/>
              <a:cxnLst/>
              <a:rect l="l" t="t" r="r" b="b"/>
              <a:pathLst>
                <a:path w="1" h="3042" fill="none" extrusionOk="0">
                  <a:moveTo>
                    <a:pt x="1" y="0"/>
                  </a:moveTo>
                  <a:lnTo>
                    <a:pt x="1"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39"/>
            <p:cNvSpPr/>
            <p:nvPr/>
          </p:nvSpPr>
          <p:spPr>
            <a:xfrm>
              <a:off x="2972425" y="4273850"/>
              <a:ext cx="25" cy="102475"/>
            </a:xfrm>
            <a:custGeom>
              <a:avLst/>
              <a:gdLst/>
              <a:ahLst/>
              <a:cxnLst/>
              <a:rect l="l" t="t" r="r" b="b"/>
              <a:pathLst>
                <a:path w="1" h="4099" fill="none" extrusionOk="0">
                  <a:moveTo>
                    <a:pt x="0" y="1"/>
                  </a:moveTo>
                  <a:lnTo>
                    <a:pt x="0" y="4099"/>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39"/>
            <p:cNvSpPr/>
            <p:nvPr/>
          </p:nvSpPr>
          <p:spPr>
            <a:xfrm>
              <a:off x="2947075" y="4259075"/>
              <a:ext cx="25" cy="77125"/>
            </a:xfrm>
            <a:custGeom>
              <a:avLst/>
              <a:gdLst/>
              <a:ahLst/>
              <a:cxnLst/>
              <a:rect l="l" t="t" r="r" b="b"/>
              <a:pathLst>
                <a:path w="1" h="3085" fill="none" extrusionOk="0">
                  <a:moveTo>
                    <a:pt x="0" y="0"/>
                  </a:moveTo>
                  <a:lnTo>
                    <a:pt x="0" y="3084"/>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39"/>
            <p:cNvSpPr/>
            <p:nvPr/>
          </p:nvSpPr>
          <p:spPr>
            <a:xfrm>
              <a:off x="2921725" y="4244275"/>
              <a:ext cx="25" cy="77125"/>
            </a:xfrm>
            <a:custGeom>
              <a:avLst/>
              <a:gdLst/>
              <a:ahLst/>
              <a:cxnLst/>
              <a:rect l="l" t="t" r="r" b="b"/>
              <a:pathLst>
                <a:path w="1" h="3085" fill="none" extrusionOk="0">
                  <a:moveTo>
                    <a:pt x="1" y="1"/>
                  </a:moveTo>
                  <a:lnTo>
                    <a:pt x="1"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39"/>
            <p:cNvSpPr/>
            <p:nvPr/>
          </p:nvSpPr>
          <p:spPr>
            <a:xfrm>
              <a:off x="2895325" y="4229500"/>
              <a:ext cx="25" cy="135200"/>
            </a:xfrm>
            <a:custGeom>
              <a:avLst/>
              <a:gdLst/>
              <a:ahLst/>
              <a:cxnLst/>
              <a:rect l="l" t="t" r="r" b="b"/>
              <a:pathLst>
                <a:path w="1" h="5408" fill="none" extrusionOk="0">
                  <a:moveTo>
                    <a:pt x="0" y="0"/>
                  </a:moveTo>
                  <a:lnTo>
                    <a:pt x="0" y="5408"/>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39"/>
            <p:cNvSpPr/>
            <p:nvPr/>
          </p:nvSpPr>
          <p:spPr>
            <a:xfrm>
              <a:off x="2869975" y="4214700"/>
              <a:ext cx="25" cy="77125"/>
            </a:xfrm>
            <a:custGeom>
              <a:avLst/>
              <a:gdLst/>
              <a:ahLst/>
              <a:cxnLst/>
              <a:rect l="l" t="t" r="r" b="b"/>
              <a:pathLst>
                <a:path w="1" h="3085" fill="none" extrusionOk="0">
                  <a:moveTo>
                    <a:pt x="0" y="1"/>
                  </a:moveTo>
                  <a:lnTo>
                    <a:pt x="0"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39"/>
            <p:cNvSpPr/>
            <p:nvPr/>
          </p:nvSpPr>
          <p:spPr>
            <a:xfrm>
              <a:off x="2844625" y="4200975"/>
              <a:ext cx="25" cy="76075"/>
            </a:xfrm>
            <a:custGeom>
              <a:avLst/>
              <a:gdLst/>
              <a:ahLst/>
              <a:cxnLst/>
              <a:rect l="l" t="t" r="r" b="b"/>
              <a:pathLst>
                <a:path w="1" h="3043" fill="none" extrusionOk="0">
                  <a:moveTo>
                    <a:pt x="0" y="0"/>
                  </a:moveTo>
                  <a:lnTo>
                    <a:pt x="0"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39"/>
            <p:cNvSpPr/>
            <p:nvPr/>
          </p:nvSpPr>
          <p:spPr>
            <a:xfrm>
              <a:off x="2818225" y="4186175"/>
              <a:ext cx="25" cy="102500"/>
            </a:xfrm>
            <a:custGeom>
              <a:avLst/>
              <a:gdLst/>
              <a:ahLst/>
              <a:cxnLst/>
              <a:rect l="l" t="t" r="r" b="b"/>
              <a:pathLst>
                <a:path w="1" h="4100" fill="none" extrusionOk="0">
                  <a:moveTo>
                    <a:pt x="0" y="1"/>
                  </a:moveTo>
                  <a:lnTo>
                    <a:pt x="0" y="4099"/>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39"/>
            <p:cNvSpPr/>
            <p:nvPr/>
          </p:nvSpPr>
          <p:spPr>
            <a:xfrm>
              <a:off x="2792875" y="4171400"/>
              <a:ext cx="25" cy="76075"/>
            </a:xfrm>
            <a:custGeom>
              <a:avLst/>
              <a:gdLst/>
              <a:ahLst/>
              <a:cxnLst/>
              <a:rect l="l" t="t" r="r" b="b"/>
              <a:pathLst>
                <a:path w="1" h="3043" fill="none" extrusionOk="0">
                  <a:moveTo>
                    <a:pt x="0" y="0"/>
                  </a:moveTo>
                  <a:lnTo>
                    <a:pt x="0"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39"/>
            <p:cNvSpPr/>
            <p:nvPr/>
          </p:nvSpPr>
          <p:spPr>
            <a:xfrm>
              <a:off x="2767525" y="4156625"/>
              <a:ext cx="25" cy="77125"/>
            </a:xfrm>
            <a:custGeom>
              <a:avLst/>
              <a:gdLst/>
              <a:ahLst/>
              <a:cxnLst/>
              <a:rect l="l" t="t" r="r" b="b"/>
              <a:pathLst>
                <a:path w="1" h="3085" fill="none" extrusionOk="0">
                  <a:moveTo>
                    <a:pt x="0" y="0"/>
                  </a:moveTo>
                  <a:lnTo>
                    <a:pt x="0" y="3084"/>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39"/>
            <p:cNvSpPr/>
            <p:nvPr/>
          </p:nvSpPr>
          <p:spPr>
            <a:xfrm>
              <a:off x="2741125" y="4141825"/>
              <a:ext cx="25" cy="135225"/>
            </a:xfrm>
            <a:custGeom>
              <a:avLst/>
              <a:gdLst/>
              <a:ahLst/>
              <a:cxnLst/>
              <a:rect l="l" t="t" r="r" b="b"/>
              <a:pathLst>
                <a:path w="1" h="5409" fill="none" extrusionOk="0">
                  <a:moveTo>
                    <a:pt x="0" y="1"/>
                  </a:moveTo>
                  <a:lnTo>
                    <a:pt x="0" y="5408"/>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39"/>
            <p:cNvSpPr/>
            <p:nvPr/>
          </p:nvSpPr>
          <p:spPr>
            <a:xfrm>
              <a:off x="2715775" y="4127050"/>
              <a:ext cx="25" cy="77125"/>
            </a:xfrm>
            <a:custGeom>
              <a:avLst/>
              <a:gdLst/>
              <a:ahLst/>
              <a:cxnLst/>
              <a:rect l="l" t="t" r="r" b="b"/>
              <a:pathLst>
                <a:path w="1" h="3085" fill="none" extrusionOk="0">
                  <a:moveTo>
                    <a:pt x="0" y="0"/>
                  </a:moveTo>
                  <a:lnTo>
                    <a:pt x="0" y="3084"/>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39"/>
            <p:cNvSpPr/>
            <p:nvPr/>
          </p:nvSpPr>
          <p:spPr>
            <a:xfrm>
              <a:off x="2690425" y="4112250"/>
              <a:ext cx="25" cy="77125"/>
            </a:xfrm>
            <a:custGeom>
              <a:avLst/>
              <a:gdLst/>
              <a:ahLst/>
              <a:cxnLst/>
              <a:rect l="l" t="t" r="r" b="b"/>
              <a:pathLst>
                <a:path w="1" h="3085" fill="none" extrusionOk="0">
                  <a:moveTo>
                    <a:pt x="0" y="1"/>
                  </a:moveTo>
                  <a:lnTo>
                    <a:pt x="0"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39"/>
            <p:cNvSpPr/>
            <p:nvPr/>
          </p:nvSpPr>
          <p:spPr>
            <a:xfrm>
              <a:off x="2664025" y="4098525"/>
              <a:ext cx="25" cy="102475"/>
            </a:xfrm>
            <a:custGeom>
              <a:avLst/>
              <a:gdLst/>
              <a:ahLst/>
              <a:cxnLst/>
              <a:rect l="l" t="t" r="r" b="b"/>
              <a:pathLst>
                <a:path w="1" h="4099" fill="none" extrusionOk="0">
                  <a:moveTo>
                    <a:pt x="0" y="0"/>
                  </a:moveTo>
                  <a:lnTo>
                    <a:pt x="0" y="4098"/>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39"/>
            <p:cNvSpPr/>
            <p:nvPr/>
          </p:nvSpPr>
          <p:spPr>
            <a:xfrm>
              <a:off x="2638675" y="4083725"/>
              <a:ext cx="25" cy="76075"/>
            </a:xfrm>
            <a:custGeom>
              <a:avLst/>
              <a:gdLst/>
              <a:ahLst/>
              <a:cxnLst/>
              <a:rect l="l" t="t" r="r" b="b"/>
              <a:pathLst>
                <a:path w="1" h="3043" fill="none" extrusionOk="0">
                  <a:moveTo>
                    <a:pt x="0" y="1"/>
                  </a:moveTo>
                  <a:lnTo>
                    <a:pt x="0" y="3043"/>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39"/>
            <p:cNvSpPr/>
            <p:nvPr/>
          </p:nvSpPr>
          <p:spPr>
            <a:xfrm>
              <a:off x="2613325" y="4068950"/>
              <a:ext cx="25" cy="76075"/>
            </a:xfrm>
            <a:custGeom>
              <a:avLst/>
              <a:gdLst/>
              <a:ahLst/>
              <a:cxnLst/>
              <a:rect l="l" t="t" r="r" b="b"/>
              <a:pathLst>
                <a:path w="1" h="3043" fill="none" extrusionOk="0">
                  <a:moveTo>
                    <a:pt x="0" y="0"/>
                  </a:moveTo>
                  <a:lnTo>
                    <a:pt x="0"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39"/>
            <p:cNvSpPr/>
            <p:nvPr/>
          </p:nvSpPr>
          <p:spPr>
            <a:xfrm>
              <a:off x="2586900" y="4054150"/>
              <a:ext cx="25" cy="135225"/>
            </a:xfrm>
            <a:custGeom>
              <a:avLst/>
              <a:gdLst/>
              <a:ahLst/>
              <a:cxnLst/>
              <a:rect l="l" t="t" r="r" b="b"/>
              <a:pathLst>
                <a:path w="1" h="5409" fill="none" extrusionOk="0">
                  <a:moveTo>
                    <a:pt x="1" y="1"/>
                  </a:moveTo>
                  <a:lnTo>
                    <a:pt x="1" y="5409"/>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39"/>
            <p:cNvSpPr/>
            <p:nvPr/>
          </p:nvSpPr>
          <p:spPr>
            <a:xfrm>
              <a:off x="2561575" y="4039375"/>
              <a:ext cx="0" cy="77125"/>
            </a:xfrm>
            <a:custGeom>
              <a:avLst/>
              <a:gdLst/>
              <a:ahLst/>
              <a:cxnLst/>
              <a:rect l="l" t="t" r="r" b="b"/>
              <a:pathLst>
                <a:path h="3085" fill="none" extrusionOk="0">
                  <a:moveTo>
                    <a:pt x="0" y="1"/>
                  </a:moveTo>
                  <a:lnTo>
                    <a:pt x="0"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39"/>
            <p:cNvSpPr/>
            <p:nvPr/>
          </p:nvSpPr>
          <p:spPr>
            <a:xfrm>
              <a:off x="2536225" y="4024600"/>
              <a:ext cx="25" cy="77125"/>
            </a:xfrm>
            <a:custGeom>
              <a:avLst/>
              <a:gdLst/>
              <a:ahLst/>
              <a:cxnLst/>
              <a:rect l="l" t="t" r="r" b="b"/>
              <a:pathLst>
                <a:path w="1" h="3085" fill="none" extrusionOk="0">
                  <a:moveTo>
                    <a:pt x="0" y="0"/>
                  </a:moveTo>
                  <a:lnTo>
                    <a:pt x="0" y="3084"/>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39"/>
            <p:cNvSpPr/>
            <p:nvPr/>
          </p:nvSpPr>
          <p:spPr>
            <a:xfrm>
              <a:off x="2509800" y="4009800"/>
              <a:ext cx="25" cy="103525"/>
            </a:xfrm>
            <a:custGeom>
              <a:avLst/>
              <a:gdLst/>
              <a:ahLst/>
              <a:cxnLst/>
              <a:rect l="l" t="t" r="r" b="b"/>
              <a:pathLst>
                <a:path w="1" h="4141" fill="none" extrusionOk="0">
                  <a:moveTo>
                    <a:pt x="1" y="1"/>
                  </a:moveTo>
                  <a:lnTo>
                    <a:pt x="1" y="4141"/>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39"/>
            <p:cNvSpPr/>
            <p:nvPr/>
          </p:nvSpPr>
          <p:spPr>
            <a:xfrm>
              <a:off x="2484450" y="3996075"/>
              <a:ext cx="25" cy="76075"/>
            </a:xfrm>
            <a:custGeom>
              <a:avLst/>
              <a:gdLst/>
              <a:ahLst/>
              <a:cxnLst/>
              <a:rect l="l" t="t" r="r" b="b"/>
              <a:pathLst>
                <a:path w="1" h="3043" fill="none" extrusionOk="0">
                  <a:moveTo>
                    <a:pt x="1" y="0"/>
                  </a:moveTo>
                  <a:lnTo>
                    <a:pt x="1"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5" name="Google Shape;4345;p39"/>
            <p:cNvSpPr/>
            <p:nvPr/>
          </p:nvSpPr>
          <p:spPr>
            <a:xfrm>
              <a:off x="2459100" y="3981275"/>
              <a:ext cx="25" cy="76075"/>
            </a:xfrm>
            <a:custGeom>
              <a:avLst/>
              <a:gdLst/>
              <a:ahLst/>
              <a:cxnLst/>
              <a:rect l="l" t="t" r="r" b="b"/>
              <a:pathLst>
                <a:path w="1" h="3043" fill="none" extrusionOk="0">
                  <a:moveTo>
                    <a:pt x="1" y="1"/>
                  </a:moveTo>
                  <a:lnTo>
                    <a:pt x="1" y="3043"/>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6" name="Google Shape;4346;p39"/>
            <p:cNvSpPr/>
            <p:nvPr/>
          </p:nvSpPr>
          <p:spPr>
            <a:xfrm>
              <a:off x="2432700" y="3966500"/>
              <a:ext cx="25" cy="135225"/>
            </a:xfrm>
            <a:custGeom>
              <a:avLst/>
              <a:gdLst/>
              <a:ahLst/>
              <a:cxnLst/>
              <a:rect l="l" t="t" r="r" b="b"/>
              <a:pathLst>
                <a:path w="1" h="5409" fill="none" extrusionOk="0">
                  <a:moveTo>
                    <a:pt x="1" y="0"/>
                  </a:moveTo>
                  <a:lnTo>
                    <a:pt x="1" y="5408"/>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39"/>
            <p:cNvSpPr/>
            <p:nvPr/>
          </p:nvSpPr>
          <p:spPr>
            <a:xfrm>
              <a:off x="2407350" y="3951700"/>
              <a:ext cx="25" cy="77150"/>
            </a:xfrm>
            <a:custGeom>
              <a:avLst/>
              <a:gdLst/>
              <a:ahLst/>
              <a:cxnLst/>
              <a:rect l="l" t="t" r="r" b="b"/>
              <a:pathLst>
                <a:path w="1" h="3086" fill="none" extrusionOk="0">
                  <a:moveTo>
                    <a:pt x="1" y="1"/>
                  </a:moveTo>
                  <a:lnTo>
                    <a:pt x="1"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8" name="Google Shape;4348;p39"/>
            <p:cNvSpPr/>
            <p:nvPr/>
          </p:nvSpPr>
          <p:spPr>
            <a:xfrm>
              <a:off x="2382000" y="3936925"/>
              <a:ext cx="25" cy="77125"/>
            </a:xfrm>
            <a:custGeom>
              <a:avLst/>
              <a:gdLst/>
              <a:ahLst/>
              <a:cxnLst/>
              <a:rect l="l" t="t" r="r" b="b"/>
              <a:pathLst>
                <a:path w="1" h="3085" fill="none" extrusionOk="0">
                  <a:moveTo>
                    <a:pt x="1" y="0"/>
                  </a:moveTo>
                  <a:lnTo>
                    <a:pt x="1"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9" name="Google Shape;4349;p39"/>
            <p:cNvSpPr/>
            <p:nvPr/>
          </p:nvSpPr>
          <p:spPr>
            <a:xfrm>
              <a:off x="2355600" y="3922125"/>
              <a:ext cx="25" cy="103550"/>
            </a:xfrm>
            <a:custGeom>
              <a:avLst/>
              <a:gdLst/>
              <a:ahLst/>
              <a:cxnLst/>
              <a:rect l="l" t="t" r="r" b="b"/>
              <a:pathLst>
                <a:path w="1" h="4142" fill="none" extrusionOk="0">
                  <a:moveTo>
                    <a:pt x="1" y="1"/>
                  </a:moveTo>
                  <a:lnTo>
                    <a:pt x="1" y="4141"/>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39"/>
            <p:cNvSpPr/>
            <p:nvPr/>
          </p:nvSpPr>
          <p:spPr>
            <a:xfrm>
              <a:off x="2330250" y="3907350"/>
              <a:ext cx="25" cy="77125"/>
            </a:xfrm>
            <a:custGeom>
              <a:avLst/>
              <a:gdLst/>
              <a:ahLst/>
              <a:cxnLst/>
              <a:rect l="l" t="t" r="r" b="b"/>
              <a:pathLst>
                <a:path w="1" h="3085" fill="none" extrusionOk="0">
                  <a:moveTo>
                    <a:pt x="1" y="1"/>
                  </a:moveTo>
                  <a:lnTo>
                    <a:pt x="1"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39"/>
            <p:cNvSpPr/>
            <p:nvPr/>
          </p:nvSpPr>
          <p:spPr>
            <a:xfrm>
              <a:off x="2304900" y="3893625"/>
              <a:ext cx="25" cy="76075"/>
            </a:xfrm>
            <a:custGeom>
              <a:avLst/>
              <a:gdLst/>
              <a:ahLst/>
              <a:cxnLst/>
              <a:rect l="l" t="t" r="r" b="b"/>
              <a:pathLst>
                <a:path w="1" h="3043" fill="none" extrusionOk="0">
                  <a:moveTo>
                    <a:pt x="1" y="0"/>
                  </a:moveTo>
                  <a:lnTo>
                    <a:pt x="1"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39"/>
            <p:cNvSpPr/>
            <p:nvPr/>
          </p:nvSpPr>
          <p:spPr>
            <a:xfrm>
              <a:off x="2278500" y="3878825"/>
              <a:ext cx="25" cy="134175"/>
            </a:xfrm>
            <a:custGeom>
              <a:avLst/>
              <a:gdLst/>
              <a:ahLst/>
              <a:cxnLst/>
              <a:rect l="l" t="t" r="r" b="b"/>
              <a:pathLst>
                <a:path w="1" h="5367" fill="none" extrusionOk="0">
                  <a:moveTo>
                    <a:pt x="1" y="1"/>
                  </a:moveTo>
                  <a:lnTo>
                    <a:pt x="1" y="5366"/>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3" name="Google Shape;4353;p39"/>
            <p:cNvSpPr/>
            <p:nvPr/>
          </p:nvSpPr>
          <p:spPr>
            <a:xfrm>
              <a:off x="2253150" y="3864050"/>
              <a:ext cx="25" cy="76075"/>
            </a:xfrm>
            <a:custGeom>
              <a:avLst/>
              <a:gdLst/>
              <a:ahLst/>
              <a:cxnLst/>
              <a:rect l="l" t="t" r="r" b="b"/>
              <a:pathLst>
                <a:path w="1" h="3043" fill="none" extrusionOk="0">
                  <a:moveTo>
                    <a:pt x="1" y="0"/>
                  </a:moveTo>
                  <a:lnTo>
                    <a:pt x="1"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4" name="Google Shape;4354;p39"/>
            <p:cNvSpPr/>
            <p:nvPr/>
          </p:nvSpPr>
          <p:spPr>
            <a:xfrm>
              <a:off x="2227800" y="3849250"/>
              <a:ext cx="25" cy="77125"/>
            </a:xfrm>
            <a:custGeom>
              <a:avLst/>
              <a:gdLst/>
              <a:ahLst/>
              <a:cxnLst/>
              <a:rect l="l" t="t" r="r" b="b"/>
              <a:pathLst>
                <a:path w="1" h="3085" fill="none" extrusionOk="0">
                  <a:moveTo>
                    <a:pt x="1" y="1"/>
                  </a:moveTo>
                  <a:lnTo>
                    <a:pt x="1"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5" name="Google Shape;4355;p39"/>
            <p:cNvSpPr/>
            <p:nvPr/>
          </p:nvSpPr>
          <p:spPr>
            <a:xfrm>
              <a:off x="2201400" y="3834475"/>
              <a:ext cx="25" cy="102475"/>
            </a:xfrm>
            <a:custGeom>
              <a:avLst/>
              <a:gdLst/>
              <a:ahLst/>
              <a:cxnLst/>
              <a:rect l="l" t="t" r="r" b="b"/>
              <a:pathLst>
                <a:path w="1" h="4099" fill="none" extrusionOk="0">
                  <a:moveTo>
                    <a:pt x="0" y="0"/>
                  </a:moveTo>
                  <a:lnTo>
                    <a:pt x="0" y="4098"/>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6" name="Google Shape;4356;p39"/>
            <p:cNvSpPr/>
            <p:nvPr/>
          </p:nvSpPr>
          <p:spPr>
            <a:xfrm>
              <a:off x="2176050" y="3819675"/>
              <a:ext cx="25" cy="77150"/>
            </a:xfrm>
            <a:custGeom>
              <a:avLst/>
              <a:gdLst/>
              <a:ahLst/>
              <a:cxnLst/>
              <a:rect l="l" t="t" r="r" b="b"/>
              <a:pathLst>
                <a:path w="1" h="3086" fill="none" extrusionOk="0">
                  <a:moveTo>
                    <a:pt x="1" y="1"/>
                  </a:moveTo>
                  <a:lnTo>
                    <a:pt x="1"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39"/>
            <p:cNvSpPr/>
            <p:nvPr/>
          </p:nvSpPr>
          <p:spPr>
            <a:xfrm>
              <a:off x="2150700" y="3804900"/>
              <a:ext cx="25" cy="77125"/>
            </a:xfrm>
            <a:custGeom>
              <a:avLst/>
              <a:gdLst/>
              <a:ahLst/>
              <a:cxnLst/>
              <a:rect l="l" t="t" r="r" b="b"/>
              <a:pathLst>
                <a:path w="1" h="3085" fill="none" extrusionOk="0">
                  <a:moveTo>
                    <a:pt x="1" y="0"/>
                  </a:moveTo>
                  <a:lnTo>
                    <a:pt x="1"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8" name="Google Shape;4358;p39"/>
            <p:cNvSpPr/>
            <p:nvPr/>
          </p:nvSpPr>
          <p:spPr>
            <a:xfrm>
              <a:off x="2124300" y="3791175"/>
              <a:ext cx="25" cy="134150"/>
            </a:xfrm>
            <a:custGeom>
              <a:avLst/>
              <a:gdLst/>
              <a:ahLst/>
              <a:cxnLst/>
              <a:rect l="l" t="t" r="r" b="b"/>
              <a:pathLst>
                <a:path w="1" h="5366" fill="none" extrusionOk="0">
                  <a:moveTo>
                    <a:pt x="0" y="0"/>
                  </a:moveTo>
                  <a:lnTo>
                    <a:pt x="0" y="5366"/>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9" name="Google Shape;4359;p39"/>
            <p:cNvSpPr/>
            <p:nvPr/>
          </p:nvSpPr>
          <p:spPr>
            <a:xfrm>
              <a:off x="2098950" y="3776375"/>
              <a:ext cx="25" cy="76075"/>
            </a:xfrm>
            <a:custGeom>
              <a:avLst/>
              <a:gdLst/>
              <a:ahLst/>
              <a:cxnLst/>
              <a:rect l="l" t="t" r="r" b="b"/>
              <a:pathLst>
                <a:path w="1" h="3043" fill="none" extrusionOk="0">
                  <a:moveTo>
                    <a:pt x="0" y="1"/>
                  </a:moveTo>
                  <a:lnTo>
                    <a:pt x="0" y="3043"/>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39"/>
            <p:cNvSpPr/>
            <p:nvPr/>
          </p:nvSpPr>
          <p:spPr>
            <a:xfrm>
              <a:off x="2073600" y="3761600"/>
              <a:ext cx="25" cy="76075"/>
            </a:xfrm>
            <a:custGeom>
              <a:avLst/>
              <a:gdLst/>
              <a:ahLst/>
              <a:cxnLst/>
              <a:rect l="l" t="t" r="r" b="b"/>
              <a:pathLst>
                <a:path w="1" h="3043" fill="none" extrusionOk="0">
                  <a:moveTo>
                    <a:pt x="0" y="0"/>
                  </a:moveTo>
                  <a:lnTo>
                    <a:pt x="0"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39"/>
            <p:cNvSpPr/>
            <p:nvPr/>
          </p:nvSpPr>
          <p:spPr>
            <a:xfrm>
              <a:off x="2047200" y="3746800"/>
              <a:ext cx="25" cy="102475"/>
            </a:xfrm>
            <a:custGeom>
              <a:avLst/>
              <a:gdLst/>
              <a:ahLst/>
              <a:cxnLst/>
              <a:rect l="l" t="t" r="r" b="b"/>
              <a:pathLst>
                <a:path w="1" h="4099" fill="none" extrusionOk="0">
                  <a:moveTo>
                    <a:pt x="0" y="1"/>
                  </a:moveTo>
                  <a:lnTo>
                    <a:pt x="0" y="4099"/>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2" name="Google Shape;4362;p39"/>
            <p:cNvSpPr/>
            <p:nvPr/>
          </p:nvSpPr>
          <p:spPr>
            <a:xfrm>
              <a:off x="2021850" y="3732025"/>
              <a:ext cx="25" cy="77125"/>
            </a:xfrm>
            <a:custGeom>
              <a:avLst/>
              <a:gdLst/>
              <a:ahLst/>
              <a:cxnLst/>
              <a:rect l="l" t="t" r="r" b="b"/>
              <a:pathLst>
                <a:path w="1" h="3085" fill="none" extrusionOk="0">
                  <a:moveTo>
                    <a:pt x="0" y="0"/>
                  </a:moveTo>
                  <a:lnTo>
                    <a:pt x="0" y="3084"/>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3" name="Google Shape;4363;p39"/>
            <p:cNvSpPr/>
            <p:nvPr/>
          </p:nvSpPr>
          <p:spPr>
            <a:xfrm>
              <a:off x="1996500" y="3717225"/>
              <a:ext cx="25" cy="77125"/>
            </a:xfrm>
            <a:custGeom>
              <a:avLst/>
              <a:gdLst/>
              <a:ahLst/>
              <a:cxnLst/>
              <a:rect l="l" t="t" r="r" b="b"/>
              <a:pathLst>
                <a:path w="1" h="3085" fill="none" extrusionOk="0">
                  <a:moveTo>
                    <a:pt x="0" y="1"/>
                  </a:moveTo>
                  <a:lnTo>
                    <a:pt x="0"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4" name="Google Shape;4364;p39"/>
            <p:cNvSpPr/>
            <p:nvPr/>
          </p:nvSpPr>
          <p:spPr>
            <a:xfrm>
              <a:off x="1970100" y="3702450"/>
              <a:ext cx="25" cy="135225"/>
            </a:xfrm>
            <a:custGeom>
              <a:avLst/>
              <a:gdLst/>
              <a:ahLst/>
              <a:cxnLst/>
              <a:rect l="l" t="t" r="r" b="b"/>
              <a:pathLst>
                <a:path w="1" h="5409" fill="none" extrusionOk="0">
                  <a:moveTo>
                    <a:pt x="0" y="0"/>
                  </a:moveTo>
                  <a:lnTo>
                    <a:pt x="0" y="5408"/>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5" name="Google Shape;4365;p39"/>
            <p:cNvSpPr/>
            <p:nvPr/>
          </p:nvSpPr>
          <p:spPr>
            <a:xfrm>
              <a:off x="1944750" y="3688725"/>
              <a:ext cx="25" cy="76075"/>
            </a:xfrm>
            <a:custGeom>
              <a:avLst/>
              <a:gdLst/>
              <a:ahLst/>
              <a:cxnLst/>
              <a:rect l="l" t="t" r="r" b="b"/>
              <a:pathLst>
                <a:path w="1" h="3043" fill="none" extrusionOk="0">
                  <a:moveTo>
                    <a:pt x="0" y="0"/>
                  </a:moveTo>
                  <a:lnTo>
                    <a:pt x="0"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6" name="Google Shape;4366;p39"/>
            <p:cNvSpPr/>
            <p:nvPr/>
          </p:nvSpPr>
          <p:spPr>
            <a:xfrm>
              <a:off x="1919400" y="3673925"/>
              <a:ext cx="25" cy="76075"/>
            </a:xfrm>
            <a:custGeom>
              <a:avLst/>
              <a:gdLst/>
              <a:ahLst/>
              <a:cxnLst/>
              <a:rect l="l" t="t" r="r" b="b"/>
              <a:pathLst>
                <a:path w="1" h="3043" fill="none" extrusionOk="0">
                  <a:moveTo>
                    <a:pt x="0" y="1"/>
                  </a:moveTo>
                  <a:lnTo>
                    <a:pt x="0" y="3043"/>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7" name="Google Shape;4367;p39"/>
            <p:cNvSpPr/>
            <p:nvPr/>
          </p:nvSpPr>
          <p:spPr>
            <a:xfrm>
              <a:off x="1893000" y="3659150"/>
              <a:ext cx="25" cy="102475"/>
            </a:xfrm>
            <a:custGeom>
              <a:avLst/>
              <a:gdLst/>
              <a:ahLst/>
              <a:cxnLst/>
              <a:rect l="l" t="t" r="r" b="b"/>
              <a:pathLst>
                <a:path w="1" h="4099" fill="none" extrusionOk="0">
                  <a:moveTo>
                    <a:pt x="0" y="0"/>
                  </a:moveTo>
                  <a:lnTo>
                    <a:pt x="0" y="4098"/>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8" name="Google Shape;4368;p39"/>
            <p:cNvSpPr/>
            <p:nvPr/>
          </p:nvSpPr>
          <p:spPr>
            <a:xfrm>
              <a:off x="1867650" y="3644350"/>
              <a:ext cx="25" cy="77125"/>
            </a:xfrm>
            <a:custGeom>
              <a:avLst/>
              <a:gdLst/>
              <a:ahLst/>
              <a:cxnLst/>
              <a:rect l="l" t="t" r="r" b="b"/>
              <a:pathLst>
                <a:path w="1" h="3085" fill="none" extrusionOk="0">
                  <a:moveTo>
                    <a:pt x="0" y="1"/>
                  </a:moveTo>
                  <a:lnTo>
                    <a:pt x="0" y="3085"/>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9" name="Google Shape;4369;p39"/>
            <p:cNvSpPr/>
            <p:nvPr/>
          </p:nvSpPr>
          <p:spPr>
            <a:xfrm>
              <a:off x="1842300" y="3629575"/>
              <a:ext cx="25" cy="77125"/>
            </a:xfrm>
            <a:custGeom>
              <a:avLst/>
              <a:gdLst/>
              <a:ahLst/>
              <a:cxnLst/>
              <a:rect l="l" t="t" r="r" b="b"/>
              <a:pathLst>
                <a:path w="1" h="3085" fill="none" extrusionOk="0">
                  <a:moveTo>
                    <a:pt x="0" y="0"/>
                  </a:moveTo>
                  <a:lnTo>
                    <a:pt x="0" y="3084"/>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0" name="Google Shape;4370;p39"/>
            <p:cNvSpPr/>
            <p:nvPr/>
          </p:nvSpPr>
          <p:spPr>
            <a:xfrm>
              <a:off x="1815900" y="3614775"/>
              <a:ext cx="0" cy="135225"/>
            </a:xfrm>
            <a:custGeom>
              <a:avLst/>
              <a:gdLst/>
              <a:ahLst/>
              <a:cxnLst/>
              <a:rect l="l" t="t" r="r" b="b"/>
              <a:pathLst>
                <a:path h="5409" fill="none" extrusionOk="0">
                  <a:moveTo>
                    <a:pt x="0" y="1"/>
                  </a:moveTo>
                  <a:lnTo>
                    <a:pt x="0" y="5409"/>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1" name="Google Shape;4371;p39"/>
            <p:cNvSpPr/>
            <p:nvPr/>
          </p:nvSpPr>
          <p:spPr>
            <a:xfrm>
              <a:off x="1790550" y="3600000"/>
              <a:ext cx="25" cy="77125"/>
            </a:xfrm>
            <a:custGeom>
              <a:avLst/>
              <a:gdLst/>
              <a:ahLst/>
              <a:cxnLst/>
              <a:rect l="l" t="t" r="r" b="b"/>
              <a:pathLst>
                <a:path w="1" h="3085" fill="none" extrusionOk="0">
                  <a:moveTo>
                    <a:pt x="0" y="0"/>
                  </a:moveTo>
                  <a:lnTo>
                    <a:pt x="0" y="3084"/>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2" name="Google Shape;4372;p39"/>
            <p:cNvSpPr/>
            <p:nvPr/>
          </p:nvSpPr>
          <p:spPr>
            <a:xfrm>
              <a:off x="1765200" y="3586275"/>
              <a:ext cx="25" cy="76050"/>
            </a:xfrm>
            <a:custGeom>
              <a:avLst/>
              <a:gdLst/>
              <a:ahLst/>
              <a:cxnLst/>
              <a:rect l="l" t="t" r="r" b="b"/>
              <a:pathLst>
                <a:path w="1" h="3042" fill="none" extrusionOk="0">
                  <a:moveTo>
                    <a:pt x="0" y="0"/>
                  </a:moveTo>
                  <a:lnTo>
                    <a:pt x="0" y="3042"/>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3" name="Google Shape;4373;p39"/>
            <p:cNvSpPr/>
            <p:nvPr/>
          </p:nvSpPr>
          <p:spPr>
            <a:xfrm>
              <a:off x="3357925" y="4493550"/>
              <a:ext cx="25" cy="134150"/>
            </a:xfrm>
            <a:custGeom>
              <a:avLst/>
              <a:gdLst/>
              <a:ahLst/>
              <a:cxnLst/>
              <a:rect l="l" t="t" r="r" b="b"/>
              <a:pathLst>
                <a:path w="1" h="5366" fill="none" extrusionOk="0">
                  <a:moveTo>
                    <a:pt x="1" y="0"/>
                  </a:moveTo>
                  <a:lnTo>
                    <a:pt x="1" y="5366"/>
                  </a:lnTo>
                </a:path>
              </a:pathLst>
            </a:custGeom>
            <a:noFill/>
            <a:ln w="6325" cap="flat" cmpd="sng">
              <a:solidFill>
                <a:srgbClr val="F84F00"/>
              </a:solidFill>
              <a:prstDash val="solid"/>
              <a:miter lim="422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4" name="Google Shape;4374;p39"/>
            <p:cNvSpPr/>
            <p:nvPr/>
          </p:nvSpPr>
          <p:spPr>
            <a:xfrm>
              <a:off x="3572350" y="2745525"/>
              <a:ext cx="307375" cy="235575"/>
            </a:xfrm>
            <a:custGeom>
              <a:avLst/>
              <a:gdLst/>
              <a:ahLst/>
              <a:cxnLst/>
              <a:rect l="l" t="t" r="r" b="b"/>
              <a:pathLst>
                <a:path w="12295" h="9423" extrusionOk="0">
                  <a:moveTo>
                    <a:pt x="4732" y="1"/>
                  </a:moveTo>
                  <a:lnTo>
                    <a:pt x="0" y="5070"/>
                  </a:lnTo>
                  <a:lnTo>
                    <a:pt x="7563" y="9422"/>
                  </a:lnTo>
                  <a:lnTo>
                    <a:pt x="12294" y="4395"/>
                  </a:lnTo>
                  <a:lnTo>
                    <a:pt x="473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5" name="Google Shape;4375;p39"/>
            <p:cNvSpPr/>
            <p:nvPr/>
          </p:nvSpPr>
          <p:spPr>
            <a:xfrm>
              <a:off x="3597700" y="2766650"/>
              <a:ext cx="256675" cy="193325"/>
            </a:xfrm>
            <a:custGeom>
              <a:avLst/>
              <a:gdLst/>
              <a:ahLst/>
              <a:cxnLst/>
              <a:rect l="l" t="t" r="r" b="b"/>
              <a:pathLst>
                <a:path w="10267" h="7733" extrusionOk="0">
                  <a:moveTo>
                    <a:pt x="3718" y="1"/>
                  </a:moveTo>
                  <a:lnTo>
                    <a:pt x="0" y="3972"/>
                  </a:lnTo>
                  <a:lnTo>
                    <a:pt x="6549" y="7732"/>
                  </a:lnTo>
                  <a:lnTo>
                    <a:pt x="10266" y="3761"/>
                  </a:lnTo>
                  <a:lnTo>
                    <a:pt x="371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6" name="Google Shape;4376;p39"/>
            <p:cNvSpPr/>
            <p:nvPr/>
          </p:nvSpPr>
          <p:spPr>
            <a:xfrm>
              <a:off x="3811050" y="2877550"/>
              <a:ext cx="34875" cy="82425"/>
            </a:xfrm>
            <a:custGeom>
              <a:avLst/>
              <a:gdLst/>
              <a:ahLst/>
              <a:cxnLst/>
              <a:rect l="l" t="t" r="r" b="b"/>
              <a:pathLst>
                <a:path w="1395" h="3297" extrusionOk="0">
                  <a:moveTo>
                    <a:pt x="1056" y="1"/>
                  </a:moveTo>
                  <a:cubicBezTo>
                    <a:pt x="887" y="43"/>
                    <a:pt x="887" y="339"/>
                    <a:pt x="930" y="677"/>
                  </a:cubicBezTo>
                  <a:cubicBezTo>
                    <a:pt x="930" y="803"/>
                    <a:pt x="930" y="930"/>
                    <a:pt x="887" y="1057"/>
                  </a:cubicBezTo>
                  <a:lnTo>
                    <a:pt x="0" y="1986"/>
                  </a:lnTo>
                  <a:lnTo>
                    <a:pt x="761" y="3296"/>
                  </a:lnTo>
                  <a:cubicBezTo>
                    <a:pt x="761" y="3296"/>
                    <a:pt x="1394" y="1860"/>
                    <a:pt x="1352" y="1099"/>
                  </a:cubicBezTo>
                  <a:cubicBezTo>
                    <a:pt x="1352" y="1057"/>
                    <a:pt x="1352" y="1057"/>
                    <a:pt x="1352" y="1057"/>
                  </a:cubicBezTo>
                  <a:cubicBezTo>
                    <a:pt x="1352" y="803"/>
                    <a:pt x="1225" y="1"/>
                    <a:pt x="1056" y="1"/>
                  </a:cubicBezTo>
                  <a:close/>
                </a:path>
              </a:pathLst>
            </a:custGeom>
            <a:solidFill>
              <a:srgbClr val="F7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7" name="Google Shape;4377;p39"/>
            <p:cNvSpPr/>
            <p:nvPr/>
          </p:nvSpPr>
          <p:spPr>
            <a:xfrm>
              <a:off x="3109725" y="2632525"/>
              <a:ext cx="232400" cy="437500"/>
            </a:xfrm>
            <a:custGeom>
              <a:avLst/>
              <a:gdLst/>
              <a:ahLst/>
              <a:cxnLst/>
              <a:rect l="l" t="t" r="r" b="b"/>
              <a:pathLst>
                <a:path w="9296" h="17500" extrusionOk="0">
                  <a:moveTo>
                    <a:pt x="9295" y="0"/>
                  </a:moveTo>
                  <a:lnTo>
                    <a:pt x="9295" y="0"/>
                  </a:lnTo>
                  <a:cubicBezTo>
                    <a:pt x="6634" y="761"/>
                    <a:pt x="5662" y="1859"/>
                    <a:pt x="4437" y="4140"/>
                  </a:cubicBezTo>
                  <a:cubicBezTo>
                    <a:pt x="3254" y="6422"/>
                    <a:pt x="1" y="14576"/>
                    <a:pt x="1268" y="16181"/>
                  </a:cubicBezTo>
                  <a:cubicBezTo>
                    <a:pt x="1995" y="17164"/>
                    <a:pt x="2954" y="17499"/>
                    <a:pt x="3924" y="17499"/>
                  </a:cubicBezTo>
                  <a:cubicBezTo>
                    <a:pt x="5995" y="17499"/>
                    <a:pt x="8112" y="15970"/>
                    <a:pt x="8112" y="15970"/>
                  </a:cubicBezTo>
                  <a:lnTo>
                    <a:pt x="9295" y="0"/>
                  </a:ln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8" name="Google Shape;4378;p39"/>
            <p:cNvSpPr/>
            <p:nvPr/>
          </p:nvSpPr>
          <p:spPr>
            <a:xfrm>
              <a:off x="3497350" y="4205925"/>
              <a:ext cx="130350" cy="65975"/>
            </a:xfrm>
            <a:custGeom>
              <a:avLst/>
              <a:gdLst/>
              <a:ahLst/>
              <a:cxnLst/>
              <a:rect l="l" t="t" r="r" b="b"/>
              <a:pathLst>
                <a:path w="5214" h="2639" extrusionOk="0">
                  <a:moveTo>
                    <a:pt x="1716" y="1"/>
                  </a:moveTo>
                  <a:cubicBezTo>
                    <a:pt x="1223" y="1"/>
                    <a:pt x="634" y="309"/>
                    <a:pt x="634" y="309"/>
                  </a:cubicBezTo>
                  <a:cubicBezTo>
                    <a:pt x="634" y="309"/>
                    <a:pt x="1" y="1915"/>
                    <a:pt x="381" y="2337"/>
                  </a:cubicBezTo>
                  <a:cubicBezTo>
                    <a:pt x="566" y="2543"/>
                    <a:pt x="881" y="2639"/>
                    <a:pt x="1220" y="2639"/>
                  </a:cubicBezTo>
                  <a:cubicBezTo>
                    <a:pt x="1576" y="2639"/>
                    <a:pt x="1958" y="2532"/>
                    <a:pt x="2240" y="2337"/>
                  </a:cubicBezTo>
                  <a:cubicBezTo>
                    <a:pt x="2747" y="1957"/>
                    <a:pt x="5028" y="1281"/>
                    <a:pt x="5155" y="521"/>
                  </a:cubicBezTo>
                  <a:cubicBezTo>
                    <a:pt x="5214" y="168"/>
                    <a:pt x="4654" y="97"/>
                    <a:pt x="3987" y="97"/>
                  </a:cubicBezTo>
                  <a:cubicBezTo>
                    <a:pt x="3538" y="97"/>
                    <a:pt x="3040" y="129"/>
                    <a:pt x="2648" y="129"/>
                  </a:cubicBezTo>
                  <a:cubicBezTo>
                    <a:pt x="2368" y="129"/>
                    <a:pt x="2142" y="113"/>
                    <a:pt x="2029" y="56"/>
                  </a:cubicBezTo>
                  <a:cubicBezTo>
                    <a:pt x="1935" y="17"/>
                    <a:pt x="1828" y="1"/>
                    <a:pt x="1716" y="1"/>
                  </a:cubicBezTo>
                  <a:close/>
                </a:path>
              </a:pathLst>
            </a:custGeom>
            <a:solidFill>
              <a:srgbClr val="021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9" name="Google Shape;4379;p39"/>
            <p:cNvSpPr/>
            <p:nvPr/>
          </p:nvSpPr>
          <p:spPr>
            <a:xfrm>
              <a:off x="3252325" y="4097675"/>
              <a:ext cx="130300" cy="65425"/>
            </a:xfrm>
            <a:custGeom>
              <a:avLst/>
              <a:gdLst/>
              <a:ahLst/>
              <a:cxnLst/>
              <a:rect l="l" t="t" r="r" b="b"/>
              <a:pathLst>
                <a:path w="5212" h="2617" extrusionOk="0">
                  <a:moveTo>
                    <a:pt x="1662" y="1"/>
                  </a:moveTo>
                  <a:cubicBezTo>
                    <a:pt x="1182" y="1"/>
                    <a:pt x="634" y="288"/>
                    <a:pt x="634" y="288"/>
                  </a:cubicBezTo>
                  <a:cubicBezTo>
                    <a:pt x="634" y="288"/>
                    <a:pt x="0" y="1893"/>
                    <a:pt x="380" y="2316"/>
                  </a:cubicBezTo>
                  <a:cubicBezTo>
                    <a:pt x="565" y="2521"/>
                    <a:pt x="881" y="2617"/>
                    <a:pt x="1219" y="2617"/>
                  </a:cubicBezTo>
                  <a:cubicBezTo>
                    <a:pt x="1576" y="2617"/>
                    <a:pt x="1957" y="2511"/>
                    <a:pt x="2239" y="2316"/>
                  </a:cubicBezTo>
                  <a:cubicBezTo>
                    <a:pt x="2746" y="1936"/>
                    <a:pt x="5028" y="1260"/>
                    <a:pt x="5154" y="499"/>
                  </a:cubicBezTo>
                  <a:cubicBezTo>
                    <a:pt x="5212" y="156"/>
                    <a:pt x="4684" y="79"/>
                    <a:pt x="4041" y="79"/>
                  </a:cubicBezTo>
                  <a:cubicBezTo>
                    <a:pt x="3524" y="79"/>
                    <a:pt x="2932" y="129"/>
                    <a:pt x="2510" y="129"/>
                  </a:cubicBezTo>
                  <a:cubicBezTo>
                    <a:pt x="2294" y="129"/>
                    <a:pt x="2122" y="116"/>
                    <a:pt x="2028" y="77"/>
                  </a:cubicBezTo>
                  <a:cubicBezTo>
                    <a:pt x="1919" y="22"/>
                    <a:pt x="1793" y="1"/>
                    <a:pt x="1662" y="1"/>
                  </a:cubicBezTo>
                  <a:close/>
                </a:path>
              </a:pathLst>
            </a:custGeom>
            <a:solidFill>
              <a:srgbClr val="021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0" name="Google Shape;4380;p39"/>
            <p:cNvSpPr/>
            <p:nvPr/>
          </p:nvSpPr>
          <p:spPr>
            <a:xfrm>
              <a:off x="3259700" y="3121525"/>
              <a:ext cx="435175" cy="1102850"/>
            </a:xfrm>
            <a:custGeom>
              <a:avLst/>
              <a:gdLst/>
              <a:ahLst/>
              <a:cxnLst/>
              <a:rect l="l" t="t" r="r" b="b"/>
              <a:pathLst>
                <a:path w="17407" h="44114" extrusionOk="0">
                  <a:moveTo>
                    <a:pt x="1987" y="1"/>
                  </a:moveTo>
                  <a:lnTo>
                    <a:pt x="1987" y="1"/>
                  </a:lnTo>
                  <a:cubicBezTo>
                    <a:pt x="592" y="7648"/>
                    <a:pt x="2536" y="20618"/>
                    <a:pt x="2536" y="20618"/>
                  </a:cubicBezTo>
                  <a:cubicBezTo>
                    <a:pt x="1" y="29152"/>
                    <a:pt x="1" y="39165"/>
                    <a:pt x="1" y="39165"/>
                  </a:cubicBezTo>
                  <a:cubicBezTo>
                    <a:pt x="426" y="39626"/>
                    <a:pt x="1134" y="39759"/>
                    <a:pt x="1812" y="39759"/>
                  </a:cubicBezTo>
                  <a:cubicBezTo>
                    <a:pt x="2751" y="39759"/>
                    <a:pt x="3634" y="39503"/>
                    <a:pt x="3634" y="39503"/>
                  </a:cubicBezTo>
                  <a:cubicBezTo>
                    <a:pt x="6592" y="27504"/>
                    <a:pt x="8746" y="13478"/>
                    <a:pt x="8746" y="13478"/>
                  </a:cubicBezTo>
                  <a:lnTo>
                    <a:pt x="11028" y="23449"/>
                  </a:lnTo>
                  <a:cubicBezTo>
                    <a:pt x="9971" y="29279"/>
                    <a:pt x="8831" y="41277"/>
                    <a:pt x="9422" y="43854"/>
                  </a:cubicBezTo>
                  <a:cubicBezTo>
                    <a:pt x="9488" y="44084"/>
                    <a:pt x="10959" y="44110"/>
                    <a:pt x="11749" y="44110"/>
                  </a:cubicBezTo>
                  <a:cubicBezTo>
                    <a:pt x="11975" y="44110"/>
                    <a:pt x="12145" y="44108"/>
                    <a:pt x="12210" y="44108"/>
                  </a:cubicBezTo>
                  <a:cubicBezTo>
                    <a:pt x="12236" y="44112"/>
                    <a:pt x="12262" y="44113"/>
                    <a:pt x="12287" y="44113"/>
                  </a:cubicBezTo>
                  <a:cubicBezTo>
                    <a:pt x="12556" y="44113"/>
                    <a:pt x="12809" y="43917"/>
                    <a:pt x="12886" y="43685"/>
                  </a:cubicBezTo>
                  <a:cubicBezTo>
                    <a:pt x="13520" y="41531"/>
                    <a:pt x="17154" y="29321"/>
                    <a:pt x="17280" y="22815"/>
                  </a:cubicBezTo>
                  <a:cubicBezTo>
                    <a:pt x="17407" y="15422"/>
                    <a:pt x="14788" y="1691"/>
                    <a:pt x="14788" y="1691"/>
                  </a:cubicBezTo>
                  <a:lnTo>
                    <a:pt x="19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1" name="Google Shape;4381;p39"/>
            <p:cNvSpPr/>
            <p:nvPr/>
          </p:nvSpPr>
          <p:spPr>
            <a:xfrm>
              <a:off x="3263925" y="2628375"/>
              <a:ext cx="401400" cy="588775"/>
            </a:xfrm>
            <a:custGeom>
              <a:avLst/>
              <a:gdLst/>
              <a:ahLst/>
              <a:cxnLst/>
              <a:rect l="l" t="t" r="r" b="b"/>
              <a:pathLst>
                <a:path w="16056" h="23551" extrusionOk="0">
                  <a:moveTo>
                    <a:pt x="4271" y="0"/>
                  </a:moveTo>
                  <a:cubicBezTo>
                    <a:pt x="4052" y="0"/>
                    <a:pt x="3838" y="12"/>
                    <a:pt x="3634" y="39"/>
                  </a:cubicBezTo>
                  <a:cubicBezTo>
                    <a:pt x="1775" y="293"/>
                    <a:pt x="1" y="1729"/>
                    <a:pt x="170" y="3588"/>
                  </a:cubicBezTo>
                  <a:cubicBezTo>
                    <a:pt x="297" y="5405"/>
                    <a:pt x="423" y="12925"/>
                    <a:pt x="550" y="16305"/>
                  </a:cubicBezTo>
                  <a:cubicBezTo>
                    <a:pt x="719" y="19685"/>
                    <a:pt x="1437" y="20994"/>
                    <a:pt x="4690" y="22431"/>
                  </a:cubicBezTo>
                  <a:cubicBezTo>
                    <a:pt x="6482" y="23227"/>
                    <a:pt x="8366" y="23551"/>
                    <a:pt x="10035" y="23551"/>
                  </a:cubicBezTo>
                  <a:cubicBezTo>
                    <a:pt x="12262" y="23551"/>
                    <a:pt x="14105" y="22974"/>
                    <a:pt x="14830" y="22177"/>
                  </a:cubicBezTo>
                  <a:cubicBezTo>
                    <a:pt x="16055" y="20783"/>
                    <a:pt x="15041" y="20318"/>
                    <a:pt x="14281" y="16305"/>
                  </a:cubicBezTo>
                  <a:cubicBezTo>
                    <a:pt x="13562" y="12334"/>
                    <a:pt x="14872" y="5996"/>
                    <a:pt x="14872" y="5996"/>
                  </a:cubicBezTo>
                  <a:cubicBezTo>
                    <a:pt x="13689" y="4433"/>
                    <a:pt x="10352" y="1729"/>
                    <a:pt x="8324" y="842"/>
                  </a:cubicBezTo>
                  <a:cubicBezTo>
                    <a:pt x="8324" y="842"/>
                    <a:pt x="6101" y="0"/>
                    <a:pt x="4271" y="0"/>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2" name="Google Shape;4382;p39"/>
            <p:cNvSpPr/>
            <p:nvPr/>
          </p:nvSpPr>
          <p:spPr>
            <a:xfrm>
              <a:off x="3526925" y="2764450"/>
              <a:ext cx="320050" cy="441900"/>
            </a:xfrm>
            <a:custGeom>
              <a:avLst/>
              <a:gdLst/>
              <a:ahLst/>
              <a:cxnLst/>
              <a:rect l="l" t="t" r="r" b="b"/>
              <a:pathLst>
                <a:path w="12802" h="17676" extrusionOk="0">
                  <a:moveTo>
                    <a:pt x="3197" y="0"/>
                  </a:moveTo>
                  <a:cubicBezTo>
                    <a:pt x="3010" y="0"/>
                    <a:pt x="2830" y="54"/>
                    <a:pt x="2662" y="173"/>
                  </a:cubicBezTo>
                  <a:cubicBezTo>
                    <a:pt x="1690" y="891"/>
                    <a:pt x="1" y="2624"/>
                    <a:pt x="423" y="5539"/>
                  </a:cubicBezTo>
                  <a:cubicBezTo>
                    <a:pt x="803" y="8496"/>
                    <a:pt x="2282" y="16734"/>
                    <a:pt x="6422" y="17579"/>
                  </a:cubicBezTo>
                  <a:cubicBezTo>
                    <a:pt x="6744" y="17644"/>
                    <a:pt x="7051" y="17676"/>
                    <a:pt x="7344" y="17676"/>
                  </a:cubicBezTo>
                  <a:cubicBezTo>
                    <a:pt x="11050" y="17676"/>
                    <a:pt x="12488" y="12672"/>
                    <a:pt x="12802" y="7778"/>
                  </a:cubicBezTo>
                  <a:cubicBezTo>
                    <a:pt x="12802" y="7778"/>
                    <a:pt x="12578" y="6622"/>
                    <a:pt x="11605" y="6622"/>
                  </a:cubicBezTo>
                  <a:cubicBezTo>
                    <a:pt x="11543" y="6622"/>
                    <a:pt x="11477" y="6627"/>
                    <a:pt x="11408" y="6637"/>
                  </a:cubicBezTo>
                  <a:lnTo>
                    <a:pt x="8704" y="10439"/>
                  </a:lnTo>
                  <a:cubicBezTo>
                    <a:pt x="8704" y="10439"/>
                    <a:pt x="6127" y="4440"/>
                    <a:pt x="5662" y="2750"/>
                  </a:cubicBezTo>
                  <a:cubicBezTo>
                    <a:pt x="5239" y="1375"/>
                    <a:pt x="4139" y="0"/>
                    <a:pt x="3197" y="0"/>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3" name="Google Shape;4383;p39"/>
            <p:cNvSpPr/>
            <p:nvPr/>
          </p:nvSpPr>
          <p:spPr>
            <a:xfrm>
              <a:off x="3419200" y="2500600"/>
              <a:ext cx="109875" cy="176200"/>
            </a:xfrm>
            <a:custGeom>
              <a:avLst/>
              <a:gdLst/>
              <a:ahLst/>
              <a:cxnLst/>
              <a:rect l="l" t="t" r="r" b="b"/>
              <a:pathLst>
                <a:path w="4395" h="7048" extrusionOk="0">
                  <a:moveTo>
                    <a:pt x="2083" y="1"/>
                  </a:moveTo>
                  <a:cubicBezTo>
                    <a:pt x="1901" y="1"/>
                    <a:pt x="1726" y="25"/>
                    <a:pt x="1563" y="81"/>
                  </a:cubicBezTo>
                  <a:cubicBezTo>
                    <a:pt x="465" y="503"/>
                    <a:pt x="507" y="3418"/>
                    <a:pt x="507" y="3418"/>
                  </a:cubicBezTo>
                  <a:lnTo>
                    <a:pt x="43" y="5953"/>
                  </a:lnTo>
                  <a:cubicBezTo>
                    <a:pt x="0" y="6249"/>
                    <a:pt x="169" y="6545"/>
                    <a:pt x="465" y="6671"/>
                  </a:cubicBezTo>
                  <a:cubicBezTo>
                    <a:pt x="1055" y="6947"/>
                    <a:pt x="1644" y="7048"/>
                    <a:pt x="2102" y="7048"/>
                  </a:cubicBezTo>
                  <a:cubicBezTo>
                    <a:pt x="2628" y="7048"/>
                    <a:pt x="2980" y="6914"/>
                    <a:pt x="2958" y="6756"/>
                  </a:cubicBezTo>
                  <a:lnTo>
                    <a:pt x="3338" y="4390"/>
                  </a:lnTo>
                  <a:cubicBezTo>
                    <a:pt x="3338" y="4390"/>
                    <a:pt x="3372" y="4397"/>
                    <a:pt x="3437" y="4397"/>
                  </a:cubicBezTo>
                  <a:cubicBezTo>
                    <a:pt x="3534" y="4397"/>
                    <a:pt x="3701" y="4382"/>
                    <a:pt x="3929" y="4305"/>
                  </a:cubicBezTo>
                  <a:cubicBezTo>
                    <a:pt x="4310" y="4221"/>
                    <a:pt x="4225" y="3249"/>
                    <a:pt x="4267" y="2573"/>
                  </a:cubicBezTo>
                  <a:cubicBezTo>
                    <a:pt x="4310" y="1897"/>
                    <a:pt x="4394" y="799"/>
                    <a:pt x="4394" y="799"/>
                  </a:cubicBezTo>
                  <a:cubicBezTo>
                    <a:pt x="4394" y="799"/>
                    <a:pt x="3135" y="1"/>
                    <a:pt x="2083"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4" name="Google Shape;4384;p39"/>
            <p:cNvSpPr/>
            <p:nvPr/>
          </p:nvSpPr>
          <p:spPr>
            <a:xfrm>
              <a:off x="3397025" y="2448875"/>
              <a:ext cx="154225" cy="161500"/>
            </a:xfrm>
            <a:custGeom>
              <a:avLst/>
              <a:gdLst/>
              <a:ahLst/>
              <a:cxnLst/>
              <a:rect l="l" t="t" r="r" b="b"/>
              <a:pathLst>
                <a:path w="6169" h="6460" extrusionOk="0">
                  <a:moveTo>
                    <a:pt x="4369" y="0"/>
                  </a:moveTo>
                  <a:cubicBezTo>
                    <a:pt x="3661" y="0"/>
                    <a:pt x="3211" y="375"/>
                    <a:pt x="3211" y="375"/>
                  </a:cubicBezTo>
                  <a:cubicBezTo>
                    <a:pt x="3211" y="375"/>
                    <a:pt x="2928" y="205"/>
                    <a:pt x="2595" y="205"/>
                  </a:cubicBezTo>
                  <a:cubicBezTo>
                    <a:pt x="2168" y="205"/>
                    <a:pt x="1658" y="486"/>
                    <a:pt x="1563" y="1769"/>
                  </a:cubicBezTo>
                  <a:cubicBezTo>
                    <a:pt x="1563" y="1769"/>
                    <a:pt x="592" y="1812"/>
                    <a:pt x="296" y="2699"/>
                  </a:cubicBezTo>
                  <a:cubicBezTo>
                    <a:pt x="0" y="3544"/>
                    <a:pt x="634" y="5910"/>
                    <a:pt x="1394" y="6459"/>
                  </a:cubicBezTo>
                  <a:cubicBezTo>
                    <a:pt x="1394" y="6459"/>
                    <a:pt x="1402" y="6459"/>
                    <a:pt x="1418" y="6459"/>
                  </a:cubicBezTo>
                  <a:cubicBezTo>
                    <a:pt x="1590" y="6459"/>
                    <a:pt x="2655" y="6424"/>
                    <a:pt x="3507" y="5572"/>
                  </a:cubicBezTo>
                  <a:cubicBezTo>
                    <a:pt x="3591" y="5530"/>
                    <a:pt x="3633" y="5445"/>
                    <a:pt x="3718" y="5361"/>
                  </a:cubicBezTo>
                  <a:cubicBezTo>
                    <a:pt x="3380" y="4727"/>
                    <a:pt x="3591" y="3840"/>
                    <a:pt x="3929" y="3840"/>
                  </a:cubicBezTo>
                  <a:cubicBezTo>
                    <a:pt x="4183" y="3840"/>
                    <a:pt x="4267" y="4178"/>
                    <a:pt x="4309" y="4431"/>
                  </a:cubicBezTo>
                  <a:cubicBezTo>
                    <a:pt x="4563" y="3882"/>
                    <a:pt x="4647" y="3417"/>
                    <a:pt x="4647" y="3417"/>
                  </a:cubicBezTo>
                  <a:cubicBezTo>
                    <a:pt x="4647" y="3417"/>
                    <a:pt x="5957" y="3121"/>
                    <a:pt x="5535" y="2065"/>
                  </a:cubicBezTo>
                  <a:cubicBezTo>
                    <a:pt x="5535" y="2065"/>
                    <a:pt x="6168" y="544"/>
                    <a:pt x="5070" y="122"/>
                  </a:cubicBezTo>
                  <a:cubicBezTo>
                    <a:pt x="4816" y="34"/>
                    <a:pt x="4581" y="0"/>
                    <a:pt x="4369" y="0"/>
                  </a:cubicBezTo>
                  <a:close/>
                </a:path>
              </a:pathLst>
            </a:custGeom>
            <a:solidFill>
              <a:srgbClr val="021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5" name="Google Shape;4385;p39"/>
            <p:cNvSpPr/>
            <p:nvPr/>
          </p:nvSpPr>
          <p:spPr>
            <a:xfrm>
              <a:off x="3270275" y="2756100"/>
              <a:ext cx="7425" cy="286250"/>
            </a:xfrm>
            <a:custGeom>
              <a:avLst/>
              <a:gdLst/>
              <a:ahLst/>
              <a:cxnLst/>
              <a:rect l="l" t="t" r="r" b="b"/>
              <a:pathLst>
                <a:path w="297" h="11450" fill="none" extrusionOk="0">
                  <a:moveTo>
                    <a:pt x="0" y="0"/>
                  </a:moveTo>
                  <a:lnTo>
                    <a:pt x="296" y="11449"/>
                  </a:lnTo>
                </a:path>
              </a:pathLst>
            </a:custGeom>
            <a:noFill/>
            <a:ln w="3175" cap="rnd" cmpd="sng">
              <a:solidFill>
                <a:srgbClr val="F846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6" name="Google Shape;4386;p39"/>
            <p:cNvSpPr/>
            <p:nvPr/>
          </p:nvSpPr>
          <p:spPr>
            <a:xfrm>
              <a:off x="3327300" y="238125"/>
              <a:ext cx="827025" cy="659075"/>
            </a:xfrm>
            <a:custGeom>
              <a:avLst/>
              <a:gdLst/>
              <a:ahLst/>
              <a:cxnLst/>
              <a:rect l="l" t="t" r="r" b="b"/>
              <a:pathLst>
                <a:path w="33081" h="26363" extrusionOk="0">
                  <a:moveTo>
                    <a:pt x="14365" y="887"/>
                  </a:moveTo>
                  <a:cubicBezTo>
                    <a:pt x="11408" y="2577"/>
                    <a:pt x="8831" y="6126"/>
                    <a:pt x="7648" y="9971"/>
                  </a:cubicBezTo>
                  <a:cubicBezTo>
                    <a:pt x="7352" y="10055"/>
                    <a:pt x="7098" y="10140"/>
                    <a:pt x="6845" y="10266"/>
                  </a:cubicBezTo>
                  <a:cubicBezTo>
                    <a:pt x="4859" y="11407"/>
                    <a:pt x="3254" y="14322"/>
                    <a:pt x="3212" y="16815"/>
                  </a:cubicBezTo>
                  <a:cubicBezTo>
                    <a:pt x="3212" y="16984"/>
                    <a:pt x="3212" y="17110"/>
                    <a:pt x="3212" y="17195"/>
                  </a:cubicBezTo>
                  <a:lnTo>
                    <a:pt x="3000" y="17322"/>
                  </a:lnTo>
                  <a:cubicBezTo>
                    <a:pt x="1606" y="18124"/>
                    <a:pt x="296" y="20152"/>
                    <a:pt x="170" y="22011"/>
                  </a:cubicBezTo>
                  <a:cubicBezTo>
                    <a:pt x="1" y="23194"/>
                    <a:pt x="423" y="24039"/>
                    <a:pt x="1057" y="24377"/>
                  </a:cubicBezTo>
                  <a:lnTo>
                    <a:pt x="1057" y="24377"/>
                  </a:lnTo>
                  <a:lnTo>
                    <a:pt x="4352" y="26363"/>
                  </a:lnTo>
                  <a:lnTo>
                    <a:pt x="5577" y="22645"/>
                  </a:lnTo>
                  <a:lnTo>
                    <a:pt x="27546" y="10224"/>
                  </a:lnTo>
                  <a:cubicBezTo>
                    <a:pt x="28307" y="9802"/>
                    <a:pt x="28983" y="8999"/>
                    <a:pt x="29532" y="8069"/>
                  </a:cubicBezTo>
                  <a:lnTo>
                    <a:pt x="30799" y="9168"/>
                  </a:lnTo>
                  <a:lnTo>
                    <a:pt x="33081" y="5492"/>
                  </a:lnTo>
                  <a:lnTo>
                    <a:pt x="29532" y="3380"/>
                  </a:lnTo>
                  <a:lnTo>
                    <a:pt x="29532" y="3380"/>
                  </a:lnTo>
                  <a:cubicBezTo>
                    <a:pt x="29025" y="3000"/>
                    <a:pt x="28265" y="3042"/>
                    <a:pt x="27504" y="3464"/>
                  </a:cubicBezTo>
                  <a:lnTo>
                    <a:pt x="26490" y="4056"/>
                  </a:lnTo>
                  <a:lnTo>
                    <a:pt x="24124" y="2535"/>
                  </a:lnTo>
                  <a:lnTo>
                    <a:pt x="24124" y="2535"/>
                  </a:lnTo>
                  <a:cubicBezTo>
                    <a:pt x="23660" y="2324"/>
                    <a:pt x="23068" y="2239"/>
                    <a:pt x="22392" y="2493"/>
                  </a:cubicBezTo>
                  <a:lnTo>
                    <a:pt x="22434" y="2450"/>
                  </a:lnTo>
                  <a:lnTo>
                    <a:pt x="19688" y="803"/>
                  </a:lnTo>
                  <a:cubicBezTo>
                    <a:pt x="19477" y="634"/>
                    <a:pt x="19224" y="465"/>
                    <a:pt x="19012" y="338"/>
                  </a:cubicBezTo>
                  <a:lnTo>
                    <a:pt x="18970" y="338"/>
                  </a:lnTo>
                  <a:lnTo>
                    <a:pt x="18970" y="338"/>
                  </a:lnTo>
                  <a:cubicBezTo>
                    <a:pt x="18463" y="127"/>
                    <a:pt x="17956" y="0"/>
                    <a:pt x="17365" y="0"/>
                  </a:cubicBezTo>
                  <a:cubicBezTo>
                    <a:pt x="16435" y="0"/>
                    <a:pt x="15421" y="296"/>
                    <a:pt x="14365" y="88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7" name="Google Shape;4387;p39"/>
            <p:cNvSpPr/>
            <p:nvPr/>
          </p:nvSpPr>
          <p:spPr>
            <a:xfrm>
              <a:off x="3417100" y="292550"/>
              <a:ext cx="760475" cy="613300"/>
            </a:xfrm>
            <a:custGeom>
              <a:avLst/>
              <a:gdLst/>
              <a:ahLst/>
              <a:cxnLst/>
              <a:rect l="l" t="t" r="r" b="b"/>
              <a:pathLst>
                <a:path w="30419" h="24532" extrusionOk="0">
                  <a:moveTo>
                    <a:pt x="17364" y="1"/>
                  </a:moveTo>
                  <a:cubicBezTo>
                    <a:pt x="16440" y="1"/>
                    <a:pt x="15410" y="291"/>
                    <a:pt x="14322" y="907"/>
                  </a:cubicBezTo>
                  <a:cubicBezTo>
                    <a:pt x="11407" y="2555"/>
                    <a:pt x="8830" y="6146"/>
                    <a:pt x="7604" y="9948"/>
                  </a:cubicBezTo>
                  <a:cubicBezTo>
                    <a:pt x="7351" y="10033"/>
                    <a:pt x="7097" y="10117"/>
                    <a:pt x="6844" y="10286"/>
                  </a:cubicBezTo>
                  <a:cubicBezTo>
                    <a:pt x="4858" y="11385"/>
                    <a:pt x="3211" y="14342"/>
                    <a:pt x="3168" y="16835"/>
                  </a:cubicBezTo>
                  <a:cubicBezTo>
                    <a:pt x="3168" y="16961"/>
                    <a:pt x="3211" y="17088"/>
                    <a:pt x="3211" y="17215"/>
                  </a:cubicBezTo>
                  <a:lnTo>
                    <a:pt x="2999" y="17342"/>
                  </a:lnTo>
                  <a:cubicBezTo>
                    <a:pt x="1563" y="18144"/>
                    <a:pt x="296" y="20130"/>
                    <a:pt x="127" y="21989"/>
                  </a:cubicBezTo>
                  <a:cubicBezTo>
                    <a:pt x="0" y="23567"/>
                    <a:pt x="652" y="24532"/>
                    <a:pt x="1659" y="24532"/>
                  </a:cubicBezTo>
                  <a:cubicBezTo>
                    <a:pt x="2000" y="24532"/>
                    <a:pt x="2382" y="24421"/>
                    <a:pt x="2788" y="24186"/>
                  </a:cubicBezTo>
                  <a:lnTo>
                    <a:pt x="27545" y="10202"/>
                  </a:lnTo>
                  <a:cubicBezTo>
                    <a:pt x="29109" y="9314"/>
                    <a:pt x="30418" y="6906"/>
                    <a:pt x="30292" y="4963"/>
                  </a:cubicBezTo>
                  <a:cubicBezTo>
                    <a:pt x="30202" y="3775"/>
                    <a:pt x="29550" y="3130"/>
                    <a:pt x="28686" y="3130"/>
                  </a:cubicBezTo>
                  <a:cubicBezTo>
                    <a:pt x="28321" y="3130"/>
                    <a:pt x="27918" y="3246"/>
                    <a:pt x="27503" y="3484"/>
                  </a:cubicBezTo>
                  <a:lnTo>
                    <a:pt x="26193" y="4202"/>
                  </a:lnTo>
                  <a:cubicBezTo>
                    <a:pt x="26013" y="4308"/>
                    <a:pt x="25843" y="4360"/>
                    <a:pt x="25691" y="4360"/>
                  </a:cubicBezTo>
                  <a:cubicBezTo>
                    <a:pt x="25418" y="4360"/>
                    <a:pt x="25204" y="4191"/>
                    <a:pt x="25095" y="3864"/>
                  </a:cubicBezTo>
                  <a:cubicBezTo>
                    <a:pt x="24786" y="2881"/>
                    <a:pt x="24085" y="2328"/>
                    <a:pt x="23178" y="2328"/>
                  </a:cubicBezTo>
                  <a:cubicBezTo>
                    <a:pt x="22721" y="2328"/>
                    <a:pt x="22211" y="2469"/>
                    <a:pt x="21673" y="2766"/>
                  </a:cubicBezTo>
                  <a:cubicBezTo>
                    <a:pt x="21546" y="2851"/>
                    <a:pt x="21377" y="2977"/>
                    <a:pt x="21208" y="3062"/>
                  </a:cubicBezTo>
                  <a:cubicBezTo>
                    <a:pt x="20566" y="1107"/>
                    <a:pt x="19166" y="1"/>
                    <a:pt x="173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8" name="Google Shape;4388;p39"/>
            <p:cNvSpPr/>
            <p:nvPr/>
          </p:nvSpPr>
          <p:spPr>
            <a:xfrm>
              <a:off x="5241125" y="576100"/>
              <a:ext cx="898850" cy="717175"/>
            </a:xfrm>
            <a:custGeom>
              <a:avLst/>
              <a:gdLst/>
              <a:ahLst/>
              <a:cxnLst/>
              <a:rect l="l" t="t" r="r" b="b"/>
              <a:pathLst>
                <a:path w="35954" h="28687" extrusionOk="0">
                  <a:moveTo>
                    <a:pt x="15379" y="381"/>
                  </a:moveTo>
                  <a:lnTo>
                    <a:pt x="15337" y="338"/>
                  </a:lnTo>
                  <a:lnTo>
                    <a:pt x="15295" y="381"/>
                  </a:lnTo>
                  <a:cubicBezTo>
                    <a:pt x="15041" y="507"/>
                    <a:pt x="14788" y="676"/>
                    <a:pt x="14534" y="845"/>
                  </a:cubicBezTo>
                  <a:lnTo>
                    <a:pt x="11577" y="2662"/>
                  </a:lnTo>
                  <a:lnTo>
                    <a:pt x="11619" y="2704"/>
                  </a:lnTo>
                  <a:cubicBezTo>
                    <a:pt x="10901" y="2451"/>
                    <a:pt x="10267" y="2535"/>
                    <a:pt x="9718" y="2789"/>
                  </a:cubicBezTo>
                  <a:lnTo>
                    <a:pt x="9718" y="2789"/>
                  </a:lnTo>
                  <a:lnTo>
                    <a:pt x="7183" y="4436"/>
                  </a:lnTo>
                  <a:lnTo>
                    <a:pt x="6085" y="3760"/>
                  </a:lnTo>
                  <a:cubicBezTo>
                    <a:pt x="5240" y="3296"/>
                    <a:pt x="4437" y="3296"/>
                    <a:pt x="3845" y="3676"/>
                  </a:cubicBezTo>
                  <a:lnTo>
                    <a:pt x="3845" y="3676"/>
                  </a:lnTo>
                  <a:lnTo>
                    <a:pt x="1" y="6000"/>
                  </a:lnTo>
                  <a:lnTo>
                    <a:pt x="2494" y="9971"/>
                  </a:lnTo>
                  <a:lnTo>
                    <a:pt x="3888" y="8788"/>
                  </a:lnTo>
                  <a:cubicBezTo>
                    <a:pt x="4437" y="9760"/>
                    <a:pt x="5155" y="10647"/>
                    <a:pt x="6042" y="11112"/>
                  </a:cubicBezTo>
                  <a:lnTo>
                    <a:pt x="29870" y="24589"/>
                  </a:lnTo>
                  <a:lnTo>
                    <a:pt x="31180" y="28687"/>
                  </a:lnTo>
                  <a:lnTo>
                    <a:pt x="34813" y="26532"/>
                  </a:lnTo>
                  <a:lnTo>
                    <a:pt x="34813" y="26532"/>
                  </a:lnTo>
                  <a:cubicBezTo>
                    <a:pt x="35489" y="26152"/>
                    <a:pt x="35954" y="25222"/>
                    <a:pt x="35785" y="23913"/>
                  </a:cubicBezTo>
                  <a:cubicBezTo>
                    <a:pt x="35616" y="21885"/>
                    <a:pt x="34222" y="19730"/>
                    <a:pt x="32701" y="18801"/>
                  </a:cubicBezTo>
                  <a:lnTo>
                    <a:pt x="32447" y="18674"/>
                  </a:lnTo>
                  <a:cubicBezTo>
                    <a:pt x="32490" y="18589"/>
                    <a:pt x="32447" y="18463"/>
                    <a:pt x="32490" y="18294"/>
                  </a:cubicBezTo>
                  <a:cubicBezTo>
                    <a:pt x="32447" y="15590"/>
                    <a:pt x="30673" y="12421"/>
                    <a:pt x="28518" y="11154"/>
                  </a:cubicBezTo>
                  <a:cubicBezTo>
                    <a:pt x="28222" y="10985"/>
                    <a:pt x="27969" y="10900"/>
                    <a:pt x="27673" y="10816"/>
                  </a:cubicBezTo>
                  <a:cubicBezTo>
                    <a:pt x="26364" y="6676"/>
                    <a:pt x="23575" y="2789"/>
                    <a:pt x="20364" y="972"/>
                  </a:cubicBezTo>
                  <a:cubicBezTo>
                    <a:pt x="19181" y="296"/>
                    <a:pt x="18083" y="0"/>
                    <a:pt x="17069" y="0"/>
                  </a:cubicBezTo>
                  <a:cubicBezTo>
                    <a:pt x="16435" y="0"/>
                    <a:pt x="15886" y="127"/>
                    <a:pt x="15379" y="38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9" name="Google Shape;4389;p39"/>
            <p:cNvSpPr/>
            <p:nvPr/>
          </p:nvSpPr>
          <p:spPr>
            <a:xfrm>
              <a:off x="5216850" y="635425"/>
              <a:ext cx="825700" cy="666725"/>
            </a:xfrm>
            <a:custGeom>
              <a:avLst/>
              <a:gdLst/>
              <a:ahLst/>
              <a:cxnLst/>
              <a:rect l="l" t="t" r="r" b="b"/>
              <a:pathLst>
                <a:path w="33028" h="26669" extrusionOk="0">
                  <a:moveTo>
                    <a:pt x="14184" y="1"/>
                  </a:moveTo>
                  <a:cubicBezTo>
                    <a:pt x="12227" y="1"/>
                    <a:pt x="10699" y="1201"/>
                    <a:pt x="9971" y="3331"/>
                  </a:cubicBezTo>
                  <a:cubicBezTo>
                    <a:pt x="9802" y="3204"/>
                    <a:pt x="9633" y="3120"/>
                    <a:pt x="9464" y="2993"/>
                  </a:cubicBezTo>
                  <a:cubicBezTo>
                    <a:pt x="8883" y="2667"/>
                    <a:pt x="8331" y="2512"/>
                    <a:pt x="7835" y="2512"/>
                  </a:cubicBezTo>
                  <a:cubicBezTo>
                    <a:pt x="6850" y="2512"/>
                    <a:pt x="6083" y="3122"/>
                    <a:pt x="5746" y="4218"/>
                  </a:cubicBezTo>
                  <a:cubicBezTo>
                    <a:pt x="5633" y="4556"/>
                    <a:pt x="5389" y="4744"/>
                    <a:pt x="5076" y="4744"/>
                  </a:cubicBezTo>
                  <a:cubicBezTo>
                    <a:pt x="4920" y="4744"/>
                    <a:pt x="4746" y="4697"/>
                    <a:pt x="4563" y="4598"/>
                  </a:cubicBezTo>
                  <a:lnTo>
                    <a:pt x="3127" y="3753"/>
                  </a:lnTo>
                  <a:cubicBezTo>
                    <a:pt x="2681" y="3506"/>
                    <a:pt x="2250" y="3385"/>
                    <a:pt x="1859" y="3385"/>
                  </a:cubicBezTo>
                  <a:cubicBezTo>
                    <a:pt x="918" y="3385"/>
                    <a:pt x="217" y="4087"/>
                    <a:pt x="127" y="5401"/>
                  </a:cubicBezTo>
                  <a:cubicBezTo>
                    <a:pt x="0" y="7513"/>
                    <a:pt x="1394" y="10133"/>
                    <a:pt x="3084" y="11104"/>
                  </a:cubicBezTo>
                  <a:lnTo>
                    <a:pt x="29996" y="26314"/>
                  </a:lnTo>
                  <a:cubicBezTo>
                    <a:pt x="30426" y="26555"/>
                    <a:pt x="30831" y="26668"/>
                    <a:pt x="31196" y="26668"/>
                  </a:cubicBezTo>
                  <a:cubicBezTo>
                    <a:pt x="32302" y="26668"/>
                    <a:pt x="33028" y="25622"/>
                    <a:pt x="32869" y="23906"/>
                  </a:cubicBezTo>
                  <a:cubicBezTo>
                    <a:pt x="32700" y="21878"/>
                    <a:pt x="31348" y="19723"/>
                    <a:pt x="29785" y="18836"/>
                  </a:cubicBezTo>
                  <a:lnTo>
                    <a:pt x="29574" y="18709"/>
                  </a:lnTo>
                  <a:cubicBezTo>
                    <a:pt x="29574" y="18582"/>
                    <a:pt x="29574" y="18456"/>
                    <a:pt x="29574" y="18287"/>
                  </a:cubicBezTo>
                  <a:cubicBezTo>
                    <a:pt x="29531" y="15583"/>
                    <a:pt x="27757" y="12372"/>
                    <a:pt x="25602" y="11189"/>
                  </a:cubicBezTo>
                  <a:cubicBezTo>
                    <a:pt x="25307" y="11020"/>
                    <a:pt x="25053" y="10893"/>
                    <a:pt x="24800" y="10809"/>
                  </a:cubicBezTo>
                  <a:cubicBezTo>
                    <a:pt x="23448" y="6668"/>
                    <a:pt x="20659" y="2782"/>
                    <a:pt x="17449" y="965"/>
                  </a:cubicBezTo>
                  <a:cubicBezTo>
                    <a:pt x="16282" y="310"/>
                    <a:pt x="15177" y="1"/>
                    <a:pt x="141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0" name="Google Shape;4390;p39"/>
            <p:cNvSpPr/>
            <p:nvPr/>
          </p:nvSpPr>
          <p:spPr>
            <a:xfrm>
              <a:off x="5152425" y="3098300"/>
              <a:ext cx="860825" cy="1395275"/>
            </a:xfrm>
            <a:custGeom>
              <a:avLst/>
              <a:gdLst/>
              <a:ahLst/>
              <a:cxnLst/>
              <a:rect l="l" t="t" r="r" b="b"/>
              <a:pathLst>
                <a:path w="34433" h="55811" extrusionOk="0">
                  <a:moveTo>
                    <a:pt x="17786" y="85"/>
                  </a:moveTo>
                  <a:cubicBezTo>
                    <a:pt x="12759" y="1352"/>
                    <a:pt x="11787" y="20068"/>
                    <a:pt x="10900" y="25772"/>
                  </a:cubicBezTo>
                  <a:cubicBezTo>
                    <a:pt x="10393" y="28940"/>
                    <a:pt x="9379" y="28898"/>
                    <a:pt x="7900" y="28814"/>
                  </a:cubicBezTo>
                  <a:cubicBezTo>
                    <a:pt x="6717" y="28771"/>
                    <a:pt x="5281" y="28687"/>
                    <a:pt x="3633" y="30335"/>
                  </a:cubicBezTo>
                  <a:cubicBezTo>
                    <a:pt x="0" y="33926"/>
                    <a:pt x="634" y="55810"/>
                    <a:pt x="634" y="55810"/>
                  </a:cubicBezTo>
                  <a:lnTo>
                    <a:pt x="30672" y="38362"/>
                  </a:lnTo>
                  <a:cubicBezTo>
                    <a:pt x="34432" y="18885"/>
                    <a:pt x="27799" y="29659"/>
                    <a:pt x="28517" y="22476"/>
                  </a:cubicBezTo>
                  <a:cubicBezTo>
                    <a:pt x="29193" y="15252"/>
                    <a:pt x="27334" y="10816"/>
                    <a:pt x="23997" y="15928"/>
                  </a:cubicBezTo>
                  <a:cubicBezTo>
                    <a:pt x="22687" y="17956"/>
                    <a:pt x="22434" y="13097"/>
                    <a:pt x="21758" y="8239"/>
                  </a:cubicBezTo>
                  <a:cubicBezTo>
                    <a:pt x="21124" y="4099"/>
                    <a:pt x="20279" y="43"/>
                    <a:pt x="18209" y="1"/>
                  </a:cubicBezTo>
                  <a:cubicBezTo>
                    <a:pt x="18040" y="1"/>
                    <a:pt x="17913" y="43"/>
                    <a:pt x="17786" y="8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1" name="Google Shape;4391;p39"/>
            <p:cNvSpPr/>
            <p:nvPr/>
          </p:nvSpPr>
          <p:spPr>
            <a:xfrm>
              <a:off x="5538975" y="3176450"/>
              <a:ext cx="68675" cy="1101650"/>
            </a:xfrm>
            <a:custGeom>
              <a:avLst/>
              <a:gdLst/>
              <a:ahLst/>
              <a:cxnLst/>
              <a:rect l="l" t="t" r="r" b="b"/>
              <a:pathLst>
                <a:path w="2747" h="44066" fill="none" extrusionOk="0">
                  <a:moveTo>
                    <a:pt x="2747" y="1"/>
                  </a:moveTo>
                  <a:lnTo>
                    <a:pt x="1" y="44066"/>
                  </a:lnTo>
                </a:path>
              </a:pathLst>
            </a:custGeom>
            <a:noFill/>
            <a:ln w="950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2" name="Google Shape;4392;p39"/>
            <p:cNvSpPr/>
            <p:nvPr/>
          </p:nvSpPr>
          <p:spPr>
            <a:xfrm>
              <a:off x="5684750" y="3534500"/>
              <a:ext cx="125700" cy="658050"/>
            </a:xfrm>
            <a:custGeom>
              <a:avLst/>
              <a:gdLst/>
              <a:ahLst/>
              <a:cxnLst/>
              <a:rect l="l" t="t" r="r" b="b"/>
              <a:pathLst>
                <a:path w="5028" h="26322" fill="none" extrusionOk="0">
                  <a:moveTo>
                    <a:pt x="5027" y="1"/>
                  </a:moveTo>
                  <a:lnTo>
                    <a:pt x="0" y="26321"/>
                  </a:lnTo>
                </a:path>
              </a:pathLst>
            </a:custGeom>
            <a:noFill/>
            <a:ln w="950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3" name="Google Shape;4393;p39"/>
            <p:cNvSpPr/>
            <p:nvPr/>
          </p:nvSpPr>
          <p:spPr>
            <a:xfrm>
              <a:off x="5290775" y="3886225"/>
              <a:ext cx="108825" cy="473200"/>
            </a:xfrm>
            <a:custGeom>
              <a:avLst/>
              <a:gdLst/>
              <a:ahLst/>
              <a:cxnLst/>
              <a:rect l="l" t="t" r="r" b="b"/>
              <a:pathLst>
                <a:path w="4353" h="18928" fill="none" extrusionOk="0">
                  <a:moveTo>
                    <a:pt x="1" y="1"/>
                  </a:moveTo>
                  <a:lnTo>
                    <a:pt x="4352" y="18928"/>
                  </a:lnTo>
                </a:path>
              </a:pathLst>
            </a:custGeom>
            <a:noFill/>
            <a:ln w="950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4" name="Google Shape;4394;p39"/>
            <p:cNvSpPr/>
            <p:nvPr/>
          </p:nvSpPr>
          <p:spPr>
            <a:xfrm>
              <a:off x="3957850" y="2579525"/>
              <a:ext cx="837600" cy="795525"/>
            </a:xfrm>
            <a:custGeom>
              <a:avLst/>
              <a:gdLst/>
              <a:ahLst/>
              <a:cxnLst/>
              <a:rect l="l" t="t" r="r" b="b"/>
              <a:pathLst>
                <a:path w="33504" h="31821" extrusionOk="0">
                  <a:moveTo>
                    <a:pt x="4542" y="1"/>
                  </a:moveTo>
                  <a:cubicBezTo>
                    <a:pt x="4230" y="1"/>
                    <a:pt x="3952" y="76"/>
                    <a:pt x="3719" y="219"/>
                  </a:cubicBezTo>
                  <a:lnTo>
                    <a:pt x="1268" y="1655"/>
                  </a:lnTo>
                  <a:lnTo>
                    <a:pt x="2831" y="2205"/>
                  </a:lnTo>
                  <a:lnTo>
                    <a:pt x="2831" y="11710"/>
                  </a:lnTo>
                  <a:lnTo>
                    <a:pt x="1" y="14161"/>
                  </a:lnTo>
                  <a:lnTo>
                    <a:pt x="7817" y="17034"/>
                  </a:lnTo>
                  <a:lnTo>
                    <a:pt x="29025" y="29286"/>
                  </a:lnTo>
                  <a:lnTo>
                    <a:pt x="29954" y="31821"/>
                  </a:lnTo>
                  <a:lnTo>
                    <a:pt x="32532" y="30342"/>
                  </a:lnTo>
                  <a:lnTo>
                    <a:pt x="32532" y="30300"/>
                  </a:lnTo>
                  <a:cubicBezTo>
                    <a:pt x="33123" y="30004"/>
                    <a:pt x="33503" y="29286"/>
                    <a:pt x="33503" y="28272"/>
                  </a:cubicBezTo>
                  <a:lnTo>
                    <a:pt x="33503" y="19907"/>
                  </a:lnTo>
                  <a:cubicBezTo>
                    <a:pt x="33503" y="17921"/>
                    <a:pt x="32109" y="15513"/>
                    <a:pt x="30377" y="14499"/>
                  </a:cubicBezTo>
                  <a:lnTo>
                    <a:pt x="5958" y="430"/>
                  </a:lnTo>
                  <a:cubicBezTo>
                    <a:pt x="5447" y="138"/>
                    <a:pt x="4964" y="1"/>
                    <a:pt x="4542" y="1"/>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5" name="Google Shape;4395;p39"/>
            <p:cNvSpPr/>
            <p:nvPr/>
          </p:nvSpPr>
          <p:spPr>
            <a:xfrm>
              <a:off x="3892375" y="2617300"/>
              <a:ext cx="837575" cy="762400"/>
            </a:xfrm>
            <a:custGeom>
              <a:avLst/>
              <a:gdLst/>
              <a:ahLst/>
              <a:cxnLst/>
              <a:rect l="l" t="t" r="r" b="b"/>
              <a:pathLst>
                <a:path w="33503" h="30496" extrusionOk="0">
                  <a:moveTo>
                    <a:pt x="4543" y="1"/>
                  </a:moveTo>
                  <a:cubicBezTo>
                    <a:pt x="3526" y="1"/>
                    <a:pt x="2831" y="813"/>
                    <a:pt x="2831" y="2215"/>
                  </a:cubicBezTo>
                  <a:lnTo>
                    <a:pt x="2831" y="11720"/>
                  </a:lnTo>
                  <a:lnTo>
                    <a:pt x="0" y="14171"/>
                  </a:lnTo>
                  <a:lnTo>
                    <a:pt x="7816" y="17044"/>
                  </a:lnTo>
                  <a:lnTo>
                    <a:pt x="30377" y="30056"/>
                  </a:lnTo>
                  <a:cubicBezTo>
                    <a:pt x="30886" y="30354"/>
                    <a:pt x="31366" y="30495"/>
                    <a:pt x="31791" y="30495"/>
                  </a:cubicBezTo>
                  <a:cubicBezTo>
                    <a:pt x="32808" y="30495"/>
                    <a:pt x="33503" y="29683"/>
                    <a:pt x="33503" y="28282"/>
                  </a:cubicBezTo>
                  <a:lnTo>
                    <a:pt x="33503" y="19917"/>
                  </a:lnTo>
                  <a:cubicBezTo>
                    <a:pt x="33503" y="17931"/>
                    <a:pt x="32109" y="15523"/>
                    <a:pt x="30377" y="14509"/>
                  </a:cubicBezTo>
                  <a:lnTo>
                    <a:pt x="5957" y="440"/>
                  </a:lnTo>
                  <a:cubicBezTo>
                    <a:pt x="5448" y="142"/>
                    <a:pt x="4967" y="1"/>
                    <a:pt x="45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6" name="Google Shape;4396;p39"/>
            <p:cNvSpPr/>
            <p:nvPr/>
          </p:nvSpPr>
          <p:spPr>
            <a:xfrm>
              <a:off x="4102550" y="2768250"/>
              <a:ext cx="39100" cy="172700"/>
            </a:xfrm>
            <a:custGeom>
              <a:avLst/>
              <a:gdLst/>
              <a:ahLst/>
              <a:cxnLst/>
              <a:rect l="l" t="t" r="r" b="b"/>
              <a:pathLst>
                <a:path w="1564" h="6908" extrusionOk="0">
                  <a:moveTo>
                    <a:pt x="352" y="1"/>
                  </a:moveTo>
                  <a:cubicBezTo>
                    <a:pt x="130" y="1"/>
                    <a:pt x="1" y="179"/>
                    <a:pt x="1" y="486"/>
                  </a:cubicBezTo>
                  <a:cubicBezTo>
                    <a:pt x="1" y="951"/>
                    <a:pt x="296" y="1458"/>
                    <a:pt x="761" y="1753"/>
                  </a:cubicBezTo>
                  <a:cubicBezTo>
                    <a:pt x="930" y="1852"/>
                    <a:pt x="1076" y="1899"/>
                    <a:pt x="1195" y="1899"/>
                  </a:cubicBezTo>
                  <a:cubicBezTo>
                    <a:pt x="1432" y="1899"/>
                    <a:pt x="1564" y="1711"/>
                    <a:pt x="1564" y="1373"/>
                  </a:cubicBezTo>
                  <a:cubicBezTo>
                    <a:pt x="1564" y="951"/>
                    <a:pt x="1268" y="444"/>
                    <a:pt x="761" y="148"/>
                  </a:cubicBezTo>
                  <a:cubicBezTo>
                    <a:pt x="604" y="48"/>
                    <a:pt x="465" y="1"/>
                    <a:pt x="352" y="1"/>
                  </a:cubicBezTo>
                  <a:close/>
                  <a:moveTo>
                    <a:pt x="127" y="1838"/>
                  </a:moveTo>
                  <a:lnTo>
                    <a:pt x="127" y="6147"/>
                  </a:lnTo>
                  <a:lnTo>
                    <a:pt x="1437" y="6908"/>
                  </a:lnTo>
                  <a:lnTo>
                    <a:pt x="1437" y="2598"/>
                  </a:lnTo>
                  <a:lnTo>
                    <a:pt x="127" y="1838"/>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7" name="Google Shape;4397;p39"/>
            <p:cNvSpPr/>
            <p:nvPr/>
          </p:nvSpPr>
          <p:spPr>
            <a:xfrm>
              <a:off x="4189150" y="2863825"/>
              <a:ext cx="104600" cy="165850"/>
            </a:xfrm>
            <a:custGeom>
              <a:avLst/>
              <a:gdLst/>
              <a:ahLst/>
              <a:cxnLst/>
              <a:rect l="l" t="t" r="r" b="b"/>
              <a:pathLst>
                <a:path w="4184" h="6634" extrusionOk="0">
                  <a:moveTo>
                    <a:pt x="1740" y="2169"/>
                  </a:moveTo>
                  <a:cubicBezTo>
                    <a:pt x="1850" y="2169"/>
                    <a:pt x="1976" y="2207"/>
                    <a:pt x="2113" y="2282"/>
                  </a:cubicBezTo>
                  <a:cubicBezTo>
                    <a:pt x="2536" y="2535"/>
                    <a:pt x="2874" y="3085"/>
                    <a:pt x="2874" y="3761"/>
                  </a:cubicBezTo>
                  <a:cubicBezTo>
                    <a:pt x="2874" y="4207"/>
                    <a:pt x="2706" y="4423"/>
                    <a:pt x="2459" y="4423"/>
                  </a:cubicBezTo>
                  <a:cubicBezTo>
                    <a:pt x="2356" y="4423"/>
                    <a:pt x="2238" y="4385"/>
                    <a:pt x="2113" y="4310"/>
                  </a:cubicBezTo>
                  <a:cubicBezTo>
                    <a:pt x="1649" y="4056"/>
                    <a:pt x="1311" y="3507"/>
                    <a:pt x="1311" y="2831"/>
                  </a:cubicBezTo>
                  <a:cubicBezTo>
                    <a:pt x="1311" y="2385"/>
                    <a:pt x="1478" y="2169"/>
                    <a:pt x="1740" y="2169"/>
                  </a:cubicBezTo>
                  <a:close/>
                  <a:moveTo>
                    <a:pt x="2874" y="0"/>
                  </a:moveTo>
                  <a:lnTo>
                    <a:pt x="2874" y="1986"/>
                  </a:lnTo>
                  <a:cubicBezTo>
                    <a:pt x="2620" y="1521"/>
                    <a:pt x="2240" y="1183"/>
                    <a:pt x="1818" y="930"/>
                  </a:cubicBezTo>
                  <a:cubicBezTo>
                    <a:pt x="1509" y="750"/>
                    <a:pt x="1220" y="660"/>
                    <a:pt x="967" y="660"/>
                  </a:cubicBezTo>
                  <a:cubicBezTo>
                    <a:pt x="389" y="660"/>
                    <a:pt x="1" y="1130"/>
                    <a:pt x="1" y="2071"/>
                  </a:cubicBezTo>
                  <a:cubicBezTo>
                    <a:pt x="1" y="3465"/>
                    <a:pt x="804" y="4775"/>
                    <a:pt x="1818" y="5366"/>
                  </a:cubicBezTo>
                  <a:cubicBezTo>
                    <a:pt x="2113" y="5538"/>
                    <a:pt x="2352" y="5625"/>
                    <a:pt x="2549" y="5625"/>
                  </a:cubicBezTo>
                  <a:cubicBezTo>
                    <a:pt x="2690" y="5625"/>
                    <a:pt x="2810" y="5581"/>
                    <a:pt x="2916" y="5493"/>
                  </a:cubicBezTo>
                  <a:lnTo>
                    <a:pt x="2916" y="5915"/>
                  </a:lnTo>
                  <a:lnTo>
                    <a:pt x="4184" y="6633"/>
                  </a:lnTo>
                  <a:lnTo>
                    <a:pt x="4184" y="761"/>
                  </a:lnTo>
                  <a:lnTo>
                    <a:pt x="28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8" name="Google Shape;4398;p39"/>
            <p:cNvSpPr/>
            <p:nvPr/>
          </p:nvSpPr>
          <p:spPr>
            <a:xfrm>
              <a:off x="4343375" y="2970950"/>
              <a:ext cx="101400" cy="130250"/>
            </a:xfrm>
            <a:custGeom>
              <a:avLst/>
              <a:gdLst/>
              <a:ahLst/>
              <a:cxnLst/>
              <a:rect l="l" t="t" r="r" b="b"/>
              <a:pathLst>
                <a:path w="4056" h="5210" extrusionOk="0">
                  <a:moveTo>
                    <a:pt x="1668" y="1289"/>
                  </a:moveTo>
                  <a:cubicBezTo>
                    <a:pt x="1775" y="1289"/>
                    <a:pt x="1896" y="1331"/>
                    <a:pt x="2028" y="1419"/>
                  </a:cubicBezTo>
                  <a:cubicBezTo>
                    <a:pt x="2451" y="1630"/>
                    <a:pt x="2746" y="2095"/>
                    <a:pt x="2831" y="2560"/>
                  </a:cubicBezTo>
                  <a:lnTo>
                    <a:pt x="1268" y="1715"/>
                  </a:lnTo>
                  <a:cubicBezTo>
                    <a:pt x="1323" y="1439"/>
                    <a:pt x="1468" y="1289"/>
                    <a:pt x="1668" y="1289"/>
                  </a:cubicBezTo>
                  <a:close/>
                  <a:moveTo>
                    <a:pt x="1014" y="1"/>
                  </a:moveTo>
                  <a:cubicBezTo>
                    <a:pt x="392" y="1"/>
                    <a:pt x="0" y="472"/>
                    <a:pt x="0" y="1334"/>
                  </a:cubicBezTo>
                  <a:cubicBezTo>
                    <a:pt x="0" y="2644"/>
                    <a:pt x="845" y="4081"/>
                    <a:pt x="2197" y="4841"/>
                  </a:cubicBezTo>
                  <a:cubicBezTo>
                    <a:pt x="2599" y="5092"/>
                    <a:pt x="2956" y="5209"/>
                    <a:pt x="3251" y="5209"/>
                  </a:cubicBezTo>
                  <a:cubicBezTo>
                    <a:pt x="3452" y="5209"/>
                    <a:pt x="3623" y="5155"/>
                    <a:pt x="3760" y="5052"/>
                  </a:cubicBezTo>
                  <a:lnTo>
                    <a:pt x="3084" y="3827"/>
                  </a:lnTo>
                  <a:cubicBezTo>
                    <a:pt x="2989" y="3875"/>
                    <a:pt x="2894" y="3898"/>
                    <a:pt x="2795" y="3898"/>
                  </a:cubicBezTo>
                  <a:cubicBezTo>
                    <a:pt x="2629" y="3898"/>
                    <a:pt x="2451" y="3832"/>
                    <a:pt x="2239" y="3700"/>
                  </a:cubicBezTo>
                  <a:cubicBezTo>
                    <a:pt x="1732" y="3447"/>
                    <a:pt x="1394" y="2982"/>
                    <a:pt x="1310" y="2517"/>
                  </a:cubicBezTo>
                  <a:lnTo>
                    <a:pt x="1310" y="2517"/>
                  </a:lnTo>
                  <a:lnTo>
                    <a:pt x="4014" y="4081"/>
                  </a:lnTo>
                  <a:cubicBezTo>
                    <a:pt x="4014" y="3954"/>
                    <a:pt x="4056" y="3827"/>
                    <a:pt x="4056" y="3700"/>
                  </a:cubicBezTo>
                  <a:cubicBezTo>
                    <a:pt x="4056" y="2306"/>
                    <a:pt x="3127" y="954"/>
                    <a:pt x="2028" y="321"/>
                  </a:cubicBezTo>
                  <a:cubicBezTo>
                    <a:pt x="1650" y="105"/>
                    <a:pt x="1307" y="1"/>
                    <a:pt x="101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9" name="Google Shape;4399;p39"/>
            <p:cNvSpPr/>
            <p:nvPr/>
          </p:nvSpPr>
          <p:spPr>
            <a:xfrm>
              <a:off x="4485950" y="3046075"/>
              <a:ext cx="92975" cy="148375"/>
            </a:xfrm>
            <a:custGeom>
              <a:avLst/>
              <a:gdLst/>
              <a:ahLst/>
              <a:cxnLst/>
              <a:rect l="l" t="t" r="r" b="b"/>
              <a:pathLst>
                <a:path w="3719" h="5935" extrusionOk="0">
                  <a:moveTo>
                    <a:pt x="1476" y="2984"/>
                  </a:moveTo>
                  <a:cubicBezTo>
                    <a:pt x="1569" y="2984"/>
                    <a:pt x="1695" y="3021"/>
                    <a:pt x="1860" y="3103"/>
                  </a:cubicBezTo>
                  <a:lnTo>
                    <a:pt x="2409" y="3441"/>
                  </a:lnTo>
                  <a:lnTo>
                    <a:pt x="2409" y="3822"/>
                  </a:lnTo>
                  <a:cubicBezTo>
                    <a:pt x="2358" y="3974"/>
                    <a:pt x="2247" y="4050"/>
                    <a:pt x="2102" y="4050"/>
                  </a:cubicBezTo>
                  <a:cubicBezTo>
                    <a:pt x="2005" y="4050"/>
                    <a:pt x="1893" y="4016"/>
                    <a:pt x="1775" y="3948"/>
                  </a:cubicBezTo>
                  <a:cubicBezTo>
                    <a:pt x="1437" y="3779"/>
                    <a:pt x="1268" y="3484"/>
                    <a:pt x="1268" y="3230"/>
                  </a:cubicBezTo>
                  <a:cubicBezTo>
                    <a:pt x="1268" y="3076"/>
                    <a:pt x="1331" y="2984"/>
                    <a:pt x="1476" y="2984"/>
                  </a:cubicBezTo>
                  <a:close/>
                  <a:moveTo>
                    <a:pt x="372" y="1"/>
                  </a:moveTo>
                  <a:cubicBezTo>
                    <a:pt x="300" y="1"/>
                    <a:pt x="233" y="7"/>
                    <a:pt x="170" y="19"/>
                  </a:cubicBezTo>
                  <a:lnTo>
                    <a:pt x="592" y="1287"/>
                  </a:lnTo>
                  <a:cubicBezTo>
                    <a:pt x="636" y="1280"/>
                    <a:pt x="684" y="1276"/>
                    <a:pt x="736" y="1276"/>
                  </a:cubicBezTo>
                  <a:cubicBezTo>
                    <a:pt x="988" y="1276"/>
                    <a:pt x="1326" y="1358"/>
                    <a:pt x="1606" y="1498"/>
                  </a:cubicBezTo>
                  <a:cubicBezTo>
                    <a:pt x="2155" y="1836"/>
                    <a:pt x="2409" y="2216"/>
                    <a:pt x="2409" y="2639"/>
                  </a:cubicBezTo>
                  <a:lnTo>
                    <a:pt x="1648" y="2216"/>
                  </a:lnTo>
                  <a:cubicBezTo>
                    <a:pt x="1182" y="1940"/>
                    <a:pt x="822" y="1812"/>
                    <a:pt x="558" y="1812"/>
                  </a:cubicBezTo>
                  <a:cubicBezTo>
                    <a:pt x="178" y="1812"/>
                    <a:pt x="1" y="2080"/>
                    <a:pt x="1" y="2554"/>
                  </a:cubicBezTo>
                  <a:cubicBezTo>
                    <a:pt x="1" y="3315"/>
                    <a:pt x="508" y="4160"/>
                    <a:pt x="1395" y="4667"/>
                  </a:cubicBezTo>
                  <a:cubicBezTo>
                    <a:pt x="1679" y="4841"/>
                    <a:pt x="1917" y="4926"/>
                    <a:pt x="2105" y="4926"/>
                  </a:cubicBezTo>
                  <a:cubicBezTo>
                    <a:pt x="2281" y="4926"/>
                    <a:pt x="2412" y="4852"/>
                    <a:pt x="2493" y="4709"/>
                  </a:cubicBezTo>
                  <a:lnTo>
                    <a:pt x="2493" y="5258"/>
                  </a:lnTo>
                  <a:lnTo>
                    <a:pt x="3718" y="5934"/>
                  </a:lnTo>
                  <a:lnTo>
                    <a:pt x="3718" y="3568"/>
                  </a:lnTo>
                  <a:cubicBezTo>
                    <a:pt x="3718" y="2216"/>
                    <a:pt x="3043" y="1202"/>
                    <a:pt x="1817" y="484"/>
                  </a:cubicBezTo>
                  <a:cubicBezTo>
                    <a:pt x="1314" y="197"/>
                    <a:pt x="780" y="1"/>
                    <a:pt x="3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0" name="Google Shape;4400;p39"/>
            <p:cNvSpPr/>
            <p:nvPr/>
          </p:nvSpPr>
          <p:spPr>
            <a:xfrm>
              <a:off x="4135300" y="4091125"/>
              <a:ext cx="428825" cy="771050"/>
            </a:xfrm>
            <a:custGeom>
              <a:avLst/>
              <a:gdLst/>
              <a:ahLst/>
              <a:cxnLst/>
              <a:rect l="l" t="t" r="r" b="b"/>
              <a:pathLst>
                <a:path w="17153" h="30842" extrusionOk="0">
                  <a:moveTo>
                    <a:pt x="17153" y="1"/>
                  </a:moveTo>
                  <a:lnTo>
                    <a:pt x="0" y="9929"/>
                  </a:lnTo>
                  <a:lnTo>
                    <a:pt x="0" y="30842"/>
                  </a:lnTo>
                  <a:lnTo>
                    <a:pt x="17153" y="20913"/>
                  </a:lnTo>
                  <a:lnTo>
                    <a:pt x="1715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1" name="Google Shape;4401;p39"/>
            <p:cNvSpPr/>
            <p:nvPr/>
          </p:nvSpPr>
          <p:spPr>
            <a:xfrm>
              <a:off x="4349700" y="3705625"/>
              <a:ext cx="428850" cy="771050"/>
            </a:xfrm>
            <a:custGeom>
              <a:avLst/>
              <a:gdLst/>
              <a:ahLst/>
              <a:cxnLst/>
              <a:rect l="l" t="t" r="r" b="b"/>
              <a:pathLst>
                <a:path w="17154" h="30842" extrusionOk="0">
                  <a:moveTo>
                    <a:pt x="17153" y="0"/>
                  </a:moveTo>
                  <a:lnTo>
                    <a:pt x="1" y="9928"/>
                  </a:lnTo>
                  <a:lnTo>
                    <a:pt x="1" y="30841"/>
                  </a:lnTo>
                  <a:lnTo>
                    <a:pt x="17153" y="20955"/>
                  </a:lnTo>
                  <a:lnTo>
                    <a:pt x="17153" y="0"/>
                  </a:ln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2" name="Google Shape;4402;p39"/>
            <p:cNvSpPr/>
            <p:nvPr/>
          </p:nvSpPr>
          <p:spPr>
            <a:xfrm>
              <a:off x="4349700" y="4091125"/>
              <a:ext cx="214425" cy="385550"/>
            </a:xfrm>
            <a:custGeom>
              <a:avLst/>
              <a:gdLst/>
              <a:ahLst/>
              <a:cxnLst/>
              <a:rect l="l" t="t" r="r" b="b"/>
              <a:pathLst>
                <a:path w="8577" h="15422" extrusionOk="0">
                  <a:moveTo>
                    <a:pt x="8577" y="1"/>
                  </a:moveTo>
                  <a:lnTo>
                    <a:pt x="1" y="4986"/>
                  </a:lnTo>
                  <a:lnTo>
                    <a:pt x="1" y="15421"/>
                  </a:lnTo>
                  <a:lnTo>
                    <a:pt x="8577" y="10478"/>
                  </a:lnTo>
                  <a:lnTo>
                    <a:pt x="857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3" name="Google Shape;4403;p39"/>
            <p:cNvSpPr/>
            <p:nvPr/>
          </p:nvSpPr>
          <p:spPr>
            <a:xfrm>
              <a:off x="4349700" y="4357300"/>
              <a:ext cx="207050" cy="8475"/>
            </a:xfrm>
            <a:custGeom>
              <a:avLst/>
              <a:gdLst/>
              <a:ahLst/>
              <a:cxnLst/>
              <a:rect l="l" t="t" r="r" b="b"/>
              <a:pathLst>
                <a:path w="8282" h="339" extrusionOk="0">
                  <a:moveTo>
                    <a:pt x="1" y="0"/>
                  </a:moveTo>
                  <a:lnTo>
                    <a:pt x="1" y="338"/>
                  </a:lnTo>
                  <a:lnTo>
                    <a:pt x="7690" y="338"/>
                  </a:lnTo>
                  <a:lnTo>
                    <a:pt x="828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4" name="Google Shape;4404;p39"/>
            <p:cNvSpPr/>
            <p:nvPr/>
          </p:nvSpPr>
          <p:spPr>
            <a:xfrm>
              <a:off x="4349700" y="4329825"/>
              <a:ext cx="214425" cy="9525"/>
            </a:xfrm>
            <a:custGeom>
              <a:avLst/>
              <a:gdLst/>
              <a:ahLst/>
              <a:cxnLst/>
              <a:rect l="l" t="t" r="r" b="b"/>
              <a:pathLst>
                <a:path w="8577" h="381" extrusionOk="0">
                  <a:moveTo>
                    <a:pt x="1" y="1"/>
                  </a:moveTo>
                  <a:lnTo>
                    <a:pt x="8577" y="1"/>
                  </a:lnTo>
                  <a:lnTo>
                    <a:pt x="8577" y="381"/>
                  </a:lnTo>
                  <a:lnTo>
                    <a:pt x="1" y="38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5" name="Google Shape;4405;p39"/>
            <p:cNvSpPr/>
            <p:nvPr/>
          </p:nvSpPr>
          <p:spPr>
            <a:xfrm>
              <a:off x="4349700" y="4384750"/>
              <a:ext cx="159525" cy="8475"/>
            </a:xfrm>
            <a:custGeom>
              <a:avLst/>
              <a:gdLst/>
              <a:ahLst/>
              <a:cxnLst/>
              <a:rect l="l" t="t" r="r" b="b"/>
              <a:pathLst>
                <a:path w="6381" h="339" extrusionOk="0">
                  <a:moveTo>
                    <a:pt x="1" y="1"/>
                  </a:moveTo>
                  <a:lnTo>
                    <a:pt x="1" y="339"/>
                  </a:lnTo>
                  <a:lnTo>
                    <a:pt x="5789" y="339"/>
                  </a:lnTo>
                  <a:lnTo>
                    <a:pt x="638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6" name="Google Shape;4406;p39"/>
            <p:cNvSpPr/>
            <p:nvPr/>
          </p:nvSpPr>
          <p:spPr>
            <a:xfrm>
              <a:off x="4349700" y="4438625"/>
              <a:ext cx="66575" cy="8475"/>
            </a:xfrm>
            <a:custGeom>
              <a:avLst/>
              <a:gdLst/>
              <a:ahLst/>
              <a:cxnLst/>
              <a:rect l="l" t="t" r="r" b="b"/>
              <a:pathLst>
                <a:path w="2663" h="339" extrusionOk="0">
                  <a:moveTo>
                    <a:pt x="1" y="0"/>
                  </a:moveTo>
                  <a:lnTo>
                    <a:pt x="1" y="338"/>
                  </a:lnTo>
                  <a:lnTo>
                    <a:pt x="2071" y="338"/>
                  </a:lnTo>
                  <a:lnTo>
                    <a:pt x="266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7" name="Google Shape;4407;p39"/>
            <p:cNvSpPr/>
            <p:nvPr/>
          </p:nvSpPr>
          <p:spPr>
            <a:xfrm>
              <a:off x="4349700" y="4303425"/>
              <a:ext cx="214425" cy="8475"/>
            </a:xfrm>
            <a:custGeom>
              <a:avLst/>
              <a:gdLst/>
              <a:ahLst/>
              <a:cxnLst/>
              <a:rect l="l" t="t" r="r" b="b"/>
              <a:pathLst>
                <a:path w="8577" h="339" extrusionOk="0">
                  <a:moveTo>
                    <a:pt x="1" y="0"/>
                  </a:moveTo>
                  <a:lnTo>
                    <a:pt x="8577" y="0"/>
                  </a:lnTo>
                  <a:lnTo>
                    <a:pt x="8577" y="338"/>
                  </a:lnTo>
                  <a:lnTo>
                    <a:pt x="1" y="338"/>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8" name="Google Shape;4408;p39"/>
            <p:cNvSpPr/>
            <p:nvPr/>
          </p:nvSpPr>
          <p:spPr>
            <a:xfrm>
              <a:off x="4349700" y="4411150"/>
              <a:ext cx="113050" cy="8475"/>
            </a:xfrm>
            <a:custGeom>
              <a:avLst/>
              <a:gdLst/>
              <a:ahLst/>
              <a:cxnLst/>
              <a:rect l="l" t="t" r="r" b="b"/>
              <a:pathLst>
                <a:path w="4522" h="339" extrusionOk="0">
                  <a:moveTo>
                    <a:pt x="1" y="1"/>
                  </a:moveTo>
                  <a:lnTo>
                    <a:pt x="1" y="339"/>
                  </a:lnTo>
                  <a:lnTo>
                    <a:pt x="3930" y="339"/>
                  </a:lnTo>
                  <a:lnTo>
                    <a:pt x="452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9" name="Google Shape;4409;p39"/>
            <p:cNvSpPr/>
            <p:nvPr/>
          </p:nvSpPr>
          <p:spPr>
            <a:xfrm>
              <a:off x="4370825" y="4194625"/>
              <a:ext cx="193300" cy="8475"/>
            </a:xfrm>
            <a:custGeom>
              <a:avLst/>
              <a:gdLst/>
              <a:ahLst/>
              <a:cxnLst/>
              <a:rect l="l" t="t" r="r" b="b"/>
              <a:pathLst>
                <a:path w="7732" h="339" extrusionOk="0">
                  <a:moveTo>
                    <a:pt x="592" y="1"/>
                  </a:moveTo>
                  <a:lnTo>
                    <a:pt x="1" y="339"/>
                  </a:lnTo>
                  <a:lnTo>
                    <a:pt x="7732" y="339"/>
                  </a:lnTo>
                  <a:lnTo>
                    <a:pt x="77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0" name="Google Shape;4410;p39"/>
            <p:cNvSpPr/>
            <p:nvPr/>
          </p:nvSpPr>
          <p:spPr>
            <a:xfrm>
              <a:off x="4417300" y="4168225"/>
              <a:ext cx="146825" cy="8475"/>
            </a:xfrm>
            <a:custGeom>
              <a:avLst/>
              <a:gdLst/>
              <a:ahLst/>
              <a:cxnLst/>
              <a:rect l="l" t="t" r="r" b="b"/>
              <a:pathLst>
                <a:path w="5873" h="339" extrusionOk="0">
                  <a:moveTo>
                    <a:pt x="592" y="1"/>
                  </a:moveTo>
                  <a:lnTo>
                    <a:pt x="1" y="339"/>
                  </a:lnTo>
                  <a:lnTo>
                    <a:pt x="5873" y="339"/>
                  </a:lnTo>
                  <a:lnTo>
                    <a:pt x="587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1" name="Google Shape;4411;p39"/>
            <p:cNvSpPr/>
            <p:nvPr/>
          </p:nvSpPr>
          <p:spPr>
            <a:xfrm>
              <a:off x="4511300" y="4113300"/>
              <a:ext cx="52825" cy="8475"/>
            </a:xfrm>
            <a:custGeom>
              <a:avLst/>
              <a:gdLst/>
              <a:ahLst/>
              <a:cxnLst/>
              <a:rect l="l" t="t" r="r" b="b"/>
              <a:pathLst>
                <a:path w="2113" h="339" extrusionOk="0">
                  <a:moveTo>
                    <a:pt x="592" y="1"/>
                  </a:moveTo>
                  <a:lnTo>
                    <a:pt x="1" y="339"/>
                  </a:lnTo>
                  <a:lnTo>
                    <a:pt x="2113" y="339"/>
                  </a:lnTo>
                  <a:lnTo>
                    <a:pt x="21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2" name="Google Shape;4412;p39"/>
            <p:cNvSpPr/>
            <p:nvPr/>
          </p:nvSpPr>
          <p:spPr>
            <a:xfrm>
              <a:off x="4349700" y="4275975"/>
              <a:ext cx="214425" cy="8475"/>
            </a:xfrm>
            <a:custGeom>
              <a:avLst/>
              <a:gdLst/>
              <a:ahLst/>
              <a:cxnLst/>
              <a:rect l="l" t="t" r="r" b="b"/>
              <a:pathLst>
                <a:path w="8577" h="339" extrusionOk="0">
                  <a:moveTo>
                    <a:pt x="1" y="0"/>
                  </a:moveTo>
                  <a:lnTo>
                    <a:pt x="8577" y="0"/>
                  </a:lnTo>
                  <a:lnTo>
                    <a:pt x="8577" y="338"/>
                  </a:lnTo>
                  <a:lnTo>
                    <a:pt x="1" y="338"/>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3" name="Google Shape;4413;p39"/>
            <p:cNvSpPr/>
            <p:nvPr/>
          </p:nvSpPr>
          <p:spPr>
            <a:xfrm>
              <a:off x="4463775" y="4140775"/>
              <a:ext cx="100350" cy="8475"/>
            </a:xfrm>
            <a:custGeom>
              <a:avLst/>
              <a:gdLst/>
              <a:ahLst/>
              <a:cxnLst/>
              <a:rect l="l" t="t" r="r" b="b"/>
              <a:pathLst>
                <a:path w="4014" h="339" extrusionOk="0">
                  <a:moveTo>
                    <a:pt x="592" y="0"/>
                  </a:moveTo>
                  <a:lnTo>
                    <a:pt x="0" y="338"/>
                  </a:lnTo>
                  <a:lnTo>
                    <a:pt x="4014" y="338"/>
                  </a:lnTo>
                  <a:lnTo>
                    <a:pt x="401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4" name="Google Shape;4414;p39"/>
            <p:cNvSpPr/>
            <p:nvPr/>
          </p:nvSpPr>
          <p:spPr>
            <a:xfrm>
              <a:off x="4349700" y="4222100"/>
              <a:ext cx="214425" cy="8475"/>
            </a:xfrm>
            <a:custGeom>
              <a:avLst/>
              <a:gdLst/>
              <a:ahLst/>
              <a:cxnLst/>
              <a:rect l="l" t="t" r="r" b="b"/>
              <a:pathLst>
                <a:path w="8577" h="339" extrusionOk="0">
                  <a:moveTo>
                    <a:pt x="1" y="0"/>
                  </a:moveTo>
                  <a:lnTo>
                    <a:pt x="8577" y="0"/>
                  </a:lnTo>
                  <a:lnTo>
                    <a:pt x="8577" y="338"/>
                  </a:lnTo>
                  <a:lnTo>
                    <a:pt x="1" y="338"/>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5" name="Google Shape;4415;p39"/>
            <p:cNvSpPr/>
            <p:nvPr/>
          </p:nvSpPr>
          <p:spPr>
            <a:xfrm>
              <a:off x="4349700" y="4249550"/>
              <a:ext cx="214425" cy="8475"/>
            </a:xfrm>
            <a:custGeom>
              <a:avLst/>
              <a:gdLst/>
              <a:ahLst/>
              <a:cxnLst/>
              <a:rect l="l" t="t" r="r" b="b"/>
              <a:pathLst>
                <a:path w="8577" h="339" extrusionOk="0">
                  <a:moveTo>
                    <a:pt x="1" y="1"/>
                  </a:moveTo>
                  <a:lnTo>
                    <a:pt x="8577" y="1"/>
                  </a:lnTo>
                  <a:lnTo>
                    <a:pt x="8577" y="339"/>
                  </a:lnTo>
                  <a:lnTo>
                    <a:pt x="1" y="339"/>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19"/>
        <p:cNvGrpSpPr/>
        <p:nvPr/>
      </p:nvGrpSpPr>
      <p:grpSpPr>
        <a:xfrm>
          <a:off x="0" y="0"/>
          <a:ext cx="0" cy="0"/>
          <a:chOff x="0" y="0"/>
          <a:chExt cx="0" cy="0"/>
        </a:xfrm>
      </p:grpSpPr>
      <p:pic>
        <p:nvPicPr>
          <p:cNvPr id="3" name="Picture 2">
            <a:extLst>
              <a:ext uri="{FF2B5EF4-FFF2-40B4-BE49-F238E27FC236}">
                <a16:creationId xmlns:a16="http://schemas.microsoft.com/office/drawing/2014/main" xmlns="" id="{E6187CF6-EEB1-4239-B316-FF64122AAA2F}"/>
              </a:ext>
            </a:extLst>
          </p:cNvPr>
          <p:cNvPicPr>
            <a:picLocks noChangeAspect="1"/>
          </p:cNvPicPr>
          <p:nvPr/>
        </p:nvPicPr>
        <p:blipFill>
          <a:blip r:embed="rId3"/>
          <a:stretch>
            <a:fillRect/>
          </a:stretch>
        </p:blipFill>
        <p:spPr>
          <a:xfrm>
            <a:off x="7070435" y="2238967"/>
            <a:ext cx="1875371" cy="1577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420" name="Google Shape;4420;p40"/>
          <p:cNvSpPr txBox="1">
            <a:spLocks noGrp="1"/>
          </p:cNvSpPr>
          <p:nvPr>
            <p:ph type="title"/>
          </p:nvPr>
        </p:nvSpPr>
        <p:spPr>
          <a:xfrm>
            <a:off x="4820265" y="548532"/>
            <a:ext cx="3550500" cy="1214250"/>
          </a:xfrm>
          <a:prstGeom prst="rect">
            <a:avLst/>
          </a:prstGeom>
        </p:spPr>
        <p:txBody>
          <a:bodyPr spcFirstLastPara="1" wrap="square" lIns="91425" tIns="91425" rIns="91425" bIns="91425" anchor="ctr" anchorCtr="0">
            <a:noAutofit/>
          </a:bodyPr>
          <a:lstStyle/>
          <a:p>
            <a:r>
              <a:rPr lang="en-US" sz="2800" dirty="0">
                <a:latin typeface="Inter-Regular" panose="020B0604020202020204" charset="0"/>
                <a:ea typeface="Inter-Regular" panose="020B0604020202020204" charset="0"/>
                <a:cs typeface="Times New Roman" pitchFamily="18" charset="0"/>
              </a:rPr>
              <a:t>KEPUTUSAN PEMBELIAN </a:t>
            </a:r>
          </a:p>
        </p:txBody>
      </p:sp>
      <p:grpSp>
        <p:nvGrpSpPr>
          <p:cNvPr id="4421" name="Google Shape;4421;p40"/>
          <p:cNvGrpSpPr/>
          <p:nvPr/>
        </p:nvGrpSpPr>
        <p:grpSpPr>
          <a:xfrm>
            <a:off x="958587" y="803976"/>
            <a:ext cx="2896714" cy="2834573"/>
            <a:chOff x="653261" y="853642"/>
            <a:chExt cx="4612289" cy="4230643"/>
          </a:xfrm>
        </p:grpSpPr>
        <p:sp>
          <p:nvSpPr>
            <p:cNvPr id="4422" name="Google Shape;4422;p40"/>
            <p:cNvSpPr/>
            <p:nvPr/>
          </p:nvSpPr>
          <p:spPr>
            <a:xfrm>
              <a:off x="653261" y="919075"/>
              <a:ext cx="4612289" cy="2892626"/>
            </a:xfrm>
            <a:custGeom>
              <a:avLst/>
              <a:gdLst/>
              <a:ahLst/>
              <a:cxnLst/>
              <a:rect l="l" t="t" r="r" b="b"/>
              <a:pathLst>
                <a:path w="219816" h="137859" extrusionOk="0">
                  <a:moveTo>
                    <a:pt x="108676" y="1"/>
                  </a:moveTo>
                  <a:cubicBezTo>
                    <a:pt x="108334" y="1"/>
                    <a:pt x="107991" y="7"/>
                    <a:pt x="107648" y="18"/>
                  </a:cubicBezTo>
                  <a:cubicBezTo>
                    <a:pt x="86059" y="737"/>
                    <a:pt x="72751" y="22790"/>
                    <a:pt x="63119" y="43027"/>
                  </a:cubicBezTo>
                  <a:cubicBezTo>
                    <a:pt x="53444" y="63264"/>
                    <a:pt x="11069" y="75642"/>
                    <a:pt x="5535" y="98034"/>
                  </a:cubicBezTo>
                  <a:cubicBezTo>
                    <a:pt x="0" y="120467"/>
                    <a:pt x="9126" y="128325"/>
                    <a:pt x="21378" y="130607"/>
                  </a:cubicBezTo>
                  <a:cubicBezTo>
                    <a:pt x="32868" y="132746"/>
                    <a:pt x="169510" y="137859"/>
                    <a:pt x="194154" y="137859"/>
                  </a:cubicBezTo>
                  <a:cubicBezTo>
                    <a:pt x="195787" y="137859"/>
                    <a:pt x="196929" y="137836"/>
                    <a:pt x="197509" y="137789"/>
                  </a:cubicBezTo>
                  <a:cubicBezTo>
                    <a:pt x="206846" y="136986"/>
                    <a:pt x="219816" y="135339"/>
                    <a:pt x="219816" y="116580"/>
                  </a:cubicBezTo>
                  <a:cubicBezTo>
                    <a:pt x="219816" y="97822"/>
                    <a:pt x="202875" y="79064"/>
                    <a:pt x="184074" y="69474"/>
                  </a:cubicBezTo>
                  <a:cubicBezTo>
                    <a:pt x="165274" y="59884"/>
                    <a:pt x="149727" y="45519"/>
                    <a:pt x="145333" y="29761"/>
                  </a:cubicBezTo>
                  <a:cubicBezTo>
                    <a:pt x="141067" y="14272"/>
                    <a:pt x="125678" y="1"/>
                    <a:pt x="1086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23" name="Google Shape;4423;p40"/>
            <p:cNvGrpSpPr/>
            <p:nvPr/>
          </p:nvGrpSpPr>
          <p:grpSpPr>
            <a:xfrm>
              <a:off x="1065345" y="853642"/>
              <a:ext cx="3656486" cy="4230643"/>
              <a:chOff x="2685072" y="1266917"/>
              <a:chExt cx="1865078" cy="2157831"/>
            </a:xfrm>
          </p:grpSpPr>
          <p:sp>
            <p:nvSpPr>
              <p:cNvPr id="4424" name="Google Shape;4424;p40"/>
              <p:cNvSpPr/>
              <p:nvPr/>
            </p:nvSpPr>
            <p:spPr>
              <a:xfrm>
                <a:off x="3992936" y="1916421"/>
                <a:ext cx="269669" cy="610451"/>
              </a:xfrm>
              <a:custGeom>
                <a:avLst/>
                <a:gdLst/>
                <a:ahLst/>
                <a:cxnLst/>
                <a:rect l="l" t="t" r="r" b="b"/>
                <a:pathLst>
                  <a:path w="24588" h="55660" extrusionOk="0">
                    <a:moveTo>
                      <a:pt x="12734" y="0"/>
                    </a:moveTo>
                    <a:cubicBezTo>
                      <a:pt x="7795" y="0"/>
                      <a:pt x="8242" y="14697"/>
                      <a:pt x="8242" y="14697"/>
                    </a:cubicBezTo>
                    <a:cubicBezTo>
                      <a:pt x="8242" y="14697"/>
                      <a:pt x="7675" y="11561"/>
                      <a:pt x="6441" y="11528"/>
                    </a:cubicBezTo>
                    <a:cubicBezTo>
                      <a:pt x="6438" y="11528"/>
                      <a:pt x="6435" y="11528"/>
                      <a:pt x="6432" y="11528"/>
                    </a:cubicBezTo>
                    <a:cubicBezTo>
                      <a:pt x="5175" y="11528"/>
                      <a:pt x="5440" y="25104"/>
                      <a:pt x="5440" y="25104"/>
                    </a:cubicBezTo>
                    <a:cubicBezTo>
                      <a:pt x="5440" y="25104"/>
                      <a:pt x="5273" y="23070"/>
                      <a:pt x="2471" y="20468"/>
                    </a:cubicBezTo>
                    <a:cubicBezTo>
                      <a:pt x="2334" y="20339"/>
                      <a:pt x="2213" y="20278"/>
                      <a:pt x="2104" y="20278"/>
                    </a:cubicBezTo>
                    <a:cubicBezTo>
                      <a:pt x="0" y="20278"/>
                      <a:pt x="3138" y="43484"/>
                      <a:pt x="3138" y="43484"/>
                    </a:cubicBezTo>
                    <a:lnTo>
                      <a:pt x="19650" y="55660"/>
                    </a:lnTo>
                    <a:cubicBezTo>
                      <a:pt x="19650" y="55660"/>
                      <a:pt x="21452" y="35045"/>
                      <a:pt x="23019" y="25104"/>
                    </a:cubicBezTo>
                    <a:cubicBezTo>
                      <a:pt x="24587" y="15164"/>
                      <a:pt x="21151" y="13763"/>
                      <a:pt x="21151" y="13763"/>
                    </a:cubicBezTo>
                    <a:cubicBezTo>
                      <a:pt x="20851" y="8359"/>
                      <a:pt x="17115" y="7091"/>
                      <a:pt x="17115" y="7091"/>
                    </a:cubicBezTo>
                    <a:cubicBezTo>
                      <a:pt x="17115" y="7091"/>
                      <a:pt x="16214" y="954"/>
                      <a:pt x="13646" y="153"/>
                    </a:cubicBezTo>
                    <a:cubicBezTo>
                      <a:pt x="13323" y="49"/>
                      <a:pt x="13020" y="0"/>
                      <a:pt x="1273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5" name="Google Shape;4425;p40"/>
              <p:cNvSpPr/>
              <p:nvPr/>
            </p:nvSpPr>
            <p:spPr>
              <a:xfrm>
                <a:off x="4048936" y="1973353"/>
                <a:ext cx="501215" cy="897613"/>
              </a:xfrm>
              <a:custGeom>
                <a:avLst/>
                <a:gdLst/>
                <a:ahLst/>
                <a:cxnLst/>
                <a:rect l="l" t="t" r="r" b="b"/>
                <a:pathLst>
                  <a:path w="45700" h="81843" extrusionOk="0">
                    <a:moveTo>
                      <a:pt x="24554" y="0"/>
                    </a:moveTo>
                    <a:cubicBezTo>
                      <a:pt x="19724" y="0"/>
                      <a:pt x="19848" y="7438"/>
                      <a:pt x="19848" y="7438"/>
                    </a:cubicBezTo>
                    <a:cubicBezTo>
                      <a:pt x="16112" y="8138"/>
                      <a:pt x="17446" y="18312"/>
                      <a:pt x="12710" y="20247"/>
                    </a:cubicBezTo>
                    <a:cubicBezTo>
                      <a:pt x="8006" y="22215"/>
                      <a:pt x="8740" y="38894"/>
                      <a:pt x="8740" y="38894"/>
                    </a:cubicBezTo>
                    <a:cubicBezTo>
                      <a:pt x="7983" y="38161"/>
                      <a:pt x="7333" y="37832"/>
                      <a:pt x="6777" y="37832"/>
                    </a:cubicBezTo>
                    <a:cubicBezTo>
                      <a:pt x="1937" y="37832"/>
                      <a:pt x="4137" y="62677"/>
                      <a:pt x="4137" y="62677"/>
                    </a:cubicBezTo>
                    <a:cubicBezTo>
                      <a:pt x="1" y="68615"/>
                      <a:pt x="10475" y="81524"/>
                      <a:pt x="12710" y="81658"/>
                    </a:cubicBezTo>
                    <a:cubicBezTo>
                      <a:pt x="14611" y="81784"/>
                      <a:pt x="16367" y="81843"/>
                      <a:pt x="17990" y="81843"/>
                    </a:cubicBezTo>
                    <a:cubicBezTo>
                      <a:pt x="37723" y="81843"/>
                      <a:pt x="37694" y="73185"/>
                      <a:pt x="37694" y="73185"/>
                    </a:cubicBezTo>
                    <a:cubicBezTo>
                      <a:pt x="45700" y="66480"/>
                      <a:pt x="39996" y="59175"/>
                      <a:pt x="39996" y="59175"/>
                    </a:cubicBezTo>
                    <a:cubicBezTo>
                      <a:pt x="44866" y="51136"/>
                      <a:pt x="39996" y="47833"/>
                      <a:pt x="39996" y="47833"/>
                    </a:cubicBezTo>
                    <a:cubicBezTo>
                      <a:pt x="40296" y="38360"/>
                      <a:pt x="37394" y="37059"/>
                      <a:pt x="37394" y="37059"/>
                    </a:cubicBezTo>
                    <a:cubicBezTo>
                      <a:pt x="38028" y="29454"/>
                      <a:pt x="35092" y="27686"/>
                      <a:pt x="35092" y="27686"/>
                    </a:cubicBezTo>
                    <a:cubicBezTo>
                      <a:pt x="36060" y="18112"/>
                      <a:pt x="30989" y="16144"/>
                      <a:pt x="30989" y="16144"/>
                    </a:cubicBezTo>
                    <a:cubicBezTo>
                      <a:pt x="30989" y="16144"/>
                      <a:pt x="30556" y="633"/>
                      <a:pt x="25118" y="32"/>
                    </a:cubicBezTo>
                    <a:cubicBezTo>
                      <a:pt x="24923" y="11"/>
                      <a:pt x="24735" y="0"/>
                      <a:pt x="245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6" name="Google Shape;4426;p40"/>
              <p:cNvSpPr/>
              <p:nvPr/>
            </p:nvSpPr>
            <p:spPr>
              <a:xfrm>
                <a:off x="4295518" y="2049435"/>
                <a:ext cx="14642" cy="798653"/>
              </a:xfrm>
              <a:custGeom>
                <a:avLst/>
                <a:gdLst/>
                <a:ahLst/>
                <a:cxnLst/>
                <a:rect l="l" t="t" r="r" b="b"/>
                <a:pathLst>
                  <a:path w="1335" h="72820" fill="none" extrusionOk="0">
                    <a:moveTo>
                      <a:pt x="1234" y="0"/>
                    </a:moveTo>
                    <a:cubicBezTo>
                      <a:pt x="1234" y="0"/>
                      <a:pt x="1335" y="4337"/>
                      <a:pt x="1234" y="7372"/>
                    </a:cubicBezTo>
                    <a:cubicBezTo>
                      <a:pt x="1134" y="10375"/>
                      <a:pt x="234" y="14744"/>
                      <a:pt x="467" y="17113"/>
                    </a:cubicBezTo>
                    <a:cubicBezTo>
                      <a:pt x="701" y="19481"/>
                      <a:pt x="100" y="25819"/>
                      <a:pt x="167" y="28688"/>
                    </a:cubicBezTo>
                    <a:cubicBezTo>
                      <a:pt x="267" y="31523"/>
                      <a:pt x="0" y="39195"/>
                      <a:pt x="67" y="42364"/>
                    </a:cubicBezTo>
                    <a:cubicBezTo>
                      <a:pt x="167" y="45533"/>
                      <a:pt x="467" y="49636"/>
                      <a:pt x="667" y="53172"/>
                    </a:cubicBezTo>
                    <a:cubicBezTo>
                      <a:pt x="901" y="56708"/>
                      <a:pt x="100" y="61111"/>
                      <a:pt x="67" y="63846"/>
                    </a:cubicBezTo>
                    <a:cubicBezTo>
                      <a:pt x="34" y="66548"/>
                      <a:pt x="67" y="72819"/>
                      <a:pt x="67" y="72819"/>
                    </a:cubicBez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7" name="Google Shape;4427;p40"/>
              <p:cNvSpPr/>
              <p:nvPr/>
            </p:nvSpPr>
            <p:spPr>
              <a:xfrm>
                <a:off x="4301002" y="2099918"/>
                <a:ext cx="58183" cy="160257"/>
              </a:xfrm>
              <a:custGeom>
                <a:avLst/>
                <a:gdLst/>
                <a:ahLst/>
                <a:cxnLst/>
                <a:rect l="l" t="t" r="r" b="b"/>
                <a:pathLst>
                  <a:path w="5305" h="14612" fill="none" extrusionOk="0">
                    <a:moveTo>
                      <a:pt x="5304" y="1"/>
                    </a:moveTo>
                    <a:cubicBezTo>
                      <a:pt x="5304" y="1"/>
                      <a:pt x="4737" y="2903"/>
                      <a:pt x="3903" y="4204"/>
                    </a:cubicBezTo>
                    <a:cubicBezTo>
                      <a:pt x="3103" y="5505"/>
                      <a:pt x="1935" y="7840"/>
                      <a:pt x="1668" y="9641"/>
                    </a:cubicBezTo>
                    <a:cubicBezTo>
                      <a:pt x="1402" y="11409"/>
                      <a:pt x="1" y="14611"/>
                      <a:pt x="1" y="14611"/>
                    </a:cubicBez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8" name="Google Shape;4428;p40"/>
              <p:cNvSpPr/>
              <p:nvPr/>
            </p:nvSpPr>
            <p:spPr>
              <a:xfrm>
                <a:off x="4296242" y="2237111"/>
                <a:ext cx="102085" cy="200135"/>
              </a:xfrm>
              <a:custGeom>
                <a:avLst/>
                <a:gdLst/>
                <a:ahLst/>
                <a:cxnLst/>
                <a:rect l="l" t="t" r="r" b="b"/>
                <a:pathLst>
                  <a:path w="9308" h="18248" fill="none" extrusionOk="0">
                    <a:moveTo>
                      <a:pt x="9308" y="1"/>
                    </a:moveTo>
                    <a:cubicBezTo>
                      <a:pt x="9308" y="1"/>
                      <a:pt x="7340" y="5304"/>
                      <a:pt x="6139" y="6972"/>
                    </a:cubicBezTo>
                    <a:cubicBezTo>
                      <a:pt x="4938" y="8640"/>
                      <a:pt x="4104" y="12143"/>
                      <a:pt x="3070" y="13010"/>
                    </a:cubicBezTo>
                    <a:cubicBezTo>
                      <a:pt x="2069" y="13877"/>
                      <a:pt x="1" y="18247"/>
                      <a:pt x="1" y="18247"/>
                    </a:cubicBez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9" name="Google Shape;4429;p40"/>
              <p:cNvSpPr/>
              <p:nvPr/>
            </p:nvSpPr>
            <p:spPr>
              <a:xfrm>
                <a:off x="3451150" y="1266917"/>
                <a:ext cx="76465" cy="278783"/>
              </a:xfrm>
              <a:custGeom>
                <a:avLst/>
                <a:gdLst/>
                <a:ahLst/>
                <a:cxnLst/>
                <a:rect l="l" t="t" r="r" b="b"/>
                <a:pathLst>
                  <a:path w="6972" h="25419" fill="none" extrusionOk="0">
                    <a:moveTo>
                      <a:pt x="0" y="1"/>
                    </a:moveTo>
                    <a:cubicBezTo>
                      <a:pt x="0" y="1"/>
                      <a:pt x="768" y="7439"/>
                      <a:pt x="1535" y="10475"/>
                    </a:cubicBezTo>
                    <a:cubicBezTo>
                      <a:pt x="2269" y="13544"/>
                      <a:pt x="2869" y="18347"/>
                      <a:pt x="4037" y="20315"/>
                    </a:cubicBezTo>
                    <a:cubicBezTo>
                      <a:pt x="5204" y="22283"/>
                      <a:pt x="6972" y="25419"/>
                      <a:pt x="6972" y="25419"/>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0" name="Google Shape;4430;p40"/>
              <p:cNvSpPr/>
              <p:nvPr/>
            </p:nvSpPr>
            <p:spPr>
              <a:xfrm>
                <a:off x="4302833" y="2448575"/>
                <a:ext cx="125863" cy="215128"/>
              </a:xfrm>
              <a:custGeom>
                <a:avLst/>
                <a:gdLst/>
                <a:ahLst/>
                <a:cxnLst/>
                <a:rect l="l" t="t" r="r" b="b"/>
                <a:pathLst>
                  <a:path w="11476" h="19615" fill="none" extrusionOk="0">
                    <a:moveTo>
                      <a:pt x="11475" y="0"/>
                    </a:moveTo>
                    <a:cubicBezTo>
                      <a:pt x="11475" y="0"/>
                      <a:pt x="9174" y="6205"/>
                      <a:pt x="7973" y="8173"/>
                    </a:cubicBezTo>
                    <a:cubicBezTo>
                      <a:pt x="6739" y="10107"/>
                      <a:pt x="2402" y="17846"/>
                      <a:pt x="0" y="19614"/>
                    </a:cubicBez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1" name="Google Shape;4431;p40"/>
              <p:cNvSpPr/>
              <p:nvPr/>
            </p:nvSpPr>
            <p:spPr>
              <a:xfrm>
                <a:off x="2853719" y="1877486"/>
                <a:ext cx="279649" cy="574390"/>
              </a:xfrm>
              <a:custGeom>
                <a:avLst/>
                <a:gdLst/>
                <a:ahLst/>
                <a:cxnLst/>
                <a:rect l="l" t="t" r="r" b="b"/>
                <a:pathLst>
                  <a:path w="25498" h="52372" extrusionOk="0">
                    <a:moveTo>
                      <a:pt x="15879" y="1"/>
                    </a:moveTo>
                    <a:cubicBezTo>
                      <a:pt x="13210" y="1"/>
                      <a:pt x="11909" y="8273"/>
                      <a:pt x="11909" y="8273"/>
                    </a:cubicBezTo>
                    <a:cubicBezTo>
                      <a:pt x="7439" y="8907"/>
                      <a:pt x="7406" y="21316"/>
                      <a:pt x="7406" y="21316"/>
                    </a:cubicBezTo>
                    <a:cubicBezTo>
                      <a:pt x="1" y="28021"/>
                      <a:pt x="1735" y="52371"/>
                      <a:pt x="1735" y="52371"/>
                    </a:cubicBezTo>
                    <a:lnTo>
                      <a:pt x="24752" y="41630"/>
                    </a:lnTo>
                    <a:cubicBezTo>
                      <a:pt x="25497" y="17059"/>
                      <a:pt x="19816" y="16712"/>
                      <a:pt x="19495" y="16712"/>
                    </a:cubicBezTo>
                    <a:cubicBezTo>
                      <a:pt x="19486" y="16712"/>
                      <a:pt x="19481" y="16712"/>
                      <a:pt x="19481" y="16712"/>
                    </a:cubicBezTo>
                    <a:cubicBezTo>
                      <a:pt x="19481" y="16712"/>
                      <a:pt x="18581" y="34"/>
                      <a:pt x="158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2" name="Google Shape;4432;p40"/>
              <p:cNvSpPr/>
              <p:nvPr/>
            </p:nvSpPr>
            <p:spPr>
              <a:xfrm>
                <a:off x="2685072" y="2185289"/>
                <a:ext cx="391485" cy="812790"/>
              </a:xfrm>
              <a:custGeom>
                <a:avLst/>
                <a:gdLst/>
                <a:ahLst/>
                <a:cxnLst/>
                <a:rect l="l" t="t" r="r" b="b"/>
                <a:pathLst>
                  <a:path w="35695" h="74109" extrusionOk="0">
                    <a:moveTo>
                      <a:pt x="9845" y="0"/>
                    </a:moveTo>
                    <a:cubicBezTo>
                      <a:pt x="9756" y="0"/>
                      <a:pt x="9665" y="7"/>
                      <a:pt x="9574" y="22"/>
                    </a:cubicBezTo>
                    <a:cubicBezTo>
                      <a:pt x="6505" y="523"/>
                      <a:pt x="6205" y="15100"/>
                      <a:pt x="6205" y="15100"/>
                    </a:cubicBezTo>
                    <a:cubicBezTo>
                      <a:pt x="1334" y="16467"/>
                      <a:pt x="5637" y="27709"/>
                      <a:pt x="5637" y="27709"/>
                    </a:cubicBezTo>
                    <a:cubicBezTo>
                      <a:pt x="2582" y="32354"/>
                      <a:pt x="4685" y="43761"/>
                      <a:pt x="4972" y="45231"/>
                    </a:cubicBezTo>
                    <a:lnTo>
                      <a:pt x="4972" y="45231"/>
                    </a:lnTo>
                    <a:cubicBezTo>
                      <a:pt x="4788" y="44342"/>
                      <a:pt x="3800" y="39973"/>
                      <a:pt x="2118" y="39973"/>
                    </a:cubicBezTo>
                    <a:cubicBezTo>
                      <a:pt x="2068" y="39973"/>
                      <a:pt x="2019" y="39977"/>
                      <a:pt x="1968" y="39984"/>
                    </a:cubicBezTo>
                    <a:cubicBezTo>
                      <a:pt x="0" y="40284"/>
                      <a:pt x="1401" y="62234"/>
                      <a:pt x="4603" y="64202"/>
                    </a:cubicBezTo>
                    <a:cubicBezTo>
                      <a:pt x="7806" y="66170"/>
                      <a:pt x="21849" y="74109"/>
                      <a:pt x="21849" y="74109"/>
                    </a:cubicBezTo>
                    <a:cubicBezTo>
                      <a:pt x="35694" y="53254"/>
                      <a:pt x="32271" y="50569"/>
                      <a:pt x="29590" y="50569"/>
                    </a:cubicBezTo>
                    <a:cubicBezTo>
                      <a:pt x="28660" y="50569"/>
                      <a:pt x="27820" y="50892"/>
                      <a:pt x="27820" y="50892"/>
                    </a:cubicBezTo>
                    <a:cubicBezTo>
                      <a:pt x="30022" y="36482"/>
                      <a:pt x="23350" y="27308"/>
                      <a:pt x="23350" y="27308"/>
                    </a:cubicBezTo>
                    <a:cubicBezTo>
                      <a:pt x="24695" y="13486"/>
                      <a:pt x="20271" y="12504"/>
                      <a:pt x="18986" y="12504"/>
                    </a:cubicBezTo>
                    <a:cubicBezTo>
                      <a:pt x="18773" y="12504"/>
                      <a:pt x="18647" y="12531"/>
                      <a:pt x="18647" y="12531"/>
                    </a:cubicBezTo>
                    <a:cubicBezTo>
                      <a:pt x="18310" y="8009"/>
                      <a:pt x="16980" y="7015"/>
                      <a:pt x="15874" y="7015"/>
                    </a:cubicBezTo>
                    <a:cubicBezTo>
                      <a:pt x="15006" y="7015"/>
                      <a:pt x="14277" y="7628"/>
                      <a:pt x="14277" y="7628"/>
                    </a:cubicBezTo>
                    <a:cubicBezTo>
                      <a:pt x="14277" y="7628"/>
                      <a:pt x="12739" y="0"/>
                      <a:pt x="98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3" name="Google Shape;4433;p40"/>
              <p:cNvSpPr/>
              <p:nvPr/>
            </p:nvSpPr>
            <p:spPr>
              <a:xfrm>
                <a:off x="2789329" y="2231627"/>
                <a:ext cx="91107" cy="702435"/>
              </a:xfrm>
              <a:custGeom>
                <a:avLst/>
                <a:gdLst/>
                <a:ahLst/>
                <a:cxnLst/>
                <a:rect l="l" t="t" r="r" b="b"/>
                <a:pathLst>
                  <a:path w="8307" h="64047" fill="none" extrusionOk="0">
                    <a:moveTo>
                      <a:pt x="735" y="0"/>
                    </a:moveTo>
                    <a:cubicBezTo>
                      <a:pt x="735" y="0"/>
                      <a:pt x="1" y="2669"/>
                      <a:pt x="735" y="6438"/>
                    </a:cubicBezTo>
                    <a:cubicBezTo>
                      <a:pt x="1502" y="10208"/>
                      <a:pt x="2836" y="14377"/>
                      <a:pt x="2836" y="17713"/>
                    </a:cubicBezTo>
                    <a:cubicBezTo>
                      <a:pt x="2836" y="21049"/>
                      <a:pt x="2603" y="26386"/>
                      <a:pt x="3603" y="29722"/>
                    </a:cubicBezTo>
                    <a:cubicBezTo>
                      <a:pt x="4604" y="33091"/>
                      <a:pt x="4070" y="38028"/>
                      <a:pt x="4571" y="40663"/>
                    </a:cubicBezTo>
                    <a:cubicBezTo>
                      <a:pt x="5105" y="43298"/>
                      <a:pt x="4804" y="50503"/>
                      <a:pt x="6539" y="56107"/>
                    </a:cubicBezTo>
                    <a:cubicBezTo>
                      <a:pt x="8307" y="61678"/>
                      <a:pt x="7039" y="64046"/>
                      <a:pt x="7039" y="64046"/>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4" name="Google Shape;4434;p40"/>
              <p:cNvSpPr/>
              <p:nvPr/>
            </p:nvSpPr>
            <p:spPr>
              <a:xfrm>
                <a:off x="2773602" y="2287967"/>
                <a:ext cx="29283" cy="38419"/>
              </a:xfrm>
              <a:custGeom>
                <a:avLst/>
                <a:gdLst/>
                <a:ahLst/>
                <a:cxnLst/>
                <a:rect l="l" t="t" r="r" b="b"/>
                <a:pathLst>
                  <a:path w="2670" h="3503" fill="none" extrusionOk="0">
                    <a:moveTo>
                      <a:pt x="1" y="0"/>
                    </a:moveTo>
                    <a:cubicBezTo>
                      <a:pt x="1" y="0"/>
                      <a:pt x="1602" y="2402"/>
                      <a:pt x="2669" y="3503"/>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5" name="Google Shape;4435;p40"/>
              <p:cNvSpPr/>
              <p:nvPr/>
            </p:nvSpPr>
            <p:spPr>
              <a:xfrm>
                <a:off x="2820433" y="2283580"/>
                <a:ext cx="30742" cy="151461"/>
              </a:xfrm>
              <a:custGeom>
                <a:avLst/>
                <a:gdLst/>
                <a:ahLst/>
                <a:cxnLst/>
                <a:rect l="l" t="t" r="r" b="b"/>
                <a:pathLst>
                  <a:path w="2803" h="13810" fill="none" extrusionOk="0">
                    <a:moveTo>
                      <a:pt x="2802" y="0"/>
                    </a:moveTo>
                    <a:cubicBezTo>
                      <a:pt x="2802" y="0"/>
                      <a:pt x="2802" y="1234"/>
                      <a:pt x="2402" y="3402"/>
                    </a:cubicBezTo>
                    <a:cubicBezTo>
                      <a:pt x="2035" y="5571"/>
                      <a:pt x="2102" y="6305"/>
                      <a:pt x="1535" y="8740"/>
                    </a:cubicBezTo>
                    <a:cubicBezTo>
                      <a:pt x="968" y="11208"/>
                      <a:pt x="0" y="13810"/>
                      <a:pt x="0" y="13810"/>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6" name="Google Shape;4436;p40"/>
              <p:cNvSpPr/>
              <p:nvPr/>
            </p:nvSpPr>
            <p:spPr>
              <a:xfrm>
                <a:off x="2760803" y="2520643"/>
                <a:ext cx="76465" cy="136469"/>
              </a:xfrm>
              <a:custGeom>
                <a:avLst/>
                <a:gdLst/>
                <a:ahLst/>
                <a:cxnLst/>
                <a:rect l="l" t="t" r="r" b="b"/>
                <a:pathLst>
                  <a:path w="6972" h="12443" fill="none" extrusionOk="0">
                    <a:moveTo>
                      <a:pt x="0" y="1"/>
                    </a:moveTo>
                    <a:cubicBezTo>
                      <a:pt x="0" y="1"/>
                      <a:pt x="500" y="1735"/>
                      <a:pt x="2302" y="3903"/>
                    </a:cubicBezTo>
                    <a:cubicBezTo>
                      <a:pt x="4103" y="6105"/>
                      <a:pt x="5270" y="11209"/>
                      <a:pt x="6972" y="12443"/>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7" name="Google Shape;4437;p40"/>
              <p:cNvSpPr/>
              <p:nvPr/>
            </p:nvSpPr>
            <p:spPr>
              <a:xfrm>
                <a:off x="2834329" y="2447105"/>
                <a:ext cx="76114" cy="141963"/>
              </a:xfrm>
              <a:custGeom>
                <a:avLst/>
                <a:gdLst/>
                <a:ahLst/>
                <a:cxnLst/>
                <a:rect l="l" t="t" r="r" b="b"/>
                <a:pathLst>
                  <a:path w="6940" h="12944" fill="none" extrusionOk="0">
                    <a:moveTo>
                      <a:pt x="6939" y="1"/>
                    </a:moveTo>
                    <a:cubicBezTo>
                      <a:pt x="6939" y="1"/>
                      <a:pt x="3503" y="10942"/>
                      <a:pt x="1" y="12943"/>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8" name="Google Shape;4438;p40"/>
              <p:cNvSpPr/>
              <p:nvPr/>
            </p:nvSpPr>
            <p:spPr>
              <a:xfrm>
                <a:off x="3195050" y="1897612"/>
                <a:ext cx="95505" cy="55978"/>
              </a:xfrm>
              <a:custGeom>
                <a:avLst/>
                <a:gdLst/>
                <a:ahLst/>
                <a:cxnLst/>
                <a:rect l="l" t="t" r="r" b="b"/>
                <a:pathLst>
                  <a:path w="8708" h="5104" fill="none" extrusionOk="0">
                    <a:moveTo>
                      <a:pt x="1535" y="4203"/>
                    </a:moveTo>
                    <a:cubicBezTo>
                      <a:pt x="1" y="3303"/>
                      <a:pt x="1" y="1835"/>
                      <a:pt x="1535" y="934"/>
                    </a:cubicBezTo>
                    <a:cubicBezTo>
                      <a:pt x="3070" y="0"/>
                      <a:pt x="5605" y="0"/>
                      <a:pt x="7139" y="934"/>
                    </a:cubicBezTo>
                    <a:cubicBezTo>
                      <a:pt x="8707" y="1835"/>
                      <a:pt x="8707" y="3303"/>
                      <a:pt x="7173" y="4203"/>
                    </a:cubicBezTo>
                    <a:cubicBezTo>
                      <a:pt x="5605" y="5104"/>
                      <a:pt x="3103" y="5104"/>
                      <a:pt x="1535" y="4203"/>
                    </a:cubicBezTo>
                    <a:close/>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9" name="Google Shape;4439;p40"/>
              <p:cNvSpPr/>
              <p:nvPr/>
            </p:nvSpPr>
            <p:spPr>
              <a:xfrm>
                <a:off x="3175670" y="1966751"/>
                <a:ext cx="134275" cy="78308"/>
              </a:xfrm>
              <a:custGeom>
                <a:avLst/>
                <a:gdLst/>
                <a:ahLst/>
                <a:cxnLst/>
                <a:rect l="l" t="t" r="r" b="b"/>
                <a:pathLst>
                  <a:path w="12243" h="7140" fill="none" extrusionOk="0">
                    <a:moveTo>
                      <a:pt x="2168" y="5905"/>
                    </a:moveTo>
                    <a:cubicBezTo>
                      <a:pt x="0" y="4637"/>
                      <a:pt x="0" y="2569"/>
                      <a:pt x="2168" y="1302"/>
                    </a:cubicBezTo>
                    <a:cubicBezTo>
                      <a:pt x="4336" y="1"/>
                      <a:pt x="7872" y="1"/>
                      <a:pt x="10041" y="1302"/>
                    </a:cubicBezTo>
                    <a:cubicBezTo>
                      <a:pt x="12209" y="2569"/>
                      <a:pt x="12242" y="4637"/>
                      <a:pt x="10074" y="5905"/>
                    </a:cubicBezTo>
                    <a:cubicBezTo>
                      <a:pt x="7906" y="7139"/>
                      <a:pt x="4336" y="7139"/>
                      <a:pt x="2168" y="5905"/>
                    </a:cubicBezTo>
                    <a:close/>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0" name="Google Shape;4440;p40"/>
              <p:cNvSpPr/>
              <p:nvPr/>
            </p:nvSpPr>
            <p:spPr>
              <a:xfrm>
                <a:off x="3152617" y="1799200"/>
                <a:ext cx="73548" cy="346825"/>
              </a:xfrm>
              <a:custGeom>
                <a:avLst/>
                <a:gdLst/>
                <a:ahLst/>
                <a:cxnLst/>
                <a:rect l="l" t="t" r="r" b="b"/>
                <a:pathLst>
                  <a:path w="6706" h="31623" fill="none" extrusionOk="0">
                    <a:moveTo>
                      <a:pt x="1" y="31623"/>
                    </a:moveTo>
                    <a:lnTo>
                      <a:pt x="6705" y="0"/>
                    </a:ln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1" name="Google Shape;4441;p40"/>
              <p:cNvSpPr/>
              <p:nvPr/>
            </p:nvSpPr>
            <p:spPr>
              <a:xfrm>
                <a:off x="3260175" y="1799200"/>
                <a:ext cx="73548" cy="346825"/>
              </a:xfrm>
              <a:custGeom>
                <a:avLst/>
                <a:gdLst/>
                <a:ahLst/>
                <a:cxnLst/>
                <a:rect l="l" t="t" r="r" b="b"/>
                <a:pathLst>
                  <a:path w="6706" h="31623" fill="none" extrusionOk="0">
                    <a:moveTo>
                      <a:pt x="6705" y="31623"/>
                    </a:moveTo>
                    <a:lnTo>
                      <a:pt x="1" y="0"/>
                    </a:ln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2" name="Google Shape;4442;p40"/>
              <p:cNvSpPr/>
              <p:nvPr/>
            </p:nvSpPr>
            <p:spPr>
              <a:xfrm>
                <a:off x="3204197" y="1783100"/>
                <a:ext cx="77211" cy="91930"/>
              </a:xfrm>
              <a:custGeom>
                <a:avLst/>
                <a:gdLst/>
                <a:ahLst/>
                <a:cxnLst/>
                <a:rect l="l" t="t" r="r" b="b"/>
                <a:pathLst>
                  <a:path w="7040" h="8382" extrusionOk="0">
                    <a:moveTo>
                      <a:pt x="1" y="0"/>
                    </a:moveTo>
                    <a:lnTo>
                      <a:pt x="1" y="6338"/>
                    </a:lnTo>
                    <a:cubicBezTo>
                      <a:pt x="1" y="6872"/>
                      <a:pt x="334" y="7406"/>
                      <a:pt x="1035" y="7806"/>
                    </a:cubicBezTo>
                    <a:cubicBezTo>
                      <a:pt x="1719" y="8190"/>
                      <a:pt x="2619" y="8381"/>
                      <a:pt x="3520" y="8381"/>
                    </a:cubicBezTo>
                    <a:cubicBezTo>
                      <a:pt x="4421" y="8381"/>
                      <a:pt x="5321" y="8190"/>
                      <a:pt x="6005" y="7806"/>
                    </a:cubicBezTo>
                    <a:cubicBezTo>
                      <a:pt x="6706" y="7406"/>
                      <a:pt x="7039" y="6872"/>
                      <a:pt x="7039" y="6338"/>
                    </a:cubicBezTo>
                    <a:lnTo>
                      <a:pt x="70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3" name="Google Shape;4443;p40"/>
              <p:cNvSpPr/>
              <p:nvPr/>
            </p:nvSpPr>
            <p:spPr>
              <a:xfrm>
                <a:off x="3200545" y="1760507"/>
                <a:ext cx="84516" cy="45285"/>
              </a:xfrm>
              <a:custGeom>
                <a:avLst/>
                <a:gdLst/>
                <a:ahLst/>
                <a:cxnLst/>
                <a:rect l="l" t="t" r="r" b="b"/>
                <a:pathLst>
                  <a:path w="7706" h="4129" extrusionOk="0">
                    <a:moveTo>
                      <a:pt x="3836" y="1"/>
                    </a:moveTo>
                    <a:cubicBezTo>
                      <a:pt x="2927" y="1"/>
                      <a:pt x="2018" y="209"/>
                      <a:pt x="1335" y="626"/>
                    </a:cubicBezTo>
                    <a:cubicBezTo>
                      <a:pt x="0" y="1427"/>
                      <a:pt x="0" y="2728"/>
                      <a:pt x="1368" y="3528"/>
                    </a:cubicBezTo>
                    <a:cubicBezTo>
                      <a:pt x="2052" y="3928"/>
                      <a:pt x="2952" y="4129"/>
                      <a:pt x="3853" y="4129"/>
                    </a:cubicBezTo>
                    <a:cubicBezTo>
                      <a:pt x="4754" y="4129"/>
                      <a:pt x="5654" y="3928"/>
                      <a:pt x="6338" y="3528"/>
                    </a:cubicBezTo>
                    <a:cubicBezTo>
                      <a:pt x="7706" y="2728"/>
                      <a:pt x="7706" y="1427"/>
                      <a:pt x="6338" y="626"/>
                    </a:cubicBezTo>
                    <a:cubicBezTo>
                      <a:pt x="5654" y="209"/>
                      <a:pt x="4745" y="1"/>
                      <a:pt x="38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4" name="Google Shape;4444;p40"/>
              <p:cNvSpPr/>
              <p:nvPr/>
            </p:nvSpPr>
            <p:spPr>
              <a:xfrm>
                <a:off x="3242616" y="1708104"/>
                <a:ext cx="11" cy="75007"/>
              </a:xfrm>
              <a:custGeom>
                <a:avLst/>
                <a:gdLst/>
                <a:ahLst/>
                <a:cxnLst/>
                <a:rect l="l" t="t" r="r" b="b"/>
                <a:pathLst>
                  <a:path w="1" h="6839" fill="none" extrusionOk="0">
                    <a:moveTo>
                      <a:pt x="0" y="6838"/>
                    </a:moveTo>
                    <a:lnTo>
                      <a:pt x="0" y="0"/>
                    </a:ln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5" name="Google Shape;4445;p40"/>
              <p:cNvSpPr/>
              <p:nvPr/>
            </p:nvSpPr>
            <p:spPr>
              <a:xfrm>
                <a:off x="3223960" y="1687617"/>
                <a:ext cx="38057" cy="38057"/>
              </a:xfrm>
              <a:custGeom>
                <a:avLst/>
                <a:gdLst/>
                <a:ahLst/>
                <a:cxnLst/>
                <a:rect l="l" t="t" r="r" b="b"/>
                <a:pathLst>
                  <a:path w="3470" h="3470" extrusionOk="0">
                    <a:moveTo>
                      <a:pt x="1735" y="0"/>
                    </a:moveTo>
                    <a:cubicBezTo>
                      <a:pt x="767" y="0"/>
                      <a:pt x="0" y="767"/>
                      <a:pt x="0" y="1735"/>
                    </a:cubicBezTo>
                    <a:cubicBezTo>
                      <a:pt x="0" y="2702"/>
                      <a:pt x="767" y="3469"/>
                      <a:pt x="1735" y="3469"/>
                    </a:cubicBezTo>
                    <a:cubicBezTo>
                      <a:pt x="2702" y="3469"/>
                      <a:pt x="3469" y="2702"/>
                      <a:pt x="3469" y="1735"/>
                    </a:cubicBezTo>
                    <a:cubicBezTo>
                      <a:pt x="3469" y="767"/>
                      <a:pt x="2702" y="0"/>
                      <a:pt x="1735" y="0"/>
                    </a:cubicBezTo>
                    <a:close/>
                  </a:path>
                </a:pathLst>
              </a:custGeom>
              <a:solidFill>
                <a:srgbClr val="FFD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6" name="Google Shape;4446;p40"/>
              <p:cNvSpPr/>
              <p:nvPr/>
            </p:nvSpPr>
            <p:spPr>
              <a:xfrm>
                <a:off x="3126273" y="1559572"/>
                <a:ext cx="233059" cy="68415"/>
              </a:xfrm>
              <a:custGeom>
                <a:avLst/>
                <a:gdLst/>
                <a:ahLst/>
                <a:cxnLst/>
                <a:rect l="l" t="t" r="r" b="b"/>
                <a:pathLst>
                  <a:path w="21250" h="6238" extrusionOk="0">
                    <a:moveTo>
                      <a:pt x="10642" y="0"/>
                    </a:moveTo>
                    <a:cubicBezTo>
                      <a:pt x="6639" y="0"/>
                      <a:pt x="2870" y="1768"/>
                      <a:pt x="301" y="4870"/>
                    </a:cubicBezTo>
                    <a:cubicBezTo>
                      <a:pt x="1" y="5237"/>
                      <a:pt x="68" y="5738"/>
                      <a:pt x="401" y="6038"/>
                    </a:cubicBezTo>
                    <a:cubicBezTo>
                      <a:pt x="568" y="6171"/>
                      <a:pt x="735" y="6238"/>
                      <a:pt x="935" y="6238"/>
                    </a:cubicBezTo>
                    <a:cubicBezTo>
                      <a:pt x="1168" y="6238"/>
                      <a:pt x="1402" y="6138"/>
                      <a:pt x="1569" y="5938"/>
                    </a:cubicBezTo>
                    <a:cubicBezTo>
                      <a:pt x="3804" y="3202"/>
                      <a:pt x="7106" y="1668"/>
                      <a:pt x="10642" y="1668"/>
                    </a:cubicBezTo>
                    <a:cubicBezTo>
                      <a:pt x="14144" y="1668"/>
                      <a:pt x="17447" y="3202"/>
                      <a:pt x="19682" y="5904"/>
                    </a:cubicBezTo>
                    <a:cubicBezTo>
                      <a:pt x="19848" y="6090"/>
                      <a:pt x="20077" y="6182"/>
                      <a:pt x="20310" y="6182"/>
                    </a:cubicBezTo>
                    <a:cubicBezTo>
                      <a:pt x="20497" y="6182"/>
                      <a:pt x="20686" y="6123"/>
                      <a:pt x="20849" y="6004"/>
                    </a:cubicBezTo>
                    <a:cubicBezTo>
                      <a:pt x="21183" y="5704"/>
                      <a:pt x="21249" y="5170"/>
                      <a:pt x="20949" y="4837"/>
                    </a:cubicBezTo>
                    <a:cubicBezTo>
                      <a:pt x="18381" y="1768"/>
                      <a:pt x="14645" y="0"/>
                      <a:pt x="10642" y="0"/>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7" name="Google Shape;4447;p40"/>
              <p:cNvSpPr/>
              <p:nvPr/>
            </p:nvSpPr>
            <p:spPr>
              <a:xfrm>
                <a:off x="3191398" y="1643341"/>
                <a:ext cx="103182" cy="37728"/>
              </a:xfrm>
              <a:custGeom>
                <a:avLst/>
                <a:gdLst/>
                <a:ahLst/>
                <a:cxnLst/>
                <a:rect l="l" t="t" r="r" b="b"/>
                <a:pathLst>
                  <a:path w="9408" h="3440" extrusionOk="0">
                    <a:moveTo>
                      <a:pt x="4704" y="1"/>
                    </a:moveTo>
                    <a:cubicBezTo>
                      <a:pt x="3003" y="1"/>
                      <a:pt x="1368" y="768"/>
                      <a:pt x="267" y="2102"/>
                    </a:cubicBezTo>
                    <a:cubicBezTo>
                      <a:pt x="0" y="2436"/>
                      <a:pt x="34" y="2970"/>
                      <a:pt x="401" y="3237"/>
                    </a:cubicBezTo>
                    <a:cubicBezTo>
                      <a:pt x="534" y="3370"/>
                      <a:pt x="734" y="3437"/>
                      <a:pt x="901" y="3437"/>
                    </a:cubicBezTo>
                    <a:cubicBezTo>
                      <a:pt x="1135" y="3437"/>
                      <a:pt x="1368" y="3337"/>
                      <a:pt x="1535" y="3136"/>
                    </a:cubicBezTo>
                    <a:cubicBezTo>
                      <a:pt x="2335" y="2202"/>
                      <a:pt x="3470" y="1669"/>
                      <a:pt x="4704" y="1669"/>
                    </a:cubicBezTo>
                    <a:cubicBezTo>
                      <a:pt x="5938" y="1669"/>
                      <a:pt x="7072" y="2202"/>
                      <a:pt x="7873" y="3136"/>
                    </a:cubicBezTo>
                    <a:cubicBezTo>
                      <a:pt x="8019" y="3338"/>
                      <a:pt x="8247" y="3439"/>
                      <a:pt x="8477" y="3439"/>
                    </a:cubicBezTo>
                    <a:cubicBezTo>
                      <a:pt x="8666" y="3439"/>
                      <a:pt x="8857" y="3372"/>
                      <a:pt x="9007" y="3237"/>
                    </a:cubicBezTo>
                    <a:cubicBezTo>
                      <a:pt x="9374" y="2970"/>
                      <a:pt x="9407" y="2436"/>
                      <a:pt x="9140" y="2102"/>
                    </a:cubicBezTo>
                    <a:cubicBezTo>
                      <a:pt x="8039" y="768"/>
                      <a:pt x="6405" y="1"/>
                      <a:pt x="4704" y="1"/>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8" name="Google Shape;4448;p40"/>
              <p:cNvSpPr/>
              <p:nvPr/>
            </p:nvSpPr>
            <p:spPr>
              <a:xfrm>
                <a:off x="3158101" y="1600546"/>
                <a:ext cx="169404" cy="53423"/>
              </a:xfrm>
              <a:custGeom>
                <a:avLst/>
                <a:gdLst/>
                <a:ahLst/>
                <a:cxnLst/>
                <a:rect l="l" t="t" r="r" b="b"/>
                <a:pathLst>
                  <a:path w="15446" h="4871" extrusionOk="0">
                    <a:moveTo>
                      <a:pt x="7740" y="0"/>
                    </a:moveTo>
                    <a:cubicBezTo>
                      <a:pt x="4838" y="0"/>
                      <a:pt x="2136" y="1301"/>
                      <a:pt x="301" y="3536"/>
                    </a:cubicBezTo>
                    <a:cubicBezTo>
                      <a:pt x="1" y="3870"/>
                      <a:pt x="34" y="4403"/>
                      <a:pt x="401" y="4703"/>
                    </a:cubicBezTo>
                    <a:cubicBezTo>
                      <a:pt x="568" y="4804"/>
                      <a:pt x="735" y="4870"/>
                      <a:pt x="935" y="4870"/>
                    </a:cubicBezTo>
                    <a:cubicBezTo>
                      <a:pt x="1168" y="4870"/>
                      <a:pt x="1402" y="4770"/>
                      <a:pt x="1569" y="4570"/>
                    </a:cubicBezTo>
                    <a:cubicBezTo>
                      <a:pt x="3103" y="2735"/>
                      <a:pt x="5338" y="1668"/>
                      <a:pt x="7740" y="1668"/>
                    </a:cubicBezTo>
                    <a:cubicBezTo>
                      <a:pt x="10108" y="1668"/>
                      <a:pt x="12376" y="2702"/>
                      <a:pt x="13911" y="4537"/>
                    </a:cubicBezTo>
                    <a:cubicBezTo>
                      <a:pt x="14062" y="4744"/>
                      <a:pt x="14298" y="4845"/>
                      <a:pt x="14536" y="4845"/>
                    </a:cubicBezTo>
                    <a:cubicBezTo>
                      <a:pt x="14718" y="4845"/>
                      <a:pt x="14900" y="4786"/>
                      <a:pt x="15045" y="4670"/>
                    </a:cubicBezTo>
                    <a:cubicBezTo>
                      <a:pt x="15412" y="4370"/>
                      <a:pt x="15445" y="3836"/>
                      <a:pt x="15178" y="3503"/>
                    </a:cubicBezTo>
                    <a:cubicBezTo>
                      <a:pt x="13310" y="1268"/>
                      <a:pt x="10608" y="0"/>
                      <a:pt x="7740" y="0"/>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9" name="Google Shape;4449;p40"/>
              <p:cNvSpPr/>
              <p:nvPr/>
            </p:nvSpPr>
            <p:spPr>
              <a:xfrm>
                <a:off x="3773816" y="1560668"/>
                <a:ext cx="258307" cy="336220"/>
              </a:xfrm>
              <a:custGeom>
                <a:avLst/>
                <a:gdLst/>
                <a:ahLst/>
                <a:cxnLst/>
                <a:rect l="l" t="t" r="r" b="b"/>
                <a:pathLst>
                  <a:path w="23552" h="30656" extrusionOk="0">
                    <a:moveTo>
                      <a:pt x="9995" y="10193"/>
                    </a:moveTo>
                    <a:cubicBezTo>
                      <a:pt x="10538" y="10193"/>
                      <a:pt x="11154" y="10369"/>
                      <a:pt x="11809" y="10741"/>
                    </a:cubicBezTo>
                    <a:cubicBezTo>
                      <a:pt x="14011" y="12009"/>
                      <a:pt x="15779" y="15078"/>
                      <a:pt x="15779" y="17646"/>
                    </a:cubicBezTo>
                    <a:cubicBezTo>
                      <a:pt x="15779" y="19438"/>
                      <a:pt x="14879" y="20463"/>
                      <a:pt x="13575" y="20463"/>
                    </a:cubicBezTo>
                    <a:cubicBezTo>
                      <a:pt x="13033" y="20463"/>
                      <a:pt x="12422" y="20286"/>
                      <a:pt x="11776" y="19914"/>
                    </a:cubicBezTo>
                    <a:cubicBezTo>
                      <a:pt x="9574" y="18647"/>
                      <a:pt x="7773" y="15545"/>
                      <a:pt x="7773" y="13009"/>
                    </a:cubicBezTo>
                    <a:cubicBezTo>
                      <a:pt x="7797" y="11218"/>
                      <a:pt x="8687" y="10193"/>
                      <a:pt x="9995" y="10193"/>
                    </a:cubicBezTo>
                    <a:close/>
                    <a:moveTo>
                      <a:pt x="5171" y="0"/>
                    </a:moveTo>
                    <a:lnTo>
                      <a:pt x="1802" y="1902"/>
                    </a:lnTo>
                    <a:lnTo>
                      <a:pt x="4204" y="6071"/>
                    </a:lnTo>
                    <a:cubicBezTo>
                      <a:pt x="3870" y="6538"/>
                      <a:pt x="3604" y="7105"/>
                      <a:pt x="3403" y="7772"/>
                    </a:cubicBezTo>
                    <a:lnTo>
                      <a:pt x="34" y="5804"/>
                    </a:lnTo>
                    <a:lnTo>
                      <a:pt x="1" y="11242"/>
                    </a:lnTo>
                    <a:lnTo>
                      <a:pt x="3403" y="13210"/>
                    </a:lnTo>
                    <a:cubicBezTo>
                      <a:pt x="3570" y="14077"/>
                      <a:pt x="3837" y="14944"/>
                      <a:pt x="4171" y="15812"/>
                    </a:cubicBezTo>
                    <a:lnTo>
                      <a:pt x="1769" y="17179"/>
                    </a:lnTo>
                    <a:lnTo>
                      <a:pt x="5105" y="22983"/>
                    </a:lnTo>
                    <a:lnTo>
                      <a:pt x="7506" y="21616"/>
                    </a:lnTo>
                    <a:cubicBezTo>
                      <a:pt x="8107" y="22316"/>
                      <a:pt x="8707" y="22983"/>
                      <a:pt x="9374" y="23584"/>
                    </a:cubicBezTo>
                    <a:lnTo>
                      <a:pt x="9374" y="27487"/>
                    </a:lnTo>
                    <a:lnTo>
                      <a:pt x="14111" y="30222"/>
                    </a:lnTo>
                    <a:lnTo>
                      <a:pt x="14111" y="26319"/>
                    </a:lnTo>
                    <a:cubicBezTo>
                      <a:pt x="14667" y="26458"/>
                      <a:pt x="15200" y="26528"/>
                      <a:pt x="15709" y="26528"/>
                    </a:cubicBezTo>
                    <a:cubicBezTo>
                      <a:pt x="15811" y="26528"/>
                      <a:pt x="15912" y="26525"/>
                      <a:pt x="16012" y="26519"/>
                    </a:cubicBezTo>
                    <a:lnTo>
                      <a:pt x="18381" y="30655"/>
                    </a:lnTo>
                    <a:lnTo>
                      <a:pt x="21750" y="28721"/>
                    </a:lnTo>
                    <a:lnTo>
                      <a:pt x="19381" y="24584"/>
                    </a:lnTo>
                    <a:cubicBezTo>
                      <a:pt x="19715" y="24117"/>
                      <a:pt x="19949" y="23550"/>
                      <a:pt x="20149" y="22883"/>
                    </a:cubicBezTo>
                    <a:lnTo>
                      <a:pt x="23551" y="24851"/>
                    </a:lnTo>
                    <a:lnTo>
                      <a:pt x="23551" y="19381"/>
                    </a:lnTo>
                    <a:lnTo>
                      <a:pt x="20182" y="17446"/>
                    </a:lnTo>
                    <a:cubicBezTo>
                      <a:pt x="19982" y="16579"/>
                      <a:pt x="19715" y="15678"/>
                      <a:pt x="19381" y="14844"/>
                    </a:cubicBezTo>
                    <a:lnTo>
                      <a:pt x="21817" y="13476"/>
                    </a:lnTo>
                    <a:lnTo>
                      <a:pt x="18447" y="7672"/>
                    </a:lnTo>
                    <a:lnTo>
                      <a:pt x="16046" y="9040"/>
                    </a:lnTo>
                    <a:cubicBezTo>
                      <a:pt x="15479" y="8339"/>
                      <a:pt x="14845" y="7672"/>
                      <a:pt x="14178" y="7072"/>
                    </a:cubicBezTo>
                    <a:lnTo>
                      <a:pt x="14178" y="3169"/>
                    </a:lnTo>
                    <a:lnTo>
                      <a:pt x="9441" y="434"/>
                    </a:lnTo>
                    <a:lnTo>
                      <a:pt x="9441" y="4337"/>
                    </a:lnTo>
                    <a:cubicBezTo>
                      <a:pt x="8885" y="4198"/>
                      <a:pt x="8352" y="4128"/>
                      <a:pt x="7862" y="4128"/>
                    </a:cubicBezTo>
                    <a:cubicBezTo>
                      <a:pt x="7764" y="4128"/>
                      <a:pt x="7668" y="4131"/>
                      <a:pt x="7573" y="4136"/>
                    </a:cubicBezTo>
                    <a:lnTo>
                      <a:pt x="517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0" name="Google Shape;4450;p40"/>
              <p:cNvSpPr/>
              <p:nvPr/>
            </p:nvSpPr>
            <p:spPr>
              <a:xfrm>
                <a:off x="3852475" y="1565417"/>
                <a:ext cx="76838" cy="43914"/>
              </a:xfrm>
              <a:custGeom>
                <a:avLst/>
                <a:gdLst/>
                <a:ahLst/>
                <a:cxnLst/>
                <a:rect l="l" t="t" r="r" b="b"/>
                <a:pathLst>
                  <a:path w="7006" h="4004" extrusionOk="0">
                    <a:moveTo>
                      <a:pt x="2269" y="1"/>
                    </a:moveTo>
                    <a:lnTo>
                      <a:pt x="1" y="1268"/>
                    </a:lnTo>
                    <a:lnTo>
                      <a:pt x="4737" y="4004"/>
                    </a:lnTo>
                    <a:lnTo>
                      <a:pt x="7006" y="2736"/>
                    </a:lnTo>
                    <a:lnTo>
                      <a:pt x="2269" y="1"/>
                    </a:lnTo>
                    <a:close/>
                  </a:path>
                </a:pathLst>
              </a:custGeom>
              <a:solidFill>
                <a:srgbClr val="77D4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1" name="Google Shape;4451;p40"/>
              <p:cNvSpPr/>
              <p:nvPr/>
            </p:nvSpPr>
            <p:spPr>
              <a:xfrm>
                <a:off x="3749315" y="1624324"/>
                <a:ext cx="61835" cy="35491"/>
              </a:xfrm>
              <a:custGeom>
                <a:avLst/>
                <a:gdLst/>
                <a:ahLst/>
                <a:cxnLst/>
                <a:rect l="l" t="t" r="r" b="b"/>
                <a:pathLst>
                  <a:path w="5638" h="3236" extrusionOk="0">
                    <a:moveTo>
                      <a:pt x="2268" y="0"/>
                    </a:moveTo>
                    <a:lnTo>
                      <a:pt x="0" y="1268"/>
                    </a:lnTo>
                    <a:lnTo>
                      <a:pt x="3369" y="3236"/>
                    </a:lnTo>
                    <a:lnTo>
                      <a:pt x="5637" y="1968"/>
                    </a:lnTo>
                    <a:lnTo>
                      <a:pt x="2268" y="0"/>
                    </a:lnTo>
                    <a:close/>
                  </a:path>
                </a:pathLst>
              </a:custGeom>
              <a:solidFill>
                <a:srgbClr val="77D4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2" name="Google Shape;4452;p40"/>
              <p:cNvSpPr/>
              <p:nvPr/>
            </p:nvSpPr>
            <p:spPr>
              <a:xfrm>
                <a:off x="4007226" y="1773218"/>
                <a:ext cx="24896" cy="73910"/>
              </a:xfrm>
              <a:custGeom>
                <a:avLst/>
                <a:gdLst/>
                <a:ahLst/>
                <a:cxnLst/>
                <a:rect l="l" t="t" r="r" b="b"/>
                <a:pathLst>
                  <a:path w="2270" h="6739" extrusionOk="0">
                    <a:moveTo>
                      <a:pt x="2269" y="1"/>
                    </a:moveTo>
                    <a:lnTo>
                      <a:pt x="1" y="1268"/>
                    </a:lnTo>
                    <a:lnTo>
                      <a:pt x="1" y="6739"/>
                    </a:lnTo>
                    <a:lnTo>
                      <a:pt x="2269" y="5471"/>
                    </a:lnTo>
                    <a:lnTo>
                      <a:pt x="2269" y="1"/>
                    </a:lnTo>
                    <a:close/>
                  </a:path>
                </a:pathLst>
              </a:custGeom>
              <a:solidFill>
                <a:srgbClr val="77D4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3" name="Google Shape;4453;p40"/>
              <p:cNvSpPr/>
              <p:nvPr/>
            </p:nvSpPr>
            <p:spPr>
              <a:xfrm>
                <a:off x="3903693" y="1849322"/>
                <a:ext cx="24896" cy="56713"/>
              </a:xfrm>
              <a:custGeom>
                <a:avLst/>
                <a:gdLst/>
                <a:ahLst/>
                <a:cxnLst/>
                <a:rect l="l" t="t" r="r" b="b"/>
                <a:pathLst>
                  <a:path w="2270" h="5171" extrusionOk="0">
                    <a:moveTo>
                      <a:pt x="2269" y="0"/>
                    </a:moveTo>
                    <a:lnTo>
                      <a:pt x="1" y="1268"/>
                    </a:lnTo>
                    <a:lnTo>
                      <a:pt x="1" y="5170"/>
                    </a:lnTo>
                    <a:lnTo>
                      <a:pt x="2269" y="3903"/>
                    </a:lnTo>
                    <a:lnTo>
                      <a:pt x="2269" y="0"/>
                    </a:lnTo>
                    <a:close/>
                  </a:path>
                </a:pathLst>
              </a:custGeom>
              <a:solidFill>
                <a:srgbClr val="77D4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4" name="Google Shape;4454;p40"/>
              <p:cNvSpPr/>
              <p:nvPr/>
            </p:nvSpPr>
            <p:spPr>
              <a:xfrm>
                <a:off x="3748942" y="1574564"/>
                <a:ext cx="258296" cy="336231"/>
              </a:xfrm>
              <a:custGeom>
                <a:avLst/>
                <a:gdLst/>
                <a:ahLst/>
                <a:cxnLst/>
                <a:rect l="l" t="t" r="r" b="b"/>
                <a:pathLst>
                  <a:path w="23551" h="30657" extrusionOk="0">
                    <a:moveTo>
                      <a:pt x="10010" y="10193"/>
                    </a:moveTo>
                    <a:cubicBezTo>
                      <a:pt x="10552" y="10193"/>
                      <a:pt x="11163" y="10370"/>
                      <a:pt x="11809" y="10742"/>
                    </a:cubicBezTo>
                    <a:cubicBezTo>
                      <a:pt x="14011" y="12009"/>
                      <a:pt x="15779" y="15112"/>
                      <a:pt x="15779" y="17647"/>
                    </a:cubicBezTo>
                    <a:cubicBezTo>
                      <a:pt x="15779" y="19438"/>
                      <a:pt x="14879" y="20463"/>
                      <a:pt x="13574" y="20463"/>
                    </a:cubicBezTo>
                    <a:cubicBezTo>
                      <a:pt x="13033" y="20463"/>
                      <a:pt x="12422" y="20287"/>
                      <a:pt x="11776" y="19915"/>
                    </a:cubicBezTo>
                    <a:cubicBezTo>
                      <a:pt x="9574" y="18647"/>
                      <a:pt x="7773" y="15545"/>
                      <a:pt x="7806" y="13010"/>
                    </a:cubicBezTo>
                    <a:cubicBezTo>
                      <a:pt x="7806" y="11219"/>
                      <a:pt x="8706" y="10193"/>
                      <a:pt x="10010" y="10193"/>
                    </a:cubicBezTo>
                    <a:close/>
                    <a:moveTo>
                      <a:pt x="5171" y="1"/>
                    </a:moveTo>
                    <a:lnTo>
                      <a:pt x="1802" y="1935"/>
                    </a:lnTo>
                    <a:lnTo>
                      <a:pt x="4204" y="6072"/>
                    </a:lnTo>
                    <a:cubicBezTo>
                      <a:pt x="3870" y="6539"/>
                      <a:pt x="3603" y="7106"/>
                      <a:pt x="3403" y="7773"/>
                    </a:cubicBezTo>
                    <a:lnTo>
                      <a:pt x="34" y="5805"/>
                    </a:lnTo>
                    <a:lnTo>
                      <a:pt x="1" y="11242"/>
                    </a:lnTo>
                    <a:lnTo>
                      <a:pt x="3403" y="13210"/>
                    </a:lnTo>
                    <a:cubicBezTo>
                      <a:pt x="3570" y="14077"/>
                      <a:pt x="3837" y="14945"/>
                      <a:pt x="4170" y="15812"/>
                    </a:cubicBezTo>
                    <a:lnTo>
                      <a:pt x="1769" y="17180"/>
                    </a:lnTo>
                    <a:lnTo>
                      <a:pt x="5104" y="22984"/>
                    </a:lnTo>
                    <a:lnTo>
                      <a:pt x="7506" y="21616"/>
                    </a:lnTo>
                    <a:cubicBezTo>
                      <a:pt x="8106" y="22317"/>
                      <a:pt x="8740" y="22984"/>
                      <a:pt x="9374" y="23584"/>
                    </a:cubicBezTo>
                    <a:lnTo>
                      <a:pt x="9374" y="27487"/>
                    </a:lnTo>
                    <a:lnTo>
                      <a:pt x="14111" y="30222"/>
                    </a:lnTo>
                    <a:lnTo>
                      <a:pt x="14111" y="26320"/>
                    </a:lnTo>
                    <a:cubicBezTo>
                      <a:pt x="14667" y="26459"/>
                      <a:pt x="15200" y="26528"/>
                      <a:pt x="15709" y="26528"/>
                    </a:cubicBezTo>
                    <a:cubicBezTo>
                      <a:pt x="15811" y="26528"/>
                      <a:pt x="15912" y="26525"/>
                      <a:pt x="16012" y="26520"/>
                    </a:cubicBezTo>
                    <a:lnTo>
                      <a:pt x="18380" y="30656"/>
                    </a:lnTo>
                    <a:lnTo>
                      <a:pt x="21750" y="28721"/>
                    </a:lnTo>
                    <a:lnTo>
                      <a:pt x="19381" y="24585"/>
                    </a:lnTo>
                    <a:cubicBezTo>
                      <a:pt x="19715" y="24118"/>
                      <a:pt x="19982" y="23551"/>
                      <a:pt x="20148" y="22884"/>
                    </a:cubicBezTo>
                    <a:lnTo>
                      <a:pt x="23551" y="24852"/>
                    </a:lnTo>
                    <a:lnTo>
                      <a:pt x="23551" y="19381"/>
                    </a:lnTo>
                    <a:lnTo>
                      <a:pt x="20182" y="17447"/>
                    </a:lnTo>
                    <a:cubicBezTo>
                      <a:pt x="19982" y="16579"/>
                      <a:pt x="19715" y="15712"/>
                      <a:pt x="19381" y="14845"/>
                    </a:cubicBezTo>
                    <a:lnTo>
                      <a:pt x="21816" y="13477"/>
                    </a:lnTo>
                    <a:lnTo>
                      <a:pt x="18447" y="7673"/>
                    </a:lnTo>
                    <a:lnTo>
                      <a:pt x="16045" y="9041"/>
                    </a:lnTo>
                    <a:cubicBezTo>
                      <a:pt x="15478" y="8340"/>
                      <a:pt x="14845" y="7673"/>
                      <a:pt x="14177" y="7072"/>
                    </a:cubicBezTo>
                    <a:lnTo>
                      <a:pt x="14177" y="3170"/>
                    </a:lnTo>
                    <a:lnTo>
                      <a:pt x="9441" y="434"/>
                    </a:lnTo>
                    <a:lnTo>
                      <a:pt x="9441" y="4337"/>
                    </a:lnTo>
                    <a:cubicBezTo>
                      <a:pt x="8885" y="4198"/>
                      <a:pt x="8352" y="4129"/>
                      <a:pt x="7862" y="4129"/>
                    </a:cubicBezTo>
                    <a:cubicBezTo>
                      <a:pt x="7764" y="4129"/>
                      <a:pt x="7667" y="4131"/>
                      <a:pt x="7573" y="4137"/>
                    </a:cubicBezTo>
                    <a:lnTo>
                      <a:pt x="517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5" name="Google Shape;4455;p40"/>
              <p:cNvSpPr/>
              <p:nvPr/>
            </p:nvSpPr>
            <p:spPr>
              <a:xfrm>
                <a:off x="2730796" y="3051031"/>
                <a:ext cx="203787" cy="108666"/>
              </a:xfrm>
              <a:custGeom>
                <a:avLst/>
                <a:gdLst/>
                <a:ahLst/>
                <a:cxnLst/>
                <a:rect l="l" t="t" r="r" b="b"/>
                <a:pathLst>
                  <a:path w="18581" h="9908" extrusionOk="0">
                    <a:moveTo>
                      <a:pt x="9249" y="0"/>
                    </a:moveTo>
                    <a:cubicBezTo>
                      <a:pt x="7072" y="0"/>
                      <a:pt x="4904" y="492"/>
                      <a:pt x="3270" y="1476"/>
                    </a:cubicBezTo>
                    <a:cubicBezTo>
                      <a:pt x="1" y="3411"/>
                      <a:pt x="1" y="6580"/>
                      <a:pt x="3303" y="8481"/>
                    </a:cubicBezTo>
                    <a:cubicBezTo>
                      <a:pt x="4954" y="9432"/>
                      <a:pt x="7122" y="9907"/>
                      <a:pt x="9291" y="9907"/>
                    </a:cubicBezTo>
                    <a:cubicBezTo>
                      <a:pt x="11459" y="9907"/>
                      <a:pt x="13627" y="9432"/>
                      <a:pt x="15278" y="8481"/>
                    </a:cubicBezTo>
                    <a:cubicBezTo>
                      <a:pt x="18581" y="6580"/>
                      <a:pt x="18581" y="3411"/>
                      <a:pt x="15278" y="1476"/>
                    </a:cubicBezTo>
                    <a:cubicBezTo>
                      <a:pt x="13610" y="492"/>
                      <a:pt x="11426" y="0"/>
                      <a:pt x="92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40"/>
              <p:cNvSpPr/>
              <p:nvPr/>
            </p:nvSpPr>
            <p:spPr>
              <a:xfrm>
                <a:off x="2872748" y="1842730"/>
                <a:ext cx="1401559" cy="809259"/>
              </a:xfrm>
              <a:custGeom>
                <a:avLst/>
                <a:gdLst/>
                <a:ahLst/>
                <a:cxnLst/>
                <a:rect l="l" t="t" r="r" b="b"/>
                <a:pathLst>
                  <a:path w="127792" h="73787" extrusionOk="0">
                    <a:moveTo>
                      <a:pt x="73019" y="1"/>
                    </a:moveTo>
                    <a:lnTo>
                      <a:pt x="0" y="42164"/>
                    </a:lnTo>
                    <a:lnTo>
                      <a:pt x="54773" y="73787"/>
                    </a:lnTo>
                    <a:lnTo>
                      <a:pt x="127792" y="31623"/>
                    </a:lnTo>
                    <a:lnTo>
                      <a:pt x="7301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40"/>
              <p:cNvSpPr/>
              <p:nvPr/>
            </p:nvSpPr>
            <p:spPr>
              <a:xfrm>
                <a:off x="2872748" y="2305164"/>
                <a:ext cx="599999" cy="1034981"/>
              </a:xfrm>
              <a:custGeom>
                <a:avLst/>
                <a:gdLst/>
                <a:ahLst/>
                <a:cxnLst/>
                <a:rect l="l" t="t" r="r" b="b"/>
                <a:pathLst>
                  <a:path w="54707" h="94368" extrusionOk="0">
                    <a:moveTo>
                      <a:pt x="0" y="0"/>
                    </a:moveTo>
                    <a:lnTo>
                      <a:pt x="0" y="62912"/>
                    </a:lnTo>
                    <a:lnTo>
                      <a:pt x="54706" y="94368"/>
                    </a:lnTo>
                    <a:lnTo>
                      <a:pt x="54706" y="31456"/>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8" name="Google Shape;4458;p40"/>
              <p:cNvSpPr/>
              <p:nvPr/>
            </p:nvSpPr>
            <p:spPr>
              <a:xfrm>
                <a:off x="3472736" y="2189183"/>
                <a:ext cx="801571" cy="1150962"/>
              </a:xfrm>
              <a:custGeom>
                <a:avLst/>
                <a:gdLst/>
                <a:ahLst/>
                <a:cxnLst/>
                <a:rect l="l" t="t" r="r" b="b"/>
                <a:pathLst>
                  <a:path w="73086" h="104943" extrusionOk="0">
                    <a:moveTo>
                      <a:pt x="73086" y="1"/>
                    </a:moveTo>
                    <a:lnTo>
                      <a:pt x="0" y="42031"/>
                    </a:lnTo>
                    <a:lnTo>
                      <a:pt x="0" y="104943"/>
                    </a:lnTo>
                    <a:lnTo>
                      <a:pt x="73086" y="62913"/>
                    </a:lnTo>
                    <a:lnTo>
                      <a:pt x="730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9" name="Google Shape;4459;p40"/>
              <p:cNvSpPr/>
              <p:nvPr/>
            </p:nvSpPr>
            <p:spPr>
              <a:xfrm>
                <a:off x="2888484" y="1273630"/>
                <a:ext cx="631092" cy="883125"/>
              </a:xfrm>
              <a:custGeom>
                <a:avLst/>
                <a:gdLst/>
                <a:ahLst/>
                <a:cxnLst/>
                <a:rect l="l" t="t" r="r" b="b"/>
                <a:pathLst>
                  <a:path w="57542" h="80522" extrusionOk="0">
                    <a:moveTo>
                      <a:pt x="56763" y="1"/>
                    </a:moveTo>
                    <a:cubicBezTo>
                      <a:pt x="56602" y="1"/>
                      <a:pt x="56424" y="50"/>
                      <a:pt x="56240" y="156"/>
                    </a:cubicBezTo>
                    <a:lnTo>
                      <a:pt x="1301" y="31712"/>
                    </a:lnTo>
                    <a:cubicBezTo>
                      <a:pt x="567" y="32145"/>
                      <a:pt x="0" y="33179"/>
                      <a:pt x="0" y="34080"/>
                    </a:cubicBezTo>
                    <a:lnTo>
                      <a:pt x="0" y="79479"/>
                    </a:lnTo>
                    <a:cubicBezTo>
                      <a:pt x="0" y="80132"/>
                      <a:pt x="298" y="80522"/>
                      <a:pt x="741" y="80522"/>
                    </a:cubicBezTo>
                    <a:cubicBezTo>
                      <a:pt x="910" y="80522"/>
                      <a:pt x="1099" y="80466"/>
                      <a:pt x="1301" y="80346"/>
                    </a:cubicBezTo>
                    <a:lnTo>
                      <a:pt x="56240" y="48791"/>
                    </a:lnTo>
                    <a:cubicBezTo>
                      <a:pt x="56941" y="48390"/>
                      <a:pt x="57541" y="47323"/>
                      <a:pt x="57541" y="46422"/>
                    </a:cubicBezTo>
                    <a:lnTo>
                      <a:pt x="57541" y="1056"/>
                    </a:lnTo>
                    <a:cubicBezTo>
                      <a:pt x="57541" y="393"/>
                      <a:pt x="57215" y="1"/>
                      <a:pt x="56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0" name="Google Shape;4460;p40"/>
              <p:cNvSpPr/>
              <p:nvPr/>
            </p:nvSpPr>
            <p:spPr>
              <a:xfrm>
                <a:off x="3499069" y="2544420"/>
                <a:ext cx="34405" cy="743410"/>
              </a:xfrm>
              <a:custGeom>
                <a:avLst/>
                <a:gdLst/>
                <a:ahLst/>
                <a:cxnLst/>
                <a:rect l="l" t="t" r="r" b="b"/>
                <a:pathLst>
                  <a:path w="3137" h="67783" fill="none" extrusionOk="0">
                    <a:moveTo>
                      <a:pt x="3136" y="67783"/>
                    </a:moveTo>
                    <a:lnTo>
                      <a:pt x="3136" y="5671"/>
                    </a:lnTo>
                    <a:cubicBezTo>
                      <a:pt x="3136" y="201"/>
                      <a:pt x="1" y="1"/>
                      <a:pt x="1" y="3870"/>
                    </a:cubicBezTo>
                    <a:lnTo>
                      <a:pt x="1" y="6105"/>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1" name="Google Shape;4461;p40"/>
              <p:cNvSpPr/>
              <p:nvPr/>
            </p:nvSpPr>
            <p:spPr>
              <a:xfrm>
                <a:off x="3593828" y="2489550"/>
                <a:ext cx="34394" cy="743772"/>
              </a:xfrm>
              <a:custGeom>
                <a:avLst/>
                <a:gdLst/>
                <a:ahLst/>
                <a:cxnLst/>
                <a:rect l="l" t="t" r="r" b="b"/>
                <a:pathLst>
                  <a:path w="3136" h="67816" fill="none" extrusionOk="0">
                    <a:moveTo>
                      <a:pt x="3136" y="67815"/>
                    </a:moveTo>
                    <a:lnTo>
                      <a:pt x="3136" y="5671"/>
                    </a:lnTo>
                    <a:cubicBezTo>
                      <a:pt x="3136" y="200"/>
                      <a:pt x="0" y="0"/>
                      <a:pt x="0" y="3870"/>
                    </a:cubicBezTo>
                    <a:lnTo>
                      <a:pt x="0" y="6105"/>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2" name="Google Shape;4462;p40"/>
              <p:cNvSpPr/>
              <p:nvPr/>
            </p:nvSpPr>
            <p:spPr>
              <a:xfrm>
                <a:off x="3533463" y="2622717"/>
                <a:ext cx="94759" cy="54881"/>
              </a:xfrm>
              <a:custGeom>
                <a:avLst/>
                <a:gdLst/>
                <a:ahLst/>
                <a:cxnLst/>
                <a:rect l="l" t="t" r="r" b="b"/>
                <a:pathLst>
                  <a:path w="8640" h="5004" fill="none" extrusionOk="0">
                    <a:moveTo>
                      <a:pt x="0" y="5004"/>
                    </a:moveTo>
                    <a:lnTo>
                      <a:pt x="8640" y="0"/>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3" name="Google Shape;4463;p40"/>
              <p:cNvSpPr/>
              <p:nvPr/>
            </p:nvSpPr>
            <p:spPr>
              <a:xfrm>
                <a:off x="3533463" y="2685276"/>
                <a:ext cx="94759" cy="54519"/>
              </a:xfrm>
              <a:custGeom>
                <a:avLst/>
                <a:gdLst/>
                <a:ahLst/>
                <a:cxnLst/>
                <a:rect l="l" t="t" r="r" b="b"/>
                <a:pathLst>
                  <a:path w="8640" h="4971" fill="none" extrusionOk="0">
                    <a:moveTo>
                      <a:pt x="0" y="4970"/>
                    </a:moveTo>
                    <a:lnTo>
                      <a:pt x="8640" y="0"/>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4" name="Google Shape;4464;p40"/>
              <p:cNvSpPr/>
              <p:nvPr/>
            </p:nvSpPr>
            <p:spPr>
              <a:xfrm>
                <a:off x="3533463" y="2747461"/>
                <a:ext cx="94759" cy="54530"/>
              </a:xfrm>
              <a:custGeom>
                <a:avLst/>
                <a:gdLst/>
                <a:ahLst/>
                <a:cxnLst/>
                <a:rect l="l" t="t" r="r" b="b"/>
                <a:pathLst>
                  <a:path w="8640" h="4972" fill="none" extrusionOk="0">
                    <a:moveTo>
                      <a:pt x="0" y="4971"/>
                    </a:moveTo>
                    <a:lnTo>
                      <a:pt x="8640" y="1"/>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5" name="Google Shape;4465;p40"/>
              <p:cNvSpPr/>
              <p:nvPr/>
            </p:nvSpPr>
            <p:spPr>
              <a:xfrm>
                <a:off x="3533463" y="2809658"/>
                <a:ext cx="94759" cy="54519"/>
              </a:xfrm>
              <a:custGeom>
                <a:avLst/>
                <a:gdLst/>
                <a:ahLst/>
                <a:cxnLst/>
                <a:rect l="l" t="t" r="r" b="b"/>
                <a:pathLst>
                  <a:path w="8640" h="4971" fill="none" extrusionOk="0">
                    <a:moveTo>
                      <a:pt x="0" y="4971"/>
                    </a:moveTo>
                    <a:lnTo>
                      <a:pt x="8640" y="1"/>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6" name="Google Shape;4466;p40"/>
              <p:cNvSpPr/>
              <p:nvPr/>
            </p:nvSpPr>
            <p:spPr>
              <a:xfrm>
                <a:off x="3533463" y="2871855"/>
                <a:ext cx="94759" cy="54519"/>
              </a:xfrm>
              <a:custGeom>
                <a:avLst/>
                <a:gdLst/>
                <a:ahLst/>
                <a:cxnLst/>
                <a:rect l="l" t="t" r="r" b="b"/>
                <a:pathLst>
                  <a:path w="8640" h="4971" fill="none" extrusionOk="0">
                    <a:moveTo>
                      <a:pt x="0" y="4971"/>
                    </a:moveTo>
                    <a:lnTo>
                      <a:pt x="8640" y="0"/>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7" name="Google Shape;4467;p40"/>
              <p:cNvSpPr/>
              <p:nvPr/>
            </p:nvSpPr>
            <p:spPr>
              <a:xfrm>
                <a:off x="3533463" y="2934052"/>
                <a:ext cx="94759" cy="54881"/>
              </a:xfrm>
              <a:custGeom>
                <a:avLst/>
                <a:gdLst/>
                <a:ahLst/>
                <a:cxnLst/>
                <a:rect l="l" t="t" r="r" b="b"/>
                <a:pathLst>
                  <a:path w="8640" h="5004" fill="none" extrusionOk="0">
                    <a:moveTo>
                      <a:pt x="0" y="5004"/>
                    </a:moveTo>
                    <a:lnTo>
                      <a:pt x="8640" y="0"/>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8" name="Google Shape;4468;p40"/>
              <p:cNvSpPr/>
              <p:nvPr/>
            </p:nvSpPr>
            <p:spPr>
              <a:xfrm>
                <a:off x="3533463" y="2996237"/>
                <a:ext cx="94759" cy="54892"/>
              </a:xfrm>
              <a:custGeom>
                <a:avLst/>
                <a:gdLst/>
                <a:ahLst/>
                <a:cxnLst/>
                <a:rect l="l" t="t" r="r" b="b"/>
                <a:pathLst>
                  <a:path w="8640" h="5005" fill="none" extrusionOk="0">
                    <a:moveTo>
                      <a:pt x="0" y="5004"/>
                    </a:moveTo>
                    <a:lnTo>
                      <a:pt x="8640" y="1"/>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9" name="Google Shape;4469;p40"/>
              <p:cNvSpPr/>
              <p:nvPr/>
            </p:nvSpPr>
            <p:spPr>
              <a:xfrm>
                <a:off x="3533463" y="3058434"/>
                <a:ext cx="94759" cy="54892"/>
              </a:xfrm>
              <a:custGeom>
                <a:avLst/>
                <a:gdLst/>
                <a:ahLst/>
                <a:cxnLst/>
                <a:rect l="l" t="t" r="r" b="b"/>
                <a:pathLst>
                  <a:path w="8640" h="5005" fill="none" extrusionOk="0">
                    <a:moveTo>
                      <a:pt x="0" y="5004"/>
                    </a:moveTo>
                    <a:lnTo>
                      <a:pt x="8640" y="1"/>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0" name="Google Shape;4470;p40"/>
              <p:cNvSpPr/>
              <p:nvPr/>
            </p:nvSpPr>
            <p:spPr>
              <a:xfrm>
                <a:off x="3533463" y="3120631"/>
                <a:ext cx="94759" cy="54881"/>
              </a:xfrm>
              <a:custGeom>
                <a:avLst/>
                <a:gdLst/>
                <a:ahLst/>
                <a:cxnLst/>
                <a:rect l="l" t="t" r="r" b="b"/>
                <a:pathLst>
                  <a:path w="8640" h="5004" fill="none" extrusionOk="0">
                    <a:moveTo>
                      <a:pt x="0" y="5004"/>
                    </a:moveTo>
                    <a:lnTo>
                      <a:pt x="8640" y="0"/>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1" name="Google Shape;4471;p40"/>
              <p:cNvSpPr/>
              <p:nvPr/>
            </p:nvSpPr>
            <p:spPr>
              <a:xfrm>
                <a:off x="3533463" y="3183189"/>
                <a:ext cx="94759" cy="54519"/>
              </a:xfrm>
              <a:custGeom>
                <a:avLst/>
                <a:gdLst/>
                <a:ahLst/>
                <a:cxnLst/>
                <a:rect l="l" t="t" r="r" b="b"/>
                <a:pathLst>
                  <a:path w="8640" h="4971" fill="none" extrusionOk="0">
                    <a:moveTo>
                      <a:pt x="0" y="4971"/>
                    </a:moveTo>
                    <a:lnTo>
                      <a:pt x="8640" y="0"/>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2" name="Google Shape;4472;p40"/>
              <p:cNvSpPr/>
              <p:nvPr/>
            </p:nvSpPr>
            <p:spPr>
              <a:xfrm>
                <a:off x="2906043" y="1282919"/>
                <a:ext cx="631092" cy="883125"/>
              </a:xfrm>
              <a:custGeom>
                <a:avLst/>
                <a:gdLst/>
                <a:ahLst/>
                <a:cxnLst/>
                <a:rect l="l" t="t" r="r" b="b"/>
                <a:pathLst>
                  <a:path w="57542" h="80522" extrusionOk="0">
                    <a:moveTo>
                      <a:pt x="56800" y="1"/>
                    </a:moveTo>
                    <a:cubicBezTo>
                      <a:pt x="56632" y="1"/>
                      <a:pt x="56442" y="57"/>
                      <a:pt x="56240" y="176"/>
                    </a:cubicBezTo>
                    <a:lnTo>
                      <a:pt x="1301" y="31732"/>
                    </a:lnTo>
                    <a:cubicBezTo>
                      <a:pt x="567" y="32132"/>
                      <a:pt x="0" y="33200"/>
                      <a:pt x="0" y="34100"/>
                    </a:cubicBezTo>
                    <a:lnTo>
                      <a:pt x="0" y="79466"/>
                    </a:lnTo>
                    <a:cubicBezTo>
                      <a:pt x="0" y="80130"/>
                      <a:pt x="308" y="80522"/>
                      <a:pt x="764" y="80522"/>
                    </a:cubicBezTo>
                    <a:cubicBezTo>
                      <a:pt x="927" y="80522"/>
                      <a:pt x="1108" y="80472"/>
                      <a:pt x="1301" y="80367"/>
                    </a:cubicBezTo>
                    <a:lnTo>
                      <a:pt x="56240" y="48811"/>
                    </a:lnTo>
                    <a:cubicBezTo>
                      <a:pt x="56974" y="48377"/>
                      <a:pt x="57541" y="47343"/>
                      <a:pt x="57541" y="46409"/>
                    </a:cubicBezTo>
                    <a:lnTo>
                      <a:pt x="57541" y="1043"/>
                    </a:lnTo>
                    <a:cubicBezTo>
                      <a:pt x="57541" y="390"/>
                      <a:pt x="57243" y="1"/>
                      <a:pt x="568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3" name="Google Shape;4473;p40"/>
              <p:cNvSpPr/>
              <p:nvPr/>
            </p:nvSpPr>
            <p:spPr>
              <a:xfrm>
                <a:off x="2906043" y="1283149"/>
                <a:ext cx="631092" cy="396815"/>
              </a:xfrm>
              <a:custGeom>
                <a:avLst/>
                <a:gdLst/>
                <a:ahLst/>
                <a:cxnLst/>
                <a:rect l="l" t="t" r="r" b="b"/>
                <a:pathLst>
                  <a:path w="57542" h="36181" extrusionOk="0">
                    <a:moveTo>
                      <a:pt x="56747" y="0"/>
                    </a:moveTo>
                    <a:cubicBezTo>
                      <a:pt x="56582" y="0"/>
                      <a:pt x="56399" y="50"/>
                      <a:pt x="56207" y="155"/>
                    </a:cubicBezTo>
                    <a:lnTo>
                      <a:pt x="1334" y="31678"/>
                    </a:lnTo>
                    <a:cubicBezTo>
                      <a:pt x="601" y="32111"/>
                      <a:pt x="0" y="33179"/>
                      <a:pt x="0" y="34113"/>
                    </a:cubicBezTo>
                    <a:lnTo>
                      <a:pt x="0" y="36181"/>
                    </a:lnTo>
                    <a:lnTo>
                      <a:pt x="57541" y="3157"/>
                    </a:lnTo>
                    <a:lnTo>
                      <a:pt x="57541" y="1089"/>
                    </a:lnTo>
                    <a:cubicBezTo>
                      <a:pt x="57541" y="399"/>
                      <a:pt x="57214" y="0"/>
                      <a:pt x="567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4474" name="Google Shape;4474;p40"/>
              <p:cNvSpPr/>
              <p:nvPr/>
            </p:nvSpPr>
            <p:spPr>
              <a:xfrm>
                <a:off x="2926531" y="1635557"/>
                <a:ext cx="12448" cy="17307"/>
              </a:xfrm>
              <a:custGeom>
                <a:avLst/>
                <a:gdLst/>
                <a:ahLst/>
                <a:cxnLst/>
                <a:rect l="l" t="t" r="r" b="b"/>
                <a:pathLst>
                  <a:path w="1135" h="1578" extrusionOk="0">
                    <a:moveTo>
                      <a:pt x="800" y="0"/>
                    </a:moveTo>
                    <a:cubicBezTo>
                      <a:pt x="728" y="0"/>
                      <a:pt x="649" y="25"/>
                      <a:pt x="567" y="79"/>
                    </a:cubicBezTo>
                    <a:cubicBezTo>
                      <a:pt x="234" y="246"/>
                      <a:pt x="0" y="713"/>
                      <a:pt x="0" y="1113"/>
                    </a:cubicBezTo>
                    <a:cubicBezTo>
                      <a:pt x="0" y="1410"/>
                      <a:pt x="128" y="1578"/>
                      <a:pt x="330" y="1578"/>
                    </a:cubicBezTo>
                    <a:cubicBezTo>
                      <a:pt x="400" y="1578"/>
                      <a:pt x="480" y="1557"/>
                      <a:pt x="567" y="1514"/>
                    </a:cubicBezTo>
                    <a:cubicBezTo>
                      <a:pt x="867" y="1314"/>
                      <a:pt x="1134" y="847"/>
                      <a:pt x="1134" y="446"/>
                    </a:cubicBezTo>
                    <a:cubicBezTo>
                      <a:pt x="1134" y="179"/>
                      <a:pt x="993" y="0"/>
                      <a:pt x="8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5" name="Google Shape;4475;p40"/>
              <p:cNvSpPr/>
              <p:nvPr/>
            </p:nvSpPr>
            <p:spPr>
              <a:xfrm>
                <a:off x="2958720" y="1617055"/>
                <a:ext cx="12448" cy="17153"/>
              </a:xfrm>
              <a:custGeom>
                <a:avLst/>
                <a:gdLst/>
                <a:ahLst/>
                <a:cxnLst/>
                <a:rect l="l" t="t" r="r" b="b"/>
                <a:pathLst>
                  <a:path w="1135" h="1564" extrusionOk="0">
                    <a:moveTo>
                      <a:pt x="805" y="1"/>
                    </a:moveTo>
                    <a:cubicBezTo>
                      <a:pt x="734" y="1"/>
                      <a:pt x="654" y="22"/>
                      <a:pt x="568" y="65"/>
                    </a:cubicBezTo>
                    <a:cubicBezTo>
                      <a:pt x="267" y="232"/>
                      <a:pt x="1" y="699"/>
                      <a:pt x="1" y="1099"/>
                    </a:cubicBezTo>
                    <a:cubicBezTo>
                      <a:pt x="1" y="1395"/>
                      <a:pt x="147" y="1564"/>
                      <a:pt x="344" y="1564"/>
                    </a:cubicBezTo>
                    <a:cubicBezTo>
                      <a:pt x="414" y="1564"/>
                      <a:pt x="490" y="1543"/>
                      <a:pt x="568" y="1499"/>
                    </a:cubicBezTo>
                    <a:cubicBezTo>
                      <a:pt x="901" y="1299"/>
                      <a:pt x="1135" y="832"/>
                      <a:pt x="1135" y="465"/>
                    </a:cubicBezTo>
                    <a:cubicBezTo>
                      <a:pt x="1135" y="169"/>
                      <a:pt x="1007" y="1"/>
                      <a:pt x="8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6" name="Google Shape;4476;p40"/>
              <p:cNvSpPr/>
              <p:nvPr/>
            </p:nvSpPr>
            <p:spPr>
              <a:xfrm>
                <a:off x="2991283" y="1598399"/>
                <a:ext cx="12448" cy="17153"/>
              </a:xfrm>
              <a:custGeom>
                <a:avLst/>
                <a:gdLst/>
                <a:ahLst/>
                <a:cxnLst/>
                <a:rect l="l" t="t" r="r" b="b"/>
                <a:pathLst>
                  <a:path w="1135" h="1564" extrusionOk="0">
                    <a:moveTo>
                      <a:pt x="791" y="1"/>
                    </a:moveTo>
                    <a:cubicBezTo>
                      <a:pt x="721" y="1"/>
                      <a:pt x="646" y="21"/>
                      <a:pt x="567" y="65"/>
                    </a:cubicBezTo>
                    <a:cubicBezTo>
                      <a:pt x="234" y="232"/>
                      <a:pt x="0" y="699"/>
                      <a:pt x="0" y="1099"/>
                    </a:cubicBezTo>
                    <a:cubicBezTo>
                      <a:pt x="0" y="1395"/>
                      <a:pt x="128" y="1563"/>
                      <a:pt x="330" y="1563"/>
                    </a:cubicBezTo>
                    <a:cubicBezTo>
                      <a:pt x="401" y="1563"/>
                      <a:pt x="481" y="1543"/>
                      <a:pt x="567" y="1499"/>
                    </a:cubicBezTo>
                    <a:cubicBezTo>
                      <a:pt x="868" y="1332"/>
                      <a:pt x="1135" y="865"/>
                      <a:pt x="1135" y="465"/>
                    </a:cubicBezTo>
                    <a:cubicBezTo>
                      <a:pt x="1135" y="169"/>
                      <a:pt x="988" y="1"/>
                      <a:pt x="7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7" name="Google Shape;4477;p40"/>
              <p:cNvSpPr/>
              <p:nvPr/>
            </p:nvSpPr>
            <p:spPr>
              <a:xfrm>
                <a:off x="2932749" y="1581246"/>
                <a:ext cx="202690" cy="532187"/>
              </a:xfrm>
              <a:custGeom>
                <a:avLst/>
                <a:gdLst/>
                <a:ahLst/>
                <a:cxnLst/>
                <a:rect l="l" t="t" r="r" b="b"/>
                <a:pathLst>
                  <a:path w="18481" h="48524" extrusionOk="0">
                    <a:moveTo>
                      <a:pt x="17838" y="0"/>
                    </a:moveTo>
                    <a:cubicBezTo>
                      <a:pt x="17730" y="0"/>
                      <a:pt x="17618" y="29"/>
                      <a:pt x="17513" y="94"/>
                    </a:cubicBezTo>
                    <a:lnTo>
                      <a:pt x="1068" y="9535"/>
                    </a:lnTo>
                    <a:cubicBezTo>
                      <a:pt x="401" y="9935"/>
                      <a:pt x="0" y="10635"/>
                      <a:pt x="0" y="11369"/>
                    </a:cubicBezTo>
                    <a:lnTo>
                      <a:pt x="0" y="47862"/>
                    </a:lnTo>
                    <a:cubicBezTo>
                      <a:pt x="0" y="48240"/>
                      <a:pt x="306" y="48523"/>
                      <a:pt x="642" y="48523"/>
                    </a:cubicBezTo>
                    <a:cubicBezTo>
                      <a:pt x="750" y="48523"/>
                      <a:pt x="862" y="48494"/>
                      <a:pt x="968" y="48429"/>
                    </a:cubicBezTo>
                    <a:lnTo>
                      <a:pt x="17413" y="38989"/>
                    </a:lnTo>
                    <a:cubicBezTo>
                      <a:pt x="18080" y="38589"/>
                      <a:pt x="18480" y="37888"/>
                      <a:pt x="18480" y="37154"/>
                    </a:cubicBezTo>
                    <a:lnTo>
                      <a:pt x="18480" y="662"/>
                    </a:lnTo>
                    <a:cubicBezTo>
                      <a:pt x="18480" y="283"/>
                      <a:pt x="18175" y="0"/>
                      <a:pt x="17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8" name="Google Shape;4478;p40"/>
              <p:cNvSpPr/>
              <p:nvPr/>
            </p:nvSpPr>
            <p:spPr>
              <a:xfrm>
                <a:off x="2975555" y="1702590"/>
                <a:ext cx="80129" cy="118581"/>
              </a:xfrm>
              <a:custGeom>
                <a:avLst/>
                <a:gdLst/>
                <a:ahLst/>
                <a:cxnLst/>
                <a:rect l="l" t="t" r="r" b="b"/>
                <a:pathLst>
                  <a:path w="7306" h="10812" extrusionOk="0">
                    <a:moveTo>
                      <a:pt x="7010" y="1"/>
                    </a:moveTo>
                    <a:cubicBezTo>
                      <a:pt x="6938" y="1"/>
                      <a:pt x="6858" y="24"/>
                      <a:pt x="6772" y="72"/>
                    </a:cubicBezTo>
                    <a:lnTo>
                      <a:pt x="534" y="3641"/>
                    </a:lnTo>
                    <a:cubicBezTo>
                      <a:pt x="234" y="3808"/>
                      <a:pt x="0" y="4241"/>
                      <a:pt x="0" y="4575"/>
                    </a:cubicBezTo>
                    <a:lnTo>
                      <a:pt x="0" y="10412"/>
                    </a:lnTo>
                    <a:cubicBezTo>
                      <a:pt x="0" y="10657"/>
                      <a:pt x="125" y="10811"/>
                      <a:pt x="310" y="10811"/>
                    </a:cubicBezTo>
                    <a:cubicBezTo>
                      <a:pt x="378" y="10811"/>
                      <a:pt x="453" y="10791"/>
                      <a:pt x="534" y="10746"/>
                    </a:cubicBezTo>
                    <a:lnTo>
                      <a:pt x="6772" y="7177"/>
                    </a:lnTo>
                    <a:cubicBezTo>
                      <a:pt x="7072" y="7010"/>
                      <a:pt x="7305" y="6576"/>
                      <a:pt x="7305" y="6209"/>
                    </a:cubicBezTo>
                    <a:lnTo>
                      <a:pt x="7305" y="405"/>
                    </a:lnTo>
                    <a:cubicBezTo>
                      <a:pt x="7305" y="144"/>
                      <a:pt x="7187" y="1"/>
                      <a:pt x="70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9" name="Google Shape;4479;p40"/>
              <p:cNvSpPr/>
              <p:nvPr/>
            </p:nvSpPr>
            <p:spPr>
              <a:xfrm>
                <a:off x="3062626" y="1678857"/>
                <a:ext cx="29634" cy="77935"/>
              </a:xfrm>
              <a:custGeom>
                <a:avLst/>
                <a:gdLst/>
                <a:ahLst/>
                <a:cxnLst/>
                <a:rect l="l" t="t" r="r" b="b"/>
                <a:pathLst>
                  <a:path w="2702" h="7106" extrusionOk="0">
                    <a:moveTo>
                      <a:pt x="2702" y="1"/>
                    </a:moveTo>
                    <a:lnTo>
                      <a:pt x="0" y="3837"/>
                    </a:lnTo>
                    <a:lnTo>
                      <a:pt x="0" y="6405"/>
                    </a:lnTo>
                    <a:lnTo>
                      <a:pt x="2702" y="7106"/>
                    </a:lnTo>
                    <a:lnTo>
                      <a:pt x="270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0" name="Google Shape;4480;p40"/>
              <p:cNvSpPr/>
              <p:nvPr/>
            </p:nvSpPr>
            <p:spPr>
              <a:xfrm>
                <a:off x="2956889" y="1799949"/>
                <a:ext cx="154400" cy="112691"/>
              </a:xfrm>
              <a:custGeom>
                <a:avLst/>
                <a:gdLst/>
                <a:ahLst/>
                <a:cxnLst/>
                <a:rect l="l" t="t" r="r" b="b"/>
                <a:pathLst>
                  <a:path w="14078" h="10275" extrusionOk="0">
                    <a:moveTo>
                      <a:pt x="14078" y="1"/>
                    </a:moveTo>
                    <a:lnTo>
                      <a:pt x="1" y="8073"/>
                    </a:lnTo>
                    <a:lnTo>
                      <a:pt x="1" y="10275"/>
                    </a:lnTo>
                    <a:lnTo>
                      <a:pt x="14078" y="2203"/>
                    </a:lnTo>
                    <a:lnTo>
                      <a:pt x="140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1" name="Google Shape;4481;p40"/>
              <p:cNvSpPr/>
              <p:nvPr/>
            </p:nvSpPr>
            <p:spPr>
              <a:xfrm>
                <a:off x="2956889" y="1842393"/>
                <a:ext cx="154400" cy="112691"/>
              </a:xfrm>
              <a:custGeom>
                <a:avLst/>
                <a:gdLst/>
                <a:ahLst/>
                <a:cxnLst/>
                <a:rect l="l" t="t" r="r" b="b"/>
                <a:pathLst>
                  <a:path w="14078" h="10275" extrusionOk="0">
                    <a:moveTo>
                      <a:pt x="14078" y="0"/>
                    </a:moveTo>
                    <a:lnTo>
                      <a:pt x="1" y="8073"/>
                    </a:lnTo>
                    <a:lnTo>
                      <a:pt x="1" y="10274"/>
                    </a:lnTo>
                    <a:lnTo>
                      <a:pt x="14078" y="2202"/>
                    </a:lnTo>
                    <a:lnTo>
                      <a:pt x="140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2" name="Google Shape;4482;p40"/>
              <p:cNvSpPr/>
              <p:nvPr/>
            </p:nvSpPr>
            <p:spPr>
              <a:xfrm>
                <a:off x="2957261" y="1891045"/>
                <a:ext cx="154028" cy="180382"/>
              </a:xfrm>
              <a:custGeom>
                <a:avLst/>
                <a:gdLst/>
                <a:ahLst/>
                <a:cxnLst/>
                <a:rect l="l" t="t" r="r" b="b"/>
                <a:pathLst>
                  <a:path w="14044" h="16447" extrusionOk="0">
                    <a:moveTo>
                      <a:pt x="14044" y="1"/>
                    </a:moveTo>
                    <a:lnTo>
                      <a:pt x="0" y="8040"/>
                    </a:lnTo>
                    <a:lnTo>
                      <a:pt x="0" y="16446"/>
                    </a:lnTo>
                    <a:lnTo>
                      <a:pt x="14044" y="8407"/>
                    </a:lnTo>
                    <a:lnTo>
                      <a:pt x="1404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3" name="Google Shape;4483;p40"/>
              <p:cNvSpPr/>
              <p:nvPr/>
            </p:nvSpPr>
            <p:spPr>
              <a:xfrm>
                <a:off x="3168715" y="1365691"/>
                <a:ext cx="333291" cy="529763"/>
              </a:xfrm>
              <a:custGeom>
                <a:avLst/>
                <a:gdLst/>
                <a:ahLst/>
                <a:cxnLst/>
                <a:rect l="l" t="t" r="r" b="b"/>
                <a:pathLst>
                  <a:path w="30389" h="48303" extrusionOk="0">
                    <a:moveTo>
                      <a:pt x="30389" y="1"/>
                    </a:moveTo>
                    <a:lnTo>
                      <a:pt x="1" y="17447"/>
                    </a:lnTo>
                    <a:lnTo>
                      <a:pt x="1" y="48302"/>
                    </a:lnTo>
                    <a:lnTo>
                      <a:pt x="30389" y="30856"/>
                    </a:lnTo>
                    <a:lnTo>
                      <a:pt x="303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40"/>
              <p:cNvSpPr/>
              <p:nvPr/>
            </p:nvSpPr>
            <p:spPr>
              <a:xfrm>
                <a:off x="3240782" y="1585567"/>
                <a:ext cx="176719" cy="252450"/>
              </a:xfrm>
              <a:custGeom>
                <a:avLst/>
                <a:gdLst/>
                <a:ahLst/>
                <a:cxnLst/>
                <a:rect l="l" t="t" r="r" b="b"/>
                <a:pathLst>
                  <a:path w="16113" h="23018" extrusionOk="0">
                    <a:moveTo>
                      <a:pt x="15779" y="1"/>
                    </a:moveTo>
                    <a:lnTo>
                      <a:pt x="9975" y="2803"/>
                    </a:lnTo>
                    <a:lnTo>
                      <a:pt x="6105" y="5004"/>
                    </a:lnTo>
                    <a:lnTo>
                      <a:pt x="1" y="9841"/>
                    </a:lnTo>
                    <a:lnTo>
                      <a:pt x="2569" y="23017"/>
                    </a:lnTo>
                    <a:lnTo>
                      <a:pt x="16112" y="15212"/>
                    </a:lnTo>
                    <a:lnTo>
                      <a:pt x="1577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5" name="Google Shape;4485;p40"/>
              <p:cNvSpPr/>
              <p:nvPr/>
            </p:nvSpPr>
            <p:spPr>
              <a:xfrm>
                <a:off x="3265295" y="1485050"/>
                <a:ext cx="126960" cy="148818"/>
              </a:xfrm>
              <a:custGeom>
                <a:avLst/>
                <a:gdLst/>
                <a:ahLst/>
                <a:cxnLst/>
                <a:rect l="l" t="t" r="r" b="b"/>
                <a:pathLst>
                  <a:path w="11576" h="13569" extrusionOk="0">
                    <a:moveTo>
                      <a:pt x="6434" y="1"/>
                    </a:moveTo>
                    <a:cubicBezTo>
                      <a:pt x="6054" y="1"/>
                      <a:pt x="5642" y="97"/>
                      <a:pt x="5205" y="326"/>
                    </a:cubicBezTo>
                    <a:cubicBezTo>
                      <a:pt x="1369" y="2294"/>
                      <a:pt x="2469" y="5296"/>
                      <a:pt x="1635" y="6831"/>
                    </a:cubicBezTo>
                    <a:cubicBezTo>
                      <a:pt x="835" y="8398"/>
                      <a:pt x="1168" y="8732"/>
                      <a:pt x="1135" y="10333"/>
                    </a:cubicBezTo>
                    <a:cubicBezTo>
                      <a:pt x="1068" y="11934"/>
                      <a:pt x="1" y="13569"/>
                      <a:pt x="1" y="13569"/>
                    </a:cubicBezTo>
                    <a:lnTo>
                      <a:pt x="11542" y="6964"/>
                    </a:lnTo>
                    <a:cubicBezTo>
                      <a:pt x="11576" y="5396"/>
                      <a:pt x="10075" y="5897"/>
                      <a:pt x="10141" y="4662"/>
                    </a:cubicBezTo>
                    <a:cubicBezTo>
                      <a:pt x="10175" y="3462"/>
                      <a:pt x="9174" y="3595"/>
                      <a:pt x="9107" y="2494"/>
                    </a:cubicBezTo>
                    <a:cubicBezTo>
                      <a:pt x="9027" y="1636"/>
                      <a:pt x="7997" y="1"/>
                      <a:pt x="64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6" name="Google Shape;4486;p40"/>
              <p:cNvSpPr/>
              <p:nvPr/>
            </p:nvSpPr>
            <p:spPr>
              <a:xfrm>
                <a:off x="3290454" y="1560857"/>
                <a:ext cx="22418" cy="21968"/>
              </a:xfrm>
              <a:custGeom>
                <a:avLst/>
                <a:gdLst/>
                <a:ahLst/>
                <a:cxnLst/>
                <a:rect l="l" t="t" r="r" b="b"/>
                <a:pathLst>
                  <a:path w="2044" h="2003" extrusionOk="0">
                    <a:moveTo>
                      <a:pt x="612" y="0"/>
                    </a:moveTo>
                    <a:cubicBezTo>
                      <a:pt x="386" y="0"/>
                      <a:pt x="129" y="116"/>
                      <a:pt x="75" y="619"/>
                    </a:cubicBezTo>
                    <a:cubicBezTo>
                      <a:pt x="0" y="1320"/>
                      <a:pt x="358" y="2003"/>
                      <a:pt x="837" y="2003"/>
                    </a:cubicBezTo>
                    <a:cubicBezTo>
                      <a:pt x="996" y="2003"/>
                      <a:pt x="1168" y="1928"/>
                      <a:pt x="1343" y="1753"/>
                    </a:cubicBezTo>
                    <a:cubicBezTo>
                      <a:pt x="2043" y="1019"/>
                      <a:pt x="976" y="85"/>
                      <a:pt x="976" y="85"/>
                    </a:cubicBezTo>
                    <a:cubicBezTo>
                      <a:pt x="976" y="85"/>
                      <a:pt x="805" y="0"/>
                      <a:pt x="612"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7" name="Google Shape;4487;p40"/>
              <p:cNvSpPr/>
              <p:nvPr/>
            </p:nvSpPr>
            <p:spPr>
              <a:xfrm>
                <a:off x="3307739" y="1559223"/>
                <a:ext cx="42444" cy="81631"/>
              </a:xfrm>
              <a:custGeom>
                <a:avLst/>
                <a:gdLst/>
                <a:ahLst/>
                <a:cxnLst/>
                <a:rect l="l" t="t" r="r" b="b"/>
                <a:pathLst>
                  <a:path w="3870" h="7443" extrusionOk="0">
                    <a:moveTo>
                      <a:pt x="2202" y="1"/>
                    </a:moveTo>
                    <a:lnTo>
                      <a:pt x="0" y="1235"/>
                    </a:lnTo>
                    <a:lnTo>
                      <a:pt x="0" y="7406"/>
                    </a:lnTo>
                    <a:cubicBezTo>
                      <a:pt x="0" y="7406"/>
                      <a:pt x="90" y="7443"/>
                      <a:pt x="274" y="7443"/>
                    </a:cubicBezTo>
                    <a:cubicBezTo>
                      <a:pt x="770" y="7443"/>
                      <a:pt x="1947" y="7176"/>
                      <a:pt x="3870" y="5205"/>
                    </a:cubicBezTo>
                    <a:lnTo>
                      <a:pt x="2202" y="1"/>
                    </a:ln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8" name="Google Shape;4488;p40"/>
              <p:cNvSpPr/>
              <p:nvPr/>
            </p:nvSpPr>
            <p:spPr>
              <a:xfrm>
                <a:off x="3307739" y="1559223"/>
                <a:ext cx="34767" cy="43695"/>
              </a:xfrm>
              <a:custGeom>
                <a:avLst/>
                <a:gdLst/>
                <a:ahLst/>
                <a:cxnLst/>
                <a:rect l="l" t="t" r="r" b="b"/>
                <a:pathLst>
                  <a:path w="3170" h="3984" extrusionOk="0">
                    <a:moveTo>
                      <a:pt x="2202" y="1"/>
                    </a:moveTo>
                    <a:lnTo>
                      <a:pt x="0" y="1235"/>
                    </a:lnTo>
                    <a:lnTo>
                      <a:pt x="0" y="2936"/>
                    </a:lnTo>
                    <a:cubicBezTo>
                      <a:pt x="667" y="3170"/>
                      <a:pt x="567" y="3837"/>
                      <a:pt x="1635" y="3970"/>
                    </a:cubicBezTo>
                    <a:cubicBezTo>
                      <a:pt x="1716" y="3979"/>
                      <a:pt x="1792" y="3983"/>
                      <a:pt x="1864" y="3983"/>
                    </a:cubicBezTo>
                    <a:cubicBezTo>
                      <a:pt x="2621" y="3983"/>
                      <a:pt x="2895" y="3524"/>
                      <a:pt x="3169" y="3036"/>
                    </a:cubicBezTo>
                    <a:lnTo>
                      <a:pt x="2202" y="1"/>
                    </a:lnTo>
                    <a:close/>
                  </a:path>
                </a:pathLst>
              </a:custGeom>
              <a:solidFill>
                <a:srgbClr val="D941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9" name="Google Shape;4489;p40"/>
              <p:cNvSpPr/>
              <p:nvPr/>
            </p:nvSpPr>
            <p:spPr>
              <a:xfrm>
                <a:off x="3394437" y="1571671"/>
                <a:ext cx="107569" cy="106494"/>
              </a:xfrm>
              <a:custGeom>
                <a:avLst/>
                <a:gdLst/>
                <a:ahLst/>
                <a:cxnLst/>
                <a:rect l="l" t="t" r="r" b="b"/>
                <a:pathLst>
                  <a:path w="9808" h="9710" extrusionOk="0">
                    <a:moveTo>
                      <a:pt x="9808" y="0"/>
                    </a:moveTo>
                    <a:lnTo>
                      <a:pt x="1769" y="1268"/>
                    </a:lnTo>
                    <a:cubicBezTo>
                      <a:pt x="335" y="2835"/>
                      <a:pt x="1" y="9674"/>
                      <a:pt x="1969" y="9707"/>
                    </a:cubicBezTo>
                    <a:cubicBezTo>
                      <a:pt x="2019" y="9709"/>
                      <a:pt x="2071" y="9710"/>
                      <a:pt x="2126" y="9710"/>
                    </a:cubicBezTo>
                    <a:cubicBezTo>
                      <a:pt x="4203" y="9710"/>
                      <a:pt x="9808" y="8506"/>
                      <a:pt x="9808" y="8506"/>
                    </a:cubicBezTo>
                    <a:lnTo>
                      <a:pt x="9808" y="0"/>
                    </a:ln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0" name="Google Shape;4490;p40"/>
              <p:cNvSpPr/>
              <p:nvPr/>
            </p:nvSpPr>
            <p:spPr>
              <a:xfrm>
                <a:off x="3436146" y="1571671"/>
                <a:ext cx="65860" cy="63293"/>
              </a:xfrm>
              <a:custGeom>
                <a:avLst/>
                <a:gdLst/>
                <a:ahLst/>
                <a:cxnLst/>
                <a:rect l="l" t="t" r="r" b="b"/>
                <a:pathLst>
                  <a:path w="6005" h="5771" extrusionOk="0">
                    <a:moveTo>
                      <a:pt x="6005" y="0"/>
                    </a:moveTo>
                    <a:lnTo>
                      <a:pt x="1" y="934"/>
                    </a:lnTo>
                    <a:cubicBezTo>
                      <a:pt x="101" y="1468"/>
                      <a:pt x="634" y="2302"/>
                      <a:pt x="2402" y="3503"/>
                    </a:cubicBezTo>
                    <a:cubicBezTo>
                      <a:pt x="4070" y="4603"/>
                      <a:pt x="5204" y="5137"/>
                      <a:pt x="6005" y="5771"/>
                    </a:cubicBezTo>
                    <a:lnTo>
                      <a:pt x="6005" y="0"/>
                    </a:ln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1" name="Google Shape;4491;p40"/>
              <p:cNvSpPr/>
              <p:nvPr/>
            </p:nvSpPr>
            <p:spPr>
              <a:xfrm>
                <a:off x="3168715" y="1690713"/>
                <a:ext cx="105376" cy="204741"/>
              </a:xfrm>
              <a:custGeom>
                <a:avLst/>
                <a:gdLst/>
                <a:ahLst/>
                <a:cxnLst/>
                <a:rect l="l" t="t" r="r" b="b"/>
                <a:pathLst>
                  <a:path w="9608" h="18668" extrusionOk="0">
                    <a:moveTo>
                      <a:pt x="7470" y="1"/>
                    </a:moveTo>
                    <a:cubicBezTo>
                      <a:pt x="7203" y="1"/>
                      <a:pt x="6904" y="80"/>
                      <a:pt x="6572" y="254"/>
                    </a:cubicBezTo>
                    <a:lnTo>
                      <a:pt x="1" y="9160"/>
                    </a:lnTo>
                    <a:lnTo>
                      <a:pt x="1" y="18667"/>
                    </a:lnTo>
                    <a:cubicBezTo>
                      <a:pt x="1" y="18667"/>
                      <a:pt x="6605" y="8627"/>
                      <a:pt x="7873" y="6859"/>
                    </a:cubicBezTo>
                    <a:cubicBezTo>
                      <a:pt x="9608" y="4389"/>
                      <a:pt x="9450" y="1"/>
                      <a:pt x="7470"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2" name="Google Shape;4492;p40"/>
              <p:cNvSpPr/>
              <p:nvPr/>
            </p:nvSpPr>
            <p:spPr>
              <a:xfrm>
                <a:off x="3193589" y="1545635"/>
                <a:ext cx="60376" cy="94825"/>
              </a:xfrm>
              <a:custGeom>
                <a:avLst/>
                <a:gdLst/>
                <a:ahLst/>
                <a:cxnLst/>
                <a:rect l="l" t="t" r="r" b="b"/>
                <a:pathLst>
                  <a:path w="5505" h="8646" extrusionOk="0">
                    <a:moveTo>
                      <a:pt x="5042" y="0"/>
                    </a:moveTo>
                    <a:cubicBezTo>
                      <a:pt x="4115" y="0"/>
                      <a:pt x="2733" y="1310"/>
                      <a:pt x="1635" y="3308"/>
                    </a:cubicBezTo>
                    <a:cubicBezTo>
                      <a:pt x="334" y="5676"/>
                      <a:pt x="1" y="8011"/>
                      <a:pt x="902" y="8645"/>
                    </a:cubicBezTo>
                    <a:lnTo>
                      <a:pt x="1869" y="6811"/>
                    </a:lnTo>
                    <a:lnTo>
                      <a:pt x="1369" y="6477"/>
                    </a:lnTo>
                    <a:cubicBezTo>
                      <a:pt x="1435" y="5777"/>
                      <a:pt x="1735" y="4809"/>
                      <a:pt x="2303" y="3775"/>
                    </a:cubicBezTo>
                    <a:cubicBezTo>
                      <a:pt x="2870" y="2708"/>
                      <a:pt x="3503" y="1974"/>
                      <a:pt x="4037" y="1607"/>
                    </a:cubicBezTo>
                    <a:lnTo>
                      <a:pt x="4537" y="1940"/>
                    </a:lnTo>
                    <a:lnTo>
                      <a:pt x="5505" y="139"/>
                    </a:lnTo>
                    <a:cubicBezTo>
                      <a:pt x="5369" y="45"/>
                      <a:pt x="5213" y="0"/>
                      <a:pt x="50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3" name="Google Shape;4493;p40"/>
              <p:cNvSpPr/>
              <p:nvPr/>
            </p:nvSpPr>
            <p:spPr>
              <a:xfrm>
                <a:off x="3168715" y="1739167"/>
                <a:ext cx="336220" cy="232862"/>
              </a:xfrm>
              <a:custGeom>
                <a:avLst/>
                <a:gdLst/>
                <a:ahLst/>
                <a:cxnLst/>
                <a:rect l="l" t="t" r="r" b="b"/>
                <a:pathLst>
                  <a:path w="30656" h="21232" extrusionOk="0">
                    <a:moveTo>
                      <a:pt x="29336" y="0"/>
                    </a:moveTo>
                    <a:cubicBezTo>
                      <a:pt x="29057" y="0"/>
                      <a:pt x="28747" y="88"/>
                      <a:pt x="28421" y="273"/>
                    </a:cubicBezTo>
                    <a:lnTo>
                      <a:pt x="2236" y="15317"/>
                    </a:lnTo>
                    <a:cubicBezTo>
                      <a:pt x="1001" y="16051"/>
                      <a:pt x="1" y="17852"/>
                      <a:pt x="1" y="19420"/>
                    </a:cubicBezTo>
                    <a:cubicBezTo>
                      <a:pt x="1" y="20567"/>
                      <a:pt x="536" y="21232"/>
                      <a:pt x="1307" y="21232"/>
                    </a:cubicBezTo>
                    <a:cubicBezTo>
                      <a:pt x="1590" y="21232"/>
                      <a:pt x="1904" y="21142"/>
                      <a:pt x="2236" y="20954"/>
                    </a:cubicBezTo>
                    <a:lnTo>
                      <a:pt x="28421" y="5910"/>
                    </a:lnTo>
                    <a:cubicBezTo>
                      <a:pt x="29655" y="5209"/>
                      <a:pt x="30656" y="3375"/>
                      <a:pt x="30656" y="1807"/>
                    </a:cubicBezTo>
                    <a:cubicBezTo>
                      <a:pt x="30656" y="678"/>
                      <a:pt x="30114" y="0"/>
                      <a:pt x="293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4" name="Google Shape;4494;p40"/>
              <p:cNvSpPr/>
              <p:nvPr/>
            </p:nvSpPr>
            <p:spPr>
              <a:xfrm>
                <a:off x="3282865" y="1877314"/>
                <a:ext cx="9520" cy="13084"/>
              </a:xfrm>
              <a:custGeom>
                <a:avLst/>
                <a:gdLst/>
                <a:ahLst/>
                <a:cxnLst/>
                <a:rect l="l" t="t" r="r" b="b"/>
                <a:pathLst>
                  <a:path w="868" h="1193" extrusionOk="0">
                    <a:moveTo>
                      <a:pt x="608" y="0"/>
                    </a:moveTo>
                    <a:cubicBezTo>
                      <a:pt x="554" y="0"/>
                      <a:pt x="495" y="17"/>
                      <a:pt x="434" y="52"/>
                    </a:cubicBezTo>
                    <a:cubicBezTo>
                      <a:pt x="200" y="185"/>
                      <a:pt x="0" y="552"/>
                      <a:pt x="0" y="853"/>
                    </a:cubicBezTo>
                    <a:cubicBezTo>
                      <a:pt x="0" y="1064"/>
                      <a:pt x="99" y="1192"/>
                      <a:pt x="239" y="1192"/>
                    </a:cubicBezTo>
                    <a:cubicBezTo>
                      <a:pt x="298" y="1192"/>
                      <a:pt x="364" y="1169"/>
                      <a:pt x="434" y="1119"/>
                    </a:cubicBezTo>
                    <a:cubicBezTo>
                      <a:pt x="667" y="986"/>
                      <a:pt x="867" y="652"/>
                      <a:pt x="867" y="352"/>
                    </a:cubicBezTo>
                    <a:cubicBezTo>
                      <a:pt x="867" y="131"/>
                      <a:pt x="759" y="0"/>
                      <a:pt x="6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5" name="Google Shape;4495;p40"/>
              <p:cNvSpPr/>
              <p:nvPr/>
            </p:nvSpPr>
            <p:spPr>
              <a:xfrm>
                <a:off x="3307366" y="1863177"/>
                <a:ext cx="9531" cy="13084"/>
              </a:xfrm>
              <a:custGeom>
                <a:avLst/>
                <a:gdLst/>
                <a:ahLst/>
                <a:cxnLst/>
                <a:rect l="l" t="t" r="r" b="b"/>
                <a:pathLst>
                  <a:path w="869" h="1193" extrusionOk="0">
                    <a:moveTo>
                      <a:pt x="630" y="1"/>
                    </a:moveTo>
                    <a:cubicBezTo>
                      <a:pt x="571" y="1"/>
                      <a:pt x="504" y="24"/>
                      <a:pt x="435" y="73"/>
                    </a:cubicBezTo>
                    <a:cubicBezTo>
                      <a:pt x="201" y="207"/>
                      <a:pt x="1" y="540"/>
                      <a:pt x="1" y="841"/>
                    </a:cubicBezTo>
                    <a:cubicBezTo>
                      <a:pt x="1" y="1062"/>
                      <a:pt x="110" y="1193"/>
                      <a:pt x="260" y="1193"/>
                    </a:cubicBezTo>
                    <a:cubicBezTo>
                      <a:pt x="314" y="1193"/>
                      <a:pt x="373" y="1176"/>
                      <a:pt x="435" y="1141"/>
                    </a:cubicBezTo>
                    <a:cubicBezTo>
                      <a:pt x="668" y="1007"/>
                      <a:pt x="868" y="641"/>
                      <a:pt x="868" y="340"/>
                    </a:cubicBezTo>
                    <a:cubicBezTo>
                      <a:pt x="868" y="129"/>
                      <a:pt x="769" y="1"/>
                      <a:pt x="6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6" name="Google Shape;4496;p40"/>
              <p:cNvSpPr/>
              <p:nvPr/>
            </p:nvSpPr>
            <p:spPr>
              <a:xfrm>
                <a:off x="3332251" y="1849138"/>
                <a:ext cx="9158" cy="12854"/>
              </a:xfrm>
              <a:custGeom>
                <a:avLst/>
                <a:gdLst/>
                <a:ahLst/>
                <a:cxnLst/>
                <a:rect l="l" t="t" r="r" b="b"/>
                <a:pathLst>
                  <a:path w="835" h="1172" extrusionOk="0">
                    <a:moveTo>
                      <a:pt x="575" y="1"/>
                    </a:moveTo>
                    <a:cubicBezTo>
                      <a:pt x="521" y="1"/>
                      <a:pt x="462" y="17"/>
                      <a:pt x="401" y="53"/>
                    </a:cubicBezTo>
                    <a:cubicBezTo>
                      <a:pt x="167" y="186"/>
                      <a:pt x="0" y="553"/>
                      <a:pt x="0" y="820"/>
                    </a:cubicBezTo>
                    <a:cubicBezTo>
                      <a:pt x="0" y="1041"/>
                      <a:pt x="91" y="1172"/>
                      <a:pt x="232" y="1172"/>
                    </a:cubicBezTo>
                    <a:cubicBezTo>
                      <a:pt x="282" y="1172"/>
                      <a:pt x="339" y="1155"/>
                      <a:pt x="401" y="1120"/>
                    </a:cubicBezTo>
                    <a:cubicBezTo>
                      <a:pt x="634" y="987"/>
                      <a:pt x="834" y="653"/>
                      <a:pt x="834" y="353"/>
                    </a:cubicBezTo>
                    <a:cubicBezTo>
                      <a:pt x="834" y="132"/>
                      <a:pt x="725" y="1"/>
                      <a:pt x="5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7" name="Google Shape;4497;p40"/>
              <p:cNvSpPr/>
              <p:nvPr/>
            </p:nvSpPr>
            <p:spPr>
              <a:xfrm>
                <a:off x="3356764" y="1834869"/>
                <a:ext cx="9158" cy="13227"/>
              </a:xfrm>
              <a:custGeom>
                <a:avLst/>
                <a:gdLst/>
                <a:ahLst/>
                <a:cxnLst/>
                <a:rect l="l" t="t" r="r" b="b"/>
                <a:pathLst>
                  <a:path w="835" h="1206" extrusionOk="0">
                    <a:moveTo>
                      <a:pt x="602" y="1"/>
                    </a:moveTo>
                    <a:cubicBezTo>
                      <a:pt x="552" y="1"/>
                      <a:pt x="495" y="18"/>
                      <a:pt x="434" y="53"/>
                    </a:cubicBezTo>
                    <a:cubicBezTo>
                      <a:pt x="167" y="186"/>
                      <a:pt x="0" y="553"/>
                      <a:pt x="0" y="853"/>
                    </a:cubicBezTo>
                    <a:cubicBezTo>
                      <a:pt x="0" y="1074"/>
                      <a:pt x="91" y="1205"/>
                      <a:pt x="245" y="1205"/>
                    </a:cubicBezTo>
                    <a:cubicBezTo>
                      <a:pt x="300" y="1205"/>
                      <a:pt x="364" y="1189"/>
                      <a:pt x="434" y="1153"/>
                    </a:cubicBezTo>
                    <a:cubicBezTo>
                      <a:pt x="667" y="1020"/>
                      <a:pt x="834" y="653"/>
                      <a:pt x="834" y="353"/>
                    </a:cubicBezTo>
                    <a:cubicBezTo>
                      <a:pt x="834" y="132"/>
                      <a:pt x="744" y="1"/>
                      <a:pt x="6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8" name="Google Shape;4498;p40"/>
              <p:cNvSpPr/>
              <p:nvPr/>
            </p:nvSpPr>
            <p:spPr>
              <a:xfrm>
                <a:off x="3381276" y="1820974"/>
                <a:ext cx="9520" cy="12854"/>
              </a:xfrm>
              <a:custGeom>
                <a:avLst/>
                <a:gdLst/>
                <a:ahLst/>
                <a:cxnLst/>
                <a:rect l="l" t="t" r="r" b="b"/>
                <a:pathLst>
                  <a:path w="868" h="1172" extrusionOk="0">
                    <a:moveTo>
                      <a:pt x="608" y="0"/>
                    </a:moveTo>
                    <a:cubicBezTo>
                      <a:pt x="554" y="0"/>
                      <a:pt x="495" y="17"/>
                      <a:pt x="434" y="52"/>
                    </a:cubicBezTo>
                    <a:cubicBezTo>
                      <a:pt x="200" y="185"/>
                      <a:pt x="0" y="519"/>
                      <a:pt x="0" y="819"/>
                    </a:cubicBezTo>
                    <a:cubicBezTo>
                      <a:pt x="0" y="1041"/>
                      <a:pt x="109" y="1171"/>
                      <a:pt x="260" y="1171"/>
                    </a:cubicBezTo>
                    <a:cubicBezTo>
                      <a:pt x="313" y="1171"/>
                      <a:pt x="372" y="1155"/>
                      <a:pt x="434" y="1119"/>
                    </a:cubicBezTo>
                    <a:cubicBezTo>
                      <a:pt x="667" y="986"/>
                      <a:pt x="867" y="619"/>
                      <a:pt x="867" y="352"/>
                    </a:cubicBezTo>
                    <a:cubicBezTo>
                      <a:pt x="867" y="131"/>
                      <a:pt x="759" y="0"/>
                      <a:pt x="6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9" name="Google Shape;4499;p40"/>
              <p:cNvSpPr/>
              <p:nvPr/>
            </p:nvSpPr>
            <p:spPr>
              <a:xfrm>
                <a:off x="3297495" y="1514597"/>
                <a:ext cx="54881" cy="79284"/>
              </a:xfrm>
              <a:custGeom>
                <a:avLst/>
                <a:gdLst/>
                <a:ahLst/>
                <a:cxnLst/>
                <a:rect l="l" t="t" r="r" b="b"/>
                <a:pathLst>
                  <a:path w="5004" h="7229" extrusionOk="0">
                    <a:moveTo>
                      <a:pt x="1134" y="0"/>
                    </a:moveTo>
                    <a:cubicBezTo>
                      <a:pt x="1268" y="1702"/>
                      <a:pt x="0" y="3269"/>
                      <a:pt x="401" y="5604"/>
                    </a:cubicBezTo>
                    <a:cubicBezTo>
                      <a:pt x="562" y="6593"/>
                      <a:pt x="1212" y="7228"/>
                      <a:pt x="1981" y="7228"/>
                    </a:cubicBezTo>
                    <a:cubicBezTo>
                      <a:pt x="2483" y="7228"/>
                      <a:pt x="3036" y="6957"/>
                      <a:pt x="3536" y="6338"/>
                    </a:cubicBezTo>
                    <a:cubicBezTo>
                      <a:pt x="5004" y="4504"/>
                      <a:pt x="4137" y="1135"/>
                      <a:pt x="4137" y="1134"/>
                    </a:cubicBezTo>
                    <a:lnTo>
                      <a:pt x="4137" y="1134"/>
                    </a:lnTo>
                    <a:cubicBezTo>
                      <a:pt x="4017" y="1163"/>
                      <a:pt x="3892" y="1176"/>
                      <a:pt x="3766" y="1176"/>
                    </a:cubicBezTo>
                    <a:cubicBezTo>
                      <a:pt x="2556" y="1176"/>
                      <a:pt x="1135" y="1"/>
                      <a:pt x="1134"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0" name="Google Shape;4500;p40"/>
              <p:cNvSpPr/>
              <p:nvPr/>
            </p:nvSpPr>
            <p:spPr>
              <a:xfrm>
                <a:off x="3377975" y="1471615"/>
                <a:ext cx="124031" cy="157131"/>
              </a:xfrm>
              <a:custGeom>
                <a:avLst/>
                <a:gdLst/>
                <a:ahLst/>
                <a:cxnLst/>
                <a:rect l="l" t="t" r="r" b="b"/>
                <a:pathLst>
                  <a:path w="11309" h="14327" extrusionOk="0">
                    <a:moveTo>
                      <a:pt x="4180" y="0"/>
                    </a:moveTo>
                    <a:cubicBezTo>
                      <a:pt x="4150" y="0"/>
                      <a:pt x="4124" y="6"/>
                      <a:pt x="4104" y="17"/>
                    </a:cubicBezTo>
                    <a:cubicBezTo>
                      <a:pt x="3670" y="283"/>
                      <a:pt x="5605" y="2051"/>
                      <a:pt x="5605" y="2051"/>
                    </a:cubicBezTo>
                    <a:cubicBezTo>
                      <a:pt x="5605" y="2051"/>
                      <a:pt x="2914" y="248"/>
                      <a:pt x="2226" y="248"/>
                    </a:cubicBezTo>
                    <a:cubicBezTo>
                      <a:pt x="2171" y="248"/>
                      <a:pt x="2129" y="259"/>
                      <a:pt x="2102" y="283"/>
                    </a:cubicBezTo>
                    <a:cubicBezTo>
                      <a:pt x="1602" y="684"/>
                      <a:pt x="4404" y="2685"/>
                      <a:pt x="4404" y="2685"/>
                    </a:cubicBezTo>
                    <a:cubicBezTo>
                      <a:pt x="4404" y="2685"/>
                      <a:pt x="2001" y="1507"/>
                      <a:pt x="937" y="1507"/>
                    </a:cubicBezTo>
                    <a:cubicBezTo>
                      <a:pt x="735" y="1507"/>
                      <a:pt x="581" y="1550"/>
                      <a:pt x="501" y="1651"/>
                    </a:cubicBezTo>
                    <a:cubicBezTo>
                      <a:pt x="1" y="2318"/>
                      <a:pt x="3970" y="3719"/>
                      <a:pt x="3970" y="3719"/>
                    </a:cubicBezTo>
                    <a:cubicBezTo>
                      <a:pt x="3970" y="3719"/>
                      <a:pt x="3572" y="3696"/>
                      <a:pt x="3059" y="3696"/>
                    </a:cubicBezTo>
                    <a:cubicBezTo>
                      <a:pt x="2187" y="3696"/>
                      <a:pt x="982" y="3762"/>
                      <a:pt x="835" y="4119"/>
                    </a:cubicBezTo>
                    <a:cubicBezTo>
                      <a:pt x="568" y="4720"/>
                      <a:pt x="4504" y="5154"/>
                      <a:pt x="4504" y="5154"/>
                    </a:cubicBezTo>
                    <a:cubicBezTo>
                      <a:pt x="4504" y="5154"/>
                      <a:pt x="3170" y="5921"/>
                      <a:pt x="3203" y="6388"/>
                    </a:cubicBezTo>
                    <a:cubicBezTo>
                      <a:pt x="3223" y="6563"/>
                      <a:pt x="3305" y="6629"/>
                      <a:pt x="3435" y="6629"/>
                    </a:cubicBezTo>
                    <a:cubicBezTo>
                      <a:pt x="3838" y="6629"/>
                      <a:pt x="4709" y="5989"/>
                      <a:pt x="5659" y="5989"/>
                    </a:cubicBezTo>
                    <a:cubicBezTo>
                      <a:pt x="5916" y="5989"/>
                      <a:pt x="6178" y="6035"/>
                      <a:pt x="6439" y="6154"/>
                    </a:cubicBezTo>
                    <a:lnTo>
                      <a:pt x="11309" y="14327"/>
                    </a:lnTo>
                    <a:lnTo>
                      <a:pt x="11309" y="5254"/>
                    </a:lnTo>
                    <a:cubicBezTo>
                      <a:pt x="11309" y="5254"/>
                      <a:pt x="9308" y="3919"/>
                      <a:pt x="8307" y="3185"/>
                    </a:cubicBezTo>
                    <a:cubicBezTo>
                      <a:pt x="7512" y="2200"/>
                      <a:pt x="4806" y="0"/>
                      <a:pt x="4180"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1" name="Google Shape;4501;p40"/>
              <p:cNvSpPr/>
              <p:nvPr/>
            </p:nvSpPr>
            <p:spPr>
              <a:xfrm>
                <a:off x="3465046" y="1750343"/>
                <a:ext cx="32212" cy="44725"/>
              </a:xfrm>
              <a:custGeom>
                <a:avLst/>
                <a:gdLst/>
                <a:ahLst/>
                <a:cxnLst/>
                <a:rect l="l" t="t" r="r" b="b"/>
                <a:pathLst>
                  <a:path w="2937" h="4078" extrusionOk="0">
                    <a:moveTo>
                      <a:pt x="2081" y="0"/>
                    </a:moveTo>
                    <a:cubicBezTo>
                      <a:pt x="1894" y="0"/>
                      <a:pt x="1686" y="61"/>
                      <a:pt x="1469" y="188"/>
                    </a:cubicBezTo>
                    <a:cubicBezTo>
                      <a:pt x="668" y="655"/>
                      <a:pt x="1" y="1855"/>
                      <a:pt x="1" y="2889"/>
                    </a:cubicBezTo>
                    <a:cubicBezTo>
                      <a:pt x="1" y="3643"/>
                      <a:pt x="355" y="4077"/>
                      <a:pt x="857" y="4077"/>
                    </a:cubicBezTo>
                    <a:cubicBezTo>
                      <a:pt x="1044" y="4077"/>
                      <a:pt x="1251" y="4017"/>
                      <a:pt x="1469" y="3890"/>
                    </a:cubicBezTo>
                    <a:cubicBezTo>
                      <a:pt x="2269" y="3423"/>
                      <a:pt x="2936" y="2222"/>
                      <a:pt x="2936" y="1188"/>
                    </a:cubicBezTo>
                    <a:cubicBezTo>
                      <a:pt x="2936" y="435"/>
                      <a:pt x="2582" y="0"/>
                      <a:pt x="20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2" name="Google Shape;4502;p40"/>
              <p:cNvSpPr/>
              <p:nvPr/>
            </p:nvSpPr>
            <p:spPr>
              <a:xfrm>
                <a:off x="3533477" y="1335274"/>
                <a:ext cx="257572" cy="218648"/>
              </a:xfrm>
              <a:custGeom>
                <a:avLst/>
                <a:gdLst/>
                <a:ahLst/>
                <a:cxnLst/>
                <a:rect l="l" t="t" r="r" b="b"/>
                <a:pathLst>
                  <a:path w="23485" h="19936" extrusionOk="0">
                    <a:moveTo>
                      <a:pt x="11553" y="0"/>
                    </a:moveTo>
                    <a:cubicBezTo>
                      <a:pt x="10855" y="0"/>
                      <a:pt x="10080" y="222"/>
                      <a:pt x="9241" y="688"/>
                    </a:cubicBezTo>
                    <a:cubicBezTo>
                      <a:pt x="6239" y="2423"/>
                      <a:pt x="3803" y="6793"/>
                      <a:pt x="3803" y="10495"/>
                    </a:cubicBezTo>
                    <a:lnTo>
                      <a:pt x="2936" y="10996"/>
                    </a:lnTo>
                    <a:cubicBezTo>
                      <a:pt x="1302" y="11930"/>
                      <a:pt x="1" y="14298"/>
                      <a:pt x="1" y="16300"/>
                    </a:cubicBezTo>
                    <a:cubicBezTo>
                      <a:pt x="1" y="17334"/>
                      <a:pt x="334" y="18034"/>
                      <a:pt x="901" y="18368"/>
                    </a:cubicBezTo>
                    <a:lnTo>
                      <a:pt x="3570" y="19936"/>
                    </a:lnTo>
                    <a:lnTo>
                      <a:pt x="9641" y="14365"/>
                    </a:lnTo>
                    <a:lnTo>
                      <a:pt x="18714" y="9161"/>
                    </a:lnTo>
                    <a:cubicBezTo>
                      <a:pt x="20115" y="8361"/>
                      <a:pt x="21283" y="6526"/>
                      <a:pt x="21583" y="4758"/>
                    </a:cubicBezTo>
                    <a:lnTo>
                      <a:pt x="23484" y="3357"/>
                    </a:lnTo>
                    <a:cubicBezTo>
                      <a:pt x="23484" y="3357"/>
                      <a:pt x="20716" y="1756"/>
                      <a:pt x="20649" y="1722"/>
                    </a:cubicBezTo>
                    <a:lnTo>
                      <a:pt x="20615" y="1722"/>
                    </a:lnTo>
                    <a:cubicBezTo>
                      <a:pt x="20407" y="1618"/>
                      <a:pt x="20185" y="1566"/>
                      <a:pt x="19943" y="1566"/>
                    </a:cubicBezTo>
                    <a:cubicBezTo>
                      <a:pt x="19797" y="1566"/>
                      <a:pt x="19644" y="1585"/>
                      <a:pt x="19481" y="1622"/>
                    </a:cubicBezTo>
                    <a:cubicBezTo>
                      <a:pt x="19410" y="1646"/>
                      <a:pt x="19335" y="1657"/>
                      <a:pt x="19261" y="1657"/>
                    </a:cubicBezTo>
                    <a:cubicBezTo>
                      <a:pt x="19124" y="1657"/>
                      <a:pt x="18989" y="1620"/>
                      <a:pt x="18881" y="1556"/>
                    </a:cubicBezTo>
                    <a:cubicBezTo>
                      <a:pt x="18280" y="1189"/>
                      <a:pt x="17013" y="488"/>
                      <a:pt x="16980" y="455"/>
                    </a:cubicBezTo>
                    <a:lnTo>
                      <a:pt x="16946" y="455"/>
                    </a:lnTo>
                    <a:cubicBezTo>
                      <a:pt x="16765" y="364"/>
                      <a:pt x="16563" y="319"/>
                      <a:pt x="16347" y="319"/>
                    </a:cubicBezTo>
                    <a:cubicBezTo>
                      <a:pt x="16007" y="319"/>
                      <a:pt x="15632" y="431"/>
                      <a:pt x="15245" y="655"/>
                    </a:cubicBezTo>
                    <a:cubicBezTo>
                      <a:pt x="15112" y="722"/>
                      <a:pt x="15011" y="788"/>
                      <a:pt x="14878" y="889"/>
                    </a:cubicBezTo>
                    <a:cubicBezTo>
                      <a:pt x="14734" y="997"/>
                      <a:pt x="14560" y="1056"/>
                      <a:pt x="14378" y="1056"/>
                    </a:cubicBezTo>
                    <a:cubicBezTo>
                      <a:pt x="14224" y="1056"/>
                      <a:pt x="14064" y="1014"/>
                      <a:pt x="13911" y="922"/>
                    </a:cubicBezTo>
                    <a:cubicBezTo>
                      <a:pt x="13410" y="622"/>
                      <a:pt x="12643" y="188"/>
                      <a:pt x="12410" y="121"/>
                    </a:cubicBezTo>
                    <a:cubicBezTo>
                      <a:pt x="12139" y="41"/>
                      <a:pt x="11853" y="0"/>
                      <a:pt x="115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3" name="Google Shape;4503;p40"/>
              <p:cNvSpPr/>
              <p:nvPr/>
            </p:nvSpPr>
            <p:spPr>
              <a:xfrm>
                <a:off x="3562749" y="1352153"/>
                <a:ext cx="237446" cy="203765"/>
              </a:xfrm>
              <a:custGeom>
                <a:avLst/>
                <a:gdLst/>
                <a:ahLst/>
                <a:cxnLst/>
                <a:rect l="l" t="t" r="r" b="b"/>
                <a:pathLst>
                  <a:path w="21650" h="18579" extrusionOk="0">
                    <a:moveTo>
                      <a:pt x="11550" y="1"/>
                    </a:moveTo>
                    <a:cubicBezTo>
                      <a:pt x="10847" y="1"/>
                      <a:pt x="10063" y="221"/>
                      <a:pt x="9240" y="684"/>
                    </a:cubicBezTo>
                    <a:cubicBezTo>
                      <a:pt x="6238" y="2418"/>
                      <a:pt x="3803" y="6822"/>
                      <a:pt x="3803" y="10491"/>
                    </a:cubicBezTo>
                    <a:lnTo>
                      <a:pt x="2936" y="10991"/>
                    </a:lnTo>
                    <a:cubicBezTo>
                      <a:pt x="1301" y="11925"/>
                      <a:pt x="0" y="14294"/>
                      <a:pt x="0" y="16295"/>
                    </a:cubicBezTo>
                    <a:cubicBezTo>
                      <a:pt x="0" y="17742"/>
                      <a:pt x="680" y="18578"/>
                      <a:pt x="1674" y="18578"/>
                    </a:cubicBezTo>
                    <a:cubicBezTo>
                      <a:pt x="2055" y="18578"/>
                      <a:pt x="2483" y="18455"/>
                      <a:pt x="2936" y="18196"/>
                    </a:cubicBezTo>
                    <a:lnTo>
                      <a:pt x="18714" y="9157"/>
                    </a:lnTo>
                    <a:cubicBezTo>
                      <a:pt x="20348" y="8223"/>
                      <a:pt x="21649" y="5854"/>
                      <a:pt x="21649" y="3853"/>
                    </a:cubicBezTo>
                    <a:cubicBezTo>
                      <a:pt x="21649" y="2424"/>
                      <a:pt x="20963" y="1575"/>
                      <a:pt x="19962" y="1575"/>
                    </a:cubicBezTo>
                    <a:cubicBezTo>
                      <a:pt x="19584" y="1575"/>
                      <a:pt x="19161" y="1696"/>
                      <a:pt x="18714" y="1951"/>
                    </a:cubicBezTo>
                    <a:lnTo>
                      <a:pt x="17913" y="2385"/>
                    </a:lnTo>
                    <a:cubicBezTo>
                      <a:pt x="17913" y="1077"/>
                      <a:pt x="17280" y="314"/>
                      <a:pt x="16370" y="314"/>
                    </a:cubicBezTo>
                    <a:cubicBezTo>
                      <a:pt x="16028" y="314"/>
                      <a:pt x="15646" y="422"/>
                      <a:pt x="15245" y="650"/>
                    </a:cubicBezTo>
                    <a:cubicBezTo>
                      <a:pt x="14844" y="884"/>
                      <a:pt x="14477" y="1218"/>
                      <a:pt x="14144" y="1585"/>
                    </a:cubicBezTo>
                    <a:cubicBezTo>
                      <a:pt x="13590" y="560"/>
                      <a:pt x="12672" y="1"/>
                      <a:pt x="115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4" name="Google Shape;4504;p40"/>
              <p:cNvSpPr/>
              <p:nvPr/>
            </p:nvSpPr>
            <p:spPr>
              <a:xfrm>
                <a:off x="2748728" y="2689520"/>
                <a:ext cx="216586" cy="427831"/>
              </a:xfrm>
              <a:custGeom>
                <a:avLst/>
                <a:gdLst/>
                <a:ahLst/>
                <a:cxnLst/>
                <a:rect l="l" t="t" r="r" b="b"/>
                <a:pathLst>
                  <a:path w="19748" h="39009" extrusionOk="0">
                    <a:moveTo>
                      <a:pt x="8011" y="7566"/>
                    </a:moveTo>
                    <a:cubicBezTo>
                      <a:pt x="8534" y="7566"/>
                      <a:pt x="9121" y="7733"/>
                      <a:pt x="9741" y="8086"/>
                    </a:cubicBezTo>
                    <a:cubicBezTo>
                      <a:pt x="11909" y="9354"/>
                      <a:pt x="13677" y="12422"/>
                      <a:pt x="13677" y="14958"/>
                    </a:cubicBezTo>
                    <a:cubicBezTo>
                      <a:pt x="13677" y="16768"/>
                      <a:pt x="12775" y="17813"/>
                      <a:pt x="11470" y="17813"/>
                    </a:cubicBezTo>
                    <a:cubicBezTo>
                      <a:pt x="10948" y="17813"/>
                      <a:pt x="10360" y="17645"/>
                      <a:pt x="9741" y="17293"/>
                    </a:cubicBezTo>
                    <a:cubicBezTo>
                      <a:pt x="7572" y="16025"/>
                      <a:pt x="5804" y="12956"/>
                      <a:pt x="5804" y="10421"/>
                    </a:cubicBezTo>
                    <a:cubicBezTo>
                      <a:pt x="5804" y="8611"/>
                      <a:pt x="6706" y="7566"/>
                      <a:pt x="8011" y="7566"/>
                    </a:cubicBezTo>
                    <a:close/>
                    <a:moveTo>
                      <a:pt x="5479" y="1"/>
                    </a:moveTo>
                    <a:cubicBezTo>
                      <a:pt x="4758" y="1"/>
                      <a:pt x="4084" y="130"/>
                      <a:pt x="3469" y="380"/>
                    </a:cubicBezTo>
                    <a:lnTo>
                      <a:pt x="3403" y="414"/>
                    </a:lnTo>
                    <a:cubicBezTo>
                      <a:pt x="3069" y="547"/>
                      <a:pt x="2769" y="714"/>
                      <a:pt x="2469" y="914"/>
                    </a:cubicBezTo>
                    <a:lnTo>
                      <a:pt x="0" y="2315"/>
                    </a:lnTo>
                    <a:lnTo>
                      <a:pt x="701" y="3283"/>
                    </a:lnTo>
                    <a:cubicBezTo>
                      <a:pt x="234" y="4350"/>
                      <a:pt x="0" y="5618"/>
                      <a:pt x="0" y="7085"/>
                    </a:cubicBezTo>
                    <a:cubicBezTo>
                      <a:pt x="0" y="9153"/>
                      <a:pt x="467" y="11355"/>
                      <a:pt x="1301" y="13490"/>
                    </a:cubicBezTo>
                    <a:lnTo>
                      <a:pt x="7272" y="30969"/>
                    </a:lnTo>
                    <a:lnTo>
                      <a:pt x="7105" y="39008"/>
                    </a:lnTo>
                    <a:lnTo>
                      <a:pt x="10274" y="37173"/>
                    </a:lnTo>
                    <a:cubicBezTo>
                      <a:pt x="10308" y="37140"/>
                      <a:pt x="10374" y="37107"/>
                      <a:pt x="10408" y="37040"/>
                    </a:cubicBezTo>
                    <a:lnTo>
                      <a:pt x="18180" y="23197"/>
                    </a:lnTo>
                    <a:cubicBezTo>
                      <a:pt x="19247" y="21696"/>
                      <a:pt x="19748" y="19394"/>
                      <a:pt x="19381" y="16492"/>
                    </a:cubicBezTo>
                    <a:cubicBezTo>
                      <a:pt x="18747" y="11088"/>
                      <a:pt x="15144" y="5017"/>
                      <a:pt x="10808" y="1982"/>
                    </a:cubicBezTo>
                    <a:cubicBezTo>
                      <a:pt x="8881" y="628"/>
                      <a:pt x="7065" y="1"/>
                      <a:pt x="54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5" name="Google Shape;4505;p40"/>
              <p:cNvSpPr/>
              <p:nvPr/>
            </p:nvSpPr>
            <p:spPr>
              <a:xfrm>
                <a:off x="2715803" y="2708077"/>
                <a:ext cx="216586" cy="408254"/>
              </a:xfrm>
              <a:custGeom>
                <a:avLst/>
                <a:gdLst/>
                <a:ahLst/>
                <a:cxnLst/>
                <a:rect l="l" t="t" r="r" b="b"/>
                <a:pathLst>
                  <a:path w="19748" h="37224" extrusionOk="0">
                    <a:moveTo>
                      <a:pt x="8023" y="7575"/>
                    </a:moveTo>
                    <a:cubicBezTo>
                      <a:pt x="8550" y="7575"/>
                      <a:pt x="9144" y="7742"/>
                      <a:pt x="9774" y="8095"/>
                    </a:cubicBezTo>
                    <a:cubicBezTo>
                      <a:pt x="11942" y="9329"/>
                      <a:pt x="13710" y="12432"/>
                      <a:pt x="13710" y="14967"/>
                    </a:cubicBezTo>
                    <a:cubicBezTo>
                      <a:pt x="13710" y="16777"/>
                      <a:pt x="12808" y="17822"/>
                      <a:pt x="11503" y="17822"/>
                    </a:cubicBezTo>
                    <a:cubicBezTo>
                      <a:pt x="10981" y="17822"/>
                      <a:pt x="10394" y="17655"/>
                      <a:pt x="9774" y="17302"/>
                    </a:cubicBezTo>
                    <a:cubicBezTo>
                      <a:pt x="7572" y="16034"/>
                      <a:pt x="5804" y="12965"/>
                      <a:pt x="5804" y="10430"/>
                    </a:cubicBezTo>
                    <a:cubicBezTo>
                      <a:pt x="5804" y="8620"/>
                      <a:pt x="6706" y="7575"/>
                      <a:pt x="8023" y="7575"/>
                    </a:cubicBezTo>
                    <a:close/>
                    <a:moveTo>
                      <a:pt x="5463" y="0"/>
                    </a:moveTo>
                    <a:cubicBezTo>
                      <a:pt x="2228" y="0"/>
                      <a:pt x="0" y="2605"/>
                      <a:pt x="0" y="7094"/>
                    </a:cubicBezTo>
                    <a:cubicBezTo>
                      <a:pt x="0" y="9163"/>
                      <a:pt x="500" y="11364"/>
                      <a:pt x="1301" y="13499"/>
                    </a:cubicBezTo>
                    <a:lnTo>
                      <a:pt x="9107" y="36282"/>
                    </a:lnTo>
                    <a:cubicBezTo>
                      <a:pt x="9297" y="36829"/>
                      <a:pt x="9741" y="37223"/>
                      <a:pt x="10078" y="37223"/>
                    </a:cubicBezTo>
                    <a:cubicBezTo>
                      <a:pt x="10213" y="37223"/>
                      <a:pt x="10331" y="37160"/>
                      <a:pt x="10408" y="37016"/>
                    </a:cubicBezTo>
                    <a:lnTo>
                      <a:pt x="18213" y="23206"/>
                    </a:lnTo>
                    <a:cubicBezTo>
                      <a:pt x="19247" y="21672"/>
                      <a:pt x="19748" y="19403"/>
                      <a:pt x="19414" y="16501"/>
                    </a:cubicBezTo>
                    <a:cubicBezTo>
                      <a:pt x="18747" y="11097"/>
                      <a:pt x="15178" y="5026"/>
                      <a:pt x="10841" y="1991"/>
                    </a:cubicBezTo>
                    <a:cubicBezTo>
                      <a:pt x="8901" y="635"/>
                      <a:pt x="7059" y="0"/>
                      <a:pt x="5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6" name="Google Shape;4506;p40"/>
              <p:cNvSpPr/>
              <p:nvPr/>
            </p:nvSpPr>
            <p:spPr>
              <a:xfrm>
                <a:off x="3732577" y="2283930"/>
                <a:ext cx="593784" cy="854331"/>
              </a:xfrm>
              <a:custGeom>
                <a:avLst/>
                <a:gdLst/>
                <a:ahLst/>
                <a:cxnLst/>
                <a:rect l="l" t="t" r="r" b="b"/>
                <a:pathLst>
                  <a:path w="22350" h="32157" extrusionOk="0">
                    <a:moveTo>
                      <a:pt x="20081" y="201"/>
                    </a:moveTo>
                    <a:lnTo>
                      <a:pt x="20081" y="234"/>
                    </a:lnTo>
                    <a:cubicBezTo>
                      <a:pt x="19781" y="1"/>
                      <a:pt x="19348" y="34"/>
                      <a:pt x="18847" y="334"/>
                    </a:cubicBezTo>
                    <a:lnTo>
                      <a:pt x="1602" y="10275"/>
                    </a:lnTo>
                    <a:cubicBezTo>
                      <a:pt x="734" y="10808"/>
                      <a:pt x="0" y="11909"/>
                      <a:pt x="0" y="12810"/>
                    </a:cubicBezTo>
                    <a:lnTo>
                      <a:pt x="0" y="30022"/>
                    </a:lnTo>
                    <a:cubicBezTo>
                      <a:pt x="0" y="30422"/>
                      <a:pt x="167" y="30723"/>
                      <a:pt x="401" y="30856"/>
                    </a:cubicBezTo>
                    <a:lnTo>
                      <a:pt x="2569" y="32157"/>
                    </a:lnTo>
                    <a:lnTo>
                      <a:pt x="2769" y="30022"/>
                    </a:lnTo>
                    <a:lnTo>
                      <a:pt x="18847" y="20749"/>
                    </a:lnTo>
                    <a:cubicBezTo>
                      <a:pt x="19714" y="20248"/>
                      <a:pt x="20415" y="19114"/>
                      <a:pt x="20415" y="18247"/>
                    </a:cubicBezTo>
                    <a:lnTo>
                      <a:pt x="20415" y="3770"/>
                    </a:lnTo>
                    <a:lnTo>
                      <a:pt x="22350" y="160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7" name="Google Shape;4507;p40"/>
              <p:cNvSpPr/>
              <p:nvPr/>
            </p:nvSpPr>
            <p:spPr>
              <a:xfrm>
                <a:off x="3790176" y="2320909"/>
                <a:ext cx="542402" cy="820245"/>
              </a:xfrm>
              <a:custGeom>
                <a:avLst/>
                <a:gdLst/>
                <a:ahLst/>
                <a:cxnLst/>
                <a:rect l="l" t="t" r="r" b="b"/>
                <a:pathLst>
                  <a:path w="20416" h="30874" extrusionOk="0">
                    <a:moveTo>
                      <a:pt x="19629" y="1"/>
                    </a:moveTo>
                    <a:cubicBezTo>
                      <a:pt x="19399" y="1"/>
                      <a:pt x="19132" y="79"/>
                      <a:pt x="18847" y="243"/>
                    </a:cubicBezTo>
                    <a:lnTo>
                      <a:pt x="1602" y="10217"/>
                    </a:lnTo>
                    <a:cubicBezTo>
                      <a:pt x="734" y="10717"/>
                      <a:pt x="1" y="11851"/>
                      <a:pt x="1" y="12719"/>
                    </a:cubicBezTo>
                    <a:lnTo>
                      <a:pt x="1" y="29964"/>
                    </a:lnTo>
                    <a:cubicBezTo>
                      <a:pt x="1" y="30547"/>
                      <a:pt x="332" y="30874"/>
                      <a:pt x="812" y="30874"/>
                    </a:cubicBezTo>
                    <a:cubicBezTo>
                      <a:pt x="1047" y="30874"/>
                      <a:pt x="1317" y="30796"/>
                      <a:pt x="1602" y="30632"/>
                    </a:cubicBezTo>
                    <a:lnTo>
                      <a:pt x="18847" y="20658"/>
                    </a:lnTo>
                    <a:cubicBezTo>
                      <a:pt x="19715" y="20157"/>
                      <a:pt x="20415" y="19057"/>
                      <a:pt x="20415" y="18156"/>
                    </a:cubicBezTo>
                    <a:lnTo>
                      <a:pt x="20415" y="910"/>
                    </a:lnTo>
                    <a:cubicBezTo>
                      <a:pt x="20415" y="328"/>
                      <a:pt x="20099" y="1"/>
                      <a:pt x="196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8" name="Google Shape;4508;p40"/>
              <p:cNvSpPr/>
              <p:nvPr/>
            </p:nvSpPr>
            <p:spPr>
              <a:xfrm>
                <a:off x="3835368" y="2788146"/>
                <a:ext cx="452896" cy="261477"/>
              </a:xfrm>
              <a:custGeom>
                <a:avLst/>
                <a:gdLst/>
                <a:ahLst/>
                <a:cxnLst/>
                <a:rect l="l" t="t" r="r" b="b"/>
                <a:pathLst>
                  <a:path w="17047" h="9842" fill="none" extrusionOk="0">
                    <a:moveTo>
                      <a:pt x="1" y="9841"/>
                    </a:moveTo>
                    <a:lnTo>
                      <a:pt x="17046" y="1"/>
                    </a:lnTo>
                  </a:path>
                </a:pathLst>
              </a:custGeom>
              <a:noFill/>
              <a:ln w="9175" cap="rnd" cmpd="sng">
                <a:solidFill>
                  <a:srgbClr val="16367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9" name="Google Shape;4509;p40"/>
              <p:cNvSpPr/>
              <p:nvPr/>
            </p:nvSpPr>
            <p:spPr>
              <a:xfrm>
                <a:off x="4138454" y="2839178"/>
                <a:ext cx="40808" cy="46839"/>
              </a:xfrm>
              <a:custGeom>
                <a:avLst/>
                <a:gdLst/>
                <a:ahLst/>
                <a:cxnLst/>
                <a:rect l="l" t="t" r="r" b="b"/>
                <a:pathLst>
                  <a:path w="1536" h="1763" extrusionOk="0">
                    <a:moveTo>
                      <a:pt x="1139" y="1"/>
                    </a:moveTo>
                    <a:cubicBezTo>
                      <a:pt x="1027" y="1"/>
                      <a:pt x="899" y="38"/>
                      <a:pt x="768" y="115"/>
                    </a:cubicBezTo>
                    <a:cubicBezTo>
                      <a:pt x="335" y="382"/>
                      <a:pt x="1" y="915"/>
                      <a:pt x="1" y="1316"/>
                    </a:cubicBezTo>
                    <a:cubicBezTo>
                      <a:pt x="1" y="1607"/>
                      <a:pt x="152" y="1763"/>
                      <a:pt x="382" y="1763"/>
                    </a:cubicBezTo>
                    <a:cubicBezTo>
                      <a:pt x="495" y="1763"/>
                      <a:pt x="626" y="1726"/>
                      <a:pt x="768" y="1649"/>
                    </a:cubicBezTo>
                    <a:cubicBezTo>
                      <a:pt x="1168" y="1416"/>
                      <a:pt x="1535" y="849"/>
                      <a:pt x="1535" y="448"/>
                    </a:cubicBezTo>
                    <a:cubicBezTo>
                      <a:pt x="1535" y="157"/>
                      <a:pt x="1370" y="1"/>
                      <a:pt x="1139" y="1"/>
                    </a:cubicBez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0" name="Google Shape;4510;p40"/>
              <p:cNvSpPr/>
              <p:nvPr/>
            </p:nvSpPr>
            <p:spPr>
              <a:xfrm>
                <a:off x="3970093" y="2648145"/>
                <a:ext cx="185229" cy="212274"/>
              </a:xfrm>
              <a:custGeom>
                <a:avLst/>
                <a:gdLst/>
                <a:ahLst/>
                <a:cxnLst/>
                <a:rect l="l" t="t" r="r" b="b"/>
                <a:pathLst>
                  <a:path w="6972" h="7990" extrusionOk="0">
                    <a:moveTo>
                      <a:pt x="6705" y="0"/>
                    </a:moveTo>
                    <a:lnTo>
                      <a:pt x="634" y="34"/>
                    </a:lnTo>
                    <a:cubicBezTo>
                      <a:pt x="334" y="34"/>
                      <a:pt x="0" y="434"/>
                      <a:pt x="0" y="768"/>
                    </a:cubicBezTo>
                    <a:lnTo>
                      <a:pt x="0" y="7739"/>
                    </a:lnTo>
                    <a:cubicBezTo>
                      <a:pt x="0" y="7906"/>
                      <a:pt x="84" y="7990"/>
                      <a:pt x="204" y="7990"/>
                    </a:cubicBezTo>
                    <a:cubicBezTo>
                      <a:pt x="325" y="7990"/>
                      <a:pt x="484" y="7906"/>
                      <a:pt x="634" y="7739"/>
                    </a:cubicBezTo>
                    <a:lnTo>
                      <a:pt x="6705" y="734"/>
                    </a:lnTo>
                    <a:cubicBezTo>
                      <a:pt x="6972" y="434"/>
                      <a:pt x="6972" y="0"/>
                      <a:pt x="67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1" name="Google Shape;4511;p40"/>
              <p:cNvSpPr/>
              <p:nvPr/>
            </p:nvSpPr>
            <p:spPr>
              <a:xfrm>
                <a:off x="2856648" y="2370103"/>
                <a:ext cx="465362" cy="491344"/>
              </a:xfrm>
              <a:custGeom>
                <a:avLst/>
                <a:gdLst/>
                <a:ahLst/>
                <a:cxnLst/>
                <a:rect l="l" t="t" r="r" b="b"/>
                <a:pathLst>
                  <a:path w="42431" h="44800" extrusionOk="0">
                    <a:moveTo>
                      <a:pt x="573" y="0"/>
                    </a:moveTo>
                    <a:cubicBezTo>
                      <a:pt x="236" y="0"/>
                      <a:pt x="1" y="293"/>
                      <a:pt x="1" y="784"/>
                    </a:cubicBezTo>
                    <a:lnTo>
                      <a:pt x="1" y="19697"/>
                    </a:lnTo>
                    <a:cubicBezTo>
                      <a:pt x="1" y="20331"/>
                      <a:pt x="434" y="21132"/>
                      <a:pt x="968" y="21432"/>
                    </a:cubicBezTo>
                    <a:lnTo>
                      <a:pt x="41464" y="44682"/>
                    </a:lnTo>
                    <a:cubicBezTo>
                      <a:pt x="41605" y="44762"/>
                      <a:pt x="41740" y="44799"/>
                      <a:pt x="41861" y="44799"/>
                    </a:cubicBezTo>
                    <a:cubicBezTo>
                      <a:pt x="42197" y="44799"/>
                      <a:pt x="42431" y="44514"/>
                      <a:pt x="42431" y="44048"/>
                    </a:cubicBezTo>
                    <a:lnTo>
                      <a:pt x="42431" y="25135"/>
                    </a:lnTo>
                    <a:cubicBezTo>
                      <a:pt x="42431" y="24468"/>
                      <a:pt x="41997" y="23700"/>
                      <a:pt x="41464" y="23400"/>
                    </a:cubicBezTo>
                    <a:lnTo>
                      <a:pt x="968" y="117"/>
                    </a:lnTo>
                    <a:cubicBezTo>
                      <a:pt x="827" y="38"/>
                      <a:pt x="694" y="0"/>
                      <a:pt x="57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2" name="Google Shape;4512;p40"/>
              <p:cNvSpPr/>
              <p:nvPr/>
            </p:nvSpPr>
            <p:spPr>
              <a:xfrm>
                <a:off x="2839089" y="2379612"/>
                <a:ext cx="465362" cy="491333"/>
              </a:xfrm>
              <a:custGeom>
                <a:avLst/>
                <a:gdLst/>
                <a:ahLst/>
                <a:cxnLst/>
                <a:rect l="l" t="t" r="r" b="b"/>
                <a:pathLst>
                  <a:path w="42431" h="44799" extrusionOk="0">
                    <a:moveTo>
                      <a:pt x="573" y="1"/>
                    </a:moveTo>
                    <a:cubicBezTo>
                      <a:pt x="236" y="1"/>
                      <a:pt x="0" y="293"/>
                      <a:pt x="0" y="784"/>
                    </a:cubicBezTo>
                    <a:lnTo>
                      <a:pt x="0" y="19664"/>
                    </a:lnTo>
                    <a:cubicBezTo>
                      <a:pt x="0" y="20332"/>
                      <a:pt x="434" y="21132"/>
                      <a:pt x="968" y="21432"/>
                    </a:cubicBezTo>
                    <a:lnTo>
                      <a:pt x="41463" y="44682"/>
                    </a:lnTo>
                    <a:cubicBezTo>
                      <a:pt x="41604" y="44761"/>
                      <a:pt x="41738" y="44799"/>
                      <a:pt x="41858" y="44799"/>
                    </a:cubicBezTo>
                    <a:cubicBezTo>
                      <a:pt x="42196" y="44799"/>
                      <a:pt x="42431" y="44506"/>
                      <a:pt x="42431" y="44015"/>
                    </a:cubicBezTo>
                    <a:lnTo>
                      <a:pt x="42431" y="25135"/>
                    </a:lnTo>
                    <a:cubicBezTo>
                      <a:pt x="42431" y="24468"/>
                      <a:pt x="41997" y="23667"/>
                      <a:pt x="41463" y="23367"/>
                    </a:cubicBezTo>
                    <a:lnTo>
                      <a:pt x="968" y="117"/>
                    </a:lnTo>
                    <a:cubicBezTo>
                      <a:pt x="827" y="38"/>
                      <a:pt x="693" y="1"/>
                      <a:pt x="5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3" name="Google Shape;4513;p40"/>
              <p:cNvSpPr/>
              <p:nvPr/>
            </p:nvSpPr>
            <p:spPr>
              <a:xfrm>
                <a:off x="2839089" y="2379612"/>
                <a:ext cx="465362" cy="306399"/>
              </a:xfrm>
              <a:custGeom>
                <a:avLst/>
                <a:gdLst/>
                <a:ahLst/>
                <a:cxnLst/>
                <a:rect l="l" t="t" r="r" b="b"/>
                <a:pathLst>
                  <a:path w="42431" h="27937" extrusionOk="0">
                    <a:moveTo>
                      <a:pt x="573" y="1"/>
                    </a:moveTo>
                    <a:cubicBezTo>
                      <a:pt x="236" y="1"/>
                      <a:pt x="0" y="293"/>
                      <a:pt x="0" y="784"/>
                    </a:cubicBezTo>
                    <a:lnTo>
                      <a:pt x="0" y="3586"/>
                    </a:lnTo>
                    <a:lnTo>
                      <a:pt x="42431" y="27937"/>
                    </a:lnTo>
                    <a:lnTo>
                      <a:pt x="42431" y="25135"/>
                    </a:lnTo>
                    <a:cubicBezTo>
                      <a:pt x="42431" y="24468"/>
                      <a:pt x="41997" y="23667"/>
                      <a:pt x="41463" y="23367"/>
                    </a:cubicBezTo>
                    <a:lnTo>
                      <a:pt x="968" y="117"/>
                    </a:lnTo>
                    <a:cubicBezTo>
                      <a:pt x="827" y="38"/>
                      <a:pt x="693" y="1"/>
                      <a:pt x="5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4" name="Google Shape;4514;p40"/>
              <p:cNvSpPr/>
              <p:nvPr/>
            </p:nvSpPr>
            <p:spPr>
              <a:xfrm>
                <a:off x="2857010" y="2405221"/>
                <a:ext cx="14653" cy="16945"/>
              </a:xfrm>
              <a:custGeom>
                <a:avLst/>
                <a:gdLst/>
                <a:ahLst/>
                <a:cxnLst/>
                <a:rect l="l" t="t" r="r" b="b"/>
                <a:pathLst>
                  <a:path w="1336" h="1545" extrusionOk="0">
                    <a:moveTo>
                      <a:pt x="327" y="1"/>
                    </a:moveTo>
                    <a:cubicBezTo>
                      <a:pt x="132" y="1"/>
                      <a:pt x="1" y="141"/>
                      <a:pt x="1" y="384"/>
                    </a:cubicBezTo>
                    <a:cubicBezTo>
                      <a:pt x="1" y="751"/>
                      <a:pt x="301" y="1218"/>
                      <a:pt x="668" y="1451"/>
                    </a:cubicBezTo>
                    <a:cubicBezTo>
                      <a:pt x="784" y="1514"/>
                      <a:pt x="893" y="1544"/>
                      <a:pt x="988" y="1544"/>
                    </a:cubicBezTo>
                    <a:cubicBezTo>
                      <a:pt x="1194" y="1544"/>
                      <a:pt x="1335" y="1403"/>
                      <a:pt x="1335" y="1151"/>
                    </a:cubicBezTo>
                    <a:cubicBezTo>
                      <a:pt x="1335" y="784"/>
                      <a:pt x="1035" y="317"/>
                      <a:pt x="668" y="117"/>
                    </a:cubicBezTo>
                    <a:cubicBezTo>
                      <a:pt x="544" y="38"/>
                      <a:pt x="427" y="1"/>
                      <a:pt x="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5" name="Google Shape;4515;p40"/>
              <p:cNvSpPr/>
              <p:nvPr/>
            </p:nvSpPr>
            <p:spPr>
              <a:xfrm>
                <a:off x="2891766" y="2425346"/>
                <a:ext cx="14653" cy="17022"/>
              </a:xfrm>
              <a:custGeom>
                <a:avLst/>
                <a:gdLst/>
                <a:ahLst/>
                <a:cxnLst/>
                <a:rect l="l" t="t" r="r" b="b"/>
                <a:pathLst>
                  <a:path w="1336" h="1552" extrusionOk="0">
                    <a:moveTo>
                      <a:pt x="327" y="1"/>
                    </a:moveTo>
                    <a:cubicBezTo>
                      <a:pt x="132" y="1"/>
                      <a:pt x="1" y="141"/>
                      <a:pt x="1" y="384"/>
                    </a:cubicBezTo>
                    <a:cubicBezTo>
                      <a:pt x="1" y="750"/>
                      <a:pt x="301" y="1217"/>
                      <a:pt x="668" y="1451"/>
                    </a:cubicBezTo>
                    <a:cubicBezTo>
                      <a:pt x="790" y="1518"/>
                      <a:pt x="905" y="1551"/>
                      <a:pt x="1004" y="1551"/>
                    </a:cubicBezTo>
                    <a:cubicBezTo>
                      <a:pt x="1202" y="1551"/>
                      <a:pt x="1335" y="1418"/>
                      <a:pt x="1335" y="1151"/>
                    </a:cubicBezTo>
                    <a:cubicBezTo>
                      <a:pt x="1335" y="784"/>
                      <a:pt x="1035" y="317"/>
                      <a:pt x="668" y="117"/>
                    </a:cubicBezTo>
                    <a:cubicBezTo>
                      <a:pt x="544" y="38"/>
                      <a:pt x="427" y="1"/>
                      <a:pt x="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6" name="Google Shape;4516;p40"/>
              <p:cNvSpPr/>
              <p:nvPr/>
            </p:nvSpPr>
            <p:spPr>
              <a:xfrm>
                <a:off x="2926522" y="2445636"/>
                <a:ext cx="14653" cy="16857"/>
              </a:xfrm>
              <a:custGeom>
                <a:avLst/>
                <a:gdLst/>
                <a:ahLst/>
                <a:cxnLst/>
                <a:rect l="l" t="t" r="r" b="b"/>
                <a:pathLst>
                  <a:path w="1336" h="1537" extrusionOk="0">
                    <a:moveTo>
                      <a:pt x="326" y="0"/>
                    </a:moveTo>
                    <a:cubicBezTo>
                      <a:pt x="132" y="0"/>
                      <a:pt x="1" y="126"/>
                      <a:pt x="1" y="368"/>
                    </a:cubicBezTo>
                    <a:cubicBezTo>
                      <a:pt x="1" y="735"/>
                      <a:pt x="301" y="1235"/>
                      <a:pt x="668" y="1436"/>
                    </a:cubicBezTo>
                    <a:cubicBezTo>
                      <a:pt x="793" y="1504"/>
                      <a:pt x="910" y="1537"/>
                      <a:pt x="1010" y="1537"/>
                    </a:cubicBezTo>
                    <a:cubicBezTo>
                      <a:pt x="1204" y="1537"/>
                      <a:pt x="1335" y="1411"/>
                      <a:pt x="1335" y="1169"/>
                    </a:cubicBezTo>
                    <a:cubicBezTo>
                      <a:pt x="1335" y="768"/>
                      <a:pt x="1035" y="301"/>
                      <a:pt x="668" y="101"/>
                    </a:cubicBezTo>
                    <a:cubicBezTo>
                      <a:pt x="543" y="33"/>
                      <a:pt x="426" y="0"/>
                      <a:pt x="3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7" name="Google Shape;4517;p40"/>
              <p:cNvSpPr/>
              <p:nvPr/>
            </p:nvSpPr>
            <p:spPr>
              <a:xfrm>
                <a:off x="2960554" y="2578310"/>
                <a:ext cx="166465" cy="101120"/>
              </a:xfrm>
              <a:custGeom>
                <a:avLst/>
                <a:gdLst/>
                <a:ahLst/>
                <a:cxnLst/>
                <a:rect l="l" t="t" r="r" b="b"/>
                <a:pathLst>
                  <a:path w="15178" h="9220" extrusionOk="0">
                    <a:moveTo>
                      <a:pt x="759" y="0"/>
                    </a:moveTo>
                    <a:cubicBezTo>
                      <a:pt x="532" y="0"/>
                      <a:pt x="303" y="119"/>
                      <a:pt x="167" y="347"/>
                    </a:cubicBezTo>
                    <a:cubicBezTo>
                      <a:pt x="0" y="647"/>
                      <a:pt x="100" y="1047"/>
                      <a:pt x="434" y="1247"/>
                    </a:cubicBezTo>
                    <a:lnTo>
                      <a:pt x="14077" y="9119"/>
                    </a:lnTo>
                    <a:cubicBezTo>
                      <a:pt x="14210" y="9186"/>
                      <a:pt x="14310" y="9220"/>
                      <a:pt x="14410" y="9220"/>
                    </a:cubicBezTo>
                    <a:cubicBezTo>
                      <a:pt x="14644" y="9220"/>
                      <a:pt x="14877" y="9086"/>
                      <a:pt x="14977" y="8886"/>
                    </a:cubicBezTo>
                    <a:cubicBezTo>
                      <a:pt x="15178" y="8586"/>
                      <a:pt x="15077" y="8185"/>
                      <a:pt x="14744" y="7985"/>
                    </a:cubicBezTo>
                    <a:lnTo>
                      <a:pt x="1067" y="80"/>
                    </a:lnTo>
                    <a:cubicBezTo>
                      <a:pt x="972" y="26"/>
                      <a:pt x="866" y="0"/>
                      <a:pt x="75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8" name="Google Shape;4518;p40"/>
              <p:cNvSpPr/>
              <p:nvPr/>
            </p:nvSpPr>
            <p:spPr>
              <a:xfrm>
                <a:off x="2866157" y="2493004"/>
                <a:ext cx="80501" cy="112000"/>
              </a:xfrm>
              <a:custGeom>
                <a:avLst/>
                <a:gdLst/>
                <a:ahLst/>
                <a:cxnLst/>
                <a:rect l="l" t="t" r="r" b="b"/>
                <a:pathLst>
                  <a:path w="7340" h="10212" extrusionOk="0">
                    <a:moveTo>
                      <a:pt x="260" y="0"/>
                    </a:moveTo>
                    <a:cubicBezTo>
                      <a:pt x="110" y="0"/>
                      <a:pt x="1" y="131"/>
                      <a:pt x="1" y="352"/>
                    </a:cubicBezTo>
                    <a:lnTo>
                      <a:pt x="1" y="5623"/>
                    </a:lnTo>
                    <a:cubicBezTo>
                      <a:pt x="1" y="5923"/>
                      <a:pt x="201" y="6290"/>
                      <a:pt x="435" y="6423"/>
                    </a:cubicBezTo>
                    <a:lnTo>
                      <a:pt x="6906" y="10159"/>
                    </a:lnTo>
                    <a:cubicBezTo>
                      <a:pt x="6967" y="10194"/>
                      <a:pt x="7026" y="10211"/>
                      <a:pt x="7080" y="10211"/>
                    </a:cubicBezTo>
                    <a:cubicBezTo>
                      <a:pt x="7231" y="10211"/>
                      <a:pt x="7339" y="10080"/>
                      <a:pt x="7339" y="9859"/>
                    </a:cubicBezTo>
                    <a:lnTo>
                      <a:pt x="7339" y="4589"/>
                    </a:lnTo>
                    <a:cubicBezTo>
                      <a:pt x="7339" y="4288"/>
                      <a:pt x="7139" y="3922"/>
                      <a:pt x="6906" y="3788"/>
                    </a:cubicBezTo>
                    <a:lnTo>
                      <a:pt x="435" y="52"/>
                    </a:lnTo>
                    <a:cubicBezTo>
                      <a:pt x="373" y="17"/>
                      <a:pt x="314" y="0"/>
                      <a:pt x="2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9" name="Google Shape;4519;p40"/>
              <p:cNvSpPr/>
              <p:nvPr/>
            </p:nvSpPr>
            <p:spPr>
              <a:xfrm>
                <a:off x="2866157" y="2497600"/>
                <a:ext cx="80501" cy="107767"/>
              </a:xfrm>
              <a:custGeom>
                <a:avLst/>
                <a:gdLst/>
                <a:ahLst/>
                <a:cxnLst/>
                <a:rect l="l" t="t" r="r" b="b"/>
                <a:pathLst>
                  <a:path w="7340" h="9826" extrusionOk="0">
                    <a:moveTo>
                      <a:pt x="1" y="0"/>
                    </a:moveTo>
                    <a:lnTo>
                      <a:pt x="1" y="5237"/>
                    </a:lnTo>
                    <a:cubicBezTo>
                      <a:pt x="1" y="5504"/>
                      <a:pt x="201" y="5871"/>
                      <a:pt x="435" y="6004"/>
                    </a:cubicBezTo>
                    <a:lnTo>
                      <a:pt x="6906" y="9774"/>
                    </a:lnTo>
                    <a:cubicBezTo>
                      <a:pt x="6967" y="9809"/>
                      <a:pt x="7026" y="9825"/>
                      <a:pt x="7080" y="9825"/>
                    </a:cubicBezTo>
                    <a:cubicBezTo>
                      <a:pt x="7231" y="9825"/>
                      <a:pt x="7339" y="9695"/>
                      <a:pt x="7339" y="9473"/>
                    </a:cubicBezTo>
                    <a:lnTo>
                      <a:pt x="7339" y="6171"/>
                    </a:lnTo>
                    <a:lnTo>
                      <a:pt x="3537" y="3970"/>
                    </a:lnTo>
                    <a:cubicBezTo>
                      <a:pt x="3370" y="3869"/>
                      <a:pt x="3203" y="3636"/>
                      <a:pt x="3103" y="3369"/>
                    </a:cubicBezTo>
                    <a:lnTo>
                      <a:pt x="2770" y="2235"/>
                    </a:lnTo>
                    <a:cubicBezTo>
                      <a:pt x="2636" y="1768"/>
                      <a:pt x="2336" y="1334"/>
                      <a:pt x="2002" y="1134"/>
                    </a:cubicBez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0" name="Google Shape;4520;p40"/>
              <p:cNvSpPr/>
              <p:nvPr/>
            </p:nvSpPr>
            <p:spPr>
              <a:xfrm>
                <a:off x="3132491" y="2675811"/>
                <a:ext cx="135383" cy="116091"/>
              </a:xfrm>
              <a:custGeom>
                <a:avLst/>
                <a:gdLst/>
                <a:ahLst/>
                <a:cxnLst/>
                <a:rect l="l" t="t" r="r" b="b"/>
                <a:pathLst>
                  <a:path w="12344" h="10585" extrusionOk="0">
                    <a:moveTo>
                      <a:pt x="5753" y="0"/>
                    </a:moveTo>
                    <a:cubicBezTo>
                      <a:pt x="5116" y="0"/>
                      <a:pt x="4599" y="322"/>
                      <a:pt x="4271" y="897"/>
                    </a:cubicBezTo>
                    <a:cubicBezTo>
                      <a:pt x="4104" y="696"/>
                      <a:pt x="3870" y="496"/>
                      <a:pt x="3637" y="363"/>
                    </a:cubicBezTo>
                    <a:cubicBezTo>
                      <a:pt x="3410" y="236"/>
                      <a:pt x="3196" y="176"/>
                      <a:pt x="3004" y="176"/>
                    </a:cubicBezTo>
                    <a:cubicBezTo>
                      <a:pt x="2490" y="176"/>
                      <a:pt x="2136" y="610"/>
                      <a:pt x="2136" y="1364"/>
                    </a:cubicBezTo>
                    <a:lnTo>
                      <a:pt x="1669" y="1097"/>
                    </a:lnTo>
                    <a:cubicBezTo>
                      <a:pt x="1414" y="951"/>
                      <a:pt x="1175" y="883"/>
                      <a:pt x="961" y="883"/>
                    </a:cubicBezTo>
                    <a:cubicBezTo>
                      <a:pt x="389" y="883"/>
                      <a:pt x="1" y="1372"/>
                      <a:pt x="1" y="2198"/>
                    </a:cubicBezTo>
                    <a:cubicBezTo>
                      <a:pt x="1" y="3332"/>
                      <a:pt x="735" y="4699"/>
                      <a:pt x="1669" y="5233"/>
                    </a:cubicBezTo>
                    <a:lnTo>
                      <a:pt x="10642" y="10370"/>
                    </a:lnTo>
                    <a:cubicBezTo>
                      <a:pt x="10896" y="10515"/>
                      <a:pt x="11138" y="10584"/>
                      <a:pt x="11356" y="10584"/>
                    </a:cubicBezTo>
                    <a:cubicBezTo>
                      <a:pt x="11937" y="10584"/>
                      <a:pt x="12343" y="10094"/>
                      <a:pt x="12343" y="9269"/>
                    </a:cubicBezTo>
                    <a:cubicBezTo>
                      <a:pt x="12343" y="8135"/>
                      <a:pt x="11576" y="6801"/>
                      <a:pt x="10642" y="6267"/>
                    </a:cubicBezTo>
                    <a:lnTo>
                      <a:pt x="10175" y="5967"/>
                    </a:lnTo>
                    <a:cubicBezTo>
                      <a:pt x="10175" y="3865"/>
                      <a:pt x="8774" y="1364"/>
                      <a:pt x="7073" y="396"/>
                    </a:cubicBezTo>
                    <a:cubicBezTo>
                      <a:pt x="6597" y="127"/>
                      <a:pt x="6152" y="0"/>
                      <a:pt x="57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1" name="Google Shape;4521;p40"/>
              <p:cNvSpPr/>
              <p:nvPr/>
            </p:nvSpPr>
            <p:spPr>
              <a:xfrm>
                <a:off x="2960554" y="2578310"/>
                <a:ext cx="102075" cy="69655"/>
              </a:xfrm>
              <a:custGeom>
                <a:avLst/>
                <a:gdLst/>
                <a:ahLst/>
                <a:cxnLst/>
                <a:rect l="l" t="t" r="r" b="b"/>
                <a:pathLst>
                  <a:path w="9307" h="6351" extrusionOk="0">
                    <a:moveTo>
                      <a:pt x="759" y="0"/>
                    </a:moveTo>
                    <a:cubicBezTo>
                      <a:pt x="532" y="0"/>
                      <a:pt x="303" y="119"/>
                      <a:pt x="167" y="347"/>
                    </a:cubicBezTo>
                    <a:cubicBezTo>
                      <a:pt x="0" y="647"/>
                      <a:pt x="100" y="1047"/>
                      <a:pt x="434" y="1247"/>
                    </a:cubicBezTo>
                    <a:lnTo>
                      <a:pt x="9307" y="6351"/>
                    </a:lnTo>
                    <a:lnTo>
                      <a:pt x="9307" y="4850"/>
                    </a:lnTo>
                    <a:lnTo>
                      <a:pt x="1067" y="80"/>
                    </a:lnTo>
                    <a:cubicBezTo>
                      <a:pt x="972" y="26"/>
                      <a:pt x="866" y="0"/>
                      <a:pt x="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2" name="Google Shape;4522;p40"/>
              <p:cNvSpPr/>
              <p:nvPr/>
            </p:nvSpPr>
            <p:spPr>
              <a:xfrm>
                <a:off x="2943719" y="3266422"/>
                <a:ext cx="297439" cy="158327"/>
              </a:xfrm>
              <a:custGeom>
                <a:avLst/>
                <a:gdLst/>
                <a:ahLst/>
                <a:cxnLst/>
                <a:rect l="l" t="t" r="r" b="b"/>
                <a:pathLst>
                  <a:path w="27120" h="14436" extrusionOk="0">
                    <a:moveTo>
                      <a:pt x="13519" y="0"/>
                    </a:moveTo>
                    <a:cubicBezTo>
                      <a:pt x="10350" y="0"/>
                      <a:pt x="7189" y="717"/>
                      <a:pt x="4804" y="2152"/>
                    </a:cubicBezTo>
                    <a:cubicBezTo>
                      <a:pt x="1" y="5020"/>
                      <a:pt x="34" y="9590"/>
                      <a:pt x="4837" y="12359"/>
                    </a:cubicBezTo>
                    <a:cubicBezTo>
                      <a:pt x="7239" y="13743"/>
                      <a:pt x="10408" y="14436"/>
                      <a:pt x="13577" y="14436"/>
                    </a:cubicBezTo>
                    <a:cubicBezTo>
                      <a:pt x="16746" y="14436"/>
                      <a:pt x="19915" y="13743"/>
                      <a:pt x="22317" y="12359"/>
                    </a:cubicBezTo>
                    <a:cubicBezTo>
                      <a:pt x="27120" y="9590"/>
                      <a:pt x="27120" y="5020"/>
                      <a:pt x="22283" y="2152"/>
                    </a:cubicBezTo>
                    <a:cubicBezTo>
                      <a:pt x="19865" y="717"/>
                      <a:pt x="16688" y="0"/>
                      <a:pt x="135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3" name="Google Shape;4523;p40"/>
              <p:cNvSpPr/>
              <p:nvPr/>
            </p:nvSpPr>
            <p:spPr>
              <a:xfrm>
                <a:off x="2959446" y="3081488"/>
                <a:ext cx="13556" cy="134999"/>
              </a:xfrm>
              <a:custGeom>
                <a:avLst/>
                <a:gdLst/>
                <a:ahLst/>
                <a:cxnLst/>
                <a:rect l="l" t="t" r="r" b="b"/>
                <a:pathLst>
                  <a:path w="1236" h="12309" extrusionOk="0">
                    <a:moveTo>
                      <a:pt x="1" y="0"/>
                    </a:moveTo>
                    <a:lnTo>
                      <a:pt x="1" y="12075"/>
                    </a:lnTo>
                    <a:cubicBezTo>
                      <a:pt x="1" y="12209"/>
                      <a:pt x="268" y="12309"/>
                      <a:pt x="635" y="12309"/>
                    </a:cubicBezTo>
                    <a:cubicBezTo>
                      <a:pt x="968" y="12309"/>
                      <a:pt x="1235" y="12209"/>
                      <a:pt x="1235" y="12075"/>
                    </a:cubicBezTo>
                    <a:lnTo>
                      <a:pt x="12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4" name="Google Shape;4524;p40"/>
              <p:cNvSpPr/>
              <p:nvPr/>
            </p:nvSpPr>
            <p:spPr>
              <a:xfrm>
                <a:off x="2953962" y="3019653"/>
                <a:ext cx="439029" cy="253174"/>
              </a:xfrm>
              <a:custGeom>
                <a:avLst/>
                <a:gdLst/>
                <a:ahLst/>
                <a:cxnLst/>
                <a:rect l="l" t="t" r="r" b="b"/>
                <a:pathLst>
                  <a:path w="40030" h="23084" extrusionOk="0">
                    <a:moveTo>
                      <a:pt x="11442" y="1"/>
                    </a:moveTo>
                    <a:lnTo>
                      <a:pt x="1" y="5305"/>
                    </a:lnTo>
                    <a:lnTo>
                      <a:pt x="1" y="6572"/>
                    </a:lnTo>
                    <a:lnTo>
                      <a:pt x="28554" y="23084"/>
                    </a:lnTo>
                    <a:lnTo>
                      <a:pt x="40029" y="16446"/>
                    </a:lnTo>
                    <a:lnTo>
                      <a:pt x="40029" y="15178"/>
                    </a:lnTo>
                    <a:lnTo>
                      <a:pt x="1144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5" name="Google Shape;4525;p40"/>
              <p:cNvSpPr/>
              <p:nvPr/>
            </p:nvSpPr>
            <p:spPr>
              <a:xfrm>
                <a:off x="3271153" y="3239529"/>
                <a:ext cx="13545" cy="157329"/>
              </a:xfrm>
              <a:custGeom>
                <a:avLst/>
                <a:gdLst/>
                <a:ahLst/>
                <a:cxnLst/>
                <a:rect l="l" t="t" r="r" b="b"/>
                <a:pathLst>
                  <a:path w="1235" h="14345" extrusionOk="0">
                    <a:moveTo>
                      <a:pt x="0" y="0"/>
                    </a:moveTo>
                    <a:lnTo>
                      <a:pt x="0" y="14111"/>
                    </a:lnTo>
                    <a:cubicBezTo>
                      <a:pt x="0" y="14244"/>
                      <a:pt x="267" y="14344"/>
                      <a:pt x="634" y="14344"/>
                    </a:cubicBezTo>
                    <a:cubicBezTo>
                      <a:pt x="968" y="14344"/>
                      <a:pt x="1234" y="14244"/>
                      <a:pt x="1234" y="14111"/>
                    </a:cubicBezTo>
                    <a:lnTo>
                      <a:pt x="12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6" name="Google Shape;4526;p40"/>
              <p:cNvSpPr/>
              <p:nvPr/>
            </p:nvSpPr>
            <p:spPr>
              <a:xfrm>
                <a:off x="3376880" y="3178802"/>
                <a:ext cx="13545" cy="156956"/>
              </a:xfrm>
              <a:custGeom>
                <a:avLst/>
                <a:gdLst/>
                <a:ahLst/>
                <a:cxnLst/>
                <a:rect l="l" t="t" r="r" b="b"/>
                <a:pathLst>
                  <a:path w="1235" h="14311" extrusionOk="0">
                    <a:moveTo>
                      <a:pt x="0" y="0"/>
                    </a:moveTo>
                    <a:lnTo>
                      <a:pt x="0" y="14077"/>
                    </a:lnTo>
                    <a:cubicBezTo>
                      <a:pt x="0" y="14210"/>
                      <a:pt x="267" y="14310"/>
                      <a:pt x="601" y="14310"/>
                    </a:cubicBezTo>
                    <a:cubicBezTo>
                      <a:pt x="968" y="14310"/>
                      <a:pt x="1235" y="14210"/>
                      <a:pt x="1235" y="14077"/>
                    </a:cubicBezTo>
                    <a:lnTo>
                      <a:pt x="12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7" name="Google Shape;4527;p40"/>
              <p:cNvSpPr/>
              <p:nvPr/>
            </p:nvSpPr>
            <p:spPr>
              <a:xfrm>
                <a:off x="2953962" y="3005384"/>
                <a:ext cx="439029" cy="253174"/>
              </a:xfrm>
              <a:custGeom>
                <a:avLst/>
                <a:gdLst/>
                <a:ahLst/>
                <a:cxnLst/>
                <a:rect l="l" t="t" r="r" b="b"/>
                <a:pathLst>
                  <a:path w="40030" h="23084" extrusionOk="0">
                    <a:moveTo>
                      <a:pt x="11442" y="1"/>
                    </a:moveTo>
                    <a:lnTo>
                      <a:pt x="1" y="6606"/>
                    </a:lnTo>
                    <a:lnTo>
                      <a:pt x="28554" y="23084"/>
                    </a:lnTo>
                    <a:lnTo>
                      <a:pt x="40029" y="16479"/>
                    </a:lnTo>
                    <a:lnTo>
                      <a:pt x="114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8" name="Google Shape;4528;p40"/>
              <p:cNvSpPr/>
              <p:nvPr/>
            </p:nvSpPr>
            <p:spPr>
              <a:xfrm>
                <a:off x="3267128" y="3186118"/>
                <a:ext cx="125863" cy="86709"/>
              </a:xfrm>
              <a:custGeom>
                <a:avLst/>
                <a:gdLst/>
                <a:ahLst/>
                <a:cxnLst/>
                <a:rect l="l" t="t" r="r" b="b"/>
                <a:pathLst>
                  <a:path w="11476" h="7906" extrusionOk="0">
                    <a:moveTo>
                      <a:pt x="11475" y="0"/>
                    </a:moveTo>
                    <a:lnTo>
                      <a:pt x="0" y="6605"/>
                    </a:lnTo>
                    <a:lnTo>
                      <a:pt x="0" y="7906"/>
                    </a:lnTo>
                    <a:lnTo>
                      <a:pt x="11475" y="1268"/>
                    </a:lnTo>
                    <a:lnTo>
                      <a:pt x="11475" y="0"/>
                    </a:ln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9" name="Google Shape;4529;p40"/>
              <p:cNvSpPr/>
              <p:nvPr/>
            </p:nvSpPr>
            <p:spPr>
              <a:xfrm>
                <a:off x="3079453" y="2844414"/>
                <a:ext cx="343535" cy="349030"/>
              </a:xfrm>
              <a:custGeom>
                <a:avLst/>
                <a:gdLst/>
                <a:ahLst/>
                <a:cxnLst/>
                <a:rect l="l" t="t" r="r" b="b"/>
                <a:pathLst>
                  <a:path w="31323" h="31824" extrusionOk="0">
                    <a:moveTo>
                      <a:pt x="2735" y="1"/>
                    </a:moveTo>
                    <a:lnTo>
                      <a:pt x="1535" y="668"/>
                    </a:lnTo>
                    <a:lnTo>
                      <a:pt x="0" y="14678"/>
                    </a:lnTo>
                    <a:lnTo>
                      <a:pt x="27386" y="31823"/>
                    </a:lnTo>
                    <a:lnTo>
                      <a:pt x="28587" y="31156"/>
                    </a:lnTo>
                    <a:lnTo>
                      <a:pt x="31322" y="16546"/>
                    </a:lnTo>
                    <a:lnTo>
                      <a:pt x="273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0" name="Google Shape;4530;p40"/>
              <p:cNvSpPr/>
              <p:nvPr/>
            </p:nvSpPr>
            <p:spPr>
              <a:xfrm>
                <a:off x="3066281" y="2851729"/>
                <a:ext cx="343535" cy="341714"/>
              </a:xfrm>
              <a:custGeom>
                <a:avLst/>
                <a:gdLst/>
                <a:ahLst/>
                <a:cxnLst/>
                <a:rect l="l" t="t" r="r" b="b"/>
                <a:pathLst>
                  <a:path w="31323" h="31157" extrusionOk="0">
                    <a:moveTo>
                      <a:pt x="2736" y="1"/>
                    </a:moveTo>
                    <a:lnTo>
                      <a:pt x="0" y="14711"/>
                    </a:lnTo>
                    <a:lnTo>
                      <a:pt x="28587" y="31156"/>
                    </a:lnTo>
                    <a:lnTo>
                      <a:pt x="31323" y="16546"/>
                    </a:lnTo>
                    <a:lnTo>
                      <a:pt x="273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1" name="Google Shape;4531;p40"/>
              <p:cNvSpPr/>
              <p:nvPr/>
            </p:nvSpPr>
            <p:spPr>
              <a:xfrm>
                <a:off x="3090058" y="2924905"/>
                <a:ext cx="243665" cy="323410"/>
              </a:xfrm>
              <a:custGeom>
                <a:avLst/>
                <a:gdLst/>
                <a:ahLst/>
                <a:cxnLst/>
                <a:rect l="l" t="t" r="r" b="b"/>
                <a:pathLst>
                  <a:path w="22217" h="29488" extrusionOk="0">
                    <a:moveTo>
                      <a:pt x="14477" y="0"/>
                    </a:moveTo>
                    <a:cubicBezTo>
                      <a:pt x="14477" y="0"/>
                      <a:pt x="11208" y="9941"/>
                      <a:pt x="10375" y="12543"/>
                    </a:cubicBezTo>
                    <a:cubicBezTo>
                      <a:pt x="9541" y="15144"/>
                      <a:pt x="3269" y="18513"/>
                      <a:pt x="1635" y="20181"/>
                    </a:cubicBezTo>
                    <a:cubicBezTo>
                      <a:pt x="0" y="21816"/>
                      <a:pt x="834" y="22883"/>
                      <a:pt x="834" y="22883"/>
                    </a:cubicBezTo>
                    <a:lnTo>
                      <a:pt x="12309" y="29488"/>
                    </a:lnTo>
                    <a:lnTo>
                      <a:pt x="12142" y="28087"/>
                    </a:lnTo>
                    <a:cubicBezTo>
                      <a:pt x="12142" y="28087"/>
                      <a:pt x="16812" y="24618"/>
                      <a:pt x="18614" y="20648"/>
                    </a:cubicBezTo>
                    <a:cubicBezTo>
                      <a:pt x="20382" y="16712"/>
                      <a:pt x="18380" y="17446"/>
                      <a:pt x="19614" y="13777"/>
                    </a:cubicBezTo>
                    <a:cubicBezTo>
                      <a:pt x="20849" y="10107"/>
                      <a:pt x="22216" y="4503"/>
                      <a:pt x="22216" y="4503"/>
                    </a:cubicBezTo>
                    <a:lnTo>
                      <a:pt x="14477" y="0"/>
                    </a:ln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2" name="Google Shape;4532;p40"/>
              <p:cNvSpPr/>
              <p:nvPr/>
            </p:nvSpPr>
            <p:spPr>
              <a:xfrm>
                <a:off x="3094445" y="3306848"/>
                <a:ext cx="54519" cy="89879"/>
              </a:xfrm>
              <a:custGeom>
                <a:avLst/>
                <a:gdLst/>
                <a:ahLst/>
                <a:cxnLst/>
                <a:rect l="l" t="t" r="r" b="b"/>
                <a:pathLst>
                  <a:path w="4971" h="8195" extrusionOk="0">
                    <a:moveTo>
                      <a:pt x="2669" y="0"/>
                    </a:moveTo>
                    <a:lnTo>
                      <a:pt x="1802" y="6738"/>
                    </a:lnTo>
                    <a:cubicBezTo>
                      <a:pt x="1802" y="6738"/>
                      <a:pt x="1" y="8006"/>
                      <a:pt x="201" y="8173"/>
                    </a:cubicBezTo>
                    <a:cubicBezTo>
                      <a:pt x="219" y="8187"/>
                      <a:pt x="256" y="8194"/>
                      <a:pt x="309" y="8194"/>
                    </a:cubicBezTo>
                    <a:cubicBezTo>
                      <a:pt x="859" y="8194"/>
                      <a:pt x="3112" y="7461"/>
                      <a:pt x="3203" y="7005"/>
                    </a:cubicBezTo>
                    <a:cubicBezTo>
                      <a:pt x="3336" y="6538"/>
                      <a:pt x="4971" y="0"/>
                      <a:pt x="4971"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3" name="Google Shape;4533;p40"/>
              <p:cNvSpPr/>
              <p:nvPr/>
            </p:nvSpPr>
            <p:spPr>
              <a:xfrm>
                <a:off x="3049445" y="3264776"/>
                <a:ext cx="38057" cy="76652"/>
              </a:xfrm>
              <a:custGeom>
                <a:avLst/>
                <a:gdLst/>
                <a:ahLst/>
                <a:cxnLst/>
                <a:rect l="l" t="t" r="r" b="b"/>
                <a:pathLst>
                  <a:path w="3470" h="6989" extrusionOk="0">
                    <a:moveTo>
                      <a:pt x="1168" y="0"/>
                    </a:moveTo>
                    <a:lnTo>
                      <a:pt x="1602" y="5437"/>
                    </a:lnTo>
                    <a:cubicBezTo>
                      <a:pt x="1602" y="5437"/>
                      <a:pt x="1" y="6838"/>
                      <a:pt x="134" y="6972"/>
                    </a:cubicBezTo>
                    <a:cubicBezTo>
                      <a:pt x="146" y="6983"/>
                      <a:pt x="168" y="6988"/>
                      <a:pt x="200" y="6988"/>
                    </a:cubicBezTo>
                    <a:cubicBezTo>
                      <a:pt x="637" y="6988"/>
                      <a:pt x="2879" y="5975"/>
                      <a:pt x="3003" y="5571"/>
                    </a:cubicBezTo>
                    <a:cubicBezTo>
                      <a:pt x="3103" y="5137"/>
                      <a:pt x="3470" y="0"/>
                      <a:pt x="3470"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4" name="Google Shape;4534;p40"/>
              <p:cNvSpPr/>
              <p:nvPr/>
            </p:nvSpPr>
            <p:spPr>
              <a:xfrm>
                <a:off x="3042503" y="3057699"/>
                <a:ext cx="240364" cy="258263"/>
              </a:xfrm>
              <a:custGeom>
                <a:avLst/>
                <a:gdLst/>
                <a:ahLst/>
                <a:cxnLst/>
                <a:rect l="l" t="t" r="r" b="b"/>
                <a:pathLst>
                  <a:path w="21916" h="23548" extrusionOk="0">
                    <a:moveTo>
                      <a:pt x="13176" y="1"/>
                    </a:moveTo>
                    <a:cubicBezTo>
                      <a:pt x="13176" y="1"/>
                      <a:pt x="2435" y="7440"/>
                      <a:pt x="1201" y="10008"/>
                    </a:cubicBezTo>
                    <a:cubicBezTo>
                      <a:pt x="0" y="12543"/>
                      <a:pt x="1768" y="19415"/>
                      <a:pt x="1768" y="19415"/>
                    </a:cubicBezTo>
                    <a:cubicBezTo>
                      <a:pt x="2312" y="19756"/>
                      <a:pt x="2840" y="19873"/>
                      <a:pt x="3305" y="19873"/>
                    </a:cubicBezTo>
                    <a:cubicBezTo>
                      <a:pt x="4294" y="19873"/>
                      <a:pt x="5004" y="19348"/>
                      <a:pt x="5004" y="19348"/>
                    </a:cubicBezTo>
                    <a:lnTo>
                      <a:pt x="6138" y="10608"/>
                    </a:lnTo>
                    <a:lnTo>
                      <a:pt x="12509" y="6839"/>
                    </a:lnTo>
                    <a:lnTo>
                      <a:pt x="12509" y="6839"/>
                    </a:lnTo>
                    <a:cubicBezTo>
                      <a:pt x="12509" y="6839"/>
                      <a:pt x="9273" y="9641"/>
                      <a:pt x="8473" y="12610"/>
                    </a:cubicBezTo>
                    <a:cubicBezTo>
                      <a:pt x="7706" y="15545"/>
                      <a:pt x="6972" y="23117"/>
                      <a:pt x="6972" y="23117"/>
                    </a:cubicBezTo>
                    <a:cubicBezTo>
                      <a:pt x="7617" y="23440"/>
                      <a:pt x="8221" y="23547"/>
                      <a:pt x="8740" y="23547"/>
                    </a:cubicBezTo>
                    <a:cubicBezTo>
                      <a:pt x="9777" y="23547"/>
                      <a:pt x="10474" y="23117"/>
                      <a:pt x="10474" y="23117"/>
                    </a:cubicBezTo>
                    <a:lnTo>
                      <a:pt x="12709" y="14611"/>
                    </a:lnTo>
                    <a:cubicBezTo>
                      <a:pt x="12709" y="14611"/>
                      <a:pt x="17012" y="12043"/>
                      <a:pt x="19447" y="9474"/>
                    </a:cubicBezTo>
                    <a:cubicBezTo>
                      <a:pt x="21916" y="6906"/>
                      <a:pt x="20982" y="3470"/>
                      <a:pt x="20982" y="3470"/>
                    </a:cubicBezTo>
                    <a:lnTo>
                      <a:pt x="1317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5" name="Google Shape;4535;p40"/>
              <p:cNvSpPr/>
              <p:nvPr/>
            </p:nvSpPr>
            <p:spPr>
              <a:xfrm>
                <a:off x="3069209" y="3075993"/>
                <a:ext cx="175974" cy="101351"/>
              </a:xfrm>
              <a:custGeom>
                <a:avLst/>
                <a:gdLst/>
                <a:ahLst/>
                <a:cxnLst/>
                <a:rect l="l" t="t" r="r" b="b"/>
                <a:pathLst>
                  <a:path w="16045" h="9241" extrusionOk="0">
                    <a:moveTo>
                      <a:pt x="7038" y="1"/>
                    </a:moveTo>
                    <a:lnTo>
                      <a:pt x="0" y="3470"/>
                    </a:lnTo>
                    <a:lnTo>
                      <a:pt x="0" y="4004"/>
                    </a:lnTo>
                    <a:lnTo>
                      <a:pt x="9007" y="9241"/>
                    </a:lnTo>
                    <a:lnTo>
                      <a:pt x="16045" y="5238"/>
                    </a:lnTo>
                    <a:lnTo>
                      <a:pt x="16045" y="4704"/>
                    </a:lnTo>
                    <a:lnTo>
                      <a:pt x="7038" y="1"/>
                    </a:lnTo>
                    <a:close/>
                  </a:path>
                </a:pathLst>
              </a:custGeom>
              <a:solidFill>
                <a:srgbClr val="1843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6" name="Google Shape;4536;p40"/>
              <p:cNvSpPr/>
              <p:nvPr/>
            </p:nvSpPr>
            <p:spPr>
              <a:xfrm>
                <a:off x="3069209" y="3070147"/>
                <a:ext cx="175974" cy="101713"/>
              </a:xfrm>
              <a:custGeom>
                <a:avLst/>
                <a:gdLst/>
                <a:ahLst/>
                <a:cxnLst/>
                <a:rect l="l" t="t" r="r" b="b"/>
                <a:pathLst>
                  <a:path w="16045" h="9274" extrusionOk="0">
                    <a:moveTo>
                      <a:pt x="7038" y="0"/>
                    </a:moveTo>
                    <a:lnTo>
                      <a:pt x="0" y="4003"/>
                    </a:lnTo>
                    <a:lnTo>
                      <a:pt x="9007" y="9273"/>
                    </a:lnTo>
                    <a:lnTo>
                      <a:pt x="16045" y="5237"/>
                    </a:lnTo>
                    <a:lnTo>
                      <a:pt x="7038" y="0"/>
                    </a:lnTo>
                    <a:close/>
                  </a:path>
                </a:pathLst>
              </a:custGeom>
              <a:solidFill>
                <a:srgbClr val="ADC7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7" name="Google Shape;4537;p40"/>
              <p:cNvSpPr/>
              <p:nvPr/>
            </p:nvSpPr>
            <p:spPr>
              <a:xfrm>
                <a:off x="3171645" y="3057699"/>
                <a:ext cx="105003" cy="71355"/>
              </a:xfrm>
              <a:custGeom>
                <a:avLst/>
                <a:gdLst/>
                <a:ahLst/>
                <a:cxnLst/>
                <a:rect l="l" t="t" r="r" b="b"/>
                <a:pathLst>
                  <a:path w="9574" h="6506" extrusionOk="0">
                    <a:moveTo>
                      <a:pt x="1401" y="1"/>
                    </a:moveTo>
                    <a:cubicBezTo>
                      <a:pt x="1401" y="1"/>
                      <a:pt x="834" y="368"/>
                      <a:pt x="0" y="1002"/>
                    </a:cubicBezTo>
                    <a:cubicBezTo>
                      <a:pt x="2068" y="3237"/>
                      <a:pt x="6905" y="5505"/>
                      <a:pt x="9240" y="6506"/>
                    </a:cubicBezTo>
                    <a:cubicBezTo>
                      <a:pt x="9574" y="4838"/>
                      <a:pt x="9207" y="3470"/>
                      <a:pt x="9207" y="3470"/>
                    </a:cubicBezTo>
                    <a:lnTo>
                      <a:pt x="1401" y="1"/>
                    </a:ln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8" name="Google Shape;4538;p40"/>
              <p:cNvSpPr/>
              <p:nvPr/>
            </p:nvSpPr>
            <p:spPr>
              <a:xfrm>
                <a:off x="3087492" y="2901061"/>
                <a:ext cx="120017" cy="214086"/>
              </a:xfrm>
              <a:custGeom>
                <a:avLst/>
                <a:gdLst/>
                <a:ahLst/>
                <a:cxnLst/>
                <a:rect l="l" t="t" r="r" b="b"/>
                <a:pathLst>
                  <a:path w="10943" h="19520" extrusionOk="0">
                    <a:moveTo>
                      <a:pt x="10612" y="0"/>
                    </a:moveTo>
                    <a:cubicBezTo>
                      <a:pt x="8905" y="0"/>
                      <a:pt x="7354" y="3113"/>
                      <a:pt x="6539" y="7345"/>
                    </a:cubicBezTo>
                    <a:cubicBezTo>
                      <a:pt x="6172" y="9313"/>
                      <a:pt x="5472" y="11848"/>
                      <a:pt x="5472" y="11848"/>
                    </a:cubicBezTo>
                    <a:lnTo>
                      <a:pt x="1" y="19053"/>
                    </a:lnTo>
                    <a:lnTo>
                      <a:pt x="902" y="19520"/>
                    </a:lnTo>
                    <a:cubicBezTo>
                      <a:pt x="902" y="19520"/>
                      <a:pt x="6806" y="15083"/>
                      <a:pt x="7907" y="13215"/>
                    </a:cubicBezTo>
                    <a:cubicBezTo>
                      <a:pt x="9074" y="11247"/>
                      <a:pt x="10942" y="4910"/>
                      <a:pt x="10942" y="4910"/>
                    </a:cubicBezTo>
                    <a:lnTo>
                      <a:pt x="10942" y="39"/>
                    </a:lnTo>
                    <a:cubicBezTo>
                      <a:pt x="10832" y="13"/>
                      <a:pt x="10721" y="0"/>
                      <a:pt x="10612"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9" name="Google Shape;4539;p40"/>
              <p:cNvSpPr/>
              <p:nvPr/>
            </p:nvSpPr>
            <p:spPr>
              <a:xfrm>
                <a:off x="3160305" y="2901028"/>
                <a:ext cx="47204" cy="134001"/>
              </a:xfrm>
              <a:custGeom>
                <a:avLst/>
                <a:gdLst/>
                <a:ahLst/>
                <a:cxnLst/>
                <a:rect l="l" t="t" r="r" b="b"/>
                <a:pathLst>
                  <a:path w="4304" h="12218" extrusionOk="0">
                    <a:moveTo>
                      <a:pt x="3963" y="1"/>
                    </a:moveTo>
                    <a:cubicBezTo>
                      <a:pt x="2328" y="1"/>
                      <a:pt x="843" y="2884"/>
                      <a:pt x="0" y="6847"/>
                    </a:cubicBezTo>
                    <a:cubicBezTo>
                      <a:pt x="200" y="8315"/>
                      <a:pt x="767" y="9249"/>
                      <a:pt x="1201" y="9783"/>
                    </a:cubicBezTo>
                    <a:cubicBezTo>
                      <a:pt x="2001" y="10750"/>
                      <a:pt x="2202" y="11150"/>
                      <a:pt x="1768" y="12218"/>
                    </a:cubicBezTo>
                    <a:cubicBezTo>
                      <a:pt x="2902" y="9649"/>
                      <a:pt x="4303" y="4913"/>
                      <a:pt x="4303" y="4913"/>
                    </a:cubicBezTo>
                    <a:lnTo>
                      <a:pt x="4303" y="42"/>
                    </a:lnTo>
                    <a:cubicBezTo>
                      <a:pt x="4189" y="14"/>
                      <a:pt x="4076" y="1"/>
                      <a:pt x="3963" y="1"/>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0" name="Google Shape;4540;p40"/>
              <p:cNvSpPr/>
              <p:nvPr/>
            </p:nvSpPr>
            <p:spPr>
              <a:xfrm>
                <a:off x="3175670" y="2901237"/>
                <a:ext cx="126225" cy="200256"/>
              </a:xfrm>
              <a:custGeom>
                <a:avLst/>
                <a:gdLst/>
                <a:ahLst/>
                <a:cxnLst/>
                <a:rect l="l" t="t" r="r" b="b"/>
                <a:pathLst>
                  <a:path w="11509" h="18259" extrusionOk="0">
                    <a:moveTo>
                      <a:pt x="2741" y="0"/>
                    </a:moveTo>
                    <a:cubicBezTo>
                      <a:pt x="2145" y="0"/>
                      <a:pt x="1991" y="1051"/>
                      <a:pt x="1468" y="2158"/>
                    </a:cubicBezTo>
                    <a:cubicBezTo>
                      <a:pt x="901" y="3359"/>
                      <a:pt x="334" y="4960"/>
                      <a:pt x="367" y="5894"/>
                    </a:cubicBezTo>
                    <a:cubicBezTo>
                      <a:pt x="400" y="6795"/>
                      <a:pt x="1268" y="8163"/>
                      <a:pt x="1468" y="9063"/>
                    </a:cubicBezTo>
                    <a:cubicBezTo>
                      <a:pt x="1668" y="9930"/>
                      <a:pt x="934" y="12666"/>
                      <a:pt x="600" y="13199"/>
                    </a:cubicBezTo>
                    <a:cubicBezTo>
                      <a:pt x="267" y="13733"/>
                      <a:pt x="0" y="14334"/>
                      <a:pt x="1868" y="14801"/>
                    </a:cubicBezTo>
                    <a:cubicBezTo>
                      <a:pt x="3703" y="15268"/>
                      <a:pt x="6538" y="16769"/>
                      <a:pt x="7872" y="17669"/>
                    </a:cubicBezTo>
                    <a:cubicBezTo>
                      <a:pt x="8449" y="18073"/>
                      <a:pt x="8795" y="18258"/>
                      <a:pt x="8999" y="18258"/>
                    </a:cubicBezTo>
                    <a:cubicBezTo>
                      <a:pt x="9268" y="18258"/>
                      <a:pt x="9292" y="17938"/>
                      <a:pt x="9273" y="17369"/>
                    </a:cubicBezTo>
                    <a:cubicBezTo>
                      <a:pt x="9273" y="16402"/>
                      <a:pt x="9440" y="15234"/>
                      <a:pt x="10474" y="11532"/>
                    </a:cubicBezTo>
                    <a:cubicBezTo>
                      <a:pt x="11508" y="7829"/>
                      <a:pt x="11508" y="4160"/>
                      <a:pt x="10074" y="3192"/>
                    </a:cubicBezTo>
                    <a:cubicBezTo>
                      <a:pt x="9006" y="2525"/>
                      <a:pt x="7072" y="1324"/>
                      <a:pt x="7072" y="1324"/>
                    </a:cubicBezTo>
                    <a:cubicBezTo>
                      <a:pt x="7072" y="1324"/>
                      <a:pt x="3302" y="123"/>
                      <a:pt x="2902" y="23"/>
                    </a:cubicBezTo>
                    <a:cubicBezTo>
                      <a:pt x="2845" y="8"/>
                      <a:pt x="2791" y="0"/>
                      <a:pt x="27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1" name="Google Shape;4541;p40"/>
              <p:cNvSpPr/>
              <p:nvPr/>
            </p:nvSpPr>
            <p:spPr>
              <a:xfrm>
                <a:off x="3196882" y="2848077"/>
                <a:ext cx="56351" cy="80710"/>
              </a:xfrm>
              <a:custGeom>
                <a:avLst/>
                <a:gdLst/>
                <a:ahLst/>
                <a:cxnLst/>
                <a:rect l="l" t="t" r="r" b="b"/>
                <a:pathLst>
                  <a:path w="5138" h="7359" extrusionOk="0">
                    <a:moveTo>
                      <a:pt x="1135" y="0"/>
                    </a:moveTo>
                    <a:lnTo>
                      <a:pt x="1" y="1768"/>
                    </a:lnTo>
                    <a:lnTo>
                      <a:pt x="401" y="4203"/>
                    </a:lnTo>
                    <a:cubicBezTo>
                      <a:pt x="401" y="4203"/>
                      <a:pt x="2169" y="4570"/>
                      <a:pt x="2402" y="5271"/>
                    </a:cubicBezTo>
                    <a:lnTo>
                      <a:pt x="1902" y="5171"/>
                    </a:lnTo>
                    <a:lnTo>
                      <a:pt x="1902" y="5171"/>
                    </a:lnTo>
                    <a:cubicBezTo>
                      <a:pt x="1902" y="5171"/>
                      <a:pt x="868" y="6838"/>
                      <a:pt x="2503" y="7272"/>
                    </a:cubicBezTo>
                    <a:cubicBezTo>
                      <a:pt x="2719" y="7333"/>
                      <a:pt x="2923" y="7359"/>
                      <a:pt x="3115" y="7359"/>
                    </a:cubicBezTo>
                    <a:cubicBezTo>
                      <a:pt x="4405" y="7359"/>
                      <a:pt x="5138" y="6171"/>
                      <a:pt x="5138" y="6171"/>
                    </a:cubicBezTo>
                    <a:lnTo>
                      <a:pt x="4037" y="300"/>
                    </a:lnTo>
                    <a:lnTo>
                      <a:pt x="1135" y="0"/>
                    </a:ln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2" name="Google Shape;4542;p40"/>
              <p:cNvSpPr/>
              <p:nvPr/>
            </p:nvSpPr>
            <p:spPr>
              <a:xfrm>
                <a:off x="3211830" y="2881002"/>
                <a:ext cx="34449" cy="22516"/>
              </a:xfrm>
              <a:custGeom>
                <a:avLst/>
                <a:gdLst/>
                <a:ahLst/>
                <a:cxnLst/>
                <a:rect l="l" t="t" r="r" b="b"/>
                <a:pathLst>
                  <a:path w="3141" h="2053" extrusionOk="0">
                    <a:moveTo>
                      <a:pt x="2674" y="0"/>
                    </a:moveTo>
                    <a:cubicBezTo>
                      <a:pt x="2674" y="0"/>
                      <a:pt x="1334" y="1397"/>
                      <a:pt x="552" y="1397"/>
                    </a:cubicBezTo>
                    <a:cubicBezTo>
                      <a:pt x="488" y="1397"/>
                      <a:pt x="428" y="1388"/>
                      <a:pt x="372" y="1368"/>
                    </a:cubicBezTo>
                    <a:cubicBezTo>
                      <a:pt x="372" y="1368"/>
                      <a:pt x="340" y="1365"/>
                      <a:pt x="295" y="1365"/>
                    </a:cubicBezTo>
                    <a:cubicBezTo>
                      <a:pt x="184" y="1365"/>
                      <a:pt x="1" y="1382"/>
                      <a:pt x="72" y="1501"/>
                    </a:cubicBezTo>
                    <a:cubicBezTo>
                      <a:pt x="339" y="1635"/>
                      <a:pt x="639" y="1802"/>
                      <a:pt x="839" y="1968"/>
                    </a:cubicBezTo>
                    <a:cubicBezTo>
                      <a:pt x="1003" y="2023"/>
                      <a:pt x="1166" y="2052"/>
                      <a:pt x="1323" y="2052"/>
                    </a:cubicBezTo>
                    <a:cubicBezTo>
                      <a:pt x="1645" y="2052"/>
                      <a:pt x="1938" y="1927"/>
                      <a:pt x="2140" y="1635"/>
                    </a:cubicBezTo>
                    <a:cubicBezTo>
                      <a:pt x="2541" y="1068"/>
                      <a:pt x="3141" y="701"/>
                      <a:pt x="3141" y="701"/>
                    </a:cubicBezTo>
                    <a:lnTo>
                      <a:pt x="26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3" name="Google Shape;4543;p40"/>
              <p:cNvSpPr/>
              <p:nvPr/>
            </p:nvSpPr>
            <p:spPr>
              <a:xfrm>
                <a:off x="3162860" y="2937517"/>
                <a:ext cx="145254" cy="220074"/>
              </a:xfrm>
              <a:custGeom>
                <a:avLst/>
                <a:gdLst/>
                <a:ahLst/>
                <a:cxnLst/>
                <a:rect l="l" t="t" r="r" b="b"/>
                <a:pathLst>
                  <a:path w="13244" h="20066" extrusionOk="0">
                    <a:moveTo>
                      <a:pt x="11061" y="0"/>
                    </a:moveTo>
                    <a:cubicBezTo>
                      <a:pt x="10042" y="0"/>
                      <a:pt x="9594" y="1781"/>
                      <a:pt x="9274" y="3587"/>
                    </a:cubicBezTo>
                    <a:cubicBezTo>
                      <a:pt x="8907" y="5655"/>
                      <a:pt x="7873" y="12393"/>
                      <a:pt x="7873" y="12393"/>
                    </a:cubicBezTo>
                    <a:lnTo>
                      <a:pt x="2636" y="17797"/>
                    </a:lnTo>
                    <a:cubicBezTo>
                      <a:pt x="1602" y="17864"/>
                      <a:pt x="935" y="18698"/>
                      <a:pt x="468" y="19265"/>
                    </a:cubicBezTo>
                    <a:cubicBezTo>
                      <a:pt x="1" y="19865"/>
                      <a:pt x="401" y="20032"/>
                      <a:pt x="668" y="20065"/>
                    </a:cubicBezTo>
                    <a:cubicBezTo>
                      <a:pt x="935" y="20065"/>
                      <a:pt x="1368" y="19532"/>
                      <a:pt x="1902" y="19498"/>
                    </a:cubicBezTo>
                    <a:cubicBezTo>
                      <a:pt x="2436" y="19465"/>
                      <a:pt x="3003" y="18865"/>
                      <a:pt x="3003" y="18865"/>
                    </a:cubicBezTo>
                    <a:cubicBezTo>
                      <a:pt x="3003" y="18865"/>
                      <a:pt x="5271" y="17597"/>
                      <a:pt x="8273" y="15629"/>
                    </a:cubicBezTo>
                    <a:cubicBezTo>
                      <a:pt x="11242" y="13694"/>
                      <a:pt x="12076" y="8824"/>
                      <a:pt x="12610" y="5989"/>
                    </a:cubicBezTo>
                    <a:cubicBezTo>
                      <a:pt x="13143" y="3153"/>
                      <a:pt x="13243" y="852"/>
                      <a:pt x="11542" y="118"/>
                    </a:cubicBezTo>
                    <a:cubicBezTo>
                      <a:pt x="11369" y="38"/>
                      <a:pt x="11209" y="0"/>
                      <a:pt x="11061"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4" name="Google Shape;4544;p40"/>
              <p:cNvSpPr/>
              <p:nvPr/>
            </p:nvSpPr>
            <p:spPr>
              <a:xfrm>
                <a:off x="3047625" y="3030993"/>
                <a:ext cx="120730" cy="140867"/>
              </a:xfrm>
              <a:custGeom>
                <a:avLst/>
                <a:gdLst/>
                <a:ahLst/>
                <a:cxnLst/>
                <a:rect l="l" t="t" r="r" b="b"/>
                <a:pathLst>
                  <a:path w="11008" h="12844" extrusionOk="0">
                    <a:moveTo>
                      <a:pt x="0" y="1"/>
                    </a:moveTo>
                    <a:lnTo>
                      <a:pt x="1968" y="7573"/>
                    </a:lnTo>
                    <a:lnTo>
                      <a:pt x="11008" y="12843"/>
                    </a:lnTo>
                    <a:lnTo>
                      <a:pt x="9040" y="5238"/>
                    </a:lnTo>
                    <a:lnTo>
                      <a:pt x="0" y="1"/>
                    </a:ln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5" name="Google Shape;4545;p40"/>
              <p:cNvSpPr/>
              <p:nvPr/>
            </p:nvSpPr>
            <p:spPr>
              <a:xfrm>
                <a:off x="3094445" y="3380012"/>
                <a:ext cx="36237" cy="16714"/>
              </a:xfrm>
              <a:custGeom>
                <a:avLst/>
                <a:gdLst/>
                <a:ahLst/>
                <a:cxnLst/>
                <a:rect l="l" t="t" r="r" b="b"/>
                <a:pathLst>
                  <a:path w="3304" h="1524" extrusionOk="0">
                    <a:moveTo>
                      <a:pt x="3303" y="1"/>
                    </a:moveTo>
                    <a:lnTo>
                      <a:pt x="3303" y="1"/>
                    </a:lnTo>
                    <a:cubicBezTo>
                      <a:pt x="2995" y="129"/>
                      <a:pt x="2702" y="168"/>
                      <a:pt x="2458" y="168"/>
                    </a:cubicBezTo>
                    <a:cubicBezTo>
                      <a:pt x="2067" y="168"/>
                      <a:pt x="1802" y="67"/>
                      <a:pt x="1802" y="67"/>
                    </a:cubicBezTo>
                    <a:cubicBezTo>
                      <a:pt x="1802" y="67"/>
                      <a:pt x="1" y="1335"/>
                      <a:pt x="201" y="1502"/>
                    </a:cubicBezTo>
                    <a:cubicBezTo>
                      <a:pt x="219" y="1516"/>
                      <a:pt x="256" y="1523"/>
                      <a:pt x="309" y="1523"/>
                    </a:cubicBezTo>
                    <a:cubicBezTo>
                      <a:pt x="859" y="1523"/>
                      <a:pt x="3112" y="790"/>
                      <a:pt x="3203" y="334"/>
                    </a:cubicBezTo>
                    <a:cubicBezTo>
                      <a:pt x="3236" y="301"/>
                      <a:pt x="3270" y="167"/>
                      <a:pt x="3303" y="1"/>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6" name="Google Shape;4546;p40"/>
              <p:cNvSpPr/>
              <p:nvPr/>
            </p:nvSpPr>
            <p:spPr>
              <a:xfrm>
                <a:off x="3049445" y="3323672"/>
                <a:ext cx="32935" cy="17756"/>
              </a:xfrm>
              <a:custGeom>
                <a:avLst/>
                <a:gdLst/>
                <a:ahLst/>
                <a:cxnLst/>
                <a:rect l="l" t="t" r="r" b="b"/>
                <a:pathLst>
                  <a:path w="3003" h="1619" extrusionOk="0">
                    <a:moveTo>
                      <a:pt x="3003" y="1"/>
                    </a:moveTo>
                    <a:cubicBezTo>
                      <a:pt x="2723" y="107"/>
                      <a:pt x="2443" y="139"/>
                      <a:pt x="2207" y="139"/>
                    </a:cubicBezTo>
                    <a:cubicBezTo>
                      <a:pt x="1854" y="139"/>
                      <a:pt x="1602" y="67"/>
                      <a:pt x="1602" y="67"/>
                    </a:cubicBezTo>
                    <a:cubicBezTo>
                      <a:pt x="1602" y="67"/>
                      <a:pt x="1" y="1468"/>
                      <a:pt x="134" y="1602"/>
                    </a:cubicBezTo>
                    <a:cubicBezTo>
                      <a:pt x="146" y="1613"/>
                      <a:pt x="168" y="1618"/>
                      <a:pt x="200" y="1618"/>
                    </a:cubicBezTo>
                    <a:cubicBezTo>
                      <a:pt x="637" y="1618"/>
                      <a:pt x="2879" y="605"/>
                      <a:pt x="3003" y="201"/>
                    </a:cubicBezTo>
                    <a:cubicBezTo>
                      <a:pt x="3003" y="167"/>
                      <a:pt x="3003" y="101"/>
                      <a:pt x="3003" y="1"/>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7" name="Google Shape;4547;p40"/>
              <p:cNvSpPr/>
              <p:nvPr/>
            </p:nvSpPr>
            <p:spPr>
              <a:xfrm>
                <a:off x="3185179" y="2832602"/>
                <a:ext cx="93301" cy="98894"/>
              </a:xfrm>
              <a:custGeom>
                <a:avLst/>
                <a:gdLst/>
                <a:ahLst/>
                <a:cxnLst/>
                <a:rect l="l" t="t" r="r" b="b"/>
                <a:pathLst>
                  <a:path w="8507" h="9017" extrusionOk="0">
                    <a:moveTo>
                      <a:pt x="2015" y="1"/>
                    </a:moveTo>
                    <a:cubicBezTo>
                      <a:pt x="1390" y="1"/>
                      <a:pt x="741" y="195"/>
                      <a:pt x="467" y="911"/>
                    </a:cubicBezTo>
                    <a:cubicBezTo>
                      <a:pt x="0" y="2012"/>
                      <a:pt x="734" y="2445"/>
                      <a:pt x="734" y="3246"/>
                    </a:cubicBezTo>
                    <a:cubicBezTo>
                      <a:pt x="734" y="4080"/>
                      <a:pt x="134" y="5681"/>
                      <a:pt x="1735" y="6181"/>
                    </a:cubicBezTo>
                    <a:cubicBezTo>
                      <a:pt x="3269" y="6682"/>
                      <a:pt x="3469" y="6682"/>
                      <a:pt x="3469" y="6682"/>
                    </a:cubicBezTo>
                    <a:cubicBezTo>
                      <a:pt x="3469" y="6682"/>
                      <a:pt x="3603" y="5881"/>
                      <a:pt x="2802" y="5781"/>
                    </a:cubicBezTo>
                    <a:cubicBezTo>
                      <a:pt x="2002" y="5648"/>
                      <a:pt x="1802" y="5081"/>
                      <a:pt x="1735" y="4547"/>
                    </a:cubicBezTo>
                    <a:cubicBezTo>
                      <a:pt x="1635" y="4046"/>
                      <a:pt x="1535" y="3079"/>
                      <a:pt x="1535" y="3079"/>
                    </a:cubicBezTo>
                    <a:lnTo>
                      <a:pt x="1535" y="3079"/>
                    </a:lnTo>
                    <a:cubicBezTo>
                      <a:pt x="1535" y="3079"/>
                      <a:pt x="1536" y="3079"/>
                      <a:pt x="1538" y="3079"/>
                    </a:cubicBezTo>
                    <a:cubicBezTo>
                      <a:pt x="1580" y="3079"/>
                      <a:pt x="2013" y="3049"/>
                      <a:pt x="2836" y="1878"/>
                    </a:cubicBezTo>
                    <a:cubicBezTo>
                      <a:pt x="2836" y="1878"/>
                      <a:pt x="3570" y="2645"/>
                      <a:pt x="4370" y="2812"/>
                    </a:cubicBezTo>
                    <a:cubicBezTo>
                      <a:pt x="4370" y="2812"/>
                      <a:pt x="3369" y="4147"/>
                      <a:pt x="4770" y="5014"/>
                    </a:cubicBezTo>
                    <a:cubicBezTo>
                      <a:pt x="4770" y="5014"/>
                      <a:pt x="4704" y="6448"/>
                      <a:pt x="6438" y="7682"/>
                    </a:cubicBezTo>
                    <a:cubicBezTo>
                      <a:pt x="7739" y="8616"/>
                      <a:pt x="8506" y="9017"/>
                      <a:pt x="8506" y="9017"/>
                    </a:cubicBezTo>
                    <a:cubicBezTo>
                      <a:pt x="8506" y="9017"/>
                      <a:pt x="8373" y="6582"/>
                      <a:pt x="7506" y="5347"/>
                    </a:cubicBezTo>
                    <a:cubicBezTo>
                      <a:pt x="7506" y="5347"/>
                      <a:pt x="7739" y="4113"/>
                      <a:pt x="6672" y="3046"/>
                    </a:cubicBezTo>
                    <a:cubicBezTo>
                      <a:pt x="6672" y="3046"/>
                      <a:pt x="6488" y="260"/>
                      <a:pt x="3834" y="260"/>
                    </a:cubicBezTo>
                    <a:cubicBezTo>
                      <a:pt x="3717" y="260"/>
                      <a:pt x="3596" y="266"/>
                      <a:pt x="3469" y="277"/>
                    </a:cubicBezTo>
                    <a:cubicBezTo>
                      <a:pt x="3469" y="277"/>
                      <a:pt x="2760" y="1"/>
                      <a:pt x="20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8" name="Google Shape;4548;p40"/>
              <p:cNvSpPr/>
              <p:nvPr/>
            </p:nvSpPr>
            <p:spPr>
              <a:xfrm>
                <a:off x="3379071" y="2059615"/>
                <a:ext cx="386714" cy="205706"/>
              </a:xfrm>
              <a:custGeom>
                <a:avLst/>
                <a:gdLst/>
                <a:ahLst/>
                <a:cxnLst/>
                <a:rect l="l" t="t" r="r" b="b"/>
                <a:pathLst>
                  <a:path w="35260" h="18756" extrusionOk="0">
                    <a:moveTo>
                      <a:pt x="17568" y="0"/>
                    </a:moveTo>
                    <a:cubicBezTo>
                      <a:pt x="13444" y="0"/>
                      <a:pt x="9324" y="926"/>
                      <a:pt x="6205" y="2777"/>
                    </a:cubicBezTo>
                    <a:cubicBezTo>
                      <a:pt x="1" y="6480"/>
                      <a:pt x="1" y="12484"/>
                      <a:pt x="6272" y="16053"/>
                    </a:cubicBezTo>
                    <a:cubicBezTo>
                      <a:pt x="9391" y="17855"/>
                      <a:pt x="13511" y="18755"/>
                      <a:pt x="17634" y="18755"/>
                    </a:cubicBezTo>
                    <a:cubicBezTo>
                      <a:pt x="21758" y="18755"/>
                      <a:pt x="25886" y="17855"/>
                      <a:pt x="29022" y="16053"/>
                    </a:cubicBezTo>
                    <a:cubicBezTo>
                      <a:pt x="35260" y="12484"/>
                      <a:pt x="35260" y="6480"/>
                      <a:pt x="28955" y="2777"/>
                    </a:cubicBezTo>
                    <a:cubicBezTo>
                      <a:pt x="25819" y="926"/>
                      <a:pt x="21691" y="0"/>
                      <a:pt x="17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9" name="Google Shape;4549;p40"/>
              <p:cNvSpPr/>
              <p:nvPr/>
            </p:nvSpPr>
            <p:spPr>
              <a:xfrm>
                <a:off x="3627847" y="2113850"/>
                <a:ext cx="30380" cy="45076"/>
              </a:xfrm>
              <a:custGeom>
                <a:avLst/>
                <a:gdLst/>
                <a:ahLst/>
                <a:cxnLst/>
                <a:rect l="l" t="t" r="r" b="b"/>
                <a:pathLst>
                  <a:path w="2770" h="4110" extrusionOk="0">
                    <a:moveTo>
                      <a:pt x="1769" y="0"/>
                    </a:moveTo>
                    <a:lnTo>
                      <a:pt x="1035" y="934"/>
                    </a:lnTo>
                    <a:cubicBezTo>
                      <a:pt x="1035" y="934"/>
                      <a:pt x="1" y="3970"/>
                      <a:pt x="401" y="4103"/>
                    </a:cubicBezTo>
                    <a:cubicBezTo>
                      <a:pt x="414" y="4108"/>
                      <a:pt x="429" y="4110"/>
                      <a:pt x="444" y="4110"/>
                    </a:cubicBezTo>
                    <a:cubicBezTo>
                      <a:pt x="893" y="4110"/>
                      <a:pt x="2212" y="2279"/>
                      <a:pt x="2503" y="1602"/>
                    </a:cubicBezTo>
                    <a:cubicBezTo>
                      <a:pt x="2769" y="901"/>
                      <a:pt x="1769" y="0"/>
                      <a:pt x="1769" y="0"/>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0" name="Google Shape;4550;p40"/>
              <p:cNvSpPr/>
              <p:nvPr/>
            </p:nvSpPr>
            <p:spPr>
              <a:xfrm>
                <a:off x="3561637" y="1849709"/>
                <a:ext cx="88179" cy="282808"/>
              </a:xfrm>
              <a:custGeom>
                <a:avLst/>
                <a:gdLst/>
                <a:ahLst/>
                <a:cxnLst/>
                <a:rect l="l" t="t" r="r" b="b"/>
                <a:pathLst>
                  <a:path w="8040" h="25786" extrusionOk="0">
                    <a:moveTo>
                      <a:pt x="5804" y="1"/>
                    </a:moveTo>
                    <a:lnTo>
                      <a:pt x="0" y="1135"/>
                    </a:lnTo>
                    <a:cubicBezTo>
                      <a:pt x="0" y="1135"/>
                      <a:pt x="267" y="8307"/>
                      <a:pt x="1468" y="14444"/>
                    </a:cubicBezTo>
                    <a:cubicBezTo>
                      <a:pt x="2702" y="20582"/>
                      <a:pt x="6838" y="25786"/>
                      <a:pt x="6838" y="25786"/>
                    </a:cubicBezTo>
                    <a:lnTo>
                      <a:pt x="8039" y="24084"/>
                    </a:lnTo>
                    <a:cubicBezTo>
                      <a:pt x="6838" y="15011"/>
                      <a:pt x="5070" y="13744"/>
                      <a:pt x="5070" y="13744"/>
                    </a:cubicBezTo>
                    <a:lnTo>
                      <a:pt x="5804" y="1"/>
                    </a:ln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1" name="Google Shape;4551;p40"/>
              <p:cNvSpPr/>
              <p:nvPr/>
            </p:nvSpPr>
            <p:spPr>
              <a:xfrm>
                <a:off x="3486268" y="1856662"/>
                <a:ext cx="106111" cy="328367"/>
              </a:xfrm>
              <a:custGeom>
                <a:avLst/>
                <a:gdLst/>
                <a:ahLst/>
                <a:cxnLst/>
                <a:rect l="l" t="t" r="r" b="b"/>
                <a:pathLst>
                  <a:path w="9675" h="29940" extrusionOk="0">
                    <a:moveTo>
                      <a:pt x="2703" y="0"/>
                    </a:moveTo>
                    <a:cubicBezTo>
                      <a:pt x="2703" y="1"/>
                      <a:pt x="1" y="15845"/>
                      <a:pt x="3103" y="29221"/>
                    </a:cubicBezTo>
                    <a:cubicBezTo>
                      <a:pt x="3103" y="29221"/>
                      <a:pt x="4091" y="29940"/>
                      <a:pt x="4648" y="29940"/>
                    </a:cubicBezTo>
                    <a:cubicBezTo>
                      <a:pt x="4770" y="29940"/>
                      <a:pt x="4872" y="29906"/>
                      <a:pt x="4937" y="29822"/>
                    </a:cubicBezTo>
                    <a:cubicBezTo>
                      <a:pt x="5338" y="29321"/>
                      <a:pt x="6305" y="20382"/>
                      <a:pt x="5371" y="16512"/>
                    </a:cubicBezTo>
                    <a:lnTo>
                      <a:pt x="9674" y="1535"/>
                    </a:lnTo>
                    <a:lnTo>
                      <a:pt x="2703" y="0"/>
                    </a:ln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2" name="Google Shape;4552;p40"/>
              <p:cNvSpPr/>
              <p:nvPr/>
            </p:nvSpPr>
            <p:spPr>
              <a:xfrm>
                <a:off x="3510780" y="1849709"/>
                <a:ext cx="114523" cy="61835"/>
              </a:xfrm>
              <a:custGeom>
                <a:avLst/>
                <a:gdLst/>
                <a:ahLst/>
                <a:cxnLst/>
                <a:rect l="l" t="t" r="r" b="b"/>
                <a:pathLst>
                  <a:path w="10442" h="5638" extrusionOk="0">
                    <a:moveTo>
                      <a:pt x="10441" y="1"/>
                    </a:moveTo>
                    <a:lnTo>
                      <a:pt x="4637" y="1135"/>
                    </a:lnTo>
                    <a:cubicBezTo>
                      <a:pt x="4637" y="1135"/>
                      <a:pt x="4637" y="1268"/>
                      <a:pt x="4637" y="1568"/>
                    </a:cubicBezTo>
                    <a:lnTo>
                      <a:pt x="468" y="634"/>
                    </a:lnTo>
                    <a:cubicBezTo>
                      <a:pt x="468" y="634"/>
                      <a:pt x="234" y="1935"/>
                      <a:pt x="1" y="4137"/>
                    </a:cubicBezTo>
                    <a:cubicBezTo>
                      <a:pt x="5438" y="5638"/>
                      <a:pt x="8707" y="4103"/>
                      <a:pt x="10275" y="2903"/>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3" name="Google Shape;4553;p40"/>
              <p:cNvSpPr/>
              <p:nvPr/>
            </p:nvSpPr>
            <p:spPr>
              <a:xfrm>
                <a:off x="3492914" y="2176924"/>
                <a:ext cx="51174" cy="23427"/>
              </a:xfrm>
              <a:custGeom>
                <a:avLst/>
                <a:gdLst/>
                <a:ahLst/>
                <a:cxnLst/>
                <a:rect l="l" t="t" r="r" b="b"/>
                <a:pathLst>
                  <a:path w="4666" h="2136" extrusionOk="0">
                    <a:moveTo>
                      <a:pt x="307" y="1"/>
                    </a:moveTo>
                    <a:cubicBezTo>
                      <a:pt x="185" y="1"/>
                      <a:pt x="110" y="50"/>
                      <a:pt x="95" y="187"/>
                    </a:cubicBezTo>
                    <a:cubicBezTo>
                      <a:pt x="0" y="818"/>
                      <a:pt x="2919" y="2135"/>
                      <a:pt x="3829" y="2135"/>
                    </a:cubicBezTo>
                    <a:cubicBezTo>
                      <a:pt x="3881" y="2135"/>
                      <a:pt x="3927" y="2131"/>
                      <a:pt x="3965" y="2122"/>
                    </a:cubicBezTo>
                    <a:cubicBezTo>
                      <a:pt x="4665" y="1922"/>
                      <a:pt x="4265" y="421"/>
                      <a:pt x="4265" y="421"/>
                    </a:cubicBezTo>
                    <a:lnTo>
                      <a:pt x="2930" y="187"/>
                    </a:lnTo>
                    <a:cubicBezTo>
                      <a:pt x="2641" y="311"/>
                      <a:pt x="2353" y="357"/>
                      <a:pt x="2077" y="357"/>
                    </a:cubicBezTo>
                    <a:cubicBezTo>
                      <a:pt x="1307" y="357"/>
                      <a:pt x="636" y="1"/>
                      <a:pt x="307" y="1"/>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4" name="Google Shape;4554;p40"/>
              <p:cNvSpPr/>
              <p:nvPr/>
            </p:nvSpPr>
            <p:spPr>
              <a:xfrm>
                <a:off x="3639188" y="1609290"/>
                <a:ext cx="25993" cy="46162"/>
              </a:xfrm>
              <a:custGeom>
                <a:avLst/>
                <a:gdLst/>
                <a:ahLst/>
                <a:cxnLst/>
                <a:rect l="l" t="t" r="r" b="b"/>
                <a:pathLst>
                  <a:path w="2370" h="4209" extrusionOk="0">
                    <a:moveTo>
                      <a:pt x="1681" y="1"/>
                    </a:moveTo>
                    <a:cubicBezTo>
                      <a:pt x="1484" y="1"/>
                      <a:pt x="1154" y="1212"/>
                      <a:pt x="986" y="1212"/>
                    </a:cubicBezTo>
                    <a:cubicBezTo>
                      <a:pt x="980" y="1212"/>
                      <a:pt x="974" y="1210"/>
                      <a:pt x="968" y="1207"/>
                    </a:cubicBezTo>
                    <a:cubicBezTo>
                      <a:pt x="801" y="1140"/>
                      <a:pt x="1068" y="39"/>
                      <a:pt x="902" y="39"/>
                    </a:cubicBezTo>
                    <a:cubicBezTo>
                      <a:pt x="736" y="39"/>
                      <a:pt x="604" y="1674"/>
                      <a:pt x="440" y="1674"/>
                    </a:cubicBezTo>
                    <a:cubicBezTo>
                      <a:pt x="438" y="1674"/>
                      <a:pt x="436" y="1674"/>
                      <a:pt x="435" y="1674"/>
                    </a:cubicBezTo>
                    <a:cubicBezTo>
                      <a:pt x="234" y="1607"/>
                      <a:pt x="234" y="1007"/>
                      <a:pt x="101" y="1007"/>
                    </a:cubicBezTo>
                    <a:cubicBezTo>
                      <a:pt x="1" y="1040"/>
                      <a:pt x="168" y="2241"/>
                      <a:pt x="301" y="2574"/>
                    </a:cubicBezTo>
                    <a:cubicBezTo>
                      <a:pt x="468" y="2941"/>
                      <a:pt x="635" y="3508"/>
                      <a:pt x="635" y="3508"/>
                    </a:cubicBezTo>
                    <a:lnTo>
                      <a:pt x="1635" y="4209"/>
                    </a:lnTo>
                    <a:lnTo>
                      <a:pt x="1435" y="2741"/>
                    </a:lnTo>
                    <a:lnTo>
                      <a:pt x="1602" y="2274"/>
                    </a:lnTo>
                    <a:cubicBezTo>
                      <a:pt x="1602" y="2274"/>
                      <a:pt x="2369" y="1640"/>
                      <a:pt x="2303" y="1540"/>
                    </a:cubicBezTo>
                    <a:cubicBezTo>
                      <a:pt x="2294" y="1528"/>
                      <a:pt x="2282" y="1523"/>
                      <a:pt x="2266" y="1523"/>
                    </a:cubicBezTo>
                    <a:cubicBezTo>
                      <a:pt x="2166" y="1523"/>
                      <a:pt x="1932" y="1725"/>
                      <a:pt x="1794" y="1725"/>
                    </a:cubicBezTo>
                    <a:cubicBezTo>
                      <a:pt x="1772" y="1725"/>
                      <a:pt x="1752" y="1719"/>
                      <a:pt x="1735" y="1707"/>
                    </a:cubicBezTo>
                    <a:cubicBezTo>
                      <a:pt x="1569" y="1574"/>
                      <a:pt x="2236" y="840"/>
                      <a:pt x="2036" y="706"/>
                    </a:cubicBezTo>
                    <a:cubicBezTo>
                      <a:pt x="2023" y="698"/>
                      <a:pt x="2010" y="694"/>
                      <a:pt x="1998" y="694"/>
                    </a:cubicBezTo>
                    <a:cubicBezTo>
                      <a:pt x="1824" y="694"/>
                      <a:pt x="1694" y="1477"/>
                      <a:pt x="1462" y="1477"/>
                    </a:cubicBezTo>
                    <a:cubicBezTo>
                      <a:pt x="1453" y="1477"/>
                      <a:pt x="1444" y="1476"/>
                      <a:pt x="1435" y="1474"/>
                    </a:cubicBezTo>
                    <a:cubicBezTo>
                      <a:pt x="1168" y="1407"/>
                      <a:pt x="1902" y="106"/>
                      <a:pt x="1702" y="6"/>
                    </a:cubicBezTo>
                    <a:cubicBezTo>
                      <a:pt x="1695" y="2"/>
                      <a:pt x="1688" y="1"/>
                      <a:pt x="1681"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5" name="Google Shape;4555;p40"/>
              <p:cNvSpPr/>
              <p:nvPr/>
            </p:nvSpPr>
            <p:spPr>
              <a:xfrm>
                <a:off x="3605539" y="1644309"/>
                <a:ext cx="76838" cy="100912"/>
              </a:xfrm>
              <a:custGeom>
                <a:avLst/>
                <a:gdLst/>
                <a:ahLst/>
                <a:cxnLst/>
                <a:rect l="l" t="t" r="r" b="b"/>
                <a:pathLst>
                  <a:path w="7006" h="9201" extrusionOk="0">
                    <a:moveTo>
                      <a:pt x="3941" y="0"/>
                    </a:moveTo>
                    <a:cubicBezTo>
                      <a:pt x="3595" y="0"/>
                      <a:pt x="3536" y="149"/>
                      <a:pt x="3536" y="149"/>
                    </a:cubicBezTo>
                    <a:lnTo>
                      <a:pt x="3869" y="3918"/>
                    </a:lnTo>
                    <a:lnTo>
                      <a:pt x="434" y="1383"/>
                    </a:lnTo>
                    <a:lnTo>
                      <a:pt x="0" y="6153"/>
                    </a:lnTo>
                    <a:cubicBezTo>
                      <a:pt x="0" y="6153"/>
                      <a:pt x="2834" y="9201"/>
                      <a:pt x="4638" y="9201"/>
                    </a:cubicBezTo>
                    <a:cubicBezTo>
                      <a:pt x="4969" y="9201"/>
                      <a:pt x="5266" y="9098"/>
                      <a:pt x="5504" y="8855"/>
                    </a:cubicBezTo>
                    <a:cubicBezTo>
                      <a:pt x="7005" y="7287"/>
                      <a:pt x="4703" y="149"/>
                      <a:pt x="4703" y="149"/>
                    </a:cubicBezTo>
                    <a:cubicBezTo>
                      <a:pt x="4359" y="37"/>
                      <a:pt x="4114" y="0"/>
                      <a:pt x="39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6" name="Google Shape;4556;p40"/>
              <p:cNvSpPr/>
              <p:nvPr/>
            </p:nvSpPr>
            <p:spPr>
              <a:xfrm>
                <a:off x="3605539" y="1659466"/>
                <a:ext cx="31839" cy="78308"/>
              </a:xfrm>
              <a:custGeom>
                <a:avLst/>
                <a:gdLst/>
                <a:ahLst/>
                <a:cxnLst/>
                <a:rect l="l" t="t" r="r" b="b"/>
                <a:pathLst>
                  <a:path w="2903" h="7140" extrusionOk="0">
                    <a:moveTo>
                      <a:pt x="2402" y="1435"/>
                    </a:moveTo>
                    <a:lnTo>
                      <a:pt x="434" y="1"/>
                    </a:lnTo>
                    <a:lnTo>
                      <a:pt x="0" y="4771"/>
                    </a:lnTo>
                    <a:cubicBezTo>
                      <a:pt x="0" y="4771"/>
                      <a:pt x="1368" y="6239"/>
                      <a:pt x="2802" y="7139"/>
                    </a:cubicBezTo>
                    <a:cubicBezTo>
                      <a:pt x="2902" y="4771"/>
                      <a:pt x="2669" y="2769"/>
                      <a:pt x="2402" y="1435"/>
                    </a:cubicBezTo>
                    <a:close/>
                  </a:path>
                </a:pathLst>
              </a:custGeom>
              <a:solidFill>
                <a:srgbClr val="F84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7" name="Google Shape;4557;p40"/>
              <p:cNvSpPr/>
              <p:nvPr/>
            </p:nvSpPr>
            <p:spPr>
              <a:xfrm>
                <a:off x="3534931" y="1589570"/>
                <a:ext cx="45734" cy="80885"/>
              </a:xfrm>
              <a:custGeom>
                <a:avLst/>
                <a:gdLst/>
                <a:ahLst/>
                <a:cxnLst/>
                <a:rect l="l" t="t" r="r" b="b"/>
                <a:pathLst>
                  <a:path w="4170" h="7375" extrusionOk="0">
                    <a:moveTo>
                      <a:pt x="1052" y="1"/>
                    </a:moveTo>
                    <a:cubicBezTo>
                      <a:pt x="639" y="1"/>
                      <a:pt x="322" y="173"/>
                      <a:pt x="300" y="570"/>
                    </a:cubicBezTo>
                    <a:cubicBezTo>
                      <a:pt x="300" y="570"/>
                      <a:pt x="300" y="1904"/>
                      <a:pt x="200" y="2171"/>
                    </a:cubicBezTo>
                    <a:cubicBezTo>
                      <a:pt x="167" y="2338"/>
                      <a:pt x="0" y="2438"/>
                      <a:pt x="0" y="2438"/>
                    </a:cubicBezTo>
                    <a:cubicBezTo>
                      <a:pt x="0" y="2438"/>
                      <a:pt x="33" y="3805"/>
                      <a:pt x="467" y="3905"/>
                    </a:cubicBezTo>
                    <a:cubicBezTo>
                      <a:pt x="653" y="3948"/>
                      <a:pt x="820" y="3961"/>
                      <a:pt x="951" y="3961"/>
                    </a:cubicBezTo>
                    <a:cubicBezTo>
                      <a:pt x="1125" y="3961"/>
                      <a:pt x="1234" y="3939"/>
                      <a:pt x="1234" y="3939"/>
                    </a:cubicBezTo>
                    <a:lnTo>
                      <a:pt x="1401" y="7375"/>
                    </a:lnTo>
                    <a:lnTo>
                      <a:pt x="4170" y="6374"/>
                    </a:lnTo>
                    <a:lnTo>
                      <a:pt x="3436" y="4239"/>
                    </a:lnTo>
                    <a:cubicBezTo>
                      <a:pt x="3436" y="4239"/>
                      <a:pt x="2802" y="3405"/>
                      <a:pt x="3069" y="1837"/>
                    </a:cubicBezTo>
                    <a:cubicBezTo>
                      <a:pt x="3228" y="773"/>
                      <a:pt x="1925" y="1"/>
                      <a:pt x="1052"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8" name="Google Shape;4558;p40"/>
              <p:cNvSpPr/>
              <p:nvPr/>
            </p:nvSpPr>
            <p:spPr>
              <a:xfrm>
                <a:off x="3503103" y="1647709"/>
                <a:ext cx="133540" cy="236043"/>
              </a:xfrm>
              <a:custGeom>
                <a:avLst/>
                <a:gdLst/>
                <a:ahLst/>
                <a:cxnLst/>
                <a:rect l="l" t="t" r="r" b="b"/>
                <a:pathLst>
                  <a:path w="12176" h="21522" extrusionOk="0">
                    <a:moveTo>
                      <a:pt x="6046" y="1"/>
                    </a:moveTo>
                    <a:cubicBezTo>
                      <a:pt x="4182" y="1"/>
                      <a:pt x="3569" y="1607"/>
                      <a:pt x="3569" y="1607"/>
                    </a:cubicBezTo>
                    <a:cubicBezTo>
                      <a:pt x="3569" y="1607"/>
                      <a:pt x="1568" y="2807"/>
                      <a:pt x="767" y="4709"/>
                    </a:cubicBezTo>
                    <a:cubicBezTo>
                      <a:pt x="0" y="6610"/>
                      <a:pt x="1268" y="13915"/>
                      <a:pt x="1268" y="13915"/>
                    </a:cubicBezTo>
                    <a:lnTo>
                      <a:pt x="767" y="20253"/>
                    </a:lnTo>
                    <a:lnTo>
                      <a:pt x="1568" y="20086"/>
                    </a:lnTo>
                    <a:cubicBezTo>
                      <a:pt x="3785" y="21143"/>
                      <a:pt x="5596" y="21522"/>
                      <a:pt x="7054" y="21522"/>
                    </a:cubicBezTo>
                    <a:cubicBezTo>
                      <a:pt x="10751" y="21522"/>
                      <a:pt x="12175" y="19086"/>
                      <a:pt x="12175" y="19086"/>
                    </a:cubicBezTo>
                    <a:lnTo>
                      <a:pt x="10874" y="16584"/>
                    </a:lnTo>
                    <a:cubicBezTo>
                      <a:pt x="10874" y="16584"/>
                      <a:pt x="10874" y="15717"/>
                      <a:pt x="11241" y="10613"/>
                    </a:cubicBezTo>
                    <a:cubicBezTo>
                      <a:pt x="11508" y="6944"/>
                      <a:pt x="11041" y="3908"/>
                      <a:pt x="10741" y="2474"/>
                    </a:cubicBezTo>
                    <a:cubicBezTo>
                      <a:pt x="10608" y="1840"/>
                      <a:pt x="10207" y="1273"/>
                      <a:pt x="9607" y="973"/>
                    </a:cubicBezTo>
                    <a:cubicBezTo>
                      <a:pt x="8706" y="506"/>
                      <a:pt x="7739" y="372"/>
                      <a:pt x="7739" y="372"/>
                    </a:cubicBezTo>
                    <a:cubicBezTo>
                      <a:pt x="7085" y="107"/>
                      <a:pt x="6524" y="1"/>
                      <a:pt x="60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9" name="Google Shape;4559;p40"/>
              <p:cNvSpPr/>
              <p:nvPr/>
            </p:nvSpPr>
            <p:spPr>
              <a:xfrm>
                <a:off x="3509322" y="1704104"/>
                <a:ext cx="61473" cy="179275"/>
              </a:xfrm>
              <a:custGeom>
                <a:avLst/>
                <a:gdLst/>
                <a:ahLst/>
                <a:cxnLst/>
                <a:rect l="l" t="t" r="r" b="b"/>
                <a:pathLst>
                  <a:path w="5605" h="16346" extrusionOk="0">
                    <a:moveTo>
                      <a:pt x="4170" y="6605"/>
                    </a:moveTo>
                    <a:cubicBezTo>
                      <a:pt x="4637" y="1335"/>
                      <a:pt x="2969" y="0"/>
                      <a:pt x="2969" y="0"/>
                    </a:cubicBezTo>
                    <a:lnTo>
                      <a:pt x="0" y="2669"/>
                    </a:lnTo>
                    <a:cubicBezTo>
                      <a:pt x="134" y="5438"/>
                      <a:pt x="701" y="8773"/>
                      <a:pt x="701" y="8773"/>
                    </a:cubicBezTo>
                    <a:lnTo>
                      <a:pt x="200" y="15111"/>
                    </a:lnTo>
                    <a:lnTo>
                      <a:pt x="1001" y="14944"/>
                    </a:lnTo>
                    <a:cubicBezTo>
                      <a:pt x="2802" y="15812"/>
                      <a:pt x="4303" y="16212"/>
                      <a:pt x="5604" y="16345"/>
                    </a:cubicBezTo>
                    <a:cubicBezTo>
                      <a:pt x="3169" y="14411"/>
                      <a:pt x="3769" y="11108"/>
                      <a:pt x="4170" y="660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0" name="Google Shape;4560;p40"/>
              <p:cNvSpPr/>
              <p:nvPr/>
            </p:nvSpPr>
            <p:spPr>
              <a:xfrm>
                <a:off x="3432856" y="1877511"/>
                <a:ext cx="24885" cy="30018"/>
              </a:xfrm>
              <a:custGeom>
                <a:avLst/>
                <a:gdLst/>
                <a:ahLst/>
                <a:cxnLst/>
                <a:rect l="l" t="t" r="r" b="b"/>
                <a:pathLst>
                  <a:path w="2269" h="2737" extrusionOk="0">
                    <a:moveTo>
                      <a:pt x="1568" y="1"/>
                    </a:moveTo>
                    <a:cubicBezTo>
                      <a:pt x="1568" y="1"/>
                      <a:pt x="367" y="835"/>
                      <a:pt x="201" y="1135"/>
                    </a:cubicBezTo>
                    <a:cubicBezTo>
                      <a:pt x="161" y="1198"/>
                      <a:pt x="165" y="1222"/>
                      <a:pt x="193" y="1222"/>
                    </a:cubicBezTo>
                    <a:cubicBezTo>
                      <a:pt x="283" y="1222"/>
                      <a:pt x="634" y="968"/>
                      <a:pt x="634" y="968"/>
                    </a:cubicBezTo>
                    <a:lnTo>
                      <a:pt x="634" y="968"/>
                    </a:lnTo>
                    <a:cubicBezTo>
                      <a:pt x="634" y="968"/>
                      <a:pt x="1" y="2269"/>
                      <a:pt x="167" y="2503"/>
                    </a:cubicBezTo>
                    <a:cubicBezTo>
                      <a:pt x="180" y="2518"/>
                      <a:pt x="193" y="2524"/>
                      <a:pt x="208" y="2524"/>
                    </a:cubicBezTo>
                    <a:cubicBezTo>
                      <a:pt x="387" y="2524"/>
                      <a:pt x="701" y="1469"/>
                      <a:pt x="701" y="1468"/>
                    </a:cubicBezTo>
                    <a:lnTo>
                      <a:pt x="701" y="1468"/>
                    </a:lnTo>
                    <a:cubicBezTo>
                      <a:pt x="701" y="1469"/>
                      <a:pt x="501" y="2736"/>
                      <a:pt x="701" y="2736"/>
                    </a:cubicBezTo>
                    <a:cubicBezTo>
                      <a:pt x="868" y="2736"/>
                      <a:pt x="934" y="1635"/>
                      <a:pt x="934" y="1635"/>
                    </a:cubicBezTo>
                    <a:cubicBezTo>
                      <a:pt x="934" y="1635"/>
                      <a:pt x="934" y="2737"/>
                      <a:pt x="1126" y="2737"/>
                    </a:cubicBezTo>
                    <a:cubicBezTo>
                      <a:pt x="1129" y="2737"/>
                      <a:pt x="1132" y="2736"/>
                      <a:pt x="1135" y="2736"/>
                    </a:cubicBezTo>
                    <a:cubicBezTo>
                      <a:pt x="1301" y="2703"/>
                      <a:pt x="1301" y="1702"/>
                      <a:pt x="1301" y="1702"/>
                    </a:cubicBezTo>
                    <a:cubicBezTo>
                      <a:pt x="1301" y="1702"/>
                      <a:pt x="1334" y="2537"/>
                      <a:pt x="1461" y="2537"/>
                    </a:cubicBezTo>
                    <a:cubicBezTo>
                      <a:pt x="1463" y="2537"/>
                      <a:pt x="1466" y="2536"/>
                      <a:pt x="1468" y="2536"/>
                    </a:cubicBezTo>
                    <a:cubicBezTo>
                      <a:pt x="1602" y="2536"/>
                      <a:pt x="1568" y="1769"/>
                      <a:pt x="1568" y="1769"/>
                    </a:cubicBezTo>
                    <a:cubicBezTo>
                      <a:pt x="1568" y="1769"/>
                      <a:pt x="2102" y="1068"/>
                      <a:pt x="2169" y="534"/>
                    </a:cubicBezTo>
                    <a:cubicBezTo>
                      <a:pt x="2269" y="1"/>
                      <a:pt x="1568" y="1"/>
                      <a:pt x="1568"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1" name="Google Shape;4561;p40"/>
              <p:cNvSpPr/>
              <p:nvPr/>
            </p:nvSpPr>
            <p:spPr>
              <a:xfrm>
                <a:off x="3530533" y="1583747"/>
                <a:ext cx="51789" cy="53116"/>
              </a:xfrm>
              <a:custGeom>
                <a:avLst/>
                <a:gdLst/>
                <a:ahLst/>
                <a:cxnLst/>
                <a:rect l="l" t="t" r="r" b="b"/>
                <a:pathLst>
                  <a:path w="4722" h="4843" extrusionOk="0">
                    <a:moveTo>
                      <a:pt x="1863" y="1"/>
                    </a:moveTo>
                    <a:cubicBezTo>
                      <a:pt x="1376" y="1"/>
                      <a:pt x="906" y="229"/>
                      <a:pt x="601" y="534"/>
                    </a:cubicBezTo>
                    <a:cubicBezTo>
                      <a:pt x="1" y="1134"/>
                      <a:pt x="1102" y="1601"/>
                      <a:pt x="1102" y="1601"/>
                    </a:cubicBezTo>
                    <a:cubicBezTo>
                      <a:pt x="962" y="2502"/>
                      <a:pt x="1110" y="2682"/>
                      <a:pt x="1251" y="2682"/>
                    </a:cubicBezTo>
                    <a:cubicBezTo>
                      <a:pt x="1344" y="2682"/>
                      <a:pt x="1435" y="2602"/>
                      <a:pt x="1435" y="2602"/>
                    </a:cubicBezTo>
                    <a:cubicBezTo>
                      <a:pt x="1470" y="2597"/>
                      <a:pt x="1501" y="2594"/>
                      <a:pt x="1530" y="2594"/>
                    </a:cubicBezTo>
                    <a:cubicBezTo>
                      <a:pt x="2091" y="2594"/>
                      <a:pt x="1669" y="3469"/>
                      <a:pt x="1669" y="3469"/>
                    </a:cubicBezTo>
                    <a:cubicBezTo>
                      <a:pt x="1802" y="3936"/>
                      <a:pt x="2102" y="4303"/>
                      <a:pt x="2336" y="4536"/>
                    </a:cubicBezTo>
                    <a:cubicBezTo>
                      <a:pt x="2569" y="4741"/>
                      <a:pt x="2854" y="4843"/>
                      <a:pt x="3123" y="4843"/>
                    </a:cubicBezTo>
                    <a:cubicBezTo>
                      <a:pt x="3161" y="4843"/>
                      <a:pt x="3199" y="4841"/>
                      <a:pt x="3236" y="4837"/>
                    </a:cubicBezTo>
                    <a:lnTo>
                      <a:pt x="3837" y="4770"/>
                    </a:lnTo>
                    <a:cubicBezTo>
                      <a:pt x="3837" y="4770"/>
                      <a:pt x="3870" y="4637"/>
                      <a:pt x="4304" y="2668"/>
                    </a:cubicBezTo>
                    <a:cubicBezTo>
                      <a:pt x="4722" y="789"/>
                      <a:pt x="3730" y="585"/>
                      <a:pt x="3279" y="585"/>
                    </a:cubicBezTo>
                    <a:cubicBezTo>
                      <a:pt x="3153" y="585"/>
                      <a:pt x="3070" y="600"/>
                      <a:pt x="3070" y="600"/>
                    </a:cubicBezTo>
                    <a:cubicBezTo>
                      <a:pt x="2715" y="169"/>
                      <a:pt x="2282" y="1"/>
                      <a:pt x="1863" y="1"/>
                    </a:cubicBezTo>
                    <a:close/>
                  </a:path>
                </a:pathLst>
              </a:custGeom>
              <a:solidFill>
                <a:srgbClr val="010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2" name="Google Shape;4562;p40"/>
              <p:cNvSpPr/>
              <p:nvPr/>
            </p:nvSpPr>
            <p:spPr>
              <a:xfrm>
                <a:off x="3447125" y="1684132"/>
                <a:ext cx="109028" cy="204006"/>
              </a:xfrm>
              <a:custGeom>
                <a:avLst/>
                <a:gdLst/>
                <a:ahLst/>
                <a:cxnLst/>
                <a:rect l="l" t="t" r="r" b="b"/>
                <a:pathLst>
                  <a:path w="9941" h="18601" extrusionOk="0">
                    <a:moveTo>
                      <a:pt x="7233" y="0"/>
                    </a:moveTo>
                    <a:cubicBezTo>
                      <a:pt x="4422" y="0"/>
                      <a:pt x="4103" y="11295"/>
                      <a:pt x="4103" y="11295"/>
                    </a:cubicBezTo>
                    <a:lnTo>
                      <a:pt x="0" y="17666"/>
                    </a:lnTo>
                    <a:cubicBezTo>
                      <a:pt x="0" y="18367"/>
                      <a:pt x="1001" y="18600"/>
                      <a:pt x="1001" y="18600"/>
                    </a:cubicBezTo>
                    <a:cubicBezTo>
                      <a:pt x="1001" y="18600"/>
                      <a:pt x="5071" y="15298"/>
                      <a:pt x="6772" y="12296"/>
                    </a:cubicBezTo>
                    <a:cubicBezTo>
                      <a:pt x="8440" y="9293"/>
                      <a:pt x="9941" y="487"/>
                      <a:pt x="7439" y="20"/>
                    </a:cubicBezTo>
                    <a:cubicBezTo>
                      <a:pt x="7369" y="7"/>
                      <a:pt x="7300" y="0"/>
                      <a:pt x="72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563" name="Google Shape;4563;p40"/>
          <p:cNvSpPr txBox="1">
            <a:spLocks noGrp="1"/>
          </p:cNvSpPr>
          <p:nvPr>
            <p:ph type="title" idx="2"/>
          </p:nvPr>
        </p:nvSpPr>
        <p:spPr>
          <a:xfrm>
            <a:off x="4385311" y="2181642"/>
            <a:ext cx="2712300" cy="1997550"/>
          </a:xfrm>
          <a:prstGeom prst="rect">
            <a:avLst/>
          </a:prstGeom>
        </p:spPr>
        <p:txBody>
          <a:bodyPr spcFirstLastPara="1" wrap="square" lIns="91425" tIns="91425" rIns="91425" bIns="91425" anchor="ctr" anchorCtr="0">
            <a:noAutofit/>
          </a:bodyPr>
          <a:lstStyle/>
          <a:p>
            <a:pPr algn="just"/>
            <a:r>
              <a:rPr lang="en-US" sz="1600" dirty="0" err="1">
                <a:solidFill>
                  <a:srgbClr val="FFC000"/>
                </a:solidFill>
                <a:latin typeface="Inter-Regular" panose="020B0604020202020204" charset="0"/>
                <a:ea typeface="Inter-Regular" panose="020B0604020202020204" charset="0"/>
                <a:cs typeface="Times New Roman" pitchFamily="18" charset="0"/>
              </a:rPr>
              <a:t>Menurut</a:t>
            </a:r>
            <a:r>
              <a:rPr lang="en-US" sz="1600" dirty="0">
                <a:solidFill>
                  <a:srgbClr val="FFC000"/>
                </a:solidFill>
                <a:latin typeface="Inter-Regular" panose="020B0604020202020204" charset="0"/>
                <a:ea typeface="Inter-Regular" panose="020B0604020202020204" charset="0"/>
                <a:cs typeface="Times New Roman" pitchFamily="18" charset="0"/>
              </a:rPr>
              <a:t> Kotler </a:t>
            </a:r>
            <a:r>
              <a:rPr lang="en-US" sz="1600" dirty="0" err="1">
                <a:solidFill>
                  <a:srgbClr val="FFC000"/>
                </a:solidFill>
                <a:latin typeface="Inter-Regular" panose="020B0604020202020204" charset="0"/>
                <a:ea typeface="Inter-Regular" panose="020B0604020202020204" charset="0"/>
                <a:cs typeface="Times New Roman" pitchFamily="18" charset="0"/>
              </a:rPr>
              <a:t>keputusan</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pembeli</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adalah</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tindakan</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dari</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konsumen</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untuk</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mau</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membeli</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atau</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tidak</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terhadap</a:t>
            </a:r>
            <a:r>
              <a:rPr lang="en-US" sz="1600" dirty="0">
                <a:solidFill>
                  <a:srgbClr val="FFC000"/>
                </a:solidFill>
                <a:latin typeface="Inter-Regular" panose="020B0604020202020204" charset="0"/>
                <a:ea typeface="Inter-Regular" panose="020B0604020202020204" charset="0"/>
                <a:cs typeface="Times New Roman" pitchFamily="18" charset="0"/>
              </a:rPr>
              <a:t> </a:t>
            </a:r>
            <a:r>
              <a:rPr lang="en-US" sz="1600" dirty="0" err="1">
                <a:solidFill>
                  <a:srgbClr val="FFC000"/>
                </a:solidFill>
                <a:latin typeface="Inter-Regular" panose="020B0604020202020204" charset="0"/>
                <a:ea typeface="Inter-Regular" panose="020B0604020202020204" charset="0"/>
                <a:cs typeface="Times New Roman" pitchFamily="18" charset="0"/>
              </a:rPr>
              <a:t>produk</a:t>
            </a:r>
            <a:r>
              <a:rPr lang="en-US" sz="1600" dirty="0">
                <a:solidFill>
                  <a:srgbClr val="FFC000"/>
                </a:solidFill>
                <a:latin typeface="Inter-Regular" panose="020B0604020202020204" charset="0"/>
                <a:ea typeface="Inter-Regular" panose="020B0604020202020204" charset="0"/>
                <a:cs typeface="Times New Roman" pitchFamily="18" charset="0"/>
              </a:rPr>
              <a:t>.  </a:t>
            </a:r>
            <a:br>
              <a:rPr lang="en-US" sz="1600" dirty="0">
                <a:solidFill>
                  <a:srgbClr val="FFC000"/>
                </a:solidFill>
                <a:latin typeface="Inter-Regular" panose="020B0604020202020204" charset="0"/>
                <a:ea typeface="Inter-Regular" panose="020B0604020202020204" charset="0"/>
                <a:cs typeface="Times New Roman" pitchFamily="18" charset="0"/>
              </a:rPr>
            </a:br>
            <a:endParaRPr dirty="0">
              <a:solidFill>
                <a:srgbClr val="FFC000"/>
              </a:solidFill>
              <a:latin typeface="Inter-Regular" panose="020B0604020202020204" charset="0"/>
              <a:ea typeface="Inter-Regular" panose="020B0604020202020204" charset="0"/>
            </a:endParaRPr>
          </a:p>
        </p:txBody>
      </p:sp>
    </p:spTree>
    <p:extLst>
      <p:ext uri="{BB962C8B-B14F-4D97-AF65-F5344CB8AC3E}">
        <p14:creationId xmlns:p14="http://schemas.microsoft.com/office/powerpoint/2010/main" val="10995503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67"/>
        <p:cNvGrpSpPr/>
        <p:nvPr/>
      </p:nvGrpSpPr>
      <p:grpSpPr>
        <a:xfrm>
          <a:off x="0" y="0"/>
          <a:ext cx="0" cy="0"/>
          <a:chOff x="0" y="0"/>
          <a:chExt cx="0" cy="0"/>
        </a:xfrm>
      </p:grpSpPr>
      <p:grpSp>
        <p:nvGrpSpPr>
          <p:cNvPr id="4568" name="Google Shape;4568;p41"/>
          <p:cNvGrpSpPr/>
          <p:nvPr/>
        </p:nvGrpSpPr>
        <p:grpSpPr>
          <a:xfrm>
            <a:off x="4154686" y="835620"/>
            <a:ext cx="4098673" cy="3472261"/>
            <a:chOff x="4060625" y="680487"/>
            <a:chExt cx="4554588" cy="3858068"/>
          </a:xfrm>
        </p:grpSpPr>
        <p:sp>
          <p:nvSpPr>
            <p:cNvPr id="4569" name="Google Shape;4569;p41"/>
            <p:cNvSpPr/>
            <p:nvPr/>
          </p:nvSpPr>
          <p:spPr>
            <a:xfrm>
              <a:off x="4060625" y="973265"/>
              <a:ext cx="4554588" cy="2856438"/>
            </a:xfrm>
            <a:custGeom>
              <a:avLst/>
              <a:gdLst/>
              <a:ahLst/>
              <a:cxnLst/>
              <a:rect l="l" t="t" r="r" b="b"/>
              <a:pathLst>
                <a:path w="219816" h="137859" extrusionOk="0">
                  <a:moveTo>
                    <a:pt x="108676" y="1"/>
                  </a:moveTo>
                  <a:cubicBezTo>
                    <a:pt x="108334" y="1"/>
                    <a:pt x="107991" y="7"/>
                    <a:pt x="107648" y="18"/>
                  </a:cubicBezTo>
                  <a:cubicBezTo>
                    <a:pt x="86059" y="737"/>
                    <a:pt x="72751" y="22790"/>
                    <a:pt x="63119" y="43027"/>
                  </a:cubicBezTo>
                  <a:cubicBezTo>
                    <a:pt x="53444" y="63264"/>
                    <a:pt x="11069" y="75642"/>
                    <a:pt x="5535" y="98034"/>
                  </a:cubicBezTo>
                  <a:cubicBezTo>
                    <a:pt x="0" y="120467"/>
                    <a:pt x="9126" y="128325"/>
                    <a:pt x="21378" y="130607"/>
                  </a:cubicBezTo>
                  <a:cubicBezTo>
                    <a:pt x="32868" y="132746"/>
                    <a:pt x="169510" y="137859"/>
                    <a:pt x="194154" y="137859"/>
                  </a:cubicBezTo>
                  <a:cubicBezTo>
                    <a:pt x="195787" y="137859"/>
                    <a:pt x="196929" y="137836"/>
                    <a:pt x="197509" y="137789"/>
                  </a:cubicBezTo>
                  <a:cubicBezTo>
                    <a:pt x="206846" y="136986"/>
                    <a:pt x="219816" y="135339"/>
                    <a:pt x="219816" y="116580"/>
                  </a:cubicBezTo>
                  <a:cubicBezTo>
                    <a:pt x="219816" y="97822"/>
                    <a:pt x="202875" y="79064"/>
                    <a:pt x="184074" y="69474"/>
                  </a:cubicBezTo>
                  <a:cubicBezTo>
                    <a:pt x="165274" y="59884"/>
                    <a:pt x="149727" y="45519"/>
                    <a:pt x="145333" y="29761"/>
                  </a:cubicBezTo>
                  <a:cubicBezTo>
                    <a:pt x="141067" y="14272"/>
                    <a:pt x="125678" y="1"/>
                    <a:pt x="1086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0" name="Google Shape;4570;p41"/>
            <p:cNvSpPr/>
            <p:nvPr/>
          </p:nvSpPr>
          <p:spPr>
            <a:xfrm>
              <a:off x="7426488" y="1204783"/>
              <a:ext cx="76676" cy="102637"/>
            </a:xfrm>
            <a:custGeom>
              <a:avLst/>
              <a:gdLst/>
              <a:ahLst/>
              <a:cxnLst/>
              <a:rect l="l" t="t" r="r" b="b"/>
              <a:pathLst>
                <a:path w="3370" h="4511" extrusionOk="0">
                  <a:moveTo>
                    <a:pt x="1317" y="1"/>
                  </a:moveTo>
                  <a:cubicBezTo>
                    <a:pt x="1177" y="1"/>
                    <a:pt x="1049" y="36"/>
                    <a:pt x="934" y="108"/>
                  </a:cubicBezTo>
                  <a:lnTo>
                    <a:pt x="901" y="108"/>
                  </a:lnTo>
                  <a:cubicBezTo>
                    <a:pt x="901" y="108"/>
                    <a:pt x="901" y="108"/>
                    <a:pt x="867" y="141"/>
                  </a:cubicBezTo>
                  <a:lnTo>
                    <a:pt x="0" y="741"/>
                  </a:lnTo>
                  <a:lnTo>
                    <a:pt x="534" y="1809"/>
                  </a:lnTo>
                  <a:cubicBezTo>
                    <a:pt x="701" y="2343"/>
                    <a:pt x="967" y="2910"/>
                    <a:pt x="1334" y="3343"/>
                  </a:cubicBezTo>
                  <a:lnTo>
                    <a:pt x="1968" y="4511"/>
                  </a:lnTo>
                  <a:lnTo>
                    <a:pt x="2935" y="3877"/>
                  </a:lnTo>
                  <a:lnTo>
                    <a:pt x="2969" y="3877"/>
                  </a:lnTo>
                  <a:lnTo>
                    <a:pt x="2969" y="3844"/>
                  </a:lnTo>
                  <a:cubicBezTo>
                    <a:pt x="3236" y="3677"/>
                    <a:pt x="3369" y="3310"/>
                    <a:pt x="3369" y="2843"/>
                  </a:cubicBezTo>
                  <a:cubicBezTo>
                    <a:pt x="3369" y="1842"/>
                    <a:pt x="2735" y="641"/>
                    <a:pt x="1935" y="174"/>
                  </a:cubicBezTo>
                  <a:cubicBezTo>
                    <a:pt x="1708" y="61"/>
                    <a:pt x="1502" y="1"/>
                    <a:pt x="13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1" name="Google Shape;4571;p41"/>
            <p:cNvSpPr/>
            <p:nvPr/>
          </p:nvSpPr>
          <p:spPr>
            <a:xfrm>
              <a:off x="7414338" y="1219640"/>
              <a:ext cx="66051" cy="91306"/>
            </a:xfrm>
            <a:custGeom>
              <a:avLst/>
              <a:gdLst/>
              <a:ahLst/>
              <a:cxnLst/>
              <a:rect l="l" t="t" r="r" b="b"/>
              <a:pathLst>
                <a:path w="2903" h="4013" extrusionOk="0">
                  <a:moveTo>
                    <a:pt x="853" y="1"/>
                  </a:moveTo>
                  <a:cubicBezTo>
                    <a:pt x="353" y="1"/>
                    <a:pt x="0" y="428"/>
                    <a:pt x="0" y="1156"/>
                  </a:cubicBezTo>
                  <a:cubicBezTo>
                    <a:pt x="0" y="2157"/>
                    <a:pt x="667" y="3357"/>
                    <a:pt x="1468" y="3824"/>
                  </a:cubicBezTo>
                  <a:cubicBezTo>
                    <a:pt x="1687" y="3952"/>
                    <a:pt x="1893" y="4012"/>
                    <a:pt x="2077" y="4012"/>
                  </a:cubicBezTo>
                  <a:cubicBezTo>
                    <a:pt x="2568" y="4012"/>
                    <a:pt x="2902" y="3585"/>
                    <a:pt x="2902" y="2857"/>
                  </a:cubicBezTo>
                  <a:cubicBezTo>
                    <a:pt x="2902" y="1856"/>
                    <a:pt x="2269" y="656"/>
                    <a:pt x="1468" y="189"/>
                  </a:cubicBezTo>
                  <a:cubicBezTo>
                    <a:pt x="1249" y="61"/>
                    <a:pt x="1041" y="1"/>
                    <a:pt x="8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2" name="Google Shape;4572;p41"/>
            <p:cNvSpPr/>
            <p:nvPr/>
          </p:nvSpPr>
          <p:spPr>
            <a:xfrm>
              <a:off x="7375635" y="1117434"/>
              <a:ext cx="189005" cy="183908"/>
            </a:xfrm>
            <a:custGeom>
              <a:avLst/>
              <a:gdLst/>
              <a:ahLst/>
              <a:cxnLst/>
              <a:rect l="l" t="t" r="r" b="b"/>
              <a:pathLst>
                <a:path w="8307" h="8083" extrusionOk="0">
                  <a:moveTo>
                    <a:pt x="2365" y="1"/>
                  </a:moveTo>
                  <a:cubicBezTo>
                    <a:pt x="1962" y="1"/>
                    <a:pt x="1591" y="95"/>
                    <a:pt x="1268" y="277"/>
                  </a:cubicBezTo>
                  <a:lnTo>
                    <a:pt x="1234" y="277"/>
                  </a:lnTo>
                  <a:cubicBezTo>
                    <a:pt x="1168" y="311"/>
                    <a:pt x="1134" y="344"/>
                    <a:pt x="1101" y="377"/>
                  </a:cubicBezTo>
                  <a:lnTo>
                    <a:pt x="167" y="978"/>
                  </a:lnTo>
                  <a:lnTo>
                    <a:pt x="434" y="1111"/>
                  </a:lnTo>
                  <a:cubicBezTo>
                    <a:pt x="300" y="1311"/>
                    <a:pt x="200" y="1512"/>
                    <a:pt x="134" y="1745"/>
                  </a:cubicBezTo>
                  <a:cubicBezTo>
                    <a:pt x="0" y="2179"/>
                    <a:pt x="167" y="2779"/>
                    <a:pt x="500" y="3246"/>
                  </a:cubicBezTo>
                  <a:lnTo>
                    <a:pt x="567" y="4314"/>
                  </a:lnTo>
                  <a:lnTo>
                    <a:pt x="1434" y="3713"/>
                  </a:lnTo>
                  <a:cubicBezTo>
                    <a:pt x="1568" y="3680"/>
                    <a:pt x="1668" y="3580"/>
                    <a:pt x="1735" y="3380"/>
                  </a:cubicBezTo>
                  <a:cubicBezTo>
                    <a:pt x="1973" y="2687"/>
                    <a:pt x="2464" y="2331"/>
                    <a:pt x="3080" y="2331"/>
                  </a:cubicBezTo>
                  <a:cubicBezTo>
                    <a:pt x="3414" y="2331"/>
                    <a:pt x="3784" y="2435"/>
                    <a:pt x="4170" y="2646"/>
                  </a:cubicBezTo>
                  <a:cubicBezTo>
                    <a:pt x="5204" y="3246"/>
                    <a:pt x="6104" y="4580"/>
                    <a:pt x="6505" y="5981"/>
                  </a:cubicBezTo>
                  <a:lnTo>
                    <a:pt x="6972" y="8083"/>
                  </a:lnTo>
                  <a:lnTo>
                    <a:pt x="7972" y="7382"/>
                  </a:lnTo>
                  <a:cubicBezTo>
                    <a:pt x="8206" y="7249"/>
                    <a:pt x="8306" y="6882"/>
                    <a:pt x="8173" y="6415"/>
                  </a:cubicBezTo>
                  <a:cubicBezTo>
                    <a:pt x="7572" y="3947"/>
                    <a:pt x="5971" y="1578"/>
                    <a:pt x="4170" y="544"/>
                  </a:cubicBezTo>
                  <a:cubicBezTo>
                    <a:pt x="3533" y="178"/>
                    <a:pt x="2918" y="1"/>
                    <a:pt x="23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3" name="Google Shape;4573;p41"/>
            <p:cNvSpPr/>
            <p:nvPr/>
          </p:nvSpPr>
          <p:spPr>
            <a:xfrm>
              <a:off x="7324782" y="1032156"/>
              <a:ext cx="289935" cy="247934"/>
            </a:xfrm>
            <a:custGeom>
              <a:avLst/>
              <a:gdLst/>
              <a:ahLst/>
              <a:cxnLst/>
              <a:rect l="l" t="t" r="r" b="b"/>
              <a:pathLst>
                <a:path w="12743" h="10897" extrusionOk="0">
                  <a:moveTo>
                    <a:pt x="3472" y="1"/>
                  </a:moveTo>
                  <a:cubicBezTo>
                    <a:pt x="2708" y="1"/>
                    <a:pt x="2015" y="210"/>
                    <a:pt x="1435" y="623"/>
                  </a:cubicBezTo>
                  <a:lnTo>
                    <a:pt x="1435" y="590"/>
                  </a:lnTo>
                  <a:lnTo>
                    <a:pt x="501" y="1223"/>
                  </a:lnTo>
                  <a:lnTo>
                    <a:pt x="634" y="1323"/>
                  </a:lnTo>
                  <a:cubicBezTo>
                    <a:pt x="501" y="1524"/>
                    <a:pt x="334" y="1724"/>
                    <a:pt x="234" y="1924"/>
                  </a:cubicBezTo>
                  <a:cubicBezTo>
                    <a:pt x="0" y="2324"/>
                    <a:pt x="167" y="3058"/>
                    <a:pt x="567" y="3558"/>
                  </a:cubicBezTo>
                  <a:cubicBezTo>
                    <a:pt x="601" y="3592"/>
                    <a:pt x="634" y="3625"/>
                    <a:pt x="634" y="3658"/>
                  </a:cubicBezTo>
                  <a:lnTo>
                    <a:pt x="534" y="4659"/>
                  </a:lnTo>
                  <a:cubicBezTo>
                    <a:pt x="534" y="4659"/>
                    <a:pt x="1535" y="4125"/>
                    <a:pt x="1735" y="3792"/>
                  </a:cubicBezTo>
                  <a:cubicBezTo>
                    <a:pt x="2292" y="2836"/>
                    <a:pt x="3147" y="2344"/>
                    <a:pt x="4165" y="2344"/>
                  </a:cubicBezTo>
                  <a:cubicBezTo>
                    <a:pt x="4851" y="2344"/>
                    <a:pt x="5612" y="2568"/>
                    <a:pt x="6405" y="3025"/>
                  </a:cubicBezTo>
                  <a:cubicBezTo>
                    <a:pt x="8239" y="4092"/>
                    <a:pt x="9941" y="6260"/>
                    <a:pt x="10875" y="8762"/>
                  </a:cubicBezTo>
                  <a:lnTo>
                    <a:pt x="11375" y="10897"/>
                  </a:lnTo>
                  <a:lnTo>
                    <a:pt x="12376" y="10230"/>
                  </a:lnTo>
                  <a:cubicBezTo>
                    <a:pt x="12676" y="10096"/>
                    <a:pt x="12743" y="9596"/>
                    <a:pt x="12576" y="9062"/>
                  </a:cubicBezTo>
                  <a:cubicBezTo>
                    <a:pt x="11342" y="5526"/>
                    <a:pt x="8973" y="2391"/>
                    <a:pt x="6405" y="890"/>
                  </a:cubicBezTo>
                  <a:cubicBezTo>
                    <a:pt x="5375" y="293"/>
                    <a:pt x="4374" y="1"/>
                    <a:pt x="34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4" name="Google Shape;4574;p41"/>
            <p:cNvSpPr/>
            <p:nvPr/>
          </p:nvSpPr>
          <p:spPr>
            <a:xfrm>
              <a:off x="7273929" y="944535"/>
              <a:ext cx="391639" cy="314303"/>
            </a:xfrm>
            <a:custGeom>
              <a:avLst/>
              <a:gdLst/>
              <a:ahLst/>
              <a:cxnLst/>
              <a:rect l="l" t="t" r="r" b="b"/>
              <a:pathLst>
                <a:path w="17213" h="13814" extrusionOk="0">
                  <a:moveTo>
                    <a:pt x="4481" y="0"/>
                  </a:moveTo>
                  <a:cubicBezTo>
                    <a:pt x="3464" y="0"/>
                    <a:pt x="2537" y="270"/>
                    <a:pt x="1735" y="805"/>
                  </a:cubicBezTo>
                  <a:lnTo>
                    <a:pt x="634" y="1505"/>
                  </a:lnTo>
                  <a:lnTo>
                    <a:pt x="767" y="1605"/>
                  </a:lnTo>
                  <a:cubicBezTo>
                    <a:pt x="601" y="1805"/>
                    <a:pt x="434" y="2005"/>
                    <a:pt x="267" y="2239"/>
                  </a:cubicBezTo>
                  <a:cubicBezTo>
                    <a:pt x="0" y="2606"/>
                    <a:pt x="134" y="3340"/>
                    <a:pt x="534" y="3873"/>
                  </a:cubicBezTo>
                  <a:cubicBezTo>
                    <a:pt x="567" y="3940"/>
                    <a:pt x="601" y="3974"/>
                    <a:pt x="667" y="4007"/>
                  </a:cubicBezTo>
                  <a:lnTo>
                    <a:pt x="567" y="5008"/>
                  </a:lnTo>
                  <a:cubicBezTo>
                    <a:pt x="567" y="5008"/>
                    <a:pt x="1601" y="4374"/>
                    <a:pt x="1701" y="4207"/>
                  </a:cubicBezTo>
                  <a:cubicBezTo>
                    <a:pt x="2568" y="2975"/>
                    <a:pt x="3790" y="2343"/>
                    <a:pt x="5220" y="2343"/>
                  </a:cubicBezTo>
                  <a:cubicBezTo>
                    <a:pt x="6267" y="2343"/>
                    <a:pt x="7427" y="2682"/>
                    <a:pt x="8640" y="3373"/>
                  </a:cubicBezTo>
                  <a:cubicBezTo>
                    <a:pt x="11408" y="4974"/>
                    <a:pt x="13910" y="8177"/>
                    <a:pt x="15411" y="11913"/>
                  </a:cubicBezTo>
                  <a:lnTo>
                    <a:pt x="15845" y="13814"/>
                  </a:lnTo>
                  <a:lnTo>
                    <a:pt x="16846" y="13147"/>
                  </a:lnTo>
                  <a:lnTo>
                    <a:pt x="16879" y="13113"/>
                  </a:lnTo>
                  <a:cubicBezTo>
                    <a:pt x="17146" y="12947"/>
                    <a:pt x="17213" y="12446"/>
                    <a:pt x="16979" y="11913"/>
                  </a:cubicBezTo>
                  <a:cubicBezTo>
                    <a:pt x="15178" y="7209"/>
                    <a:pt x="12076" y="3240"/>
                    <a:pt x="8640" y="1272"/>
                  </a:cubicBezTo>
                  <a:cubicBezTo>
                    <a:pt x="7159" y="420"/>
                    <a:pt x="5750" y="0"/>
                    <a:pt x="44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5" name="Google Shape;4575;p41"/>
            <p:cNvSpPr/>
            <p:nvPr/>
          </p:nvSpPr>
          <p:spPr>
            <a:xfrm>
              <a:off x="7352108" y="1132292"/>
              <a:ext cx="190325" cy="169961"/>
            </a:xfrm>
            <a:custGeom>
              <a:avLst/>
              <a:gdLst/>
              <a:ahLst/>
              <a:cxnLst/>
              <a:rect l="l" t="t" r="r" b="b"/>
              <a:pathLst>
                <a:path w="8365" h="7470" extrusionOk="0">
                  <a:moveTo>
                    <a:pt x="2384" y="1"/>
                  </a:moveTo>
                  <a:cubicBezTo>
                    <a:pt x="1364" y="1"/>
                    <a:pt x="556" y="614"/>
                    <a:pt x="167" y="1759"/>
                  </a:cubicBezTo>
                  <a:cubicBezTo>
                    <a:pt x="0" y="2226"/>
                    <a:pt x="234" y="2960"/>
                    <a:pt x="701" y="3427"/>
                  </a:cubicBezTo>
                  <a:cubicBezTo>
                    <a:pt x="767" y="3527"/>
                    <a:pt x="867" y="3594"/>
                    <a:pt x="967" y="3661"/>
                  </a:cubicBezTo>
                  <a:cubicBezTo>
                    <a:pt x="1092" y="3729"/>
                    <a:pt x="1213" y="3762"/>
                    <a:pt x="1322" y="3762"/>
                  </a:cubicBezTo>
                  <a:cubicBezTo>
                    <a:pt x="1534" y="3762"/>
                    <a:pt x="1702" y="3636"/>
                    <a:pt x="1768" y="3394"/>
                  </a:cubicBezTo>
                  <a:cubicBezTo>
                    <a:pt x="2006" y="2700"/>
                    <a:pt x="2498" y="2330"/>
                    <a:pt x="3116" y="2330"/>
                  </a:cubicBezTo>
                  <a:cubicBezTo>
                    <a:pt x="3448" y="2330"/>
                    <a:pt x="3818" y="2438"/>
                    <a:pt x="4203" y="2660"/>
                  </a:cubicBezTo>
                  <a:cubicBezTo>
                    <a:pt x="5270" y="3294"/>
                    <a:pt x="6238" y="4695"/>
                    <a:pt x="6605" y="6196"/>
                  </a:cubicBezTo>
                  <a:cubicBezTo>
                    <a:pt x="6772" y="6830"/>
                    <a:pt x="7239" y="7397"/>
                    <a:pt x="7706" y="7463"/>
                  </a:cubicBezTo>
                  <a:cubicBezTo>
                    <a:pt x="7733" y="7468"/>
                    <a:pt x="7760" y="7470"/>
                    <a:pt x="7786" y="7470"/>
                  </a:cubicBezTo>
                  <a:cubicBezTo>
                    <a:pt x="8168" y="7470"/>
                    <a:pt x="8364" y="7023"/>
                    <a:pt x="8239" y="6429"/>
                  </a:cubicBezTo>
                  <a:cubicBezTo>
                    <a:pt x="7639" y="3961"/>
                    <a:pt x="6004" y="1592"/>
                    <a:pt x="4203" y="558"/>
                  </a:cubicBezTo>
                  <a:cubicBezTo>
                    <a:pt x="3557" y="182"/>
                    <a:pt x="2939" y="1"/>
                    <a:pt x="2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6" name="Google Shape;4576;p41"/>
            <p:cNvSpPr/>
            <p:nvPr/>
          </p:nvSpPr>
          <p:spPr>
            <a:xfrm>
              <a:off x="7302006" y="1047105"/>
              <a:ext cx="290709" cy="233896"/>
            </a:xfrm>
            <a:custGeom>
              <a:avLst/>
              <a:gdLst/>
              <a:ahLst/>
              <a:cxnLst/>
              <a:rect l="l" t="t" r="r" b="b"/>
              <a:pathLst>
                <a:path w="12777" h="10280" extrusionOk="0">
                  <a:moveTo>
                    <a:pt x="3442" y="1"/>
                  </a:moveTo>
                  <a:cubicBezTo>
                    <a:pt x="2088" y="1"/>
                    <a:pt x="952" y="657"/>
                    <a:pt x="234" y="1934"/>
                  </a:cubicBezTo>
                  <a:cubicBezTo>
                    <a:pt x="0" y="2334"/>
                    <a:pt x="167" y="3068"/>
                    <a:pt x="568" y="3569"/>
                  </a:cubicBezTo>
                  <a:cubicBezTo>
                    <a:pt x="701" y="3735"/>
                    <a:pt x="834" y="3869"/>
                    <a:pt x="968" y="3935"/>
                  </a:cubicBezTo>
                  <a:cubicBezTo>
                    <a:pt x="1089" y="4003"/>
                    <a:pt x="1210" y="4037"/>
                    <a:pt x="1322" y="4037"/>
                  </a:cubicBezTo>
                  <a:cubicBezTo>
                    <a:pt x="1488" y="4037"/>
                    <a:pt x="1636" y="3961"/>
                    <a:pt x="1735" y="3802"/>
                  </a:cubicBezTo>
                  <a:cubicBezTo>
                    <a:pt x="2293" y="2846"/>
                    <a:pt x="3148" y="2354"/>
                    <a:pt x="4165" y="2354"/>
                  </a:cubicBezTo>
                  <a:cubicBezTo>
                    <a:pt x="4852" y="2354"/>
                    <a:pt x="5612" y="2578"/>
                    <a:pt x="6405" y="3035"/>
                  </a:cubicBezTo>
                  <a:cubicBezTo>
                    <a:pt x="8340" y="4169"/>
                    <a:pt x="10141" y="6504"/>
                    <a:pt x="11042" y="9173"/>
                  </a:cubicBezTo>
                  <a:cubicBezTo>
                    <a:pt x="11261" y="9800"/>
                    <a:pt x="11746" y="10279"/>
                    <a:pt x="12136" y="10279"/>
                  </a:cubicBezTo>
                  <a:cubicBezTo>
                    <a:pt x="12161" y="10279"/>
                    <a:pt x="12185" y="10277"/>
                    <a:pt x="12209" y="10273"/>
                  </a:cubicBezTo>
                  <a:cubicBezTo>
                    <a:pt x="12643" y="10240"/>
                    <a:pt x="12776" y="9706"/>
                    <a:pt x="12576" y="9039"/>
                  </a:cubicBezTo>
                  <a:cubicBezTo>
                    <a:pt x="11342" y="5503"/>
                    <a:pt x="8974" y="2401"/>
                    <a:pt x="6405" y="900"/>
                  </a:cubicBezTo>
                  <a:cubicBezTo>
                    <a:pt x="5360" y="297"/>
                    <a:pt x="4352" y="1"/>
                    <a:pt x="34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7" name="Google Shape;4577;p41"/>
            <p:cNvSpPr/>
            <p:nvPr/>
          </p:nvSpPr>
          <p:spPr>
            <a:xfrm>
              <a:off x="7251153" y="959392"/>
              <a:ext cx="392412" cy="300515"/>
            </a:xfrm>
            <a:custGeom>
              <a:avLst/>
              <a:gdLst/>
              <a:ahLst/>
              <a:cxnLst/>
              <a:rect l="l" t="t" r="r" b="b"/>
              <a:pathLst>
                <a:path w="17247" h="13208" extrusionOk="0">
                  <a:moveTo>
                    <a:pt x="4499" y="1"/>
                  </a:moveTo>
                  <a:cubicBezTo>
                    <a:pt x="2778" y="1"/>
                    <a:pt x="1303" y="758"/>
                    <a:pt x="267" y="2253"/>
                  </a:cubicBezTo>
                  <a:cubicBezTo>
                    <a:pt x="1" y="2620"/>
                    <a:pt x="134" y="3354"/>
                    <a:pt x="534" y="3888"/>
                  </a:cubicBezTo>
                  <a:cubicBezTo>
                    <a:pt x="701" y="4054"/>
                    <a:pt x="834" y="4221"/>
                    <a:pt x="1001" y="4288"/>
                  </a:cubicBezTo>
                  <a:cubicBezTo>
                    <a:pt x="1124" y="4364"/>
                    <a:pt x="1253" y="4406"/>
                    <a:pt x="1373" y="4406"/>
                  </a:cubicBezTo>
                  <a:cubicBezTo>
                    <a:pt x="1515" y="4406"/>
                    <a:pt x="1645" y="4348"/>
                    <a:pt x="1735" y="4221"/>
                  </a:cubicBezTo>
                  <a:cubicBezTo>
                    <a:pt x="2578" y="2976"/>
                    <a:pt x="3796" y="2347"/>
                    <a:pt x="5217" y="2347"/>
                  </a:cubicBezTo>
                  <a:cubicBezTo>
                    <a:pt x="6269" y="2347"/>
                    <a:pt x="7434" y="2692"/>
                    <a:pt x="8640" y="3387"/>
                  </a:cubicBezTo>
                  <a:cubicBezTo>
                    <a:pt x="11475" y="5022"/>
                    <a:pt x="14044" y="8324"/>
                    <a:pt x="15545" y="12194"/>
                  </a:cubicBezTo>
                  <a:cubicBezTo>
                    <a:pt x="15757" y="12770"/>
                    <a:pt x="16217" y="13208"/>
                    <a:pt x="16600" y="13208"/>
                  </a:cubicBezTo>
                  <a:cubicBezTo>
                    <a:pt x="16638" y="13208"/>
                    <a:pt x="16676" y="13203"/>
                    <a:pt x="16712" y="13194"/>
                  </a:cubicBezTo>
                  <a:cubicBezTo>
                    <a:pt x="17113" y="13128"/>
                    <a:pt x="17246" y="12561"/>
                    <a:pt x="16979" y="11893"/>
                  </a:cubicBezTo>
                  <a:cubicBezTo>
                    <a:pt x="15178" y="7223"/>
                    <a:pt x="12076" y="3254"/>
                    <a:pt x="8640" y="1252"/>
                  </a:cubicBezTo>
                  <a:cubicBezTo>
                    <a:pt x="7179" y="415"/>
                    <a:pt x="5772" y="1"/>
                    <a:pt x="44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8" name="Google Shape;4578;p41"/>
            <p:cNvSpPr/>
            <p:nvPr/>
          </p:nvSpPr>
          <p:spPr>
            <a:xfrm>
              <a:off x="5966201" y="861441"/>
              <a:ext cx="573044" cy="485447"/>
            </a:xfrm>
            <a:custGeom>
              <a:avLst/>
              <a:gdLst/>
              <a:ahLst/>
              <a:cxnLst/>
              <a:rect l="l" t="t" r="r" b="b"/>
              <a:pathLst>
                <a:path w="25186" h="21336" extrusionOk="0">
                  <a:moveTo>
                    <a:pt x="12428" y="1"/>
                  </a:moveTo>
                  <a:cubicBezTo>
                    <a:pt x="11680" y="1"/>
                    <a:pt x="10836" y="236"/>
                    <a:pt x="9941" y="754"/>
                  </a:cubicBezTo>
                  <a:cubicBezTo>
                    <a:pt x="6706" y="2589"/>
                    <a:pt x="4104" y="7292"/>
                    <a:pt x="4104" y="11228"/>
                  </a:cubicBezTo>
                  <a:lnTo>
                    <a:pt x="3170" y="11762"/>
                  </a:lnTo>
                  <a:cubicBezTo>
                    <a:pt x="1435" y="12763"/>
                    <a:pt x="1" y="15298"/>
                    <a:pt x="1" y="17433"/>
                  </a:cubicBezTo>
                  <a:cubicBezTo>
                    <a:pt x="1" y="18533"/>
                    <a:pt x="401" y="19334"/>
                    <a:pt x="1002" y="19668"/>
                  </a:cubicBezTo>
                  <a:lnTo>
                    <a:pt x="3870" y="21335"/>
                  </a:lnTo>
                  <a:lnTo>
                    <a:pt x="10342" y="15398"/>
                  </a:lnTo>
                  <a:lnTo>
                    <a:pt x="20049" y="9827"/>
                  </a:lnTo>
                  <a:cubicBezTo>
                    <a:pt x="21550" y="8960"/>
                    <a:pt x="22784" y="6958"/>
                    <a:pt x="23117" y="5090"/>
                  </a:cubicBezTo>
                  <a:lnTo>
                    <a:pt x="25186" y="3623"/>
                  </a:lnTo>
                  <a:cubicBezTo>
                    <a:pt x="25186" y="3623"/>
                    <a:pt x="22183" y="1888"/>
                    <a:pt x="22117" y="1855"/>
                  </a:cubicBezTo>
                  <a:lnTo>
                    <a:pt x="22083" y="1821"/>
                  </a:lnTo>
                  <a:cubicBezTo>
                    <a:pt x="21881" y="1741"/>
                    <a:pt x="21655" y="1697"/>
                    <a:pt x="21404" y="1697"/>
                  </a:cubicBezTo>
                  <a:cubicBezTo>
                    <a:pt x="21241" y="1697"/>
                    <a:pt x="21067" y="1715"/>
                    <a:pt x="20882" y="1755"/>
                  </a:cubicBezTo>
                  <a:cubicBezTo>
                    <a:pt x="20832" y="1763"/>
                    <a:pt x="20780" y="1767"/>
                    <a:pt x="20727" y="1767"/>
                  </a:cubicBezTo>
                  <a:cubicBezTo>
                    <a:pt x="20568" y="1767"/>
                    <a:pt x="20399" y="1730"/>
                    <a:pt x="20249" y="1655"/>
                  </a:cubicBezTo>
                  <a:cubicBezTo>
                    <a:pt x="19615" y="1288"/>
                    <a:pt x="18247" y="520"/>
                    <a:pt x="18214" y="487"/>
                  </a:cubicBezTo>
                  <a:lnTo>
                    <a:pt x="18181" y="487"/>
                  </a:lnTo>
                  <a:cubicBezTo>
                    <a:pt x="17981" y="394"/>
                    <a:pt x="17761" y="344"/>
                    <a:pt x="17524" y="344"/>
                  </a:cubicBezTo>
                  <a:cubicBezTo>
                    <a:pt x="17165" y="344"/>
                    <a:pt x="16768" y="460"/>
                    <a:pt x="16346" y="721"/>
                  </a:cubicBezTo>
                  <a:cubicBezTo>
                    <a:pt x="16212" y="787"/>
                    <a:pt x="16079" y="854"/>
                    <a:pt x="15979" y="954"/>
                  </a:cubicBezTo>
                  <a:cubicBezTo>
                    <a:pt x="15823" y="1075"/>
                    <a:pt x="15631" y="1134"/>
                    <a:pt x="15441" y="1134"/>
                  </a:cubicBezTo>
                  <a:cubicBezTo>
                    <a:pt x="15264" y="1134"/>
                    <a:pt x="15089" y="1084"/>
                    <a:pt x="14945" y="987"/>
                  </a:cubicBezTo>
                  <a:cubicBezTo>
                    <a:pt x="14378" y="654"/>
                    <a:pt x="13544" y="220"/>
                    <a:pt x="13310" y="120"/>
                  </a:cubicBezTo>
                  <a:cubicBezTo>
                    <a:pt x="13035" y="42"/>
                    <a:pt x="12740" y="1"/>
                    <a:pt x="12428" y="1"/>
                  </a:cubicBezTo>
                  <a:close/>
                </a:path>
              </a:pathLst>
            </a:custGeom>
            <a:solidFill>
              <a:srgbClr val="77D4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9" name="Google Shape;4579;p41"/>
            <p:cNvSpPr/>
            <p:nvPr/>
          </p:nvSpPr>
          <p:spPr>
            <a:xfrm>
              <a:off x="6031480" y="898915"/>
              <a:ext cx="528268" cy="452706"/>
            </a:xfrm>
            <a:custGeom>
              <a:avLst/>
              <a:gdLst/>
              <a:ahLst/>
              <a:cxnLst/>
              <a:rect l="l" t="t" r="r" b="b"/>
              <a:pathLst>
                <a:path w="23218" h="19897" extrusionOk="0">
                  <a:moveTo>
                    <a:pt x="12387" y="0"/>
                  </a:moveTo>
                  <a:cubicBezTo>
                    <a:pt x="11636" y="0"/>
                    <a:pt x="10797" y="239"/>
                    <a:pt x="9908" y="741"/>
                  </a:cubicBezTo>
                  <a:cubicBezTo>
                    <a:pt x="6705" y="2576"/>
                    <a:pt x="4070" y="7279"/>
                    <a:pt x="4070" y="11249"/>
                  </a:cubicBezTo>
                  <a:lnTo>
                    <a:pt x="3170" y="11783"/>
                  </a:lnTo>
                  <a:cubicBezTo>
                    <a:pt x="1402" y="12783"/>
                    <a:pt x="1" y="15319"/>
                    <a:pt x="1" y="17453"/>
                  </a:cubicBezTo>
                  <a:cubicBezTo>
                    <a:pt x="1" y="18998"/>
                    <a:pt x="734" y="19896"/>
                    <a:pt x="1809" y="19896"/>
                  </a:cubicBezTo>
                  <a:cubicBezTo>
                    <a:pt x="2220" y="19896"/>
                    <a:pt x="2681" y="19765"/>
                    <a:pt x="3170" y="19488"/>
                  </a:cubicBezTo>
                  <a:lnTo>
                    <a:pt x="20048" y="9815"/>
                  </a:lnTo>
                  <a:cubicBezTo>
                    <a:pt x="21783" y="8814"/>
                    <a:pt x="23217" y="6279"/>
                    <a:pt x="23217" y="4144"/>
                  </a:cubicBezTo>
                  <a:cubicBezTo>
                    <a:pt x="23217" y="2591"/>
                    <a:pt x="22459" y="1674"/>
                    <a:pt x="21377" y="1674"/>
                  </a:cubicBezTo>
                  <a:cubicBezTo>
                    <a:pt x="20972" y="1674"/>
                    <a:pt x="20521" y="1803"/>
                    <a:pt x="20048" y="2076"/>
                  </a:cubicBezTo>
                  <a:lnTo>
                    <a:pt x="19181" y="2576"/>
                  </a:lnTo>
                  <a:cubicBezTo>
                    <a:pt x="19181" y="1170"/>
                    <a:pt x="18511" y="345"/>
                    <a:pt x="17531" y="345"/>
                  </a:cubicBezTo>
                  <a:cubicBezTo>
                    <a:pt x="17162" y="345"/>
                    <a:pt x="16750" y="462"/>
                    <a:pt x="16312" y="708"/>
                  </a:cubicBezTo>
                  <a:cubicBezTo>
                    <a:pt x="15912" y="942"/>
                    <a:pt x="15512" y="1309"/>
                    <a:pt x="15145" y="1709"/>
                  </a:cubicBezTo>
                  <a:cubicBezTo>
                    <a:pt x="14551" y="603"/>
                    <a:pt x="13580" y="0"/>
                    <a:pt x="123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0" name="Google Shape;4580;p41"/>
            <p:cNvSpPr/>
            <p:nvPr/>
          </p:nvSpPr>
          <p:spPr>
            <a:xfrm>
              <a:off x="4465710" y="2950090"/>
              <a:ext cx="925958" cy="735952"/>
            </a:xfrm>
            <a:custGeom>
              <a:avLst/>
              <a:gdLst/>
              <a:ahLst/>
              <a:cxnLst/>
              <a:rect l="l" t="t" r="r" b="b"/>
              <a:pathLst>
                <a:path w="40697" h="32346" extrusionOk="0">
                  <a:moveTo>
                    <a:pt x="5140" y="0"/>
                  </a:moveTo>
                  <a:cubicBezTo>
                    <a:pt x="3874" y="0"/>
                    <a:pt x="2599" y="455"/>
                    <a:pt x="1368" y="1523"/>
                  </a:cubicBezTo>
                  <a:cubicBezTo>
                    <a:pt x="1" y="2724"/>
                    <a:pt x="1302" y="4726"/>
                    <a:pt x="2803" y="6260"/>
                  </a:cubicBezTo>
                  <a:cubicBezTo>
                    <a:pt x="4304" y="7794"/>
                    <a:pt x="5305" y="10830"/>
                    <a:pt x="8173" y="12398"/>
                  </a:cubicBezTo>
                  <a:cubicBezTo>
                    <a:pt x="11075" y="13965"/>
                    <a:pt x="11776" y="14766"/>
                    <a:pt x="14211" y="17868"/>
                  </a:cubicBezTo>
                  <a:cubicBezTo>
                    <a:pt x="16613" y="20970"/>
                    <a:pt x="20449" y="21604"/>
                    <a:pt x="22217" y="24073"/>
                  </a:cubicBezTo>
                  <a:cubicBezTo>
                    <a:pt x="24018" y="26541"/>
                    <a:pt x="26286" y="27709"/>
                    <a:pt x="28855" y="28910"/>
                  </a:cubicBezTo>
                  <a:cubicBezTo>
                    <a:pt x="31390" y="30144"/>
                    <a:pt x="34092" y="32345"/>
                    <a:pt x="34092" y="32345"/>
                  </a:cubicBezTo>
                  <a:lnTo>
                    <a:pt x="40697" y="23873"/>
                  </a:lnTo>
                  <a:cubicBezTo>
                    <a:pt x="40697" y="23873"/>
                    <a:pt x="36760" y="19102"/>
                    <a:pt x="34025" y="17201"/>
                  </a:cubicBezTo>
                  <a:cubicBezTo>
                    <a:pt x="31323" y="15300"/>
                    <a:pt x="27887" y="14332"/>
                    <a:pt x="25586" y="11530"/>
                  </a:cubicBezTo>
                  <a:cubicBezTo>
                    <a:pt x="23317" y="8728"/>
                    <a:pt x="20115" y="7294"/>
                    <a:pt x="17313" y="6460"/>
                  </a:cubicBezTo>
                  <a:cubicBezTo>
                    <a:pt x="14478" y="5626"/>
                    <a:pt x="13244" y="4859"/>
                    <a:pt x="10475" y="2424"/>
                  </a:cubicBezTo>
                  <a:cubicBezTo>
                    <a:pt x="8829" y="976"/>
                    <a:pt x="6995" y="0"/>
                    <a:pt x="51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1" name="Google Shape;4581;p41"/>
            <p:cNvSpPr/>
            <p:nvPr/>
          </p:nvSpPr>
          <p:spPr>
            <a:xfrm>
              <a:off x="4496836" y="2984743"/>
              <a:ext cx="828054" cy="595046"/>
            </a:xfrm>
            <a:custGeom>
              <a:avLst/>
              <a:gdLst/>
              <a:ahLst/>
              <a:cxnLst/>
              <a:rect l="l" t="t" r="r" b="b"/>
              <a:pathLst>
                <a:path w="36394" h="26153" fill="none" extrusionOk="0">
                  <a:moveTo>
                    <a:pt x="0" y="0"/>
                  </a:moveTo>
                  <a:cubicBezTo>
                    <a:pt x="2436" y="134"/>
                    <a:pt x="4670" y="1501"/>
                    <a:pt x="6505" y="2969"/>
                  </a:cubicBezTo>
                  <a:cubicBezTo>
                    <a:pt x="8340" y="4437"/>
                    <a:pt x="9641" y="6905"/>
                    <a:pt x="11942" y="7939"/>
                  </a:cubicBezTo>
                  <a:cubicBezTo>
                    <a:pt x="14244" y="8973"/>
                    <a:pt x="16279" y="9173"/>
                    <a:pt x="18847" y="11842"/>
                  </a:cubicBezTo>
                  <a:cubicBezTo>
                    <a:pt x="21449" y="14511"/>
                    <a:pt x="23217" y="17446"/>
                    <a:pt x="26019" y="18347"/>
                  </a:cubicBezTo>
                  <a:cubicBezTo>
                    <a:pt x="28854" y="19281"/>
                    <a:pt x="30989" y="20715"/>
                    <a:pt x="31890" y="22783"/>
                  </a:cubicBezTo>
                  <a:cubicBezTo>
                    <a:pt x="32791" y="24851"/>
                    <a:pt x="34458" y="25519"/>
                    <a:pt x="36393" y="26152"/>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2" name="Google Shape;4582;p41"/>
            <p:cNvSpPr/>
            <p:nvPr/>
          </p:nvSpPr>
          <p:spPr>
            <a:xfrm>
              <a:off x="4703274" y="2613552"/>
              <a:ext cx="808305" cy="971532"/>
            </a:xfrm>
            <a:custGeom>
              <a:avLst/>
              <a:gdLst/>
              <a:ahLst/>
              <a:cxnLst/>
              <a:rect l="l" t="t" r="r" b="b"/>
              <a:pathLst>
                <a:path w="35526" h="42700" extrusionOk="0">
                  <a:moveTo>
                    <a:pt x="6281" y="1"/>
                  </a:moveTo>
                  <a:cubicBezTo>
                    <a:pt x="5661" y="1"/>
                    <a:pt x="4936" y="215"/>
                    <a:pt x="4070" y="736"/>
                  </a:cubicBezTo>
                  <a:cubicBezTo>
                    <a:pt x="1" y="3171"/>
                    <a:pt x="4804" y="10177"/>
                    <a:pt x="6372" y="11277"/>
                  </a:cubicBezTo>
                  <a:cubicBezTo>
                    <a:pt x="7940" y="12345"/>
                    <a:pt x="9174" y="15347"/>
                    <a:pt x="9674" y="17548"/>
                  </a:cubicBezTo>
                  <a:cubicBezTo>
                    <a:pt x="10141" y="19750"/>
                    <a:pt x="11142" y="21251"/>
                    <a:pt x="13510" y="23486"/>
                  </a:cubicBezTo>
                  <a:cubicBezTo>
                    <a:pt x="15845" y="25754"/>
                    <a:pt x="15845" y="28189"/>
                    <a:pt x="17413" y="31292"/>
                  </a:cubicBezTo>
                  <a:cubicBezTo>
                    <a:pt x="19014" y="34394"/>
                    <a:pt x="21449" y="35661"/>
                    <a:pt x="22717" y="38097"/>
                  </a:cubicBezTo>
                  <a:cubicBezTo>
                    <a:pt x="23984" y="40532"/>
                    <a:pt x="26753" y="42700"/>
                    <a:pt x="26753" y="42700"/>
                  </a:cubicBezTo>
                  <a:lnTo>
                    <a:pt x="35526" y="36696"/>
                  </a:lnTo>
                  <a:cubicBezTo>
                    <a:pt x="35526" y="36696"/>
                    <a:pt x="34459" y="31859"/>
                    <a:pt x="32157" y="30758"/>
                  </a:cubicBezTo>
                  <a:cubicBezTo>
                    <a:pt x="29855" y="29690"/>
                    <a:pt x="29355" y="26888"/>
                    <a:pt x="28254" y="24620"/>
                  </a:cubicBezTo>
                  <a:cubicBezTo>
                    <a:pt x="27120" y="22352"/>
                    <a:pt x="24018" y="20417"/>
                    <a:pt x="23484" y="18516"/>
                  </a:cubicBezTo>
                  <a:cubicBezTo>
                    <a:pt x="22950" y="16614"/>
                    <a:pt x="22417" y="15414"/>
                    <a:pt x="19681" y="13946"/>
                  </a:cubicBezTo>
                  <a:cubicBezTo>
                    <a:pt x="16913" y="12478"/>
                    <a:pt x="17346" y="11211"/>
                    <a:pt x="16012" y="8809"/>
                  </a:cubicBezTo>
                  <a:cubicBezTo>
                    <a:pt x="14644" y="6441"/>
                    <a:pt x="12409" y="5807"/>
                    <a:pt x="10775" y="4239"/>
                  </a:cubicBezTo>
                  <a:cubicBezTo>
                    <a:pt x="9459" y="3002"/>
                    <a:pt x="8600" y="1"/>
                    <a:pt x="62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3" name="Google Shape;4583;p41"/>
            <p:cNvSpPr/>
            <p:nvPr/>
          </p:nvSpPr>
          <p:spPr>
            <a:xfrm>
              <a:off x="4795879" y="2630298"/>
              <a:ext cx="626149" cy="878906"/>
            </a:xfrm>
            <a:custGeom>
              <a:avLst/>
              <a:gdLst/>
              <a:ahLst/>
              <a:cxnLst/>
              <a:rect l="l" t="t" r="r" b="b"/>
              <a:pathLst>
                <a:path w="27520" h="38629" fill="none" extrusionOk="0">
                  <a:moveTo>
                    <a:pt x="0" y="0"/>
                  </a:moveTo>
                  <a:cubicBezTo>
                    <a:pt x="1902" y="2702"/>
                    <a:pt x="3069" y="3970"/>
                    <a:pt x="4437" y="5071"/>
                  </a:cubicBezTo>
                  <a:cubicBezTo>
                    <a:pt x="5771" y="6138"/>
                    <a:pt x="6938" y="8040"/>
                    <a:pt x="8073" y="10208"/>
                  </a:cubicBezTo>
                  <a:cubicBezTo>
                    <a:pt x="9173" y="12343"/>
                    <a:pt x="9707" y="13577"/>
                    <a:pt x="11909" y="15979"/>
                  </a:cubicBezTo>
                  <a:cubicBezTo>
                    <a:pt x="14110" y="18347"/>
                    <a:pt x="16078" y="20015"/>
                    <a:pt x="17279" y="22883"/>
                  </a:cubicBezTo>
                  <a:cubicBezTo>
                    <a:pt x="18447" y="25752"/>
                    <a:pt x="18613" y="27120"/>
                    <a:pt x="20548" y="28888"/>
                  </a:cubicBezTo>
                  <a:cubicBezTo>
                    <a:pt x="22483" y="30689"/>
                    <a:pt x="25852" y="34859"/>
                    <a:pt x="27520" y="38628"/>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4" name="Google Shape;4584;p41"/>
            <p:cNvSpPr/>
            <p:nvPr/>
          </p:nvSpPr>
          <p:spPr>
            <a:xfrm>
              <a:off x="4755651" y="1619341"/>
              <a:ext cx="606422" cy="788579"/>
            </a:xfrm>
            <a:custGeom>
              <a:avLst/>
              <a:gdLst/>
              <a:ahLst/>
              <a:cxnLst/>
              <a:rect l="l" t="t" r="r" b="b"/>
              <a:pathLst>
                <a:path w="26653" h="34659" extrusionOk="0">
                  <a:moveTo>
                    <a:pt x="15350" y="11522"/>
                  </a:moveTo>
                  <a:cubicBezTo>
                    <a:pt x="16830" y="11522"/>
                    <a:pt x="17846" y="12683"/>
                    <a:pt x="17846" y="14711"/>
                  </a:cubicBezTo>
                  <a:cubicBezTo>
                    <a:pt x="17846" y="17580"/>
                    <a:pt x="15845" y="21082"/>
                    <a:pt x="13343" y="22517"/>
                  </a:cubicBezTo>
                  <a:cubicBezTo>
                    <a:pt x="12610" y="22937"/>
                    <a:pt x="11916" y="23137"/>
                    <a:pt x="11303" y="23137"/>
                  </a:cubicBezTo>
                  <a:cubicBezTo>
                    <a:pt x="9823" y="23137"/>
                    <a:pt x="8807" y="21976"/>
                    <a:pt x="8807" y="19948"/>
                  </a:cubicBezTo>
                  <a:cubicBezTo>
                    <a:pt x="8807" y="17080"/>
                    <a:pt x="10808" y="13577"/>
                    <a:pt x="13310" y="12143"/>
                  </a:cubicBezTo>
                  <a:cubicBezTo>
                    <a:pt x="14043" y="11722"/>
                    <a:pt x="14737" y="11522"/>
                    <a:pt x="15350" y="11522"/>
                  </a:cubicBezTo>
                  <a:close/>
                  <a:moveTo>
                    <a:pt x="20815" y="1"/>
                  </a:moveTo>
                  <a:lnTo>
                    <a:pt x="18113" y="4671"/>
                  </a:lnTo>
                  <a:cubicBezTo>
                    <a:pt x="18002" y="4665"/>
                    <a:pt x="17890" y="4662"/>
                    <a:pt x="17777" y="4662"/>
                  </a:cubicBezTo>
                  <a:cubicBezTo>
                    <a:pt x="17211" y="4662"/>
                    <a:pt x="16618" y="4732"/>
                    <a:pt x="15978" y="4871"/>
                  </a:cubicBezTo>
                  <a:lnTo>
                    <a:pt x="15978" y="468"/>
                  </a:lnTo>
                  <a:lnTo>
                    <a:pt x="10608" y="3570"/>
                  </a:lnTo>
                  <a:lnTo>
                    <a:pt x="10608" y="7973"/>
                  </a:lnTo>
                  <a:cubicBezTo>
                    <a:pt x="9874" y="8673"/>
                    <a:pt x="9173" y="9407"/>
                    <a:pt x="8506" y="10208"/>
                  </a:cubicBezTo>
                  <a:lnTo>
                    <a:pt x="5771" y="8673"/>
                  </a:lnTo>
                  <a:lnTo>
                    <a:pt x="2002" y="15212"/>
                  </a:lnTo>
                  <a:lnTo>
                    <a:pt x="4704" y="16779"/>
                  </a:lnTo>
                  <a:cubicBezTo>
                    <a:pt x="4337" y="17747"/>
                    <a:pt x="4036" y="18747"/>
                    <a:pt x="3836" y="19715"/>
                  </a:cubicBezTo>
                  <a:lnTo>
                    <a:pt x="0" y="21950"/>
                  </a:lnTo>
                  <a:lnTo>
                    <a:pt x="34" y="28087"/>
                  </a:lnTo>
                  <a:lnTo>
                    <a:pt x="3870" y="25886"/>
                  </a:lnTo>
                  <a:cubicBezTo>
                    <a:pt x="4070" y="26620"/>
                    <a:pt x="4370" y="27287"/>
                    <a:pt x="4737" y="27821"/>
                  </a:cubicBezTo>
                  <a:lnTo>
                    <a:pt x="2035" y="32491"/>
                  </a:lnTo>
                  <a:lnTo>
                    <a:pt x="5838" y="34659"/>
                  </a:lnTo>
                  <a:lnTo>
                    <a:pt x="8540" y="29989"/>
                  </a:lnTo>
                  <a:cubicBezTo>
                    <a:pt x="8651" y="29994"/>
                    <a:pt x="8764" y="29997"/>
                    <a:pt x="8878" y="29997"/>
                  </a:cubicBezTo>
                  <a:cubicBezTo>
                    <a:pt x="9451" y="29997"/>
                    <a:pt x="10063" y="29928"/>
                    <a:pt x="10675" y="29789"/>
                  </a:cubicBezTo>
                  <a:lnTo>
                    <a:pt x="10708" y="34192"/>
                  </a:lnTo>
                  <a:lnTo>
                    <a:pt x="16045" y="31090"/>
                  </a:lnTo>
                  <a:lnTo>
                    <a:pt x="16045" y="26686"/>
                  </a:lnTo>
                  <a:cubicBezTo>
                    <a:pt x="16779" y="25986"/>
                    <a:pt x="17513" y="25252"/>
                    <a:pt x="18180" y="24451"/>
                  </a:cubicBezTo>
                  <a:lnTo>
                    <a:pt x="20882" y="25986"/>
                  </a:lnTo>
                  <a:lnTo>
                    <a:pt x="24685" y="19448"/>
                  </a:lnTo>
                  <a:lnTo>
                    <a:pt x="21949" y="17880"/>
                  </a:lnTo>
                  <a:cubicBezTo>
                    <a:pt x="22316" y="16913"/>
                    <a:pt x="22616" y="15912"/>
                    <a:pt x="22817" y="14945"/>
                  </a:cubicBezTo>
                  <a:lnTo>
                    <a:pt x="26653" y="12710"/>
                  </a:lnTo>
                  <a:lnTo>
                    <a:pt x="26653" y="6572"/>
                  </a:lnTo>
                  <a:lnTo>
                    <a:pt x="22817" y="8774"/>
                  </a:lnTo>
                  <a:cubicBezTo>
                    <a:pt x="22583" y="8040"/>
                    <a:pt x="22283" y="7373"/>
                    <a:pt x="21916" y="6839"/>
                  </a:cubicBezTo>
                  <a:lnTo>
                    <a:pt x="24618" y="2169"/>
                  </a:lnTo>
                  <a:lnTo>
                    <a:pt x="20815" y="1"/>
                  </a:lnTo>
                  <a:close/>
                </a:path>
              </a:pathLst>
            </a:custGeom>
            <a:solidFill>
              <a:srgbClr val="77D4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5" name="Google Shape;4585;p41"/>
            <p:cNvSpPr/>
            <p:nvPr/>
          </p:nvSpPr>
          <p:spPr>
            <a:xfrm>
              <a:off x="4996992" y="1629966"/>
              <a:ext cx="180655" cy="103251"/>
            </a:xfrm>
            <a:custGeom>
              <a:avLst/>
              <a:gdLst/>
              <a:ahLst/>
              <a:cxnLst/>
              <a:rect l="l" t="t" r="r" b="b"/>
              <a:pathLst>
                <a:path w="7940" h="4538" extrusionOk="0">
                  <a:moveTo>
                    <a:pt x="5371" y="1"/>
                  </a:moveTo>
                  <a:lnTo>
                    <a:pt x="1" y="3103"/>
                  </a:lnTo>
                  <a:lnTo>
                    <a:pt x="2569" y="4537"/>
                  </a:lnTo>
                  <a:lnTo>
                    <a:pt x="7940" y="1435"/>
                  </a:lnTo>
                  <a:lnTo>
                    <a:pt x="5371" y="1"/>
                  </a:lnTo>
                  <a:close/>
                </a:path>
              </a:pathLst>
            </a:custGeom>
            <a:solidFill>
              <a:srgbClr val="77D4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6" name="Google Shape;4586;p41"/>
            <p:cNvSpPr/>
            <p:nvPr/>
          </p:nvSpPr>
          <p:spPr>
            <a:xfrm>
              <a:off x="5274783" y="1768850"/>
              <a:ext cx="145753" cy="82751"/>
            </a:xfrm>
            <a:custGeom>
              <a:avLst/>
              <a:gdLst/>
              <a:ahLst/>
              <a:cxnLst/>
              <a:rect l="l" t="t" r="r" b="b"/>
              <a:pathLst>
                <a:path w="6406" h="3637" extrusionOk="0">
                  <a:moveTo>
                    <a:pt x="3837" y="1"/>
                  </a:moveTo>
                  <a:lnTo>
                    <a:pt x="1" y="2203"/>
                  </a:lnTo>
                  <a:lnTo>
                    <a:pt x="2569" y="3637"/>
                  </a:lnTo>
                  <a:lnTo>
                    <a:pt x="6405" y="1435"/>
                  </a:lnTo>
                  <a:lnTo>
                    <a:pt x="3837" y="1"/>
                  </a:lnTo>
                  <a:close/>
                </a:path>
              </a:pathLst>
            </a:custGeom>
            <a:solidFill>
              <a:srgbClr val="77D4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7" name="Google Shape;4587;p41"/>
            <p:cNvSpPr/>
            <p:nvPr/>
          </p:nvSpPr>
          <p:spPr>
            <a:xfrm>
              <a:off x="4755651" y="2118744"/>
              <a:ext cx="59225" cy="172305"/>
            </a:xfrm>
            <a:custGeom>
              <a:avLst/>
              <a:gdLst/>
              <a:ahLst/>
              <a:cxnLst/>
              <a:rect l="l" t="t" r="r" b="b"/>
              <a:pathLst>
                <a:path w="2603" h="7573" extrusionOk="0">
                  <a:moveTo>
                    <a:pt x="0" y="1"/>
                  </a:moveTo>
                  <a:lnTo>
                    <a:pt x="34" y="6138"/>
                  </a:lnTo>
                  <a:lnTo>
                    <a:pt x="2602" y="7573"/>
                  </a:lnTo>
                  <a:lnTo>
                    <a:pt x="2569" y="1435"/>
                  </a:lnTo>
                  <a:lnTo>
                    <a:pt x="0" y="1"/>
                  </a:lnTo>
                  <a:close/>
                </a:path>
              </a:pathLst>
            </a:custGeom>
            <a:solidFill>
              <a:srgbClr val="77D4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8" name="Google Shape;4588;p41"/>
            <p:cNvSpPr/>
            <p:nvPr/>
          </p:nvSpPr>
          <p:spPr>
            <a:xfrm>
              <a:off x="4998517" y="2297104"/>
              <a:ext cx="58474" cy="132852"/>
            </a:xfrm>
            <a:custGeom>
              <a:avLst/>
              <a:gdLst/>
              <a:ahLst/>
              <a:cxnLst/>
              <a:rect l="l" t="t" r="r" b="b"/>
              <a:pathLst>
                <a:path w="2570" h="5839" extrusionOk="0">
                  <a:moveTo>
                    <a:pt x="1" y="1"/>
                  </a:moveTo>
                  <a:lnTo>
                    <a:pt x="34" y="4404"/>
                  </a:lnTo>
                  <a:lnTo>
                    <a:pt x="2569" y="5838"/>
                  </a:lnTo>
                  <a:lnTo>
                    <a:pt x="2569" y="1435"/>
                  </a:lnTo>
                  <a:lnTo>
                    <a:pt x="1" y="1"/>
                  </a:lnTo>
                  <a:close/>
                </a:path>
              </a:pathLst>
            </a:custGeom>
            <a:solidFill>
              <a:srgbClr val="77D4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9" name="Google Shape;4589;p41"/>
            <p:cNvSpPr/>
            <p:nvPr/>
          </p:nvSpPr>
          <p:spPr>
            <a:xfrm>
              <a:off x="4814081" y="1651968"/>
              <a:ext cx="606445" cy="788602"/>
            </a:xfrm>
            <a:custGeom>
              <a:avLst/>
              <a:gdLst/>
              <a:ahLst/>
              <a:cxnLst/>
              <a:rect l="l" t="t" r="r" b="b"/>
              <a:pathLst>
                <a:path w="26654" h="34660" extrusionOk="0">
                  <a:moveTo>
                    <a:pt x="15351" y="11523"/>
                  </a:moveTo>
                  <a:cubicBezTo>
                    <a:pt x="16830" y="11523"/>
                    <a:pt x="17847" y="12684"/>
                    <a:pt x="17847" y="14712"/>
                  </a:cubicBezTo>
                  <a:cubicBezTo>
                    <a:pt x="17847" y="17580"/>
                    <a:pt x="15845" y="21083"/>
                    <a:pt x="13344" y="22517"/>
                  </a:cubicBezTo>
                  <a:cubicBezTo>
                    <a:pt x="12610" y="22938"/>
                    <a:pt x="11917" y="23137"/>
                    <a:pt x="11303" y="23137"/>
                  </a:cubicBezTo>
                  <a:cubicBezTo>
                    <a:pt x="9824" y="23137"/>
                    <a:pt x="8807" y="21976"/>
                    <a:pt x="8807" y="19949"/>
                  </a:cubicBezTo>
                  <a:cubicBezTo>
                    <a:pt x="8807" y="17080"/>
                    <a:pt x="10808" y="13577"/>
                    <a:pt x="13310" y="12143"/>
                  </a:cubicBezTo>
                  <a:cubicBezTo>
                    <a:pt x="14044" y="11722"/>
                    <a:pt x="14737" y="11523"/>
                    <a:pt x="15351" y="11523"/>
                  </a:cubicBezTo>
                  <a:close/>
                  <a:moveTo>
                    <a:pt x="20816" y="1"/>
                  </a:moveTo>
                  <a:lnTo>
                    <a:pt x="18114" y="4671"/>
                  </a:lnTo>
                  <a:cubicBezTo>
                    <a:pt x="18005" y="4666"/>
                    <a:pt x="17896" y="4663"/>
                    <a:pt x="17786" y="4663"/>
                  </a:cubicBezTo>
                  <a:cubicBezTo>
                    <a:pt x="17217" y="4663"/>
                    <a:pt x="16622" y="4737"/>
                    <a:pt x="15979" y="4904"/>
                  </a:cubicBezTo>
                  <a:lnTo>
                    <a:pt x="15979" y="468"/>
                  </a:lnTo>
                  <a:lnTo>
                    <a:pt x="10608" y="3570"/>
                  </a:lnTo>
                  <a:lnTo>
                    <a:pt x="10608" y="7973"/>
                  </a:lnTo>
                  <a:cubicBezTo>
                    <a:pt x="9874" y="8674"/>
                    <a:pt x="9174" y="9408"/>
                    <a:pt x="8507" y="10242"/>
                  </a:cubicBezTo>
                  <a:lnTo>
                    <a:pt x="5772" y="8674"/>
                  </a:lnTo>
                  <a:lnTo>
                    <a:pt x="2002" y="15212"/>
                  </a:lnTo>
                  <a:lnTo>
                    <a:pt x="4704" y="16780"/>
                  </a:lnTo>
                  <a:cubicBezTo>
                    <a:pt x="4337" y="17747"/>
                    <a:pt x="4037" y="18748"/>
                    <a:pt x="3837" y="19715"/>
                  </a:cubicBezTo>
                  <a:lnTo>
                    <a:pt x="1" y="21950"/>
                  </a:lnTo>
                  <a:lnTo>
                    <a:pt x="34" y="28088"/>
                  </a:lnTo>
                  <a:lnTo>
                    <a:pt x="3870" y="25886"/>
                  </a:lnTo>
                  <a:cubicBezTo>
                    <a:pt x="4070" y="26620"/>
                    <a:pt x="4371" y="27287"/>
                    <a:pt x="4737" y="27821"/>
                  </a:cubicBezTo>
                  <a:lnTo>
                    <a:pt x="2036" y="32491"/>
                  </a:lnTo>
                  <a:lnTo>
                    <a:pt x="5838" y="34659"/>
                  </a:lnTo>
                  <a:lnTo>
                    <a:pt x="8540" y="29989"/>
                  </a:lnTo>
                  <a:cubicBezTo>
                    <a:pt x="8651" y="29995"/>
                    <a:pt x="8764" y="29997"/>
                    <a:pt x="8879" y="29997"/>
                  </a:cubicBezTo>
                  <a:cubicBezTo>
                    <a:pt x="9452" y="29997"/>
                    <a:pt x="10063" y="29928"/>
                    <a:pt x="10675" y="29789"/>
                  </a:cubicBezTo>
                  <a:lnTo>
                    <a:pt x="10675" y="34192"/>
                  </a:lnTo>
                  <a:lnTo>
                    <a:pt x="16046" y="31090"/>
                  </a:lnTo>
                  <a:lnTo>
                    <a:pt x="16046" y="26687"/>
                  </a:lnTo>
                  <a:cubicBezTo>
                    <a:pt x="16779" y="25986"/>
                    <a:pt x="17513" y="25252"/>
                    <a:pt x="18180" y="24452"/>
                  </a:cubicBezTo>
                  <a:lnTo>
                    <a:pt x="20882" y="25986"/>
                  </a:lnTo>
                  <a:lnTo>
                    <a:pt x="24652" y="19448"/>
                  </a:lnTo>
                  <a:lnTo>
                    <a:pt x="21950" y="17880"/>
                  </a:lnTo>
                  <a:cubicBezTo>
                    <a:pt x="22317" y="16913"/>
                    <a:pt x="22617" y="15912"/>
                    <a:pt x="22817" y="14945"/>
                  </a:cubicBezTo>
                  <a:lnTo>
                    <a:pt x="26653" y="12743"/>
                  </a:lnTo>
                  <a:lnTo>
                    <a:pt x="26653" y="6572"/>
                  </a:lnTo>
                  <a:lnTo>
                    <a:pt x="22817" y="8774"/>
                  </a:lnTo>
                  <a:cubicBezTo>
                    <a:pt x="22584" y="8040"/>
                    <a:pt x="22283" y="7406"/>
                    <a:pt x="21916" y="6839"/>
                  </a:cubicBezTo>
                  <a:lnTo>
                    <a:pt x="24618" y="2169"/>
                  </a:lnTo>
                  <a:lnTo>
                    <a:pt x="2081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0" name="Google Shape;4590;p41"/>
            <p:cNvSpPr/>
            <p:nvPr/>
          </p:nvSpPr>
          <p:spPr>
            <a:xfrm>
              <a:off x="7337683" y="2059496"/>
              <a:ext cx="809056" cy="971555"/>
            </a:xfrm>
            <a:custGeom>
              <a:avLst/>
              <a:gdLst/>
              <a:ahLst/>
              <a:cxnLst/>
              <a:rect l="l" t="t" r="r" b="b"/>
              <a:pathLst>
                <a:path w="35559" h="42701" extrusionOk="0">
                  <a:moveTo>
                    <a:pt x="29245" y="1"/>
                  </a:moveTo>
                  <a:cubicBezTo>
                    <a:pt x="26928" y="1"/>
                    <a:pt x="26074" y="3002"/>
                    <a:pt x="24785" y="4239"/>
                  </a:cubicBezTo>
                  <a:cubicBezTo>
                    <a:pt x="23150" y="5807"/>
                    <a:pt x="20915" y="6441"/>
                    <a:pt x="19548" y="8809"/>
                  </a:cubicBezTo>
                  <a:cubicBezTo>
                    <a:pt x="18180" y="11211"/>
                    <a:pt x="18614" y="12478"/>
                    <a:pt x="15878" y="13946"/>
                  </a:cubicBezTo>
                  <a:cubicBezTo>
                    <a:pt x="13143" y="15414"/>
                    <a:pt x="12609" y="16615"/>
                    <a:pt x="12076" y="18516"/>
                  </a:cubicBezTo>
                  <a:cubicBezTo>
                    <a:pt x="11542" y="20417"/>
                    <a:pt x="8440" y="22352"/>
                    <a:pt x="7305" y="24620"/>
                  </a:cubicBezTo>
                  <a:cubicBezTo>
                    <a:pt x="6171" y="26889"/>
                    <a:pt x="5704" y="29691"/>
                    <a:pt x="3403" y="30758"/>
                  </a:cubicBezTo>
                  <a:cubicBezTo>
                    <a:pt x="1101" y="31859"/>
                    <a:pt x="0" y="36696"/>
                    <a:pt x="0" y="36696"/>
                  </a:cubicBezTo>
                  <a:lnTo>
                    <a:pt x="8773" y="42700"/>
                  </a:lnTo>
                  <a:cubicBezTo>
                    <a:pt x="8773" y="42700"/>
                    <a:pt x="11575" y="40532"/>
                    <a:pt x="12809" y="38097"/>
                  </a:cubicBezTo>
                  <a:cubicBezTo>
                    <a:pt x="14077" y="35662"/>
                    <a:pt x="16512" y="34394"/>
                    <a:pt x="18113" y="31292"/>
                  </a:cubicBezTo>
                  <a:cubicBezTo>
                    <a:pt x="19714" y="28190"/>
                    <a:pt x="19681" y="25755"/>
                    <a:pt x="22049" y="23486"/>
                  </a:cubicBezTo>
                  <a:cubicBezTo>
                    <a:pt x="24384" y="21251"/>
                    <a:pt x="25385" y="19717"/>
                    <a:pt x="25885" y="17549"/>
                  </a:cubicBezTo>
                  <a:cubicBezTo>
                    <a:pt x="26352" y="15347"/>
                    <a:pt x="27620" y="12345"/>
                    <a:pt x="29188" y="11278"/>
                  </a:cubicBezTo>
                  <a:cubicBezTo>
                    <a:pt x="30756" y="10177"/>
                    <a:pt x="35559" y="3172"/>
                    <a:pt x="31456" y="737"/>
                  </a:cubicBezTo>
                  <a:cubicBezTo>
                    <a:pt x="30590" y="216"/>
                    <a:pt x="29865" y="1"/>
                    <a:pt x="292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1" name="Google Shape;4591;p41"/>
            <p:cNvSpPr/>
            <p:nvPr/>
          </p:nvSpPr>
          <p:spPr>
            <a:xfrm>
              <a:off x="7427239" y="2076242"/>
              <a:ext cx="626172" cy="878906"/>
            </a:xfrm>
            <a:custGeom>
              <a:avLst/>
              <a:gdLst/>
              <a:ahLst/>
              <a:cxnLst/>
              <a:rect l="l" t="t" r="r" b="b"/>
              <a:pathLst>
                <a:path w="27521" h="38629" fill="none" extrusionOk="0">
                  <a:moveTo>
                    <a:pt x="27520" y="1"/>
                  </a:moveTo>
                  <a:cubicBezTo>
                    <a:pt x="25652" y="2703"/>
                    <a:pt x="24485" y="3970"/>
                    <a:pt x="23117" y="5071"/>
                  </a:cubicBezTo>
                  <a:cubicBezTo>
                    <a:pt x="21749" y="6138"/>
                    <a:pt x="20582" y="8040"/>
                    <a:pt x="19481" y="10175"/>
                  </a:cubicBezTo>
                  <a:cubicBezTo>
                    <a:pt x="18380" y="12343"/>
                    <a:pt x="17846" y="13577"/>
                    <a:pt x="15645" y="15945"/>
                  </a:cubicBezTo>
                  <a:cubicBezTo>
                    <a:pt x="13410" y="18347"/>
                    <a:pt x="11475" y="20015"/>
                    <a:pt x="10274" y="22884"/>
                  </a:cubicBezTo>
                  <a:cubicBezTo>
                    <a:pt x="9074" y="25752"/>
                    <a:pt x="8940" y="27120"/>
                    <a:pt x="7005" y="28888"/>
                  </a:cubicBezTo>
                  <a:cubicBezTo>
                    <a:pt x="5071" y="30656"/>
                    <a:pt x="1702" y="34859"/>
                    <a:pt x="0" y="38628"/>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2" name="Google Shape;4592;p41"/>
            <p:cNvSpPr/>
            <p:nvPr/>
          </p:nvSpPr>
          <p:spPr>
            <a:xfrm>
              <a:off x="7134271" y="2514804"/>
              <a:ext cx="1121016" cy="810717"/>
            </a:xfrm>
            <a:custGeom>
              <a:avLst/>
              <a:gdLst/>
              <a:ahLst/>
              <a:cxnLst/>
              <a:rect l="l" t="t" r="r" b="b"/>
              <a:pathLst>
                <a:path w="49270" h="35632" extrusionOk="0">
                  <a:moveTo>
                    <a:pt x="43049" y="1"/>
                  </a:moveTo>
                  <a:cubicBezTo>
                    <a:pt x="41013" y="1"/>
                    <a:pt x="38942" y="972"/>
                    <a:pt x="37027" y="2441"/>
                  </a:cubicBezTo>
                  <a:cubicBezTo>
                    <a:pt x="33591" y="5076"/>
                    <a:pt x="32090" y="5877"/>
                    <a:pt x="28721" y="6644"/>
                  </a:cubicBezTo>
                  <a:cubicBezTo>
                    <a:pt x="25385" y="7378"/>
                    <a:pt x="21549" y="8812"/>
                    <a:pt x="18647" y="11915"/>
                  </a:cubicBezTo>
                  <a:cubicBezTo>
                    <a:pt x="15778" y="15050"/>
                    <a:pt x="11642" y="15884"/>
                    <a:pt x="8340" y="17919"/>
                  </a:cubicBezTo>
                  <a:cubicBezTo>
                    <a:pt x="5004" y="19920"/>
                    <a:pt x="1" y="25224"/>
                    <a:pt x="1" y="25224"/>
                  </a:cubicBezTo>
                  <a:lnTo>
                    <a:pt x="7106" y="35632"/>
                  </a:lnTo>
                  <a:cubicBezTo>
                    <a:pt x="7106" y="35632"/>
                    <a:pt x="10408" y="33230"/>
                    <a:pt x="13510" y="32029"/>
                  </a:cubicBezTo>
                  <a:cubicBezTo>
                    <a:pt x="16579" y="30795"/>
                    <a:pt x="19348" y="29627"/>
                    <a:pt x="21616" y="26859"/>
                  </a:cubicBezTo>
                  <a:cubicBezTo>
                    <a:pt x="23884" y="24123"/>
                    <a:pt x="28421" y="23690"/>
                    <a:pt x="31490" y="20221"/>
                  </a:cubicBezTo>
                  <a:cubicBezTo>
                    <a:pt x="34559" y="16785"/>
                    <a:pt x="35459" y="15884"/>
                    <a:pt x="38962" y="14283"/>
                  </a:cubicBezTo>
                  <a:cubicBezTo>
                    <a:pt x="42464" y="12682"/>
                    <a:pt x="43865" y="9179"/>
                    <a:pt x="45733" y="7545"/>
                  </a:cubicBezTo>
                  <a:cubicBezTo>
                    <a:pt x="47601" y="5877"/>
                    <a:pt x="49269" y="3609"/>
                    <a:pt x="47735" y="2074"/>
                  </a:cubicBezTo>
                  <a:cubicBezTo>
                    <a:pt x="46258" y="613"/>
                    <a:pt x="44665" y="1"/>
                    <a:pt x="4304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3" name="Google Shape;4593;p41"/>
            <p:cNvSpPr/>
            <p:nvPr/>
          </p:nvSpPr>
          <p:spPr>
            <a:xfrm>
              <a:off x="7206376" y="2561220"/>
              <a:ext cx="1013988" cy="632997"/>
            </a:xfrm>
            <a:custGeom>
              <a:avLst/>
              <a:gdLst/>
              <a:ahLst/>
              <a:cxnLst/>
              <a:rect l="l" t="t" r="r" b="b"/>
              <a:pathLst>
                <a:path w="44566" h="27821" fill="none" extrusionOk="0">
                  <a:moveTo>
                    <a:pt x="44566" y="34"/>
                  </a:moveTo>
                  <a:cubicBezTo>
                    <a:pt x="41730" y="1"/>
                    <a:pt x="38995" y="1469"/>
                    <a:pt x="36760" y="3036"/>
                  </a:cubicBezTo>
                  <a:cubicBezTo>
                    <a:pt x="34492" y="4604"/>
                    <a:pt x="32791" y="7373"/>
                    <a:pt x="29989" y="8407"/>
                  </a:cubicBezTo>
                  <a:cubicBezTo>
                    <a:pt x="27220" y="9441"/>
                    <a:pt x="24852" y="9508"/>
                    <a:pt x="21616" y="12443"/>
                  </a:cubicBezTo>
                  <a:cubicBezTo>
                    <a:pt x="18380" y="15345"/>
                    <a:pt x="16079" y="18648"/>
                    <a:pt x="12710" y="19515"/>
                  </a:cubicBezTo>
                  <a:cubicBezTo>
                    <a:pt x="9340" y="20382"/>
                    <a:pt x="6772" y="21883"/>
                    <a:pt x="5538" y="24218"/>
                  </a:cubicBezTo>
                  <a:cubicBezTo>
                    <a:pt x="4304" y="26587"/>
                    <a:pt x="2302" y="27220"/>
                    <a:pt x="0" y="27821"/>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4" name="Google Shape;4594;p41"/>
            <p:cNvSpPr/>
            <p:nvPr/>
          </p:nvSpPr>
          <p:spPr>
            <a:xfrm>
              <a:off x="5164727" y="2948111"/>
              <a:ext cx="2171408" cy="1263310"/>
            </a:xfrm>
            <a:custGeom>
              <a:avLst/>
              <a:gdLst/>
              <a:ahLst/>
              <a:cxnLst/>
              <a:rect l="l" t="t" r="r" b="b"/>
              <a:pathLst>
                <a:path w="95436" h="55524" extrusionOk="0">
                  <a:moveTo>
                    <a:pt x="67361" y="1"/>
                  </a:moveTo>
                  <a:cubicBezTo>
                    <a:pt x="66740" y="1"/>
                    <a:pt x="66115" y="159"/>
                    <a:pt x="65548" y="476"/>
                  </a:cubicBezTo>
                  <a:lnTo>
                    <a:pt x="1068" y="37703"/>
                  </a:lnTo>
                  <a:cubicBezTo>
                    <a:pt x="1" y="38303"/>
                    <a:pt x="1" y="39871"/>
                    <a:pt x="1068" y="40471"/>
                  </a:cubicBezTo>
                  <a:lnTo>
                    <a:pt x="26253" y="55048"/>
                  </a:lnTo>
                  <a:cubicBezTo>
                    <a:pt x="26803" y="55365"/>
                    <a:pt x="27429" y="55524"/>
                    <a:pt x="28054" y="55524"/>
                  </a:cubicBezTo>
                  <a:cubicBezTo>
                    <a:pt x="28680" y="55524"/>
                    <a:pt x="29305" y="55365"/>
                    <a:pt x="29855" y="55048"/>
                  </a:cubicBezTo>
                  <a:lnTo>
                    <a:pt x="94335" y="17822"/>
                  </a:lnTo>
                  <a:cubicBezTo>
                    <a:pt x="95436" y="17188"/>
                    <a:pt x="95436" y="15654"/>
                    <a:pt x="94335" y="15020"/>
                  </a:cubicBezTo>
                  <a:lnTo>
                    <a:pt x="69150" y="476"/>
                  </a:lnTo>
                  <a:cubicBezTo>
                    <a:pt x="68600" y="159"/>
                    <a:pt x="67983" y="1"/>
                    <a:pt x="673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5" name="Google Shape;4595;p41"/>
            <p:cNvSpPr/>
            <p:nvPr/>
          </p:nvSpPr>
          <p:spPr>
            <a:xfrm>
              <a:off x="5164727" y="2825928"/>
              <a:ext cx="2171408" cy="1263879"/>
            </a:xfrm>
            <a:custGeom>
              <a:avLst/>
              <a:gdLst/>
              <a:ahLst/>
              <a:cxnLst/>
              <a:rect l="l" t="t" r="r" b="b"/>
              <a:pathLst>
                <a:path w="95436" h="55549" extrusionOk="0">
                  <a:moveTo>
                    <a:pt x="67361" y="0"/>
                  </a:moveTo>
                  <a:cubicBezTo>
                    <a:pt x="66740" y="0"/>
                    <a:pt x="66115" y="159"/>
                    <a:pt x="65548" y="476"/>
                  </a:cubicBezTo>
                  <a:lnTo>
                    <a:pt x="1068" y="37702"/>
                  </a:lnTo>
                  <a:cubicBezTo>
                    <a:pt x="1" y="38303"/>
                    <a:pt x="1" y="39870"/>
                    <a:pt x="1068" y="40471"/>
                  </a:cubicBezTo>
                  <a:lnTo>
                    <a:pt x="26253" y="55048"/>
                  </a:lnTo>
                  <a:cubicBezTo>
                    <a:pt x="26803" y="55382"/>
                    <a:pt x="27429" y="55548"/>
                    <a:pt x="28054" y="55548"/>
                  </a:cubicBezTo>
                  <a:cubicBezTo>
                    <a:pt x="28680" y="55548"/>
                    <a:pt x="29305" y="55382"/>
                    <a:pt x="29855" y="55048"/>
                  </a:cubicBezTo>
                  <a:lnTo>
                    <a:pt x="94335" y="17821"/>
                  </a:lnTo>
                  <a:cubicBezTo>
                    <a:pt x="95436" y="17188"/>
                    <a:pt x="95436" y="15653"/>
                    <a:pt x="94335" y="15019"/>
                  </a:cubicBezTo>
                  <a:lnTo>
                    <a:pt x="69150" y="476"/>
                  </a:lnTo>
                  <a:cubicBezTo>
                    <a:pt x="68600" y="159"/>
                    <a:pt x="67983" y="0"/>
                    <a:pt x="673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41"/>
            <p:cNvSpPr/>
            <p:nvPr/>
          </p:nvSpPr>
          <p:spPr>
            <a:xfrm>
              <a:off x="5164727" y="2703722"/>
              <a:ext cx="2171408" cy="1263879"/>
            </a:xfrm>
            <a:custGeom>
              <a:avLst/>
              <a:gdLst/>
              <a:ahLst/>
              <a:cxnLst/>
              <a:rect l="l" t="t" r="r" b="b"/>
              <a:pathLst>
                <a:path w="95436" h="55549" extrusionOk="0">
                  <a:moveTo>
                    <a:pt x="67361" y="1"/>
                  </a:moveTo>
                  <a:cubicBezTo>
                    <a:pt x="66740" y="1"/>
                    <a:pt x="66115" y="159"/>
                    <a:pt x="65548" y="476"/>
                  </a:cubicBezTo>
                  <a:lnTo>
                    <a:pt x="1068" y="37703"/>
                  </a:lnTo>
                  <a:cubicBezTo>
                    <a:pt x="1" y="38337"/>
                    <a:pt x="1" y="39871"/>
                    <a:pt x="1068" y="40505"/>
                  </a:cubicBezTo>
                  <a:lnTo>
                    <a:pt x="26253" y="55048"/>
                  </a:lnTo>
                  <a:cubicBezTo>
                    <a:pt x="26803" y="55382"/>
                    <a:pt x="27429" y="55549"/>
                    <a:pt x="28054" y="55549"/>
                  </a:cubicBezTo>
                  <a:cubicBezTo>
                    <a:pt x="28680" y="55549"/>
                    <a:pt x="29305" y="55382"/>
                    <a:pt x="29855" y="55048"/>
                  </a:cubicBezTo>
                  <a:lnTo>
                    <a:pt x="94335" y="17822"/>
                  </a:lnTo>
                  <a:cubicBezTo>
                    <a:pt x="95436" y="17221"/>
                    <a:pt x="95436" y="15654"/>
                    <a:pt x="94335" y="15020"/>
                  </a:cubicBezTo>
                  <a:lnTo>
                    <a:pt x="69150" y="476"/>
                  </a:lnTo>
                  <a:cubicBezTo>
                    <a:pt x="68600" y="159"/>
                    <a:pt x="67983" y="1"/>
                    <a:pt x="673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41"/>
            <p:cNvSpPr/>
            <p:nvPr/>
          </p:nvSpPr>
          <p:spPr>
            <a:xfrm>
              <a:off x="5103249" y="1164009"/>
              <a:ext cx="1606736" cy="2330743"/>
            </a:xfrm>
            <a:custGeom>
              <a:avLst/>
              <a:gdLst/>
              <a:ahLst/>
              <a:cxnLst/>
              <a:rect l="l" t="t" r="r" b="b"/>
              <a:pathLst>
                <a:path w="70618" h="102439" extrusionOk="0">
                  <a:moveTo>
                    <a:pt x="68033" y="1"/>
                  </a:moveTo>
                  <a:cubicBezTo>
                    <a:pt x="67780" y="1"/>
                    <a:pt x="67491" y="84"/>
                    <a:pt x="67182" y="265"/>
                  </a:cubicBezTo>
                  <a:lnTo>
                    <a:pt x="1802" y="38059"/>
                  </a:lnTo>
                  <a:cubicBezTo>
                    <a:pt x="801" y="38626"/>
                    <a:pt x="1" y="39860"/>
                    <a:pt x="1" y="40861"/>
                  </a:cubicBezTo>
                  <a:lnTo>
                    <a:pt x="1" y="100370"/>
                  </a:lnTo>
                  <a:cubicBezTo>
                    <a:pt x="1" y="100837"/>
                    <a:pt x="201" y="101171"/>
                    <a:pt x="501" y="101304"/>
                  </a:cubicBezTo>
                  <a:lnTo>
                    <a:pt x="2503" y="102438"/>
                  </a:lnTo>
                  <a:lnTo>
                    <a:pt x="2503" y="100704"/>
                  </a:lnTo>
                  <a:lnTo>
                    <a:pt x="67182" y="63310"/>
                  </a:lnTo>
                  <a:cubicBezTo>
                    <a:pt x="68149" y="62743"/>
                    <a:pt x="68950" y="61509"/>
                    <a:pt x="68950" y="60508"/>
                  </a:cubicBezTo>
                  <a:lnTo>
                    <a:pt x="68950" y="3101"/>
                  </a:lnTo>
                  <a:lnTo>
                    <a:pt x="70618" y="1299"/>
                  </a:lnTo>
                  <a:lnTo>
                    <a:pt x="68583" y="132"/>
                  </a:lnTo>
                  <a:lnTo>
                    <a:pt x="68583" y="165"/>
                  </a:lnTo>
                  <a:cubicBezTo>
                    <a:pt x="68431" y="59"/>
                    <a:pt x="68245" y="1"/>
                    <a:pt x="680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41"/>
            <p:cNvSpPr/>
            <p:nvPr/>
          </p:nvSpPr>
          <p:spPr>
            <a:xfrm>
              <a:off x="5151075" y="1191063"/>
              <a:ext cx="1568034" cy="2306944"/>
            </a:xfrm>
            <a:custGeom>
              <a:avLst/>
              <a:gdLst/>
              <a:ahLst/>
              <a:cxnLst/>
              <a:rect l="l" t="t" r="r" b="b"/>
              <a:pathLst>
                <a:path w="68917" h="101393" extrusionOk="0">
                  <a:moveTo>
                    <a:pt x="68046" y="0"/>
                  </a:moveTo>
                  <a:cubicBezTo>
                    <a:pt x="67785" y="0"/>
                    <a:pt x="67480" y="89"/>
                    <a:pt x="67148" y="277"/>
                  </a:cubicBezTo>
                  <a:lnTo>
                    <a:pt x="1768" y="38071"/>
                  </a:lnTo>
                  <a:cubicBezTo>
                    <a:pt x="801" y="38638"/>
                    <a:pt x="0" y="39872"/>
                    <a:pt x="0" y="40873"/>
                  </a:cubicBezTo>
                  <a:lnTo>
                    <a:pt x="0" y="100382"/>
                  </a:lnTo>
                  <a:cubicBezTo>
                    <a:pt x="0" y="101029"/>
                    <a:pt x="359" y="101393"/>
                    <a:pt x="885" y="101393"/>
                  </a:cubicBezTo>
                  <a:cubicBezTo>
                    <a:pt x="1146" y="101393"/>
                    <a:pt x="1448" y="101304"/>
                    <a:pt x="1768" y="101116"/>
                  </a:cubicBezTo>
                  <a:lnTo>
                    <a:pt x="67148" y="63322"/>
                  </a:lnTo>
                  <a:cubicBezTo>
                    <a:pt x="68149" y="62755"/>
                    <a:pt x="68916" y="61521"/>
                    <a:pt x="68916" y="60520"/>
                  </a:cubicBezTo>
                  <a:lnTo>
                    <a:pt x="68916" y="1011"/>
                  </a:lnTo>
                  <a:cubicBezTo>
                    <a:pt x="68916" y="364"/>
                    <a:pt x="68573" y="0"/>
                    <a:pt x="680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41"/>
            <p:cNvSpPr/>
            <p:nvPr/>
          </p:nvSpPr>
          <p:spPr>
            <a:xfrm>
              <a:off x="5151075" y="1191063"/>
              <a:ext cx="1568034" cy="1007390"/>
            </a:xfrm>
            <a:custGeom>
              <a:avLst/>
              <a:gdLst/>
              <a:ahLst/>
              <a:cxnLst/>
              <a:rect l="l" t="t" r="r" b="b"/>
              <a:pathLst>
                <a:path w="68917" h="44276" extrusionOk="0">
                  <a:moveTo>
                    <a:pt x="68046" y="0"/>
                  </a:moveTo>
                  <a:cubicBezTo>
                    <a:pt x="67785" y="0"/>
                    <a:pt x="67480" y="89"/>
                    <a:pt x="67148" y="277"/>
                  </a:cubicBezTo>
                  <a:lnTo>
                    <a:pt x="1768" y="38071"/>
                  </a:lnTo>
                  <a:cubicBezTo>
                    <a:pt x="801" y="38638"/>
                    <a:pt x="0" y="39872"/>
                    <a:pt x="0" y="40873"/>
                  </a:cubicBezTo>
                  <a:lnTo>
                    <a:pt x="0" y="44275"/>
                  </a:lnTo>
                  <a:lnTo>
                    <a:pt x="68916" y="4447"/>
                  </a:lnTo>
                  <a:lnTo>
                    <a:pt x="68916" y="1011"/>
                  </a:lnTo>
                  <a:cubicBezTo>
                    <a:pt x="68916" y="364"/>
                    <a:pt x="68573" y="0"/>
                    <a:pt x="680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41"/>
            <p:cNvSpPr/>
            <p:nvPr/>
          </p:nvSpPr>
          <p:spPr>
            <a:xfrm>
              <a:off x="5243657" y="2051328"/>
              <a:ext cx="40249" cy="46051"/>
            </a:xfrm>
            <a:custGeom>
              <a:avLst/>
              <a:gdLst/>
              <a:ahLst/>
              <a:cxnLst/>
              <a:rect l="l" t="t" r="r" b="b"/>
              <a:pathLst>
                <a:path w="1769" h="2024" extrusionOk="0">
                  <a:moveTo>
                    <a:pt x="1313" y="1"/>
                  </a:moveTo>
                  <a:cubicBezTo>
                    <a:pt x="1182" y="1"/>
                    <a:pt x="1030" y="42"/>
                    <a:pt x="868" y="128"/>
                  </a:cubicBezTo>
                  <a:cubicBezTo>
                    <a:pt x="401" y="429"/>
                    <a:pt x="1" y="1029"/>
                    <a:pt x="1" y="1529"/>
                  </a:cubicBezTo>
                  <a:cubicBezTo>
                    <a:pt x="1" y="1845"/>
                    <a:pt x="184" y="2024"/>
                    <a:pt x="447" y="2024"/>
                  </a:cubicBezTo>
                  <a:cubicBezTo>
                    <a:pt x="573" y="2024"/>
                    <a:pt x="717" y="1983"/>
                    <a:pt x="868" y="1896"/>
                  </a:cubicBezTo>
                  <a:cubicBezTo>
                    <a:pt x="1369" y="1629"/>
                    <a:pt x="1769" y="996"/>
                    <a:pt x="1769" y="495"/>
                  </a:cubicBezTo>
                  <a:cubicBezTo>
                    <a:pt x="1769" y="179"/>
                    <a:pt x="1586" y="1"/>
                    <a:pt x="1313" y="1"/>
                  </a:cubicBezTo>
                  <a:close/>
                </a:path>
              </a:pathLst>
            </a:custGeom>
            <a:solidFill>
              <a:srgbClr val="FFB6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41"/>
            <p:cNvSpPr/>
            <p:nvPr/>
          </p:nvSpPr>
          <p:spPr>
            <a:xfrm>
              <a:off x="5334738" y="1998473"/>
              <a:ext cx="40249" cy="46279"/>
            </a:xfrm>
            <a:custGeom>
              <a:avLst/>
              <a:gdLst/>
              <a:ahLst/>
              <a:cxnLst/>
              <a:rect l="l" t="t" r="r" b="b"/>
              <a:pathLst>
                <a:path w="1769" h="2034" extrusionOk="0">
                  <a:moveTo>
                    <a:pt x="1339" y="0"/>
                  </a:moveTo>
                  <a:cubicBezTo>
                    <a:pt x="1209" y="0"/>
                    <a:pt x="1059" y="48"/>
                    <a:pt x="901" y="150"/>
                  </a:cubicBezTo>
                  <a:cubicBezTo>
                    <a:pt x="401" y="417"/>
                    <a:pt x="1" y="1050"/>
                    <a:pt x="1" y="1517"/>
                  </a:cubicBezTo>
                  <a:cubicBezTo>
                    <a:pt x="1" y="1849"/>
                    <a:pt x="176" y="2034"/>
                    <a:pt x="440" y="2034"/>
                  </a:cubicBezTo>
                  <a:cubicBezTo>
                    <a:pt x="575" y="2034"/>
                    <a:pt x="732" y="1986"/>
                    <a:pt x="901" y="1884"/>
                  </a:cubicBezTo>
                  <a:cubicBezTo>
                    <a:pt x="1368" y="1617"/>
                    <a:pt x="1769" y="984"/>
                    <a:pt x="1769" y="517"/>
                  </a:cubicBezTo>
                  <a:cubicBezTo>
                    <a:pt x="1769" y="185"/>
                    <a:pt x="1593" y="0"/>
                    <a:pt x="1339" y="0"/>
                  </a:cubicBezTo>
                  <a:close/>
                </a:path>
              </a:pathLst>
            </a:custGeom>
            <a:solidFill>
              <a:srgbClr val="FFB6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41"/>
            <p:cNvSpPr/>
            <p:nvPr/>
          </p:nvSpPr>
          <p:spPr>
            <a:xfrm>
              <a:off x="5426569" y="1945845"/>
              <a:ext cx="39498" cy="46028"/>
            </a:xfrm>
            <a:custGeom>
              <a:avLst/>
              <a:gdLst/>
              <a:ahLst/>
              <a:cxnLst/>
              <a:rect l="l" t="t" r="r" b="b"/>
              <a:pathLst>
                <a:path w="1736" h="2023" extrusionOk="0">
                  <a:moveTo>
                    <a:pt x="1304" y="0"/>
                  </a:moveTo>
                  <a:cubicBezTo>
                    <a:pt x="1178" y="0"/>
                    <a:pt x="1030" y="41"/>
                    <a:pt x="868" y="128"/>
                  </a:cubicBezTo>
                  <a:cubicBezTo>
                    <a:pt x="401" y="428"/>
                    <a:pt x="1" y="1028"/>
                    <a:pt x="1" y="1529"/>
                  </a:cubicBezTo>
                  <a:cubicBezTo>
                    <a:pt x="1" y="1844"/>
                    <a:pt x="184" y="2023"/>
                    <a:pt x="447" y="2023"/>
                  </a:cubicBezTo>
                  <a:cubicBezTo>
                    <a:pt x="573" y="2023"/>
                    <a:pt x="717" y="1982"/>
                    <a:pt x="868" y="1896"/>
                  </a:cubicBezTo>
                  <a:cubicBezTo>
                    <a:pt x="1369" y="1595"/>
                    <a:pt x="1736" y="995"/>
                    <a:pt x="1736" y="495"/>
                  </a:cubicBezTo>
                  <a:cubicBezTo>
                    <a:pt x="1736" y="179"/>
                    <a:pt x="1568" y="0"/>
                    <a:pt x="1304" y="0"/>
                  </a:cubicBezTo>
                  <a:close/>
                </a:path>
              </a:pathLst>
            </a:custGeom>
            <a:solidFill>
              <a:srgbClr val="FFB6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3" name="Google Shape;4603;p41"/>
            <p:cNvSpPr/>
            <p:nvPr/>
          </p:nvSpPr>
          <p:spPr>
            <a:xfrm>
              <a:off x="6049705" y="1518932"/>
              <a:ext cx="511544" cy="773858"/>
            </a:xfrm>
            <a:custGeom>
              <a:avLst/>
              <a:gdLst/>
              <a:ahLst/>
              <a:cxnLst/>
              <a:rect l="l" t="t" r="r" b="b"/>
              <a:pathLst>
                <a:path w="22483" h="34012" extrusionOk="0">
                  <a:moveTo>
                    <a:pt x="21598" y="1"/>
                  </a:moveTo>
                  <a:cubicBezTo>
                    <a:pt x="21337" y="1"/>
                    <a:pt x="21035" y="90"/>
                    <a:pt x="20715" y="277"/>
                  </a:cubicBezTo>
                  <a:lnTo>
                    <a:pt x="1735" y="11252"/>
                  </a:lnTo>
                  <a:cubicBezTo>
                    <a:pt x="767" y="11819"/>
                    <a:pt x="0" y="13053"/>
                    <a:pt x="0" y="14020"/>
                  </a:cubicBezTo>
                  <a:lnTo>
                    <a:pt x="0" y="33001"/>
                  </a:lnTo>
                  <a:cubicBezTo>
                    <a:pt x="0" y="33648"/>
                    <a:pt x="344" y="34011"/>
                    <a:pt x="860" y="34011"/>
                  </a:cubicBezTo>
                  <a:cubicBezTo>
                    <a:pt x="1116" y="34011"/>
                    <a:pt x="1415" y="33922"/>
                    <a:pt x="1735" y="33735"/>
                  </a:cubicBezTo>
                  <a:lnTo>
                    <a:pt x="20715" y="22760"/>
                  </a:lnTo>
                  <a:cubicBezTo>
                    <a:pt x="21682" y="22226"/>
                    <a:pt x="22483" y="20959"/>
                    <a:pt x="22483" y="19991"/>
                  </a:cubicBezTo>
                  <a:lnTo>
                    <a:pt x="22483" y="1011"/>
                  </a:lnTo>
                  <a:cubicBezTo>
                    <a:pt x="22483" y="364"/>
                    <a:pt x="22125" y="1"/>
                    <a:pt x="215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4" name="Google Shape;4604;p41"/>
            <p:cNvSpPr/>
            <p:nvPr/>
          </p:nvSpPr>
          <p:spPr>
            <a:xfrm>
              <a:off x="6091434" y="1959360"/>
              <a:ext cx="427315" cy="246683"/>
            </a:xfrm>
            <a:custGeom>
              <a:avLst/>
              <a:gdLst/>
              <a:ahLst/>
              <a:cxnLst/>
              <a:rect l="l" t="t" r="r" b="b"/>
              <a:pathLst>
                <a:path w="18781" h="10842" fill="none" extrusionOk="0">
                  <a:moveTo>
                    <a:pt x="1" y="10842"/>
                  </a:moveTo>
                  <a:lnTo>
                    <a:pt x="18781" y="1"/>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5" name="Google Shape;4605;p41"/>
            <p:cNvSpPr/>
            <p:nvPr/>
          </p:nvSpPr>
          <p:spPr>
            <a:xfrm>
              <a:off x="6377575" y="2008074"/>
              <a:ext cx="37974" cy="43799"/>
            </a:xfrm>
            <a:custGeom>
              <a:avLst/>
              <a:gdLst/>
              <a:ahLst/>
              <a:cxnLst/>
              <a:rect l="l" t="t" r="r" b="b"/>
              <a:pathLst>
                <a:path w="1669" h="1925" extrusionOk="0">
                  <a:moveTo>
                    <a:pt x="1248" y="1"/>
                  </a:moveTo>
                  <a:cubicBezTo>
                    <a:pt x="1126" y="1"/>
                    <a:pt x="986" y="42"/>
                    <a:pt x="834" y="128"/>
                  </a:cubicBezTo>
                  <a:cubicBezTo>
                    <a:pt x="367" y="395"/>
                    <a:pt x="0" y="995"/>
                    <a:pt x="0" y="1462"/>
                  </a:cubicBezTo>
                  <a:cubicBezTo>
                    <a:pt x="0" y="1753"/>
                    <a:pt x="166" y="1924"/>
                    <a:pt x="416" y="1924"/>
                  </a:cubicBezTo>
                  <a:cubicBezTo>
                    <a:pt x="538" y="1924"/>
                    <a:pt x="681" y="1883"/>
                    <a:pt x="834" y="1796"/>
                  </a:cubicBezTo>
                  <a:cubicBezTo>
                    <a:pt x="1301" y="1529"/>
                    <a:pt x="1668" y="929"/>
                    <a:pt x="1668" y="495"/>
                  </a:cubicBezTo>
                  <a:cubicBezTo>
                    <a:pt x="1668" y="179"/>
                    <a:pt x="1501" y="1"/>
                    <a:pt x="12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6" name="Google Shape;4606;p41"/>
            <p:cNvSpPr/>
            <p:nvPr/>
          </p:nvSpPr>
          <p:spPr>
            <a:xfrm>
              <a:off x="6218941" y="1828053"/>
              <a:ext cx="174580" cy="199835"/>
            </a:xfrm>
            <a:custGeom>
              <a:avLst/>
              <a:gdLst/>
              <a:ahLst/>
              <a:cxnLst/>
              <a:rect l="l" t="t" r="r" b="b"/>
              <a:pathLst>
                <a:path w="7673" h="8783" extrusionOk="0">
                  <a:moveTo>
                    <a:pt x="701" y="1"/>
                  </a:moveTo>
                  <a:cubicBezTo>
                    <a:pt x="368" y="1"/>
                    <a:pt x="1" y="468"/>
                    <a:pt x="1" y="835"/>
                  </a:cubicBezTo>
                  <a:lnTo>
                    <a:pt x="1" y="8507"/>
                  </a:lnTo>
                  <a:cubicBezTo>
                    <a:pt x="1" y="8690"/>
                    <a:pt x="93" y="8782"/>
                    <a:pt x="226" y="8782"/>
                  </a:cubicBezTo>
                  <a:cubicBezTo>
                    <a:pt x="359" y="8782"/>
                    <a:pt x="535" y="8690"/>
                    <a:pt x="701" y="8507"/>
                  </a:cubicBezTo>
                  <a:lnTo>
                    <a:pt x="7373" y="801"/>
                  </a:lnTo>
                  <a:cubicBezTo>
                    <a:pt x="7673" y="434"/>
                    <a:pt x="7673" y="1"/>
                    <a:pt x="73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7" name="Google Shape;4607;p41"/>
            <p:cNvSpPr/>
            <p:nvPr/>
          </p:nvSpPr>
          <p:spPr>
            <a:xfrm>
              <a:off x="6051980" y="2336467"/>
              <a:ext cx="43275" cy="67052"/>
            </a:xfrm>
            <a:custGeom>
              <a:avLst/>
              <a:gdLst/>
              <a:ahLst/>
              <a:cxnLst/>
              <a:rect l="l" t="t" r="r" b="b"/>
              <a:pathLst>
                <a:path w="1902" h="2947" extrusionOk="0">
                  <a:moveTo>
                    <a:pt x="1736" y="0"/>
                  </a:moveTo>
                  <a:cubicBezTo>
                    <a:pt x="1539" y="0"/>
                    <a:pt x="1270" y="123"/>
                    <a:pt x="1001" y="272"/>
                  </a:cubicBezTo>
                  <a:cubicBezTo>
                    <a:pt x="367" y="639"/>
                    <a:pt x="67" y="1139"/>
                    <a:pt x="67" y="1540"/>
                  </a:cubicBezTo>
                  <a:cubicBezTo>
                    <a:pt x="67" y="1789"/>
                    <a:pt x="184" y="1869"/>
                    <a:pt x="347" y="1869"/>
                  </a:cubicBezTo>
                  <a:cubicBezTo>
                    <a:pt x="630" y="1869"/>
                    <a:pt x="1054" y="1632"/>
                    <a:pt x="1254" y="1632"/>
                  </a:cubicBezTo>
                  <a:cubicBezTo>
                    <a:pt x="1325" y="1632"/>
                    <a:pt x="1368" y="1661"/>
                    <a:pt x="1368" y="1740"/>
                  </a:cubicBezTo>
                  <a:cubicBezTo>
                    <a:pt x="1368" y="1873"/>
                    <a:pt x="1268" y="2073"/>
                    <a:pt x="934" y="2240"/>
                  </a:cubicBezTo>
                  <a:cubicBezTo>
                    <a:pt x="712" y="2379"/>
                    <a:pt x="466" y="2449"/>
                    <a:pt x="294" y="2449"/>
                  </a:cubicBezTo>
                  <a:cubicBezTo>
                    <a:pt x="260" y="2449"/>
                    <a:pt x="228" y="2446"/>
                    <a:pt x="200" y="2440"/>
                  </a:cubicBezTo>
                  <a:lnTo>
                    <a:pt x="0" y="2941"/>
                  </a:lnTo>
                  <a:cubicBezTo>
                    <a:pt x="26" y="2945"/>
                    <a:pt x="54" y="2947"/>
                    <a:pt x="84" y="2947"/>
                  </a:cubicBezTo>
                  <a:cubicBezTo>
                    <a:pt x="294" y="2947"/>
                    <a:pt x="614" y="2848"/>
                    <a:pt x="934" y="2674"/>
                  </a:cubicBezTo>
                  <a:cubicBezTo>
                    <a:pt x="1601" y="2307"/>
                    <a:pt x="1902" y="1773"/>
                    <a:pt x="1902" y="1406"/>
                  </a:cubicBezTo>
                  <a:cubicBezTo>
                    <a:pt x="1902" y="1151"/>
                    <a:pt x="1777" y="1071"/>
                    <a:pt x="1603" y="1071"/>
                  </a:cubicBezTo>
                  <a:cubicBezTo>
                    <a:pt x="1309" y="1071"/>
                    <a:pt x="875" y="1302"/>
                    <a:pt x="675" y="1302"/>
                  </a:cubicBezTo>
                  <a:cubicBezTo>
                    <a:pt x="608" y="1302"/>
                    <a:pt x="567" y="1276"/>
                    <a:pt x="567" y="1206"/>
                  </a:cubicBezTo>
                  <a:cubicBezTo>
                    <a:pt x="567" y="1039"/>
                    <a:pt x="701" y="872"/>
                    <a:pt x="1001" y="672"/>
                  </a:cubicBezTo>
                  <a:cubicBezTo>
                    <a:pt x="1201" y="572"/>
                    <a:pt x="1435" y="506"/>
                    <a:pt x="1635" y="506"/>
                  </a:cubicBezTo>
                  <a:lnTo>
                    <a:pt x="1802" y="5"/>
                  </a:lnTo>
                  <a:cubicBezTo>
                    <a:pt x="1781" y="2"/>
                    <a:pt x="1759" y="0"/>
                    <a:pt x="1736" y="0"/>
                  </a:cubicBez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41"/>
            <p:cNvSpPr/>
            <p:nvPr/>
          </p:nvSpPr>
          <p:spPr>
            <a:xfrm>
              <a:off x="6102833" y="2300904"/>
              <a:ext cx="45551" cy="69077"/>
            </a:xfrm>
            <a:custGeom>
              <a:avLst/>
              <a:gdLst/>
              <a:ahLst/>
              <a:cxnLst/>
              <a:rect l="l" t="t" r="r" b="b"/>
              <a:pathLst>
                <a:path w="2002" h="3036" extrusionOk="0">
                  <a:moveTo>
                    <a:pt x="2002" y="0"/>
                  </a:moveTo>
                  <a:lnTo>
                    <a:pt x="0" y="1168"/>
                  </a:lnTo>
                  <a:lnTo>
                    <a:pt x="0" y="1602"/>
                  </a:lnTo>
                  <a:lnTo>
                    <a:pt x="734" y="1168"/>
                  </a:lnTo>
                  <a:lnTo>
                    <a:pt x="734" y="3036"/>
                  </a:lnTo>
                  <a:lnTo>
                    <a:pt x="1268" y="2702"/>
                  </a:lnTo>
                  <a:lnTo>
                    <a:pt x="1268" y="868"/>
                  </a:lnTo>
                  <a:lnTo>
                    <a:pt x="2002" y="434"/>
                  </a:lnTo>
                  <a:lnTo>
                    <a:pt x="2002" y="0"/>
                  </a:ln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41"/>
            <p:cNvSpPr/>
            <p:nvPr/>
          </p:nvSpPr>
          <p:spPr>
            <a:xfrm>
              <a:off x="6160512" y="2276149"/>
              <a:ext cx="45551" cy="70305"/>
            </a:xfrm>
            <a:custGeom>
              <a:avLst/>
              <a:gdLst/>
              <a:ahLst/>
              <a:cxnLst/>
              <a:rect l="l" t="t" r="r" b="b"/>
              <a:pathLst>
                <a:path w="2002" h="3090" extrusionOk="0">
                  <a:moveTo>
                    <a:pt x="1256" y="553"/>
                  </a:moveTo>
                  <a:cubicBezTo>
                    <a:pt x="1375" y="553"/>
                    <a:pt x="1435" y="629"/>
                    <a:pt x="1435" y="788"/>
                  </a:cubicBezTo>
                  <a:cubicBezTo>
                    <a:pt x="1435" y="1022"/>
                    <a:pt x="1268" y="1255"/>
                    <a:pt x="934" y="1455"/>
                  </a:cubicBezTo>
                  <a:lnTo>
                    <a:pt x="501" y="1722"/>
                  </a:lnTo>
                  <a:lnTo>
                    <a:pt x="501" y="922"/>
                  </a:lnTo>
                  <a:lnTo>
                    <a:pt x="934" y="655"/>
                  </a:lnTo>
                  <a:cubicBezTo>
                    <a:pt x="1069" y="588"/>
                    <a:pt x="1176" y="553"/>
                    <a:pt x="1256" y="553"/>
                  </a:cubicBezTo>
                  <a:close/>
                  <a:moveTo>
                    <a:pt x="1599" y="1"/>
                  </a:moveTo>
                  <a:cubicBezTo>
                    <a:pt x="1437" y="1"/>
                    <a:pt x="1224" y="73"/>
                    <a:pt x="968" y="221"/>
                  </a:cubicBezTo>
                  <a:lnTo>
                    <a:pt x="0" y="788"/>
                  </a:lnTo>
                  <a:lnTo>
                    <a:pt x="0" y="3090"/>
                  </a:lnTo>
                  <a:lnTo>
                    <a:pt x="501" y="2756"/>
                  </a:lnTo>
                  <a:lnTo>
                    <a:pt x="501" y="2122"/>
                  </a:lnTo>
                  <a:lnTo>
                    <a:pt x="968" y="1856"/>
                  </a:lnTo>
                  <a:lnTo>
                    <a:pt x="1001" y="1856"/>
                  </a:lnTo>
                  <a:lnTo>
                    <a:pt x="1435" y="2223"/>
                  </a:lnTo>
                  <a:lnTo>
                    <a:pt x="2002" y="1889"/>
                  </a:lnTo>
                  <a:lnTo>
                    <a:pt x="1501" y="1455"/>
                  </a:lnTo>
                  <a:cubicBezTo>
                    <a:pt x="1802" y="1155"/>
                    <a:pt x="1968" y="822"/>
                    <a:pt x="1968" y="455"/>
                  </a:cubicBezTo>
                  <a:cubicBezTo>
                    <a:pt x="1968" y="157"/>
                    <a:pt x="1838" y="1"/>
                    <a:pt x="1599" y="1"/>
                  </a:cubicBez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41"/>
            <p:cNvSpPr/>
            <p:nvPr/>
          </p:nvSpPr>
          <p:spPr>
            <a:xfrm>
              <a:off x="6220466" y="2236400"/>
              <a:ext cx="40249" cy="75152"/>
            </a:xfrm>
            <a:custGeom>
              <a:avLst/>
              <a:gdLst/>
              <a:ahLst/>
              <a:cxnLst/>
              <a:rect l="l" t="t" r="r" b="b"/>
              <a:pathLst>
                <a:path w="1769" h="3303" extrusionOk="0">
                  <a:moveTo>
                    <a:pt x="1735" y="0"/>
                  </a:moveTo>
                  <a:lnTo>
                    <a:pt x="1" y="1001"/>
                  </a:lnTo>
                  <a:lnTo>
                    <a:pt x="1" y="3302"/>
                  </a:lnTo>
                  <a:lnTo>
                    <a:pt x="1768" y="2268"/>
                  </a:lnTo>
                  <a:lnTo>
                    <a:pt x="1768" y="1835"/>
                  </a:lnTo>
                  <a:lnTo>
                    <a:pt x="534" y="2569"/>
                  </a:lnTo>
                  <a:lnTo>
                    <a:pt x="534" y="2035"/>
                  </a:lnTo>
                  <a:lnTo>
                    <a:pt x="1602" y="1401"/>
                  </a:lnTo>
                  <a:lnTo>
                    <a:pt x="1602" y="1001"/>
                  </a:lnTo>
                  <a:lnTo>
                    <a:pt x="534" y="1601"/>
                  </a:lnTo>
                  <a:lnTo>
                    <a:pt x="534" y="1134"/>
                  </a:lnTo>
                  <a:lnTo>
                    <a:pt x="1735" y="434"/>
                  </a:lnTo>
                  <a:lnTo>
                    <a:pt x="1735" y="0"/>
                  </a:ln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41"/>
            <p:cNvSpPr/>
            <p:nvPr/>
          </p:nvSpPr>
          <p:spPr>
            <a:xfrm>
              <a:off x="6269043" y="2210575"/>
              <a:ext cx="58451" cy="72899"/>
            </a:xfrm>
            <a:custGeom>
              <a:avLst/>
              <a:gdLst/>
              <a:ahLst/>
              <a:cxnLst/>
              <a:rect l="l" t="t" r="r" b="b"/>
              <a:pathLst>
                <a:path w="2569" h="3204" extrusionOk="0">
                  <a:moveTo>
                    <a:pt x="1301" y="668"/>
                  </a:moveTo>
                  <a:lnTo>
                    <a:pt x="1668" y="1335"/>
                  </a:lnTo>
                  <a:lnTo>
                    <a:pt x="934" y="1769"/>
                  </a:lnTo>
                  <a:lnTo>
                    <a:pt x="1301" y="668"/>
                  </a:lnTo>
                  <a:close/>
                  <a:moveTo>
                    <a:pt x="1568" y="1"/>
                  </a:moveTo>
                  <a:lnTo>
                    <a:pt x="1034" y="301"/>
                  </a:lnTo>
                  <a:lnTo>
                    <a:pt x="0" y="3203"/>
                  </a:lnTo>
                  <a:lnTo>
                    <a:pt x="567" y="2870"/>
                  </a:lnTo>
                  <a:lnTo>
                    <a:pt x="768" y="2269"/>
                  </a:lnTo>
                  <a:lnTo>
                    <a:pt x="1835" y="1635"/>
                  </a:lnTo>
                  <a:lnTo>
                    <a:pt x="2035" y="2036"/>
                  </a:lnTo>
                  <a:lnTo>
                    <a:pt x="2569" y="1702"/>
                  </a:lnTo>
                  <a:lnTo>
                    <a:pt x="1568" y="1"/>
                  </a:ln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2" name="Google Shape;4612;p41"/>
            <p:cNvSpPr/>
            <p:nvPr/>
          </p:nvSpPr>
          <p:spPr>
            <a:xfrm>
              <a:off x="6338872" y="2156696"/>
              <a:ext cx="58451" cy="86551"/>
            </a:xfrm>
            <a:custGeom>
              <a:avLst/>
              <a:gdLst/>
              <a:ahLst/>
              <a:cxnLst/>
              <a:rect l="l" t="t" r="r" b="b"/>
              <a:pathLst>
                <a:path w="2569" h="3804" extrusionOk="0">
                  <a:moveTo>
                    <a:pt x="2569" y="1"/>
                  </a:moveTo>
                  <a:lnTo>
                    <a:pt x="2135" y="267"/>
                  </a:lnTo>
                  <a:lnTo>
                    <a:pt x="1301" y="2169"/>
                  </a:lnTo>
                  <a:lnTo>
                    <a:pt x="434" y="1235"/>
                  </a:lnTo>
                  <a:lnTo>
                    <a:pt x="0" y="1502"/>
                  </a:lnTo>
                  <a:lnTo>
                    <a:pt x="0" y="3803"/>
                  </a:lnTo>
                  <a:lnTo>
                    <a:pt x="501" y="3503"/>
                  </a:lnTo>
                  <a:lnTo>
                    <a:pt x="501" y="2169"/>
                  </a:lnTo>
                  <a:lnTo>
                    <a:pt x="1168" y="2869"/>
                  </a:lnTo>
                  <a:lnTo>
                    <a:pt x="1401" y="2736"/>
                  </a:lnTo>
                  <a:lnTo>
                    <a:pt x="2068" y="1201"/>
                  </a:lnTo>
                  <a:lnTo>
                    <a:pt x="2068" y="2569"/>
                  </a:lnTo>
                  <a:lnTo>
                    <a:pt x="2569" y="2302"/>
                  </a:lnTo>
                  <a:lnTo>
                    <a:pt x="2569" y="1"/>
                  </a:ln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3" name="Google Shape;4613;p41"/>
            <p:cNvSpPr/>
            <p:nvPr/>
          </p:nvSpPr>
          <p:spPr>
            <a:xfrm>
              <a:off x="6415527" y="2139245"/>
              <a:ext cx="12173" cy="59225"/>
            </a:xfrm>
            <a:custGeom>
              <a:avLst/>
              <a:gdLst/>
              <a:ahLst/>
              <a:cxnLst/>
              <a:rect l="l" t="t" r="r" b="b"/>
              <a:pathLst>
                <a:path w="535" h="2603" extrusionOk="0">
                  <a:moveTo>
                    <a:pt x="534" y="0"/>
                  </a:moveTo>
                  <a:lnTo>
                    <a:pt x="0" y="301"/>
                  </a:lnTo>
                  <a:lnTo>
                    <a:pt x="0" y="2602"/>
                  </a:lnTo>
                  <a:lnTo>
                    <a:pt x="534" y="2302"/>
                  </a:lnTo>
                  <a:lnTo>
                    <a:pt x="534" y="0"/>
                  </a:ln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4" name="Google Shape;4614;p41"/>
            <p:cNvSpPr/>
            <p:nvPr/>
          </p:nvSpPr>
          <p:spPr>
            <a:xfrm>
              <a:off x="6445880" y="2101293"/>
              <a:ext cx="47849" cy="79702"/>
            </a:xfrm>
            <a:custGeom>
              <a:avLst/>
              <a:gdLst/>
              <a:ahLst/>
              <a:cxnLst/>
              <a:rect l="l" t="t" r="r" b="b"/>
              <a:pathLst>
                <a:path w="2103" h="3503" extrusionOk="0">
                  <a:moveTo>
                    <a:pt x="2102" y="0"/>
                  </a:moveTo>
                  <a:lnTo>
                    <a:pt x="1568" y="301"/>
                  </a:lnTo>
                  <a:lnTo>
                    <a:pt x="1568" y="1702"/>
                  </a:lnTo>
                  <a:lnTo>
                    <a:pt x="434" y="968"/>
                  </a:lnTo>
                  <a:lnTo>
                    <a:pt x="1" y="1235"/>
                  </a:lnTo>
                  <a:lnTo>
                    <a:pt x="1" y="3503"/>
                  </a:lnTo>
                  <a:lnTo>
                    <a:pt x="501" y="3203"/>
                  </a:lnTo>
                  <a:lnTo>
                    <a:pt x="501" y="1835"/>
                  </a:lnTo>
                  <a:lnTo>
                    <a:pt x="1668" y="2536"/>
                  </a:lnTo>
                  <a:lnTo>
                    <a:pt x="2102" y="2302"/>
                  </a:lnTo>
                  <a:lnTo>
                    <a:pt x="2102" y="0"/>
                  </a:ln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5" name="Google Shape;4615;p41"/>
            <p:cNvSpPr/>
            <p:nvPr/>
          </p:nvSpPr>
          <p:spPr>
            <a:xfrm>
              <a:off x="6508109" y="2070144"/>
              <a:ext cx="50124" cy="64435"/>
            </a:xfrm>
            <a:custGeom>
              <a:avLst/>
              <a:gdLst/>
              <a:ahLst/>
              <a:cxnLst/>
              <a:rect l="l" t="t" r="r" b="b"/>
              <a:pathLst>
                <a:path w="2203" h="2832" extrusionOk="0">
                  <a:moveTo>
                    <a:pt x="1952" y="1"/>
                  </a:moveTo>
                  <a:cubicBezTo>
                    <a:pt x="1766" y="1"/>
                    <a:pt x="1531" y="82"/>
                    <a:pt x="1268" y="235"/>
                  </a:cubicBezTo>
                  <a:cubicBezTo>
                    <a:pt x="535" y="669"/>
                    <a:pt x="1" y="1470"/>
                    <a:pt x="1" y="2137"/>
                  </a:cubicBezTo>
                  <a:cubicBezTo>
                    <a:pt x="1" y="2588"/>
                    <a:pt x="223" y="2832"/>
                    <a:pt x="568" y="2832"/>
                  </a:cubicBezTo>
                  <a:cubicBezTo>
                    <a:pt x="758" y="2832"/>
                    <a:pt x="986" y="2758"/>
                    <a:pt x="1235" y="2604"/>
                  </a:cubicBezTo>
                  <a:cubicBezTo>
                    <a:pt x="1569" y="2437"/>
                    <a:pt x="1936" y="2103"/>
                    <a:pt x="2169" y="1770"/>
                  </a:cubicBezTo>
                  <a:lnTo>
                    <a:pt x="2169" y="869"/>
                  </a:lnTo>
                  <a:lnTo>
                    <a:pt x="1702" y="1136"/>
                  </a:lnTo>
                  <a:lnTo>
                    <a:pt x="1702" y="1803"/>
                  </a:lnTo>
                  <a:cubicBezTo>
                    <a:pt x="1569" y="1970"/>
                    <a:pt x="1435" y="2070"/>
                    <a:pt x="1268" y="2137"/>
                  </a:cubicBezTo>
                  <a:cubicBezTo>
                    <a:pt x="1117" y="2230"/>
                    <a:pt x="982" y="2274"/>
                    <a:pt x="871" y="2274"/>
                  </a:cubicBezTo>
                  <a:cubicBezTo>
                    <a:pt x="662" y="2274"/>
                    <a:pt x="535" y="2119"/>
                    <a:pt x="535" y="1836"/>
                  </a:cubicBezTo>
                  <a:cubicBezTo>
                    <a:pt x="535" y="1403"/>
                    <a:pt x="835" y="936"/>
                    <a:pt x="1268" y="669"/>
                  </a:cubicBezTo>
                  <a:cubicBezTo>
                    <a:pt x="1410" y="588"/>
                    <a:pt x="1539" y="544"/>
                    <a:pt x="1656" y="544"/>
                  </a:cubicBezTo>
                  <a:cubicBezTo>
                    <a:pt x="1732" y="544"/>
                    <a:pt x="1803" y="563"/>
                    <a:pt x="1869" y="602"/>
                  </a:cubicBezTo>
                  <a:lnTo>
                    <a:pt x="2202" y="69"/>
                  </a:lnTo>
                  <a:cubicBezTo>
                    <a:pt x="2134" y="23"/>
                    <a:pt x="2049" y="1"/>
                    <a:pt x="1952" y="1"/>
                  </a:cubicBez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6" name="Google Shape;4616;p41"/>
            <p:cNvSpPr/>
            <p:nvPr/>
          </p:nvSpPr>
          <p:spPr>
            <a:xfrm>
              <a:off x="6051980" y="2353691"/>
              <a:ext cx="509269" cy="319468"/>
            </a:xfrm>
            <a:custGeom>
              <a:avLst/>
              <a:gdLst/>
              <a:ahLst/>
              <a:cxnLst/>
              <a:rect l="l" t="t" r="r" b="b"/>
              <a:pathLst>
                <a:path w="22383" h="14041" extrusionOk="0">
                  <a:moveTo>
                    <a:pt x="21904" y="1"/>
                  </a:moveTo>
                  <a:cubicBezTo>
                    <a:pt x="21760" y="1"/>
                    <a:pt x="21593" y="49"/>
                    <a:pt x="21416" y="149"/>
                  </a:cubicBezTo>
                  <a:lnTo>
                    <a:pt x="968" y="11991"/>
                  </a:lnTo>
                  <a:cubicBezTo>
                    <a:pt x="434" y="12291"/>
                    <a:pt x="0" y="12958"/>
                    <a:pt x="0" y="13492"/>
                  </a:cubicBezTo>
                  <a:cubicBezTo>
                    <a:pt x="0" y="13848"/>
                    <a:pt x="193" y="14040"/>
                    <a:pt x="480" y="14040"/>
                  </a:cubicBezTo>
                  <a:cubicBezTo>
                    <a:pt x="623" y="14040"/>
                    <a:pt x="790" y="13992"/>
                    <a:pt x="968" y="13892"/>
                  </a:cubicBezTo>
                  <a:lnTo>
                    <a:pt x="21416" y="2050"/>
                  </a:lnTo>
                  <a:cubicBezTo>
                    <a:pt x="21949" y="1750"/>
                    <a:pt x="22383" y="1083"/>
                    <a:pt x="22383" y="549"/>
                  </a:cubicBezTo>
                  <a:cubicBezTo>
                    <a:pt x="22383" y="193"/>
                    <a:pt x="22190" y="1"/>
                    <a:pt x="219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7" name="Google Shape;4617;p41"/>
            <p:cNvSpPr/>
            <p:nvPr/>
          </p:nvSpPr>
          <p:spPr>
            <a:xfrm>
              <a:off x="6051980" y="2439447"/>
              <a:ext cx="509269" cy="319309"/>
            </a:xfrm>
            <a:custGeom>
              <a:avLst/>
              <a:gdLst/>
              <a:ahLst/>
              <a:cxnLst/>
              <a:rect l="l" t="t" r="r" b="b"/>
              <a:pathLst>
                <a:path w="22383" h="14034" extrusionOk="0">
                  <a:moveTo>
                    <a:pt x="21904" y="1"/>
                  </a:moveTo>
                  <a:cubicBezTo>
                    <a:pt x="21760" y="1"/>
                    <a:pt x="21593" y="49"/>
                    <a:pt x="21416" y="149"/>
                  </a:cubicBezTo>
                  <a:lnTo>
                    <a:pt x="968" y="11991"/>
                  </a:lnTo>
                  <a:cubicBezTo>
                    <a:pt x="434" y="12291"/>
                    <a:pt x="0" y="12958"/>
                    <a:pt x="0" y="13492"/>
                  </a:cubicBezTo>
                  <a:cubicBezTo>
                    <a:pt x="0" y="13832"/>
                    <a:pt x="200" y="14033"/>
                    <a:pt x="496" y="14033"/>
                  </a:cubicBezTo>
                  <a:cubicBezTo>
                    <a:pt x="636" y="14033"/>
                    <a:pt x="797" y="13989"/>
                    <a:pt x="968" y="13892"/>
                  </a:cubicBezTo>
                  <a:lnTo>
                    <a:pt x="21416" y="2051"/>
                  </a:lnTo>
                  <a:cubicBezTo>
                    <a:pt x="21949" y="1750"/>
                    <a:pt x="22383" y="1083"/>
                    <a:pt x="22383" y="549"/>
                  </a:cubicBezTo>
                  <a:cubicBezTo>
                    <a:pt x="22383" y="194"/>
                    <a:pt x="22190" y="1"/>
                    <a:pt x="219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8" name="Google Shape;4618;p41"/>
            <p:cNvSpPr/>
            <p:nvPr/>
          </p:nvSpPr>
          <p:spPr>
            <a:xfrm>
              <a:off x="6051980" y="2525225"/>
              <a:ext cx="509269" cy="319263"/>
            </a:xfrm>
            <a:custGeom>
              <a:avLst/>
              <a:gdLst/>
              <a:ahLst/>
              <a:cxnLst/>
              <a:rect l="l" t="t" r="r" b="b"/>
              <a:pathLst>
                <a:path w="22383" h="14032" extrusionOk="0">
                  <a:moveTo>
                    <a:pt x="21904" y="0"/>
                  </a:moveTo>
                  <a:cubicBezTo>
                    <a:pt x="21760" y="0"/>
                    <a:pt x="21593" y="48"/>
                    <a:pt x="21416" y="149"/>
                  </a:cubicBezTo>
                  <a:lnTo>
                    <a:pt x="968" y="11957"/>
                  </a:lnTo>
                  <a:cubicBezTo>
                    <a:pt x="434" y="12291"/>
                    <a:pt x="0" y="12958"/>
                    <a:pt x="0" y="13458"/>
                  </a:cubicBezTo>
                  <a:cubicBezTo>
                    <a:pt x="0" y="13823"/>
                    <a:pt x="203" y="14032"/>
                    <a:pt x="501" y="14032"/>
                  </a:cubicBezTo>
                  <a:cubicBezTo>
                    <a:pt x="640" y="14032"/>
                    <a:pt x="799" y="13987"/>
                    <a:pt x="968" y="13892"/>
                  </a:cubicBezTo>
                  <a:lnTo>
                    <a:pt x="21416" y="2050"/>
                  </a:lnTo>
                  <a:cubicBezTo>
                    <a:pt x="21949" y="1750"/>
                    <a:pt x="22383" y="1083"/>
                    <a:pt x="22383" y="549"/>
                  </a:cubicBezTo>
                  <a:cubicBezTo>
                    <a:pt x="22383" y="193"/>
                    <a:pt x="22190" y="0"/>
                    <a:pt x="219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9" name="Google Shape;4619;p41"/>
            <p:cNvSpPr/>
            <p:nvPr/>
          </p:nvSpPr>
          <p:spPr>
            <a:xfrm>
              <a:off x="6052731" y="2492415"/>
              <a:ext cx="75925" cy="87734"/>
            </a:xfrm>
            <a:custGeom>
              <a:avLst/>
              <a:gdLst/>
              <a:ahLst/>
              <a:cxnLst/>
              <a:rect l="l" t="t" r="r" b="b"/>
              <a:pathLst>
                <a:path w="3337" h="3856" extrusionOk="0">
                  <a:moveTo>
                    <a:pt x="2500" y="0"/>
                  </a:moveTo>
                  <a:cubicBezTo>
                    <a:pt x="2256" y="0"/>
                    <a:pt x="1973" y="82"/>
                    <a:pt x="1668" y="256"/>
                  </a:cubicBezTo>
                  <a:cubicBezTo>
                    <a:pt x="768" y="790"/>
                    <a:pt x="1" y="1957"/>
                    <a:pt x="1" y="2891"/>
                  </a:cubicBezTo>
                  <a:cubicBezTo>
                    <a:pt x="1" y="3514"/>
                    <a:pt x="342" y="3855"/>
                    <a:pt x="836" y="3855"/>
                  </a:cubicBezTo>
                  <a:cubicBezTo>
                    <a:pt x="1083" y="3855"/>
                    <a:pt x="1368" y="3770"/>
                    <a:pt x="1668" y="3592"/>
                  </a:cubicBezTo>
                  <a:cubicBezTo>
                    <a:pt x="2602" y="3058"/>
                    <a:pt x="3336" y="1891"/>
                    <a:pt x="3336" y="957"/>
                  </a:cubicBezTo>
                  <a:cubicBezTo>
                    <a:pt x="3336" y="350"/>
                    <a:pt x="3003" y="0"/>
                    <a:pt x="25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0" name="Google Shape;4620;p41"/>
            <p:cNvSpPr/>
            <p:nvPr/>
          </p:nvSpPr>
          <p:spPr>
            <a:xfrm>
              <a:off x="6196939" y="2409527"/>
              <a:ext cx="75925" cy="87688"/>
            </a:xfrm>
            <a:custGeom>
              <a:avLst/>
              <a:gdLst/>
              <a:ahLst/>
              <a:cxnLst/>
              <a:rect l="l" t="t" r="r" b="b"/>
              <a:pathLst>
                <a:path w="3337" h="3854" extrusionOk="0">
                  <a:moveTo>
                    <a:pt x="2501" y="0"/>
                  </a:moveTo>
                  <a:cubicBezTo>
                    <a:pt x="2254" y="0"/>
                    <a:pt x="1969" y="85"/>
                    <a:pt x="1668" y="263"/>
                  </a:cubicBezTo>
                  <a:cubicBezTo>
                    <a:pt x="734" y="797"/>
                    <a:pt x="0" y="1965"/>
                    <a:pt x="0" y="2865"/>
                  </a:cubicBezTo>
                  <a:cubicBezTo>
                    <a:pt x="0" y="3497"/>
                    <a:pt x="336" y="3854"/>
                    <a:pt x="842" y="3854"/>
                  </a:cubicBezTo>
                  <a:cubicBezTo>
                    <a:pt x="1084" y="3854"/>
                    <a:pt x="1366" y="3772"/>
                    <a:pt x="1668" y="3599"/>
                  </a:cubicBezTo>
                  <a:cubicBezTo>
                    <a:pt x="2569" y="3065"/>
                    <a:pt x="3336" y="1864"/>
                    <a:pt x="3336" y="964"/>
                  </a:cubicBezTo>
                  <a:cubicBezTo>
                    <a:pt x="3336" y="341"/>
                    <a:pt x="2995" y="0"/>
                    <a:pt x="25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1" name="Google Shape;4621;p41"/>
            <p:cNvSpPr/>
            <p:nvPr/>
          </p:nvSpPr>
          <p:spPr>
            <a:xfrm>
              <a:off x="6340374" y="2326023"/>
              <a:ext cx="75925" cy="87893"/>
            </a:xfrm>
            <a:custGeom>
              <a:avLst/>
              <a:gdLst/>
              <a:ahLst/>
              <a:cxnLst/>
              <a:rect l="l" t="t" r="r" b="b"/>
              <a:pathLst>
                <a:path w="3337" h="3863" extrusionOk="0">
                  <a:moveTo>
                    <a:pt x="2516" y="1"/>
                  </a:moveTo>
                  <a:cubicBezTo>
                    <a:pt x="2269" y="1"/>
                    <a:pt x="1980" y="86"/>
                    <a:pt x="1669" y="264"/>
                  </a:cubicBezTo>
                  <a:cubicBezTo>
                    <a:pt x="768" y="798"/>
                    <a:pt x="1" y="1965"/>
                    <a:pt x="1" y="2899"/>
                  </a:cubicBezTo>
                  <a:cubicBezTo>
                    <a:pt x="1" y="3522"/>
                    <a:pt x="342" y="3863"/>
                    <a:pt x="836" y="3863"/>
                  </a:cubicBezTo>
                  <a:cubicBezTo>
                    <a:pt x="1083" y="3863"/>
                    <a:pt x="1369" y="3778"/>
                    <a:pt x="1669" y="3600"/>
                  </a:cubicBezTo>
                  <a:cubicBezTo>
                    <a:pt x="2603" y="3066"/>
                    <a:pt x="3337" y="1899"/>
                    <a:pt x="3337" y="965"/>
                  </a:cubicBezTo>
                  <a:cubicBezTo>
                    <a:pt x="3337" y="342"/>
                    <a:pt x="3011" y="1"/>
                    <a:pt x="25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2" name="Google Shape;4622;p41"/>
            <p:cNvSpPr/>
            <p:nvPr/>
          </p:nvSpPr>
          <p:spPr>
            <a:xfrm>
              <a:off x="6484583" y="2242748"/>
              <a:ext cx="75925" cy="87688"/>
            </a:xfrm>
            <a:custGeom>
              <a:avLst/>
              <a:gdLst/>
              <a:ahLst/>
              <a:cxnLst/>
              <a:rect l="l" t="t" r="r" b="b"/>
              <a:pathLst>
                <a:path w="3337" h="3854" extrusionOk="0">
                  <a:moveTo>
                    <a:pt x="2480" y="0"/>
                  </a:moveTo>
                  <a:cubicBezTo>
                    <a:pt x="2238" y="0"/>
                    <a:pt x="1960" y="82"/>
                    <a:pt x="1669" y="255"/>
                  </a:cubicBezTo>
                  <a:cubicBezTo>
                    <a:pt x="735" y="788"/>
                    <a:pt x="1" y="1989"/>
                    <a:pt x="1" y="2890"/>
                  </a:cubicBezTo>
                  <a:cubicBezTo>
                    <a:pt x="1" y="3513"/>
                    <a:pt x="327" y="3854"/>
                    <a:pt x="821" y="3854"/>
                  </a:cubicBezTo>
                  <a:cubicBezTo>
                    <a:pt x="1068" y="3854"/>
                    <a:pt x="1357" y="3768"/>
                    <a:pt x="1669" y="3590"/>
                  </a:cubicBezTo>
                  <a:cubicBezTo>
                    <a:pt x="2569" y="3057"/>
                    <a:pt x="3337" y="1889"/>
                    <a:pt x="3337" y="989"/>
                  </a:cubicBezTo>
                  <a:cubicBezTo>
                    <a:pt x="3337" y="357"/>
                    <a:pt x="2986" y="0"/>
                    <a:pt x="24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3" name="Google Shape;4623;p41"/>
            <p:cNvSpPr/>
            <p:nvPr/>
          </p:nvSpPr>
          <p:spPr>
            <a:xfrm>
              <a:off x="5242156" y="2567364"/>
              <a:ext cx="558619" cy="359125"/>
            </a:xfrm>
            <a:custGeom>
              <a:avLst/>
              <a:gdLst/>
              <a:ahLst/>
              <a:cxnLst/>
              <a:rect l="l" t="t" r="r" b="b"/>
              <a:pathLst>
                <a:path w="24552" h="15784" extrusionOk="0">
                  <a:moveTo>
                    <a:pt x="23860" y="0"/>
                  </a:moveTo>
                  <a:cubicBezTo>
                    <a:pt x="23651" y="0"/>
                    <a:pt x="23408" y="74"/>
                    <a:pt x="23150" y="231"/>
                  </a:cubicBezTo>
                  <a:lnTo>
                    <a:pt x="1368" y="12807"/>
                  </a:lnTo>
                  <a:cubicBezTo>
                    <a:pt x="601" y="13241"/>
                    <a:pt x="0" y="14241"/>
                    <a:pt x="0" y="14975"/>
                  </a:cubicBezTo>
                  <a:cubicBezTo>
                    <a:pt x="0" y="15493"/>
                    <a:pt x="274" y="15783"/>
                    <a:pt x="688" y="15783"/>
                  </a:cubicBezTo>
                  <a:cubicBezTo>
                    <a:pt x="887" y="15783"/>
                    <a:pt x="1119" y="15716"/>
                    <a:pt x="1368" y="15576"/>
                  </a:cubicBezTo>
                  <a:lnTo>
                    <a:pt x="23150" y="3000"/>
                  </a:lnTo>
                  <a:cubicBezTo>
                    <a:pt x="23917" y="2533"/>
                    <a:pt x="24551" y="1566"/>
                    <a:pt x="24551" y="798"/>
                  </a:cubicBezTo>
                  <a:cubicBezTo>
                    <a:pt x="24551" y="289"/>
                    <a:pt x="24272" y="0"/>
                    <a:pt x="238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4" name="Google Shape;4624;p41"/>
            <p:cNvSpPr/>
            <p:nvPr/>
          </p:nvSpPr>
          <p:spPr>
            <a:xfrm>
              <a:off x="5242156" y="2942468"/>
              <a:ext cx="104002" cy="120998"/>
            </a:xfrm>
            <a:custGeom>
              <a:avLst/>
              <a:gdLst/>
              <a:ahLst/>
              <a:cxnLst/>
              <a:rect l="l" t="t" r="r" b="b"/>
              <a:pathLst>
                <a:path w="4571" h="5318" extrusionOk="0">
                  <a:moveTo>
                    <a:pt x="3443" y="0"/>
                  </a:moveTo>
                  <a:cubicBezTo>
                    <a:pt x="3109" y="0"/>
                    <a:pt x="2720" y="115"/>
                    <a:pt x="2302" y="357"/>
                  </a:cubicBezTo>
                  <a:cubicBezTo>
                    <a:pt x="1001" y="1091"/>
                    <a:pt x="0" y="2726"/>
                    <a:pt x="0" y="3993"/>
                  </a:cubicBezTo>
                  <a:cubicBezTo>
                    <a:pt x="0" y="4843"/>
                    <a:pt x="450" y="5318"/>
                    <a:pt x="1138" y="5318"/>
                  </a:cubicBezTo>
                  <a:cubicBezTo>
                    <a:pt x="1476" y="5318"/>
                    <a:pt x="1873" y="5203"/>
                    <a:pt x="2302" y="4960"/>
                  </a:cubicBezTo>
                  <a:cubicBezTo>
                    <a:pt x="3569" y="4227"/>
                    <a:pt x="4570" y="2592"/>
                    <a:pt x="4570" y="1325"/>
                  </a:cubicBezTo>
                  <a:cubicBezTo>
                    <a:pt x="4570" y="475"/>
                    <a:pt x="4121" y="0"/>
                    <a:pt x="34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5" name="Google Shape;4625;p41"/>
            <p:cNvSpPr/>
            <p:nvPr/>
          </p:nvSpPr>
          <p:spPr>
            <a:xfrm>
              <a:off x="5384840" y="2859739"/>
              <a:ext cx="104753" cy="120998"/>
            </a:xfrm>
            <a:custGeom>
              <a:avLst/>
              <a:gdLst/>
              <a:ahLst/>
              <a:cxnLst/>
              <a:rect l="l" t="t" r="r" b="b"/>
              <a:pathLst>
                <a:path w="4604" h="5318" extrusionOk="0">
                  <a:moveTo>
                    <a:pt x="3451" y="0"/>
                  </a:moveTo>
                  <a:cubicBezTo>
                    <a:pt x="3113" y="0"/>
                    <a:pt x="2720" y="115"/>
                    <a:pt x="2302" y="357"/>
                  </a:cubicBezTo>
                  <a:cubicBezTo>
                    <a:pt x="1034" y="1091"/>
                    <a:pt x="0" y="2726"/>
                    <a:pt x="0" y="3993"/>
                  </a:cubicBezTo>
                  <a:cubicBezTo>
                    <a:pt x="0" y="4843"/>
                    <a:pt x="465" y="5318"/>
                    <a:pt x="1153" y="5318"/>
                  </a:cubicBezTo>
                  <a:cubicBezTo>
                    <a:pt x="1491" y="5318"/>
                    <a:pt x="1884" y="5203"/>
                    <a:pt x="2302" y="4961"/>
                  </a:cubicBezTo>
                  <a:cubicBezTo>
                    <a:pt x="3570" y="4227"/>
                    <a:pt x="4604" y="2592"/>
                    <a:pt x="4604" y="1325"/>
                  </a:cubicBezTo>
                  <a:cubicBezTo>
                    <a:pt x="4604" y="475"/>
                    <a:pt x="4139" y="0"/>
                    <a:pt x="34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6" name="Google Shape;4626;p41"/>
            <p:cNvSpPr/>
            <p:nvPr/>
          </p:nvSpPr>
          <p:spPr>
            <a:xfrm>
              <a:off x="5538149" y="2679877"/>
              <a:ext cx="262632" cy="212053"/>
            </a:xfrm>
            <a:custGeom>
              <a:avLst/>
              <a:gdLst/>
              <a:ahLst/>
              <a:cxnLst/>
              <a:rect l="l" t="t" r="r" b="b"/>
              <a:pathLst>
                <a:path w="11543" h="9320" extrusionOk="0">
                  <a:moveTo>
                    <a:pt x="10384" y="1"/>
                  </a:moveTo>
                  <a:cubicBezTo>
                    <a:pt x="10047" y="1"/>
                    <a:pt x="9656" y="116"/>
                    <a:pt x="9240" y="357"/>
                  </a:cubicBezTo>
                  <a:lnTo>
                    <a:pt x="2302" y="4393"/>
                  </a:lnTo>
                  <a:cubicBezTo>
                    <a:pt x="1035" y="5127"/>
                    <a:pt x="0" y="6728"/>
                    <a:pt x="0" y="7995"/>
                  </a:cubicBezTo>
                  <a:cubicBezTo>
                    <a:pt x="0" y="8845"/>
                    <a:pt x="465" y="9320"/>
                    <a:pt x="1153" y="9320"/>
                  </a:cubicBezTo>
                  <a:cubicBezTo>
                    <a:pt x="1491" y="9320"/>
                    <a:pt x="1884" y="9205"/>
                    <a:pt x="2302" y="8963"/>
                  </a:cubicBezTo>
                  <a:lnTo>
                    <a:pt x="9240" y="4960"/>
                  </a:lnTo>
                  <a:cubicBezTo>
                    <a:pt x="10508" y="4226"/>
                    <a:pt x="11542" y="2625"/>
                    <a:pt x="11542" y="1357"/>
                  </a:cubicBezTo>
                  <a:cubicBezTo>
                    <a:pt x="11542" y="483"/>
                    <a:pt x="11075" y="1"/>
                    <a:pt x="103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7" name="Google Shape;4627;p41"/>
            <p:cNvSpPr/>
            <p:nvPr/>
          </p:nvSpPr>
          <p:spPr>
            <a:xfrm>
              <a:off x="5242156" y="2815143"/>
              <a:ext cx="558619" cy="568403"/>
            </a:xfrm>
            <a:custGeom>
              <a:avLst/>
              <a:gdLst/>
              <a:ahLst/>
              <a:cxnLst/>
              <a:rect l="l" t="t" r="r" b="b"/>
              <a:pathLst>
                <a:path w="24552" h="24982" extrusionOk="0">
                  <a:moveTo>
                    <a:pt x="24072" y="1"/>
                  </a:moveTo>
                  <a:cubicBezTo>
                    <a:pt x="23928" y="1"/>
                    <a:pt x="23762" y="49"/>
                    <a:pt x="23584" y="149"/>
                  </a:cubicBezTo>
                  <a:lnTo>
                    <a:pt x="934" y="13225"/>
                  </a:lnTo>
                  <a:cubicBezTo>
                    <a:pt x="400" y="13559"/>
                    <a:pt x="0" y="14226"/>
                    <a:pt x="0" y="14726"/>
                  </a:cubicBezTo>
                  <a:lnTo>
                    <a:pt x="0" y="24433"/>
                  </a:lnTo>
                  <a:cubicBezTo>
                    <a:pt x="0" y="24789"/>
                    <a:pt x="178" y="24982"/>
                    <a:pt x="455" y="24982"/>
                  </a:cubicBezTo>
                  <a:cubicBezTo>
                    <a:pt x="593" y="24982"/>
                    <a:pt x="756" y="24933"/>
                    <a:pt x="934" y="24833"/>
                  </a:cubicBezTo>
                  <a:lnTo>
                    <a:pt x="23584" y="11724"/>
                  </a:lnTo>
                  <a:cubicBezTo>
                    <a:pt x="24117" y="11424"/>
                    <a:pt x="24551" y="10757"/>
                    <a:pt x="24551" y="10256"/>
                  </a:cubicBezTo>
                  <a:lnTo>
                    <a:pt x="24551" y="549"/>
                  </a:lnTo>
                  <a:cubicBezTo>
                    <a:pt x="24551" y="193"/>
                    <a:pt x="24358" y="1"/>
                    <a:pt x="240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8" name="Google Shape;4628;p41"/>
            <p:cNvSpPr/>
            <p:nvPr/>
          </p:nvSpPr>
          <p:spPr>
            <a:xfrm>
              <a:off x="5382564" y="2134694"/>
              <a:ext cx="127528" cy="298285"/>
            </a:xfrm>
            <a:custGeom>
              <a:avLst/>
              <a:gdLst/>
              <a:ahLst/>
              <a:cxnLst/>
              <a:rect l="l" t="t" r="r" b="b"/>
              <a:pathLst>
                <a:path w="5605" h="13110" extrusionOk="0">
                  <a:moveTo>
                    <a:pt x="5604" y="0"/>
                  </a:moveTo>
                  <a:cubicBezTo>
                    <a:pt x="3569" y="1168"/>
                    <a:pt x="1668" y="2902"/>
                    <a:pt x="0" y="4937"/>
                  </a:cubicBezTo>
                  <a:lnTo>
                    <a:pt x="5604" y="13110"/>
                  </a:lnTo>
                  <a:lnTo>
                    <a:pt x="5604" y="0"/>
                  </a:lnTo>
                  <a:close/>
                </a:path>
              </a:pathLst>
            </a:custGeom>
            <a:solidFill>
              <a:srgbClr val="FFE6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9" name="Google Shape;4629;p41"/>
            <p:cNvSpPr/>
            <p:nvPr/>
          </p:nvSpPr>
          <p:spPr>
            <a:xfrm>
              <a:off x="5510072" y="2101270"/>
              <a:ext cx="127528" cy="331709"/>
            </a:xfrm>
            <a:custGeom>
              <a:avLst/>
              <a:gdLst/>
              <a:ahLst/>
              <a:cxnLst/>
              <a:rect l="l" t="t" r="r" b="b"/>
              <a:pathLst>
                <a:path w="5605" h="14579" extrusionOk="0">
                  <a:moveTo>
                    <a:pt x="4907" y="0"/>
                  </a:moveTo>
                  <a:cubicBezTo>
                    <a:pt x="3414" y="0"/>
                    <a:pt x="1757" y="461"/>
                    <a:pt x="0" y="1469"/>
                  </a:cubicBezTo>
                  <a:lnTo>
                    <a:pt x="0" y="14579"/>
                  </a:lnTo>
                  <a:lnTo>
                    <a:pt x="5604" y="35"/>
                  </a:lnTo>
                  <a:cubicBezTo>
                    <a:pt x="5376" y="12"/>
                    <a:pt x="5144" y="0"/>
                    <a:pt x="4907" y="0"/>
                  </a:cubicBezTo>
                  <a:close/>
                </a:path>
              </a:pathLst>
            </a:custGeom>
            <a:solidFill>
              <a:srgbClr val="FFD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0" name="Google Shape;4630;p41"/>
            <p:cNvSpPr/>
            <p:nvPr/>
          </p:nvSpPr>
          <p:spPr>
            <a:xfrm>
              <a:off x="5510072" y="2102044"/>
              <a:ext cx="220108" cy="330935"/>
            </a:xfrm>
            <a:custGeom>
              <a:avLst/>
              <a:gdLst/>
              <a:ahLst/>
              <a:cxnLst/>
              <a:rect l="l" t="t" r="r" b="b"/>
              <a:pathLst>
                <a:path w="9674" h="14545" extrusionOk="0">
                  <a:moveTo>
                    <a:pt x="5604" y="1"/>
                  </a:moveTo>
                  <a:lnTo>
                    <a:pt x="0" y="14545"/>
                  </a:lnTo>
                  <a:lnTo>
                    <a:pt x="9674" y="2469"/>
                  </a:lnTo>
                  <a:cubicBezTo>
                    <a:pt x="8706" y="1035"/>
                    <a:pt x="7272" y="168"/>
                    <a:pt x="5604" y="1"/>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1" name="Google Shape;4631;p41"/>
            <p:cNvSpPr/>
            <p:nvPr/>
          </p:nvSpPr>
          <p:spPr>
            <a:xfrm>
              <a:off x="5510072" y="2158221"/>
              <a:ext cx="254259" cy="274759"/>
            </a:xfrm>
            <a:custGeom>
              <a:avLst/>
              <a:gdLst/>
              <a:ahLst/>
              <a:cxnLst/>
              <a:rect l="l" t="t" r="r" b="b"/>
              <a:pathLst>
                <a:path w="11175" h="12076" extrusionOk="0">
                  <a:moveTo>
                    <a:pt x="9674" y="0"/>
                  </a:moveTo>
                  <a:lnTo>
                    <a:pt x="0" y="12076"/>
                  </a:lnTo>
                  <a:lnTo>
                    <a:pt x="0" y="12076"/>
                  </a:lnTo>
                  <a:lnTo>
                    <a:pt x="11175" y="5671"/>
                  </a:lnTo>
                  <a:cubicBezTo>
                    <a:pt x="11175" y="3303"/>
                    <a:pt x="10641" y="1368"/>
                    <a:pt x="9674" y="0"/>
                  </a:cubicBezTo>
                  <a:close/>
                </a:path>
              </a:pathLst>
            </a:custGeom>
            <a:solidFill>
              <a:srgbClr val="F896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2" name="Google Shape;4632;p41"/>
            <p:cNvSpPr/>
            <p:nvPr/>
          </p:nvSpPr>
          <p:spPr>
            <a:xfrm>
              <a:off x="5255807" y="2409436"/>
              <a:ext cx="254282" cy="168505"/>
            </a:xfrm>
            <a:custGeom>
              <a:avLst/>
              <a:gdLst/>
              <a:ahLst/>
              <a:cxnLst/>
              <a:rect l="l" t="t" r="r" b="b"/>
              <a:pathLst>
                <a:path w="11176" h="7406" extrusionOk="0">
                  <a:moveTo>
                    <a:pt x="1502" y="0"/>
                  </a:moveTo>
                  <a:cubicBezTo>
                    <a:pt x="534" y="2469"/>
                    <a:pt x="1" y="5037"/>
                    <a:pt x="1" y="7406"/>
                  </a:cubicBezTo>
                  <a:lnTo>
                    <a:pt x="11175" y="1035"/>
                  </a:lnTo>
                  <a:lnTo>
                    <a:pt x="1502" y="0"/>
                  </a:lnTo>
                  <a:close/>
                </a:path>
              </a:pathLst>
            </a:custGeom>
            <a:solidFill>
              <a:srgbClr val="FFF7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3" name="Google Shape;4633;p41"/>
            <p:cNvSpPr/>
            <p:nvPr/>
          </p:nvSpPr>
          <p:spPr>
            <a:xfrm>
              <a:off x="5289960" y="2247025"/>
              <a:ext cx="220130" cy="185956"/>
            </a:xfrm>
            <a:custGeom>
              <a:avLst/>
              <a:gdLst/>
              <a:ahLst/>
              <a:cxnLst/>
              <a:rect l="l" t="t" r="r" b="b"/>
              <a:pathLst>
                <a:path w="9675" h="8173" extrusionOk="0">
                  <a:moveTo>
                    <a:pt x="4070" y="0"/>
                  </a:moveTo>
                  <a:cubicBezTo>
                    <a:pt x="2369" y="2135"/>
                    <a:pt x="968" y="4603"/>
                    <a:pt x="1" y="7138"/>
                  </a:cubicBezTo>
                  <a:lnTo>
                    <a:pt x="9674" y="8173"/>
                  </a:lnTo>
                  <a:lnTo>
                    <a:pt x="4070" y="0"/>
                  </a:lnTo>
                  <a:close/>
                </a:path>
              </a:pathLst>
            </a:custGeom>
            <a:solidFill>
              <a:srgbClr val="FFEE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4" name="Google Shape;4634;p41"/>
            <p:cNvSpPr/>
            <p:nvPr/>
          </p:nvSpPr>
          <p:spPr>
            <a:xfrm>
              <a:off x="5424293" y="2321223"/>
              <a:ext cx="171554" cy="160337"/>
            </a:xfrm>
            <a:custGeom>
              <a:avLst/>
              <a:gdLst/>
              <a:ahLst/>
              <a:cxnLst/>
              <a:rect l="l" t="t" r="r" b="b"/>
              <a:pathLst>
                <a:path w="7540" h="7047" extrusionOk="0">
                  <a:moveTo>
                    <a:pt x="5429" y="0"/>
                  </a:moveTo>
                  <a:cubicBezTo>
                    <a:pt x="4927" y="0"/>
                    <a:pt x="4364" y="164"/>
                    <a:pt x="3770" y="508"/>
                  </a:cubicBezTo>
                  <a:cubicBezTo>
                    <a:pt x="1702" y="1676"/>
                    <a:pt x="1" y="4611"/>
                    <a:pt x="1" y="7046"/>
                  </a:cubicBezTo>
                  <a:lnTo>
                    <a:pt x="7540" y="2743"/>
                  </a:lnTo>
                  <a:cubicBezTo>
                    <a:pt x="7540" y="1007"/>
                    <a:pt x="6675" y="0"/>
                    <a:pt x="54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5" name="Google Shape;4635;p41"/>
            <p:cNvSpPr/>
            <p:nvPr/>
          </p:nvSpPr>
          <p:spPr>
            <a:xfrm>
              <a:off x="5510072" y="2260677"/>
              <a:ext cx="195080" cy="172305"/>
            </a:xfrm>
            <a:custGeom>
              <a:avLst/>
              <a:gdLst/>
              <a:ahLst/>
              <a:cxnLst/>
              <a:rect l="l" t="t" r="r" b="b"/>
              <a:pathLst>
                <a:path w="8574" h="7573" fill="none" extrusionOk="0">
                  <a:moveTo>
                    <a:pt x="0" y="7573"/>
                  </a:moveTo>
                  <a:lnTo>
                    <a:pt x="8573" y="0"/>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6" name="Google Shape;4636;p41"/>
            <p:cNvSpPr/>
            <p:nvPr/>
          </p:nvSpPr>
          <p:spPr>
            <a:xfrm>
              <a:off x="5488047" y="2404202"/>
              <a:ext cx="44049" cy="57382"/>
            </a:xfrm>
            <a:custGeom>
              <a:avLst/>
              <a:gdLst/>
              <a:ahLst/>
              <a:cxnLst/>
              <a:rect l="l" t="t" r="r" b="b"/>
              <a:pathLst>
                <a:path w="1936" h="2522" extrusionOk="0">
                  <a:moveTo>
                    <a:pt x="1402" y="1"/>
                  </a:moveTo>
                  <a:cubicBezTo>
                    <a:pt x="1271" y="1"/>
                    <a:pt x="1124" y="43"/>
                    <a:pt x="968" y="130"/>
                  </a:cubicBezTo>
                  <a:cubicBezTo>
                    <a:pt x="435" y="431"/>
                    <a:pt x="1" y="1198"/>
                    <a:pt x="1" y="1798"/>
                  </a:cubicBezTo>
                  <a:cubicBezTo>
                    <a:pt x="1" y="2256"/>
                    <a:pt x="227" y="2522"/>
                    <a:pt x="553" y="2522"/>
                  </a:cubicBezTo>
                  <a:cubicBezTo>
                    <a:pt x="679" y="2522"/>
                    <a:pt x="820" y="2482"/>
                    <a:pt x="968" y="2399"/>
                  </a:cubicBezTo>
                  <a:cubicBezTo>
                    <a:pt x="1502" y="2098"/>
                    <a:pt x="1936" y="1331"/>
                    <a:pt x="1936" y="697"/>
                  </a:cubicBezTo>
                  <a:cubicBezTo>
                    <a:pt x="1936" y="249"/>
                    <a:pt x="1718" y="1"/>
                    <a:pt x="14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7" name="Google Shape;4637;p41"/>
            <p:cNvSpPr/>
            <p:nvPr/>
          </p:nvSpPr>
          <p:spPr>
            <a:xfrm>
              <a:off x="5270984" y="2601356"/>
              <a:ext cx="78200" cy="133671"/>
            </a:xfrm>
            <a:custGeom>
              <a:avLst/>
              <a:gdLst/>
              <a:ahLst/>
              <a:cxnLst/>
              <a:rect l="l" t="t" r="r" b="b"/>
              <a:pathLst>
                <a:path w="3437" h="5875" extrusionOk="0">
                  <a:moveTo>
                    <a:pt x="3165" y="1"/>
                  </a:moveTo>
                  <a:cubicBezTo>
                    <a:pt x="2779" y="1"/>
                    <a:pt x="2293" y="161"/>
                    <a:pt x="1835" y="405"/>
                  </a:cubicBezTo>
                  <a:cubicBezTo>
                    <a:pt x="668" y="1072"/>
                    <a:pt x="67" y="2106"/>
                    <a:pt x="67" y="2940"/>
                  </a:cubicBezTo>
                  <a:cubicBezTo>
                    <a:pt x="67" y="3563"/>
                    <a:pt x="349" y="3739"/>
                    <a:pt x="713" y="3739"/>
                  </a:cubicBezTo>
                  <a:cubicBezTo>
                    <a:pt x="1186" y="3739"/>
                    <a:pt x="1799" y="3443"/>
                    <a:pt x="2119" y="3443"/>
                  </a:cubicBezTo>
                  <a:cubicBezTo>
                    <a:pt x="2253" y="3443"/>
                    <a:pt x="2336" y="3494"/>
                    <a:pt x="2336" y="3641"/>
                  </a:cubicBezTo>
                  <a:cubicBezTo>
                    <a:pt x="2336" y="3874"/>
                    <a:pt x="2136" y="4108"/>
                    <a:pt x="1669" y="4375"/>
                  </a:cubicBezTo>
                  <a:cubicBezTo>
                    <a:pt x="1322" y="4588"/>
                    <a:pt x="932" y="4695"/>
                    <a:pt x="602" y="4695"/>
                  </a:cubicBezTo>
                  <a:cubicBezTo>
                    <a:pt x="520" y="4695"/>
                    <a:pt x="441" y="4688"/>
                    <a:pt x="368" y="4675"/>
                  </a:cubicBezTo>
                  <a:lnTo>
                    <a:pt x="1" y="5842"/>
                  </a:lnTo>
                  <a:cubicBezTo>
                    <a:pt x="79" y="5864"/>
                    <a:pt x="172" y="5875"/>
                    <a:pt x="275" y="5875"/>
                  </a:cubicBezTo>
                  <a:cubicBezTo>
                    <a:pt x="652" y="5875"/>
                    <a:pt x="1171" y="5730"/>
                    <a:pt x="1669" y="5442"/>
                  </a:cubicBezTo>
                  <a:cubicBezTo>
                    <a:pt x="2869" y="4742"/>
                    <a:pt x="3437" y="3741"/>
                    <a:pt x="3437" y="2907"/>
                  </a:cubicBezTo>
                  <a:cubicBezTo>
                    <a:pt x="3437" y="2287"/>
                    <a:pt x="3162" y="2110"/>
                    <a:pt x="2805" y="2110"/>
                  </a:cubicBezTo>
                  <a:cubicBezTo>
                    <a:pt x="2330" y="2110"/>
                    <a:pt x="1711" y="2422"/>
                    <a:pt x="1399" y="2422"/>
                  </a:cubicBezTo>
                  <a:cubicBezTo>
                    <a:pt x="1277" y="2422"/>
                    <a:pt x="1202" y="2374"/>
                    <a:pt x="1202" y="2240"/>
                  </a:cubicBezTo>
                  <a:cubicBezTo>
                    <a:pt x="1202" y="2006"/>
                    <a:pt x="1368" y="1739"/>
                    <a:pt x="1835" y="1473"/>
                  </a:cubicBezTo>
                  <a:cubicBezTo>
                    <a:pt x="2127" y="1298"/>
                    <a:pt x="2443" y="1199"/>
                    <a:pt x="2785" y="1199"/>
                  </a:cubicBezTo>
                  <a:cubicBezTo>
                    <a:pt x="2835" y="1199"/>
                    <a:pt x="2885" y="1201"/>
                    <a:pt x="2936" y="1206"/>
                  </a:cubicBezTo>
                  <a:lnTo>
                    <a:pt x="3270" y="5"/>
                  </a:lnTo>
                  <a:cubicBezTo>
                    <a:pt x="3236" y="2"/>
                    <a:pt x="3201" y="1"/>
                    <a:pt x="31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8" name="Google Shape;4638;p41"/>
            <p:cNvSpPr/>
            <p:nvPr/>
          </p:nvSpPr>
          <p:spPr>
            <a:xfrm>
              <a:off x="5370414" y="2549184"/>
              <a:ext cx="81226" cy="138813"/>
            </a:xfrm>
            <a:custGeom>
              <a:avLst/>
              <a:gdLst/>
              <a:ahLst/>
              <a:cxnLst/>
              <a:rect l="l" t="t" r="r" b="b"/>
              <a:pathLst>
                <a:path w="3570" h="6101" extrusionOk="0">
                  <a:moveTo>
                    <a:pt x="2138" y="1293"/>
                  </a:moveTo>
                  <a:cubicBezTo>
                    <a:pt x="2336" y="1293"/>
                    <a:pt x="2436" y="1448"/>
                    <a:pt x="2436" y="1731"/>
                  </a:cubicBezTo>
                  <a:cubicBezTo>
                    <a:pt x="2436" y="2164"/>
                    <a:pt x="2202" y="2531"/>
                    <a:pt x="1735" y="2798"/>
                  </a:cubicBezTo>
                  <a:lnTo>
                    <a:pt x="1135" y="3165"/>
                  </a:lnTo>
                  <a:lnTo>
                    <a:pt x="1135" y="1764"/>
                  </a:lnTo>
                  <a:lnTo>
                    <a:pt x="1735" y="1431"/>
                  </a:lnTo>
                  <a:cubicBezTo>
                    <a:pt x="1898" y="1338"/>
                    <a:pt x="2032" y="1293"/>
                    <a:pt x="2138" y="1293"/>
                  </a:cubicBezTo>
                  <a:close/>
                  <a:moveTo>
                    <a:pt x="2789" y="0"/>
                  </a:moveTo>
                  <a:cubicBezTo>
                    <a:pt x="2520" y="0"/>
                    <a:pt x="2187" y="108"/>
                    <a:pt x="1802" y="330"/>
                  </a:cubicBezTo>
                  <a:lnTo>
                    <a:pt x="1" y="1364"/>
                  </a:lnTo>
                  <a:lnTo>
                    <a:pt x="1" y="6101"/>
                  </a:lnTo>
                  <a:lnTo>
                    <a:pt x="1135" y="5467"/>
                  </a:lnTo>
                  <a:lnTo>
                    <a:pt x="1135" y="4233"/>
                  </a:lnTo>
                  <a:lnTo>
                    <a:pt x="1802" y="3832"/>
                  </a:lnTo>
                  <a:cubicBezTo>
                    <a:pt x="2903" y="3198"/>
                    <a:pt x="3570" y="2164"/>
                    <a:pt x="3570" y="1064"/>
                  </a:cubicBezTo>
                  <a:cubicBezTo>
                    <a:pt x="3570" y="370"/>
                    <a:pt x="3288" y="0"/>
                    <a:pt x="27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9" name="Google Shape;4639;p41"/>
            <p:cNvSpPr/>
            <p:nvPr/>
          </p:nvSpPr>
          <p:spPr>
            <a:xfrm>
              <a:off x="5473645" y="2480789"/>
              <a:ext cx="72876" cy="148005"/>
            </a:xfrm>
            <a:custGeom>
              <a:avLst/>
              <a:gdLst/>
              <a:ahLst/>
              <a:cxnLst/>
              <a:rect l="l" t="t" r="r" b="b"/>
              <a:pathLst>
                <a:path w="3203" h="6505" extrusionOk="0">
                  <a:moveTo>
                    <a:pt x="3102" y="0"/>
                  </a:moveTo>
                  <a:lnTo>
                    <a:pt x="0" y="1768"/>
                  </a:lnTo>
                  <a:lnTo>
                    <a:pt x="0" y="6505"/>
                  </a:lnTo>
                  <a:lnTo>
                    <a:pt x="3202" y="4703"/>
                  </a:lnTo>
                  <a:lnTo>
                    <a:pt x="3202" y="3669"/>
                  </a:lnTo>
                  <a:lnTo>
                    <a:pt x="1134" y="4837"/>
                  </a:lnTo>
                  <a:lnTo>
                    <a:pt x="1134" y="3970"/>
                  </a:lnTo>
                  <a:lnTo>
                    <a:pt x="2869" y="2969"/>
                  </a:lnTo>
                  <a:lnTo>
                    <a:pt x="2869" y="1968"/>
                  </a:lnTo>
                  <a:lnTo>
                    <a:pt x="1134" y="2969"/>
                  </a:lnTo>
                  <a:lnTo>
                    <a:pt x="1134" y="2168"/>
                  </a:lnTo>
                  <a:lnTo>
                    <a:pt x="3102" y="1034"/>
                  </a:lnTo>
                  <a:lnTo>
                    <a:pt x="31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0" name="Google Shape;4640;p41"/>
            <p:cNvSpPr/>
            <p:nvPr/>
          </p:nvSpPr>
          <p:spPr>
            <a:xfrm>
              <a:off x="5570026" y="2426136"/>
              <a:ext cx="72125" cy="148005"/>
            </a:xfrm>
            <a:custGeom>
              <a:avLst/>
              <a:gdLst/>
              <a:ahLst/>
              <a:cxnLst/>
              <a:rect l="l" t="t" r="r" b="b"/>
              <a:pathLst>
                <a:path w="3170" h="6505" extrusionOk="0">
                  <a:moveTo>
                    <a:pt x="3103" y="0"/>
                  </a:moveTo>
                  <a:lnTo>
                    <a:pt x="0" y="1768"/>
                  </a:lnTo>
                  <a:lnTo>
                    <a:pt x="0" y="6505"/>
                  </a:lnTo>
                  <a:lnTo>
                    <a:pt x="3169" y="4704"/>
                  </a:lnTo>
                  <a:lnTo>
                    <a:pt x="3169" y="3670"/>
                  </a:lnTo>
                  <a:lnTo>
                    <a:pt x="1101" y="4837"/>
                  </a:lnTo>
                  <a:lnTo>
                    <a:pt x="1101" y="3970"/>
                  </a:lnTo>
                  <a:lnTo>
                    <a:pt x="2869" y="2969"/>
                  </a:lnTo>
                  <a:lnTo>
                    <a:pt x="2869" y="1968"/>
                  </a:lnTo>
                  <a:lnTo>
                    <a:pt x="1101" y="2969"/>
                  </a:lnTo>
                  <a:lnTo>
                    <a:pt x="1101" y="2169"/>
                  </a:lnTo>
                  <a:lnTo>
                    <a:pt x="3103" y="1034"/>
                  </a:lnTo>
                  <a:lnTo>
                    <a:pt x="310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1" name="Google Shape;4641;p41"/>
            <p:cNvSpPr/>
            <p:nvPr/>
          </p:nvSpPr>
          <p:spPr>
            <a:xfrm>
              <a:off x="5666408" y="2379243"/>
              <a:ext cx="92625" cy="140269"/>
            </a:xfrm>
            <a:custGeom>
              <a:avLst/>
              <a:gdLst/>
              <a:ahLst/>
              <a:cxnLst/>
              <a:rect l="l" t="t" r="r" b="b"/>
              <a:pathLst>
                <a:path w="4071" h="6165" extrusionOk="0">
                  <a:moveTo>
                    <a:pt x="2395" y="1270"/>
                  </a:moveTo>
                  <a:cubicBezTo>
                    <a:pt x="2735" y="1270"/>
                    <a:pt x="2936" y="1560"/>
                    <a:pt x="2936" y="2128"/>
                  </a:cubicBezTo>
                  <a:cubicBezTo>
                    <a:pt x="2936" y="2929"/>
                    <a:pt x="2503" y="3662"/>
                    <a:pt x="1835" y="4063"/>
                  </a:cubicBezTo>
                  <a:lnTo>
                    <a:pt x="1102" y="4463"/>
                  </a:lnTo>
                  <a:lnTo>
                    <a:pt x="1102" y="1861"/>
                  </a:lnTo>
                  <a:lnTo>
                    <a:pt x="1835" y="1461"/>
                  </a:lnTo>
                  <a:cubicBezTo>
                    <a:pt x="2048" y="1333"/>
                    <a:pt x="2237" y="1270"/>
                    <a:pt x="2395" y="1270"/>
                  </a:cubicBezTo>
                  <a:close/>
                  <a:moveTo>
                    <a:pt x="3003" y="1"/>
                  </a:moveTo>
                  <a:cubicBezTo>
                    <a:pt x="2680" y="1"/>
                    <a:pt x="2296" y="119"/>
                    <a:pt x="1869" y="360"/>
                  </a:cubicBezTo>
                  <a:lnTo>
                    <a:pt x="1" y="1428"/>
                  </a:lnTo>
                  <a:lnTo>
                    <a:pt x="1" y="6164"/>
                  </a:lnTo>
                  <a:lnTo>
                    <a:pt x="1869" y="5097"/>
                  </a:lnTo>
                  <a:cubicBezTo>
                    <a:pt x="3170" y="4363"/>
                    <a:pt x="4070" y="2929"/>
                    <a:pt x="4070" y="1461"/>
                  </a:cubicBezTo>
                  <a:cubicBezTo>
                    <a:pt x="4070" y="497"/>
                    <a:pt x="3664" y="1"/>
                    <a:pt x="300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2" name="Google Shape;4642;p41"/>
            <p:cNvSpPr/>
            <p:nvPr/>
          </p:nvSpPr>
          <p:spPr>
            <a:xfrm>
              <a:off x="6785900" y="1040416"/>
              <a:ext cx="873582" cy="2051320"/>
            </a:xfrm>
            <a:custGeom>
              <a:avLst/>
              <a:gdLst/>
              <a:ahLst/>
              <a:cxnLst/>
              <a:rect l="l" t="t" r="r" b="b"/>
              <a:pathLst>
                <a:path w="38395" h="90158" extrusionOk="0">
                  <a:moveTo>
                    <a:pt x="2204" y="0"/>
                  </a:moveTo>
                  <a:cubicBezTo>
                    <a:pt x="2020" y="0"/>
                    <a:pt x="1860" y="43"/>
                    <a:pt x="1735" y="126"/>
                  </a:cubicBezTo>
                  <a:lnTo>
                    <a:pt x="1702" y="126"/>
                  </a:lnTo>
                  <a:lnTo>
                    <a:pt x="1" y="1094"/>
                  </a:lnTo>
                  <a:lnTo>
                    <a:pt x="1335" y="2328"/>
                  </a:lnTo>
                  <a:lnTo>
                    <a:pt x="1335" y="66741"/>
                  </a:lnTo>
                  <a:cubicBezTo>
                    <a:pt x="1335" y="67708"/>
                    <a:pt x="2102" y="68976"/>
                    <a:pt x="3103" y="69543"/>
                  </a:cubicBezTo>
                  <a:lnTo>
                    <a:pt x="35426" y="88290"/>
                  </a:lnTo>
                  <a:lnTo>
                    <a:pt x="36060" y="90158"/>
                  </a:lnTo>
                  <a:lnTo>
                    <a:pt x="37928" y="89124"/>
                  </a:lnTo>
                  <a:cubicBezTo>
                    <a:pt x="38228" y="88990"/>
                    <a:pt x="38395" y="88657"/>
                    <a:pt x="38395" y="88223"/>
                  </a:cubicBezTo>
                  <a:lnTo>
                    <a:pt x="38395" y="22509"/>
                  </a:lnTo>
                  <a:cubicBezTo>
                    <a:pt x="38395" y="21542"/>
                    <a:pt x="37594" y="20274"/>
                    <a:pt x="36627" y="19707"/>
                  </a:cubicBezTo>
                  <a:lnTo>
                    <a:pt x="3103" y="260"/>
                  </a:lnTo>
                  <a:cubicBezTo>
                    <a:pt x="2772" y="85"/>
                    <a:pt x="2463" y="0"/>
                    <a:pt x="22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3" name="Google Shape;4643;p41"/>
            <p:cNvSpPr/>
            <p:nvPr/>
          </p:nvSpPr>
          <p:spPr>
            <a:xfrm>
              <a:off x="6775275" y="1062782"/>
              <a:ext cx="843981" cy="2030683"/>
            </a:xfrm>
            <a:custGeom>
              <a:avLst/>
              <a:gdLst/>
              <a:ahLst/>
              <a:cxnLst/>
              <a:rect l="l" t="t" r="r" b="b"/>
              <a:pathLst>
                <a:path w="37094" h="89251" extrusionOk="0">
                  <a:moveTo>
                    <a:pt x="896" y="1"/>
                  </a:moveTo>
                  <a:cubicBezTo>
                    <a:pt x="359" y="1"/>
                    <a:pt x="1" y="364"/>
                    <a:pt x="1" y="1011"/>
                  </a:cubicBezTo>
                  <a:lnTo>
                    <a:pt x="1" y="66725"/>
                  </a:lnTo>
                  <a:cubicBezTo>
                    <a:pt x="1" y="67726"/>
                    <a:pt x="801" y="68960"/>
                    <a:pt x="1802" y="69527"/>
                  </a:cubicBezTo>
                  <a:lnTo>
                    <a:pt x="35326" y="88974"/>
                  </a:lnTo>
                  <a:cubicBezTo>
                    <a:pt x="35644" y="89161"/>
                    <a:pt x="35944" y="89250"/>
                    <a:pt x="36204" y="89250"/>
                  </a:cubicBezTo>
                  <a:cubicBezTo>
                    <a:pt x="36733" y="89250"/>
                    <a:pt x="37094" y="88879"/>
                    <a:pt x="37094" y="88207"/>
                  </a:cubicBezTo>
                  <a:lnTo>
                    <a:pt x="37094" y="22527"/>
                  </a:lnTo>
                  <a:cubicBezTo>
                    <a:pt x="37094" y="21526"/>
                    <a:pt x="36293" y="20292"/>
                    <a:pt x="35326" y="19692"/>
                  </a:cubicBezTo>
                  <a:lnTo>
                    <a:pt x="1802" y="278"/>
                  </a:lnTo>
                  <a:cubicBezTo>
                    <a:pt x="1471" y="90"/>
                    <a:pt x="1161" y="1"/>
                    <a:pt x="8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4" name="Google Shape;4644;p41"/>
            <p:cNvSpPr/>
            <p:nvPr/>
          </p:nvSpPr>
          <p:spPr>
            <a:xfrm>
              <a:off x="6775275" y="1062782"/>
              <a:ext cx="843981" cy="583147"/>
            </a:xfrm>
            <a:custGeom>
              <a:avLst/>
              <a:gdLst/>
              <a:ahLst/>
              <a:cxnLst/>
              <a:rect l="l" t="t" r="r" b="b"/>
              <a:pathLst>
                <a:path w="37094" h="25630" extrusionOk="0">
                  <a:moveTo>
                    <a:pt x="896" y="1"/>
                  </a:moveTo>
                  <a:cubicBezTo>
                    <a:pt x="359" y="1"/>
                    <a:pt x="1" y="364"/>
                    <a:pt x="1" y="1011"/>
                  </a:cubicBezTo>
                  <a:lnTo>
                    <a:pt x="1" y="4147"/>
                  </a:lnTo>
                  <a:lnTo>
                    <a:pt x="37094" y="25629"/>
                  </a:lnTo>
                  <a:lnTo>
                    <a:pt x="37094" y="22527"/>
                  </a:lnTo>
                  <a:cubicBezTo>
                    <a:pt x="37094" y="21526"/>
                    <a:pt x="36293" y="20259"/>
                    <a:pt x="35326" y="19692"/>
                  </a:cubicBezTo>
                  <a:lnTo>
                    <a:pt x="1802" y="278"/>
                  </a:lnTo>
                  <a:cubicBezTo>
                    <a:pt x="1471" y="90"/>
                    <a:pt x="1161" y="1"/>
                    <a:pt x="8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5" name="Google Shape;4645;p41"/>
            <p:cNvSpPr/>
            <p:nvPr/>
          </p:nvSpPr>
          <p:spPr>
            <a:xfrm>
              <a:off x="6824603" y="1120369"/>
              <a:ext cx="34174" cy="38634"/>
            </a:xfrm>
            <a:custGeom>
              <a:avLst/>
              <a:gdLst/>
              <a:ahLst/>
              <a:cxnLst/>
              <a:rect l="l" t="t" r="r" b="b"/>
              <a:pathLst>
                <a:path w="1502" h="1698" extrusionOk="0">
                  <a:moveTo>
                    <a:pt x="376" y="0"/>
                  </a:moveTo>
                  <a:cubicBezTo>
                    <a:pt x="149" y="0"/>
                    <a:pt x="1" y="148"/>
                    <a:pt x="1" y="415"/>
                  </a:cubicBezTo>
                  <a:cubicBezTo>
                    <a:pt x="1" y="849"/>
                    <a:pt x="334" y="1349"/>
                    <a:pt x="768" y="1583"/>
                  </a:cubicBezTo>
                  <a:cubicBezTo>
                    <a:pt x="901" y="1661"/>
                    <a:pt x="1027" y="1698"/>
                    <a:pt x="1136" y="1698"/>
                  </a:cubicBezTo>
                  <a:cubicBezTo>
                    <a:pt x="1354" y="1698"/>
                    <a:pt x="1502" y="1549"/>
                    <a:pt x="1502" y="1283"/>
                  </a:cubicBezTo>
                  <a:cubicBezTo>
                    <a:pt x="1502" y="882"/>
                    <a:pt x="1168" y="349"/>
                    <a:pt x="768" y="115"/>
                  </a:cubicBezTo>
                  <a:cubicBezTo>
                    <a:pt x="624" y="37"/>
                    <a:pt x="490" y="0"/>
                    <a:pt x="376" y="0"/>
                  </a:cubicBezTo>
                  <a:close/>
                </a:path>
              </a:pathLst>
            </a:custGeom>
            <a:solidFill>
              <a:srgbClr val="FFB6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6" name="Google Shape;4646;p41"/>
            <p:cNvSpPr/>
            <p:nvPr/>
          </p:nvSpPr>
          <p:spPr>
            <a:xfrm>
              <a:off x="6905058" y="1166649"/>
              <a:ext cx="34174" cy="39225"/>
            </a:xfrm>
            <a:custGeom>
              <a:avLst/>
              <a:gdLst/>
              <a:ahLst/>
              <a:cxnLst/>
              <a:rect l="l" t="t" r="r" b="b"/>
              <a:pathLst>
                <a:path w="1502" h="1724" extrusionOk="0">
                  <a:moveTo>
                    <a:pt x="366" y="1"/>
                  </a:moveTo>
                  <a:cubicBezTo>
                    <a:pt x="149" y="1"/>
                    <a:pt x="1" y="149"/>
                    <a:pt x="1" y="416"/>
                  </a:cubicBezTo>
                  <a:cubicBezTo>
                    <a:pt x="1" y="850"/>
                    <a:pt x="334" y="1350"/>
                    <a:pt x="735" y="1617"/>
                  </a:cubicBezTo>
                  <a:cubicBezTo>
                    <a:pt x="870" y="1690"/>
                    <a:pt x="995" y="1724"/>
                    <a:pt x="1104" y="1724"/>
                  </a:cubicBezTo>
                  <a:cubicBezTo>
                    <a:pt x="1344" y="1724"/>
                    <a:pt x="1502" y="1559"/>
                    <a:pt x="1502" y="1283"/>
                  </a:cubicBezTo>
                  <a:cubicBezTo>
                    <a:pt x="1502" y="883"/>
                    <a:pt x="1168" y="349"/>
                    <a:pt x="735" y="116"/>
                  </a:cubicBezTo>
                  <a:cubicBezTo>
                    <a:pt x="601" y="38"/>
                    <a:pt x="475" y="1"/>
                    <a:pt x="366" y="1"/>
                  </a:cubicBezTo>
                  <a:close/>
                </a:path>
              </a:pathLst>
            </a:custGeom>
            <a:solidFill>
              <a:srgbClr val="FFB6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7" name="Google Shape;4647;p41"/>
            <p:cNvSpPr/>
            <p:nvPr/>
          </p:nvSpPr>
          <p:spPr>
            <a:xfrm>
              <a:off x="6985512" y="1212974"/>
              <a:ext cx="33423" cy="39362"/>
            </a:xfrm>
            <a:custGeom>
              <a:avLst/>
              <a:gdLst/>
              <a:ahLst/>
              <a:cxnLst/>
              <a:rect l="l" t="t" r="r" b="b"/>
              <a:pathLst>
                <a:path w="1469" h="1730" extrusionOk="0">
                  <a:moveTo>
                    <a:pt x="372" y="1"/>
                  </a:moveTo>
                  <a:cubicBezTo>
                    <a:pt x="151" y="1"/>
                    <a:pt x="1" y="157"/>
                    <a:pt x="1" y="448"/>
                  </a:cubicBezTo>
                  <a:cubicBezTo>
                    <a:pt x="1" y="848"/>
                    <a:pt x="334" y="1382"/>
                    <a:pt x="734" y="1616"/>
                  </a:cubicBezTo>
                  <a:cubicBezTo>
                    <a:pt x="866" y="1692"/>
                    <a:pt x="990" y="1729"/>
                    <a:pt x="1097" y="1729"/>
                  </a:cubicBezTo>
                  <a:cubicBezTo>
                    <a:pt x="1318" y="1729"/>
                    <a:pt x="1468" y="1574"/>
                    <a:pt x="1468" y="1282"/>
                  </a:cubicBezTo>
                  <a:cubicBezTo>
                    <a:pt x="1468" y="882"/>
                    <a:pt x="1135" y="348"/>
                    <a:pt x="734" y="115"/>
                  </a:cubicBezTo>
                  <a:cubicBezTo>
                    <a:pt x="603" y="38"/>
                    <a:pt x="479" y="1"/>
                    <a:pt x="372" y="1"/>
                  </a:cubicBezTo>
                  <a:close/>
                </a:path>
              </a:pathLst>
            </a:custGeom>
            <a:solidFill>
              <a:srgbClr val="FFB6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8" name="Google Shape;4648;p41"/>
            <p:cNvSpPr/>
            <p:nvPr/>
          </p:nvSpPr>
          <p:spPr>
            <a:xfrm>
              <a:off x="7180574" y="2056447"/>
              <a:ext cx="26575" cy="30739"/>
            </a:xfrm>
            <a:custGeom>
              <a:avLst/>
              <a:gdLst/>
              <a:ahLst/>
              <a:cxnLst/>
              <a:rect l="l" t="t" r="r" b="b"/>
              <a:pathLst>
                <a:path w="1168" h="1351" extrusionOk="0">
                  <a:moveTo>
                    <a:pt x="286" y="1"/>
                  </a:moveTo>
                  <a:cubicBezTo>
                    <a:pt x="114" y="1"/>
                    <a:pt x="0" y="119"/>
                    <a:pt x="0" y="337"/>
                  </a:cubicBezTo>
                  <a:cubicBezTo>
                    <a:pt x="0" y="671"/>
                    <a:pt x="267" y="1071"/>
                    <a:pt x="601" y="1271"/>
                  </a:cubicBezTo>
                  <a:cubicBezTo>
                    <a:pt x="707" y="1324"/>
                    <a:pt x="803" y="1350"/>
                    <a:pt x="885" y="1350"/>
                  </a:cubicBezTo>
                  <a:cubicBezTo>
                    <a:pt x="1060" y="1350"/>
                    <a:pt x="1168" y="1231"/>
                    <a:pt x="1168" y="1004"/>
                  </a:cubicBezTo>
                  <a:cubicBezTo>
                    <a:pt x="1168" y="704"/>
                    <a:pt x="934" y="270"/>
                    <a:pt x="601" y="103"/>
                  </a:cubicBezTo>
                  <a:cubicBezTo>
                    <a:pt x="485" y="34"/>
                    <a:pt x="377" y="1"/>
                    <a:pt x="286" y="1"/>
                  </a:cubicBez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9" name="Google Shape;4649;p41"/>
            <p:cNvSpPr/>
            <p:nvPr/>
          </p:nvSpPr>
          <p:spPr>
            <a:xfrm>
              <a:off x="7180574" y="2108233"/>
              <a:ext cx="26575" cy="31080"/>
            </a:xfrm>
            <a:custGeom>
              <a:avLst/>
              <a:gdLst/>
              <a:ahLst/>
              <a:cxnLst/>
              <a:rect l="l" t="t" r="r" b="b"/>
              <a:pathLst>
                <a:path w="1168" h="1366" extrusionOk="0">
                  <a:moveTo>
                    <a:pt x="302" y="1"/>
                  </a:moveTo>
                  <a:cubicBezTo>
                    <a:pt x="121" y="1"/>
                    <a:pt x="0" y="127"/>
                    <a:pt x="0" y="329"/>
                  </a:cubicBezTo>
                  <a:cubicBezTo>
                    <a:pt x="0" y="663"/>
                    <a:pt x="267" y="1096"/>
                    <a:pt x="601" y="1263"/>
                  </a:cubicBezTo>
                  <a:cubicBezTo>
                    <a:pt x="716" y="1333"/>
                    <a:pt x="820" y="1366"/>
                    <a:pt x="906" y="1366"/>
                  </a:cubicBezTo>
                  <a:cubicBezTo>
                    <a:pt x="1068" y="1366"/>
                    <a:pt x="1168" y="1248"/>
                    <a:pt x="1168" y="1030"/>
                  </a:cubicBezTo>
                  <a:cubicBezTo>
                    <a:pt x="1168" y="696"/>
                    <a:pt x="934" y="296"/>
                    <a:pt x="601" y="96"/>
                  </a:cubicBezTo>
                  <a:cubicBezTo>
                    <a:pt x="492" y="30"/>
                    <a:pt x="390" y="1"/>
                    <a:pt x="302" y="1"/>
                  </a:cubicBez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0" name="Google Shape;4650;p41"/>
            <p:cNvSpPr/>
            <p:nvPr/>
          </p:nvSpPr>
          <p:spPr>
            <a:xfrm>
              <a:off x="7180574" y="2160200"/>
              <a:ext cx="26575" cy="30966"/>
            </a:xfrm>
            <a:custGeom>
              <a:avLst/>
              <a:gdLst/>
              <a:ahLst/>
              <a:cxnLst/>
              <a:rect l="l" t="t" r="r" b="b"/>
              <a:pathLst>
                <a:path w="1168" h="1361" extrusionOk="0">
                  <a:moveTo>
                    <a:pt x="309" y="1"/>
                  </a:moveTo>
                  <a:cubicBezTo>
                    <a:pt x="124" y="1"/>
                    <a:pt x="0" y="120"/>
                    <a:pt x="0" y="347"/>
                  </a:cubicBezTo>
                  <a:cubicBezTo>
                    <a:pt x="0" y="680"/>
                    <a:pt x="267" y="1081"/>
                    <a:pt x="601" y="1281"/>
                  </a:cubicBezTo>
                  <a:cubicBezTo>
                    <a:pt x="707" y="1334"/>
                    <a:pt x="803" y="1360"/>
                    <a:pt x="885" y="1360"/>
                  </a:cubicBezTo>
                  <a:cubicBezTo>
                    <a:pt x="1060" y="1360"/>
                    <a:pt x="1168" y="1241"/>
                    <a:pt x="1168" y="1014"/>
                  </a:cubicBezTo>
                  <a:cubicBezTo>
                    <a:pt x="1168" y="714"/>
                    <a:pt x="934" y="280"/>
                    <a:pt x="601" y="80"/>
                  </a:cubicBezTo>
                  <a:cubicBezTo>
                    <a:pt x="494" y="27"/>
                    <a:pt x="395" y="1"/>
                    <a:pt x="309" y="1"/>
                  </a:cubicBez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1" name="Google Shape;4651;p41"/>
            <p:cNvSpPr/>
            <p:nvPr/>
          </p:nvSpPr>
          <p:spPr>
            <a:xfrm>
              <a:off x="7180574" y="2212213"/>
              <a:ext cx="26575" cy="30921"/>
            </a:xfrm>
            <a:custGeom>
              <a:avLst/>
              <a:gdLst/>
              <a:ahLst/>
              <a:cxnLst/>
              <a:rect l="l" t="t" r="r" b="b"/>
              <a:pathLst>
                <a:path w="1168" h="1359" extrusionOk="0">
                  <a:moveTo>
                    <a:pt x="302" y="1"/>
                  </a:moveTo>
                  <a:cubicBezTo>
                    <a:pt x="121" y="1"/>
                    <a:pt x="0" y="127"/>
                    <a:pt x="0" y="329"/>
                  </a:cubicBezTo>
                  <a:cubicBezTo>
                    <a:pt x="0" y="663"/>
                    <a:pt x="267" y="1063"/>
                    <a:pt x="601" y="1263"/>
                  </a:cubicBezTo>
                  <a:cubicBezTo>
                    <a:pt x="710" y="1329"/>
                    <a:pt x="808" y="1358"/>
                    <a:pt x="891" y="1358"/>
                  </a:cubicBezTo>
                  <a:cubicBezTo>
                    <a:pt x="1062" y="1358"/>
                    <a:pt x="1168" y="1232"/>
                    <a:pt x="1168" y="1030"/>
                  </a:cubicBezTo>
                  <a:cubicBezTo>
                    <a:pt x="1168" y="696"/>
                    <a:pt x="934" y="262"/>
                    <a:pt x="601" y="96"/>
                  </a:cubicBezTo>
                  <a:cubicBezTo>
                    <a:pt x="492" y="30"/>
                    <a:pt x="390" y="1"/>
                    <a:pt x="302" y="1"/>
                  </a:cubicBez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2" name="Google Shape;4652;p41"/>
            <p:cNvSpPr/>
            <p:nvPr/>
          </p:nvSpPr>
          <p:spPr>
            <a:xfrm>
              <a:off x="7180574" y="2264181"/>
              <a:ext cx="26575" cy="30739"/>
            </a:xfrm>
            <a:custGeom>
              <a:avLst/>
              <a:gdLst/>
              <a:ahLst/>
              <a:cxnLst/>
              <a:rect l="l" t="t" r="r" b="b"/>
              <a:pathLst>
                <a:path w="1168" h="1351" extrusionOk="0">
                  <a:moveTo>
                    <a:pt x="309" y="1"/>
                  </a:moveTo>
                  <a:cubicBezTo>
                    <a:pt x="124" y="1"/>
                    <a:pt x="0" y="120"/>
                    <a:pt x="0" y="347"/>
                  </a:cubicBezTo>
                  <a:cubicBezTo>
                    <a:pt x="0" y="647"/>
                    <a:pt x="267" y="1081"/>
                    <a:pt x="601" y="1247"/>
                  </a:cubicBezTo>
                  <a:cubicBezTo>
                    <a:pt x="716" y="1317"/>
                    <a:pt x="820" y="1350"/>
                    <a:pt x="906" y="1350"/>
                  </a:cubicBezTo>
                  <a:cubicBezTo>
                    <a:pt x="1068" y="1350"/>
                    <a:pt x="1168" y="1232"/>
                    <a:pt x="1168" y="1014"/>
                  </a:cubicBezTo>
                  <a:cubicBezTo>
                    <a:pt x="1168" y="680"/>
                    <a:pt x="934" y="280"/>
                    <a:pt x="601" y="80"/>
                  </a:cubicBezTo>
                  <a:cubicBezTo>
                    <a:pt x="494" y="27"/>
                    <a:pt x="395" y="1"/>
                    <a:pt x="309" y="1"/>
                  </a:cubicBezTo>
                  <a:close/>
                </a:path>
              </a:pathLst>
            </a:custGeom>
            <a:solidFill>
              <a:srgbClr val="407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3" name="Google Shape;4653;p41"/>
            <p:cNvSpPr/>
            <p:nvPr/>
          </p:nvSpPr>
          <p:spPr>
            <a:xfrm>
              <a:off x="6947560" y="1390719"/>
              <a:ext cx="446290" cy="538461"/>
            </a:xfrm>
            <a:custGeom>
              <a:avLst/>
              <a:gdLst/>
              <a:ahLst/>
              <a:cxnLst/>
              <a:rect l="l" t="t" r="r" b="b"/>
              <a:pathLst>
                <a:path w="19615" h="23666" extrusionOk="0">
                  <a:moveTo>
                    <a:pt x="600" y="1"/>
                  </a:moveTo>
                  <a:cubicBezTo>
                    <a:pt x="245" y="1"/>
                    <a:pt x="1" y="246"/>
                    <a:pt x="1" y="675"/>
                  </a:cubicBezTo>
                  <a:lnTo>
                    <a:pt x="1" y="11616"/>
                  </a:lnTo>
                  <a:cubicBezTo>
                    <a:pt x="1" y="12250"/>
                    <a:pt x="534" y="13084"/>
                    <a:pt x="1168" y="13451"/>
                  </a:cubicBezTo>
                  <a:lnTo>
                    <a:pt x="18481" y="23492"/>
                  </a:lnTo>
                  <a:cubicBezTo>
                    <a:pt x="18685" y="23610"/>
                    <a:pt x="18876" y="23666"/>
                    <a:pt x="19040" y="23666"/>
                  </a:cubicBezTo>
                  <a:cubicBezTo>
                    <a:pt x="19385" y="23666"/>
                    <a:pt x="19615" y="23420"/>
                    <a:pt x="19615" y="22991"/>
                  </a:cubicBezTo>
                  <a:lnTo>
                    <a:pt x="19615" y="12050"/>
                  </a:lnTo>
                  <a:cubicBezTo>
                    <a:pt x="19615" y="11416"/>
                    <a:pt x="19114" y="10582"/>
                    <a:pt x="18481" y="10215"/>
                  </a:cubicBezTo>
                  <a:lnTo>
                    <a:pt x="1168" y="175"/>
                  </a:lnTo>
                  <a:cubicBezTo>
                    <a:pt x="964" y="56"/>
                    <a:pt x="769" y="1"/>
                    <a:pt x="600" y="1"/>
                  </a:cubicBezTo>
                  <a:close/>
                </a:path>
              </a:pathLst>
            </a:custGeom>
            <a:solidFill>
              <a:srgbClr val="F896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4" name="Google Shape;4654;p41"/>
            <p:cNvSpPr/>
            <p:nvPr/>
          </p:nvSpPr>
          <p:spPr>
            <a:xfrm>
              <a:off x="6947560" y="1408353"/>
              <a:ext cx="446290" cy="521283"/>
            </a:xfrm>
            <a:custGeom>
              <a:avLst/>
              <a:gdLst/>
              <a:ahLst/>
              <a:cxnLst/>
              <a:rect l="l" t="t" r="r" b="b"/>
              <a:pathLst>
                <a:path w="19615" h="22911" extrusionOk="0">
                  <a:moveTo>
                    <a:pt x="1" y="0"/>
                  </a:moveTo>
                  <a:lnTo>
                    <a:pt x="1" y="10908"/>
                  </a:lnTo>
                  <a:cubicBezTo>
                    <a:pt x="1" y="11509"/>
                    <a:pt x="501" y="12276"/>
                    <a:pt x="1101" y="12643"/>
                  </a:cubicBezTo>
                  <a:lnTo>
                    <a:pt x="18514" y="22750"/>
                  </a:lnTo>
                  <a:cubicBezTo>
                    <a:pt x="18720" y="22859"/>
                    <a:pt x="18909" y="22911"/>
                    <a:pt x="19070" y="22911"/>
                  </a:cubicBezTo>
                  <a:cubicBezTo>
                    <a:pt x="19402" y="22911"/>
                    <a:pt x="19615" y="22688"/>
                    <a:pt x="19615" y="22283"/>
                  </a:cubicBezTo>
                  <a:lnTo>
                    <a:pt x="19615" y="15378"/>
                  </a:lnTo>
                  <a:lnTo>
                    <a:pt x="9474" y="9507"/>
                  </a:lnTo>
                  <a:cubicBezTo>
                    <a:pt x="8974" y="9207"/>
                    <a:pt x="8540" y="8673"/>
                    <a:pt x="8340" y="8106"/>
                  </a:cubicBezTo>
                  <a:lnTo>
                    <a:pt x="7406" y="5604"/>
                  </a:lnTo>
                  <a:cubicBezTo>
                    <a:pt x="7039" y="4570"/>
                    <a:pt x="6238" y="3603"/>
                    <a:pt x="5338" y="3103"/>
                  </a:cubicBez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5" name="Google Shape;4655;p41"/>
            <p:cNvSpPr/>
            <p:nvPr/>
          </p:nvSpPr>
          <p:spPr>
            <a:xfrm>
              <a:off x="7170699" y="1667577"/>
              <a:ext cx="276284" cy="333119"/>
            </a:xfrm>
            <a:custGeom>
              <a:avLst/>
              <a:gdLst/>
              <a:ahLst/>
              <a:cxnLst/>
              <a:rect l="l" t="t" r="r" b="b"/>
              <a:pathLst>
                <a:path w="12143" h="14641" extrusionOk="0">
                  <a:moveTo>
                    <a:pt x="366" y="1"/>
                  </a:moveTo>
                  <a:cubicBezTo>
                    <a:pt x="149" y="1"/>
                    <a:pt x="1" y="149"/>
                    <a:pt x="1" y="416"/>
                  </a:cubicBezTo>
                  <a:lnTo>
                    <a:pt x="1" y="7187"/>
                  </a:lnTo>
                  <a:cubicBezTo>
                    <a:pt x="1" y="7588"/>
                    <a:pt x="334" y="8088"/>
                    <a:pt x="735" y="8321"/>
                  </a:cubicBezTo>
                  <a:lnTo>
                    <a:pt x="11442" y="14526"/>
                  </a:lnTo>
                  <a:cubicBezTo>
                    <a:pt x="11576" y="14604"/>
                    <a:pt x="11698" y="14641"/>
                    <a:pt x="11802" y="14641"/>
                  </a:cubicBezTo>
                  <a:cubicBezTo>
                    <a:pt x="12009" y="14641"/>
                    <a:pt x="12143" y="14493"/>
                    <a:pt x="12143" y="14226"/>
                  </a:cubicBezTo>
                  <a:lnTo>
                    <a:pt x="12143" y="7454"/>
                  </a:lnTo>
                  <a:cubicBezTo>
                    <a:pt x="12143" y="7054"/>
                    <a:pt x="11842" y="6553"/>
                    <a:pt x="11442" y="6320"/>
                  </a:cubicBezTo>
                  <a:lnTo>
                    <a:pt x="735" y="116"/>
                  </a:lnTo>
                  <a:cubicBezTo>
                    <a:pt x="601" y="38"/>
                    <a:pt x="475" y="1"/>
                    <a:pt x="366" y="1"/>
                  </a:cubicBezTo>
                  <a:close/>
                </a:path>
              </a:pathLst>
            </a:custGeom>
            <a:solidFill>
              <a:srgbClr val="F896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6" name="Google Shape;4656;p41"/>
            <p:cNvSpPr/>
            <p:nvPr/>
          </p:nvSpPr>
          <p:spPr>
            <a:xfrm>
              <a:off x="7170699" y="1678544"/>
              <a:ext cx="276284" cy="322426"/>
            </a:xfrm>
            <a:custGeom>
              <a:avLst/>
              <a:gdLst/>
              <a:ahLst/>
              <a:cxnLst/>
              <a:rect l="l" t="t" r="r" b="b"/>
              <a:pathLst>
                <a:path w="12143" h="14171" extrusionOk="0">
                  <a:moveTo>
                    <a:pt x="1" y="0"/>
                  </a:moveTo>
                  <a:lnTo>
                    <a:pt x="1" y="6739"/>
                  </a:lnTo>
                  <a:cubicBezTo>
                    <a:pt x="1" y="7106"/>
                    <a:pt x="301" y="7606"/>
                    <a:pt x="701" y="7806"/>
                  </a:cubicBezTo>
                  <a:lnTo>
                    <a:pt x="11476" y="14077"/>
                  </a:lnTo>
                  <a:cubicBezTo>
                    <a:pt x="11591" y="14140"/>
                    <a:pt x="11700" y="14170"/>
                    <a:pt x="11795" y="14170"/>
                  </a:cubicBezTo>
                  <a:cubicBezTo>
                    <a:pt x="12002" y="14170"/>
                    <a:pt x="12143" y="14028"/>
                    <a:pt x="12143" y="13777"/>
                  </a:cubicBezTo>
                  <a:lnTo>
                    <a:pt x="12143" y="9507"/>
                  </a:lnTo>
                  <a:lnTo>
                    <a:pt x="5905" y="5905"/>
                  </a:lnTo>
                  <a:cubicBezTo>
                    <a:pt x="5571" y="5705"/>
                    <a:pt x="5271" y="5338"/>
                    <a:pt x="5138" y="4971"/>
                  </a:cubicBezTo>
                  <a:lnTo>
                    <a:pt x="4604" y="3470"/>
                  </a:lnTo>
                  <a:cubicBezTo>
                    <a:pt x="4370" y="2836"/>
                    <a:pt x="3870" y="2235"/>
                    <a:pt x="3303" y="1902"/>
                  </a:cubicBez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7" name="Google Shape;4657;p41"/>
            <p:cNvSpPr/>
            <p:nvPr/>
          </p:nvSpPr>
          <p:spPr>
            <a:xfrm>
              <a:off x="6947560" y="1779771"/>
              <a:ext cx="499417" cy="328614"/>
            </a:xfrm>
            <a:custGeom>
              <a:avLst/>
              <a:gdLst/>
              <a:ahLst/>
              <a:cxnLst/>
              <a:rect l="l" t="t" r="r" b="b"/>
              <a:pathLst>
                <a:path w="21950" h="14443" extrusionOk="0">
                  <a:moveTo>
                    <a:pt x="764" y="0"/>
                  </a:moveTo>
                  <a:cubicBezTo>
                    <a:pt x="307" y="0"/>
                    <a:pt x="1" y="313"/>
                    <a:pt x="1" y="855"/>
                  </a:cubicBezTo>
                  <a:cubicBezTo>
                    <a:pt x="1" y="1689"/>
                    <a:pt x="668" y="2723"/>
                    <a:pt x="1502" y="3224"/>
                  </a:cubicBezTo>
                  <a:lnTo>
                    <a:pt x="20482" y="14198"/>
                  </a:lnTo>
                  <a:cubicBezTo>
                    <a:pt x="20749" y="14365"/>
                    <a:pt x="21001" y="14443"/>
                    <a:pt x="21218" y="14443"/>
                  </a:cubicBezTo>
                  <a:cubicBezTo>
                    <a:pt x="21653" y="14443"/>
                    <a:pt x="21950" y="14131"/>
                    <a:pt x="21950" y="13598"/>
                  </a:cubicBezTo>
                  <a:cubicBezTo>
                    <a:pt x="21950" y="12764"/>
                    <a:pt x="21283" y="11696"/>
                    <a:pt x="20482" y="11229"/>
                  </a:cubicBezTo>
                  <a:lnTo>
                    <a:pt x="1502" y="221"/>
                  </a:lnTo>
                  <a:cubicBezTo>
                    <a:pt x="1233" y="71"/>
                    <a:pt x="981" y="0"/>
                    <a:pt x="7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8" name="Google Shape;4658;p41"/>
            <p:cNvSpPr/>
            <p:nvPr/>
          </p:nvSpPr>
          <p:spPr>
            <a:xfrm>
              <a:off x="6947560" y="2355466"/>
              <a:ext cx="474367" cy="406815"/>
            </a:xfrm>
            <a:custGeom>
              <a:avLst/>
              <a:gdLst/>
              <a:ahLst/>
              <a:cxnLst/>
              <a:rect l="l" t="t" r="r" b="b"/>
              <a:pathLst>
                <a:path w="20849" h="17880" extrusionOk="0">
                  <a:moveTo>
                    <a:pt x="9704" y="1"/>
                  </a:moveTo>
                  <a:cubicBezTo>
                    <a:pt x="8637" y="1"/>
                    <a:pt x="7770" y="539"/>
                    <a:pt x="7239" y="1539"/>
                  </a:cubicBezTo>
                  <a:cubicBezTo>
                    <a:pt x="6906" y="1172"/>
                    <a:pt x="6572" y="838"/>
                    <a:pt x="6172" y="638"/>
                  </a:cubicBezTo>
                  <a:cubicBezTo>
                    <a:pt x="5786" y="408"/>
                    <a:pt x="5418" y="300"/>
                    <a:pt x="5087" y="300"/>
                  </a:cubicBezTo>
                  <a:cubicBezTo>
                    <a:pt x="4216" y="300"/>
                    <a:pt x="3603" y="1049"/>
                    <a:pt x="3603" y="2306"/>
                  </a:cubicBezTo>
                  <a:lnTo>
                    <a:pt x="2836" y="1872"/>
                  </a:lnTo>
                  <a:cubicBezTo>
                    <a:pt x="2406" y="1625"/>
                    <a:pt x="1999" y="1509"/>
                    <a:pt x="1635" y="1509"/>
                  </a:cubicBezTo>
                  <a:cubicBezTo>
                    <a:pt x="669" y="1509"/>
                    <a:pt x="1" y="2326"/>
                    <a:pt x="1" y="3707"/>
                  </a:cubicBezTo>
                  <a:cubicBezTo>
                    <a:pt x="1" y="5641"/>
                    <a:pt x="1268" y="7910"/>
                    <a:pt x="2836" y="8810"/>
                  </a:cubicBezTo>
                  <a:lnTo>
                    <a:pt x="18014" y="17517"/>
                  </a:lnTo>
                  <a:cubicBezTo>
                    <a:pt x="18442" y="17763"/>
                    <a:pt x="18848" y="17879"/>
                    <a:pt x="19212" y="17879"/>
                  </a:cubicBezTo>
                  <a:cubicBezTo>
                    <a:pt x="20179" y="17879"/>
                    <a:pt x="20849" y="17055"/>
                    <a:pt x="20849" y="15649"/>
                  </a:cubicBezTo>
                  <a:cubicBezTo>
                    <a:pt x="20849" y="13747"/>
                    <a:pt x="19581" y="11446"/>
                    <a:pt x="18014" y="10578"/>
                  </a:cubicBezTo>
                  <a:lnTo>
                    <a:pt x="17180" y="10078"/>
                  </a:lnTo>
                  <a:cubicBezTo>
                    <a:pt x="17180" y="6542"/>
                    <a:pt x="14811" y="2339"/>
                    <a:pt x="11943" y="671"/>
                  </a:cubicBezTo>
                  <a:cubicBezTo>
                    <a:pt x="11139" y="218"/>
                    <a:pt x="10381" y="1"/>
                    <a:pt x="97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9" name="Google Shape;4659;p41"/>
            <p:cNvSpPr/>
            <p:nvPr/>
          </p:nvSpPr>
          <p:spPr>
            <a:xfrm>
              <a:off x="6861031" y="3593065"/>
              <a:ext cx="764302" cy="406633"/>
            </a:xfrm>
            <a:custGeom>
              <a:avLst/>
              <a:gdLst/>
              <a:ahLst/>
              <a:cxnLst/>
              <a:rect l="l" t="t" r="r" b="b"/>
              <a:pathLst>
                <a:path w="33592" h="17872" extrusionOk="0">
                  <a:moveTo>
                    <a:pt x="16750" y="0"/>
                  </a:moveTo>
                  <a:cubicBezTo>
                    <a:pt x="12827" y="0"/>
                    <a:pt x="8907" y="884"/>
                    <a:pt x="5939" y="2652"/>
                  </a:cubicBezTo>
                  <a:cubicBezTo>
                    <a:pt x="1" y="6188"/>
                    <a:pt x="34" y="11892"/>
                    <a:pt x="5972" y="15294"/>
                  </a:cubicBezTo>
                  <a:cubicBezTo>
                    <a:pt x="8957" y="17012"/>
                    <a:pt x="12885" y="17871"/>
                    <a:pt x="16809" y="17871"/>
                  </a:cubicBezTo>
                  <a:cubicBezTo>
                    <a:pt x="20732" y="17871"/>
                    <a:pt x="24652" y="17012"/>
                    <a:pt x="27621" y="15294"/>
                  </a:cubicBezTo>
                  <a:cubicBezTo>
                    <a:pt x="33592" y="11892"/>
                    <a:pt x="33558" y="6188"/>
                    <a:pt x="27587" y="2652"/>
                  </a:cubicBezTo>
                  <a:cubicBezTo>
                    <a:pt x="24602" y="884"/>
                    <a:pt x="20674" y="0"/>
                    <a:pt x="16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0" name="Google Shape;4660;p41"/>
            <p:cNvSpPr/>
            <p:nvPr/>
          </p:nvSpPr>
          <p:spPr>
            <a:xfrm>
              <a:off x="5889546" y="4131922"/>
              <a:ext cx="763551" cy="406633"/>
            </a:xfrm>
            <a:custGeom>
              <a:avLst/>
              <a:gdLst/>
              <a:ahLst/>
              <a:cxnLst/>
              <a:rect l="l" t="t" r="r" b="b"/>
              <a:pathLst>
                <a:path w="33559" h="17872" extrusionOk="0">
                  <a:moveTo>
                    <a:pt x="16721" y="1"/>
                  </a:moveTo>
                  <a:cubicBezTo>
                    <a:pt x="12802" y="1"/>
                    <a:pt x="8891" y="885"/>
                    <a:pt x="5938" y="2653"/>
                  </a:cubicBezTo>
                  <a:cubicBezTo>
                    <a:pt x="1" y="6188"/>
                    <a:pt x="34" y="11893"/>
                    <a:pt x="5972" y="15295"/>
                  </a:cubicBezTo>
                  <a:cubicBezTo>
                    <a:pt x="8957" y="17013"/>
                    <a:pt x="12885" y="17872"/>
                    <a:pt x="16809" y="17872"/>
                  </a:cubicBezTo>
                  <a:cubicBezTo>
                    <a:pt x="20732" y="17872"/>
                    <a:pt x="24652" y="17013"/>
                    <a:pt x="27621" y="15295"/>
                  </a:cubicBezTo>
                  <a:cubicBezTo>
                    <a:pt x="33558" y="11893"/>
                    <a:pt x="33558" y="6188"/>
                    <a:pt x="27554" y="2653"/>
                  </a:cubicBezTo>
                  <a:cubicBezTo>
                    <a:pt x="24568" y="885"/>
                    <a:pt x="20641" y="1"/>
                    <a:pt x="167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1" name="Google Shape;4661;p41"/>
            <p:cNvSpPr/>
            <p:nvPr/>
          </p:nvSpPr>
          <p:spPr>
            <a:xfrm>
              <a:off x="6361625" y="3932698"/>
              <a:ext cx="162157" cy="465630"/>
            </a:xfrm>
            <a:custGeom>
              <a:avLst/>
              <a:gdLst/>
              <a:ahLst/>
              <a:cxnLst/>
              <a:rect l="l" t="t" r="r" b="b"/>
              <a:pathLst>
                <a:path w="7127" h="20465" extrusionOk="0">
                  <a:moveTo>
                    <a:pt x="4638" y="0"/>
                  </a:moveTo>
                  <a:lnTo>
                    <a:pt x="501" y="1401"/>
                  </a:lnTo>
                  <a:cubicBezTo>
                    <a:pt x="1" y="6005"/>
                    <a:pt x="2803" y="17947"/>
                    <a:pt x="2503" y="18714"/>
                  </a:cubicBezTo>
                  <a:cubicBezTo>
                    <a:pt x="2203" y="19514"/>
                    <a:pt x="2336" y="20248"/>
                    <a:pt x="3003" y="20448"/>
                  </a:cubicBezTo>
                  <a:cubicBezTo>
                    <a:pt x="3040" y="20459"/>
                    <a:pt x="3086" y="20464"/>
                    <a:pt x="3137" y="20464"/>
                  </a:cubicBezTo>
                  <a:cubicBezTo>
                    <a:pt x="4059" y="20464"/>
                    <a:pt x="7127" y="18863"/>
                    <a:pt x="6906" y="18547"/>
                  </a:cubicBezTo>
                  <a:cubicBezTo>
                    <a:pt x="6821" y="18420"/>
                    <a:pt x="6598" y="18381"/>
                    <a:pt x="6308" y="18381"/>
                  </a:cubicBezTo>
                  <a:cubicBezTo>
                    <a:pt x="5846" y="18381"/>
                    <a:pt x="5216" y="18480"/>
                    <a:pt x="4715" y="18480"/>
                  </a:cubicBezTo>
                  <a:cubicBezTo>
                    <a:pt x="4292" y="18480"/>
                    <a:pt x="3961" y="18409"/>
                    <a:pt x="3904" y="18147"/>
                  </a:cubicBezTo>
                  <a:cubicBezTo>
                    <a:pt x="3670" y="17013"/>
                    <a:pt x="4638" y="1"/>
                    <a:pt x="4638" y="0"/>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2" name="Google Shape;4662;p41"/>
            <p:cNvSpPr/>
            <p:nvPr/>
          </p:nvSpPr>
          <p:spPr>
            <a:xfrm>
              <a:off x="5988226" y="3908398"/>
              <a:ext cx="290709" cy="411593"/>
            </a:xfrm>
            <a:custGeom>
              <a:avLst/>
              <a:gdLst/>
              <a:ahLst/>
              <a:cxnLst/>
              <a:rect l="l" t="t" r="r" b="b"/>
              <a:pathLst>
                <a:path w="12777" h="18090" extrusionOk="0">
                  <a:moveTo>
                    <a:pt x="8506" y="1"/>
                  </a:moveTo>
                  <a:cubicBezTo>
                    <a:pt x="5638" y="3604"/>
                    <a:pt x="1635" y="15212"/>
                    <a:pt x="968" y="15712"/>
                  </a:cubicBezTo>
                  <a:cubicBezTo>
                    <a:pt x="267" y="16179"/>
                    <a:pt x="0" y="16913"/>
                    <a:pt x="467" y="17413"/>
                  </a:cubicBezTo>
                  <a:cubicBezTo>
                    <a:pt x="815" y="17808"/>
                    <a:pt x="2778" y="18089"/>
                    <a:pt x="3929" y="18089"/>
                  </a:cubicBezTo>
                  <a:cubicBezTo>
                    <a:pt x="4432" y="18089"/>
                    <a:pt x="4780" y="18036"/>
                    <a:pt x="4770" y="17914"/>
                  </a:cubicBezTo>
                  <a:cubicBezTo>
                    <a:pt x="4770" y="17280"/>
                    <a:pt x="2168" y="16713"/>
                    <a:pt x="2469" y="15979"/>
                  </a:cubicBezTo>
                  <a:cubicBezTo>
                    <a:pt x="2869" y="14878"/>
                    <a:pt x="12776" y="1035"/>
                    <a:pt x="12776" y="1035"/>
                  </a:cubicBezTo>
                  <a:lnTo>
                    <a:pt x="8506" y="1"/>
                  </a:ln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3" name="Google Shape;4663;p41"/>
            <p:cNvSpPr/>
            <p:nvPr/>
          </p:nvSpPr>
          <p:spPr>
            <a:xfrm>
              <a:off x="6152912" y="3465922"/>
              <a:ext cx="343085" cy="534069"/>
            </a:xfrm>
            <a:custGeom>
              <a:avLst/>
              <a:gdLst/>
              <a:ahLst/>
              <a:cxnLst/>
              <a:rect l="l" t="t" r="r" b="b"/>
              <a:pathLst>
                <a:path w="15079" h="23473" extrusionOk="0">
                  <a:moveTo>
                    <a:pt x="4737" y="1"/>
                  </a:moveTo>
                  <a:cubicBezTo>
                    <a:pt x="2236" y="2603"/>
                    <a:pt x="3236" y="6405"/>
                    <a:pt x="3070" y="8440"/>
                  </a:cubicBezTo>
                  <a:cubicBezTo>
                    <a:pt x="2903" y="10475"/>
                    <a:pt x="1" y="19882"/>
                    <a:pt x="1" y="19882"/>
                  </a:cubicBezTo>
                  <a:cubicBezTo>
                    <a:pt x="3036" y="20515"/>
                    <a:pt x="2669" y="23117"/>
                    <a:pt x="7072" y="23451"/>
                  </a:cubicBezTo>
                  <a:cubicBezTo>
                    <a:pt x="7291" y="23466"/>
                    <a:pt x="7505" y="23473"/>
                    <a:pt x="7715" y="23473"/>
                  </a:cubicBezTo>
                  <a:cubicBezTo>
                    <a:pt x="11781" y="23473"/>
                    <a:pt x="14344" y="20849"/>
                    <a:pt x="14344" y="20849"/>
                  </a:cubicBezTo>
                  <a:cubicBezTo>
                    <a:pt x="15078" y="13110"/>
                    <a:pt x="13744" y="1535"/>
                    <a:pt x="13744" y="1535"/>
                  </a:cubicBezTo>
                  <a:lnTo>
                    <a:pt x="4737" y="1"/>
                  </a:lnTo>
                  <a:close/>
                </a:path>
              </a:pathLst>
            </a:custGeom>
            <a:solidFill>
              <a:srgbClr val="2E4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4" name="Google Shape;4664;p41"/>
            <p:cNvSpPr/>
            <p:nvPr/>
          </p:nvSpPr>
          <p:spPr>
            <a:xfrm>
              <a:off x="6225016" y="3465922"/>
              <a:ext cx="245932" cy="125912"/>
            </a:xfrm>
            <a:custGeom>
              <a:avLst/>
              <a:gdLst/>
              <a:ahLst/>
              <a:cxnLst/>
              <a:rect l="l" t="t" r="r" b="b"/>
              <a:pathLst>
                <a:path w="10809" h="5534" extrusionOk="0">
                  <a:moveTo>
                    <a:pt x="1568" y="1"/>
                  </a:moveTo>
                  <a:cubicBezTo>
                    <a:pt x="634" y="968"/>
                    <a:pt x="167" y="2136"/>
                    <a:pt x="1" y="3303"/>
                  </a:cubicBezTo>
                  <a:cubicBezTo>
                    <a:pt x="868" y="4404"/>
                    <a:pt x="2202" y="5371"/>
                    <a:pt x="4104" y="5505"/>
                  </a:cubicBezTo>
                  <a:cubicBezTo>
                    <a:pt x="4351" y="5524"/>
                    <a:pt x="4597" y="5534"/>
                    <a:pt x="4838" y="5534"/>
                  </a:cubicBezTo>
                  <a:cubicBezTo>
                    <a:pt x="7463" y="5534"/>
                    <a:pt x="9709" y="4445"/>
                    <a:pt x="10808" y="3803"/>
                  </a:cubicBezTo>
                  <a:cubicBezTo>
                    <a:pt x="10675" y="2402"/>
                    <a:pt x="10575" y="1535"/>
                    <a:pt x="10575" y="1535"/>
                  </a:cubicBezTo>
                  <a:lnTo>
                    <a:pt x="156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5" name="Google Shape;4665;p41"/>
            <p:cNvSpPr/>
            <p:nvPr/>
          </p:nvSpPr>
          <p:spPr>
            <a:xfrm>
              <a:off x="6151411" y="3099190"/>
              <a:ext cx="163955" cy="290663"/>
            </a:xfrm>
            <a:custGeom>
              <a:avLst/>
              <a:gdLst/>
              <a:ahLst/>
              <a:cxnLst/>
              <a:rect l="l" t="t" r="r" b="b"/>
              <a:pathLst>
                <a:path w="7206" h="12775" extrusionOk="0">
                  <a:moveTo>
                    <a:pt x="5862" y="1"/>
                  </a:moveTo>
                  <a:cubicBezTo>
                    <a:pt x="3675" y="1"/>
                    <a:pt x="2527" y="3005"/>
                    <a:pt x="2235" y="4110"/>
                  </a:cubicBezTo>
                  <a:cubicBezTo>
                    <a:pt x="1901" y="5211"/>
                    <a:pt x="0" y="9948"/>
                    <a:pt x="667" y="12049"/>
                  </a:cubicBezTo>
                  <a:cubicBezTo>
                    <a:pt x="808" y="12528"/>
                    <a:pt x="1228" y="12775"/>
                    <a:pt x="1850" y="12775"/>
                  </a:cubicBezTo>
                  <a:cubicBezTo>
                    <a:pt x="2701" y="12775"/>
                    <a:pt x="3930" y="12312"/>
                    <a:pt x="5337" y="11349"/>
                  </a:cubicBezTo>
                  <a:cubicBezTo>
                    <a:pt x="7205" y="10114"/>
                    <a:pt x="6038" y="7"/>
                    <a:pt x="6038" y="7"/>
                  </a:cubicBezTo>
                  <a:cubicBezTo>
                    <a:pt x="5978" y="3"/>
                    <a:pt x="5920" y="1"/>
                    <a:pt x="5862"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6" name="Google Shape;4666;p41"/>
            <p:cNvSpPr/>
            <p:nvPr/>
          </p:nvSpPr>
          <p:spPr>
            <a:xfrm>
              <a:off x="6226541" y="3261009"/>
              <a:ext cx="63024" cy="77677"/>
            </a:xfrm>
            <a:custGeom>
              <a:avLst/>
              <a:gdLst/>
              <a:ahLst/>
              <a:cxnLst/>
              <a:rect l="l" t="t" r="r" b="b"/>
              <a:pathLst>
                <a:path w="2770" h="3414" extrusionOk="0">
                  <a:moveTo>
                    <a:pt x="1001" y="0"/>
                  </a:moveTo>
                  <a:cubicBezTo>
                    <a:pt x="1001" y="0"/>
                    <a:pt x="0" y="2769"/>
                    <a:pt x="267" y="3303"/>
                  </a:cubicBezTo>
                  <a:cubicBezTo>
                    <a:pt x="308" y="3380"/>
                    <a:pt x="384" y="3413"/>
                    <a:pt x="485" y="3413"/>
                  </a:cubicBezTo>
                  <a:cubicBezTo>
                    <a:pt x="1126" y="3413"/>
                    <a:pt x="2769" y="2068"/>
                    <a:pt x="2769" y="2068"/>
                  </a:cubicBezTo>
                  <a:lnTo>
                    <a:pt x="10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7" name="Google Shape;4667;p41"/>
            <p:cNvSpPr/>
            <p:nvPr/>
          </p:nvSpPr>
          <p:spPr>
            <a:xfrm>
              <a:off x="6234118" y="3098940"/>
              <a:ext cx="266432" cy="443765"/>
            </a:xfrm>
            <a:custGeom>
              <a:avLst/>
              <a:gdLst/>
              <a:ahLst/>
              <a:cxnLst/>
              <a:rect l="l" t="t" r="r" b="b"/>
              <a:pathLst>
                <a:path w="11710" h="19504" extrusionOk="0">
                  <a:moveTo>
                    <a:pt x="2346" y="1"/>
                  </a:moveTo>
                  <a:cubicBezTo>
                    <a:pt x="1157" y="1"/>
                    <a:pt x="181" y="1020"/>
                    <a:pt x="101" y="3554"/>
                  </a:cubicBezTo>
                  <a:cubicBezTo>
                    <a:pt x="1" y="6590"/>
                    <a:pt x="902" y="9558"/>
                    <a:pt x="1369" y="11126"/>
                  </a:cubicBezTo>
                  <a:cubicBezTo>
                    <a:pt x="1836" y="12661"/>
                    <a:pt x="1535" y="13761"/>
                    <a:pt x="1535" y="13761"/>
                  </a:cubicBezTo>
                  <a:lnTo>
                    <a:pt x="268" y="16030"/>
                  </a:lnTo>
                  <a:cubicBezTo>
                    <a:pt x="701" y="17064"/>
                    <a:pt x="1969" y="18165"/>
                    <a:pt x="3036" y="18598"/>
                  </a:cubicBezTo>
                  <a:cubicBezTo>
                    <a:pt x="4830" y="19282"/>
                    <a:pt x="6339" y="19504"/>
                    <a:pt x="7541" y="19504"/>
                  </a:cubicBezTo>
                  <a:cubicBezTo>
                    <a:pt x="9738" y="19504"/>
                    <a:pt x="10909" y="18765"/>
                    <a:pt x="10909" y="18765"/>
                  </a:cubicBezTo>
                  <a:cubicBezTo>
                    <a:pt x="10909" y="18765"/>
                    <a:pt x="10642" y="17898"/>
                    <a:pt x="10442" y="15596"/>
                  </a:cubicBezTo>
                  <a:cubicBezTo>
                    <a:pt x="10275" y="13294"/>
                    <a:pt x="11709" y="6756"/>
                    <a:pt x="11709" y="6756"/>
                  </a:cubicBezTo>
                  <a:cubicBezTo>
                    <a:pt x="10609" y="3854"/>
                    <a:pt x="7740" y="2453"/>
                    <a:pt x="7740" y="2453"/>
                  </a:cubicBezTo>
                  <a:cubicBezTo>
                    <a:pt x="7740" y="2453"/>
                    <a:pt x="4871" y="785"/>
                    <a:pt x="3270" y="185"/>
                  </a:cubicBezTo>
                  <a:cubicBezTo>
                    <a:pt x="2956" y="65"/>
                    <a:pt x="2644" y="1"/>
                    <a:pt x="23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8" name="Google Shape;4668;p41"/>
            <p:cNvSpPr/>
            <p:nvPr/>
          </p:nvSpPr>
          <p:spPr>
            <a:xfrm>
              <a:off x="6379100" y="3252659"/>
              <a:ext cx="108552" cy="289184"/>
            </a:xfrm>
            <a:custGeom>
              <a:avLst/>
              <a:gdLst/>
              <a:ahLst/>
              <a:cxnLst/>
              <a:rect l="l" t="t" r="r" b="b"/>
              <a:pathLst>
                <a:path w="4771" h="12710" extrusionOk="0">
                  <a:moveTo>
                    <a:pt x="3636" y="0"/>
                  </a:moveTo>
                  <a:cubicBezTo>
                    <a:pt x="2402" y="934"/>
                    <a:pt x="767" y="5304"/>
                    <a:pt x="300" y="7839"/>
                  </a:cubicBezTo>
                  <a:cubicBezTo>
                    <a:pt x="0" y="9574"/>
                    <a:pt x="901" y="11575"/>
                    <a:pt x="1535" y="12709"/>
                  </a:cubicBezTo>
                  <a:cubicBezTo>
                    <a:pt x="3503" y="12643"/>
                    <a:pt x="4537" y="12009"/>
                    <a:pt x="4537" y="12009"/>
                  </a:cubicBezTo>
                  <a:cubicBezTo>
                    <a:pt x="4537" y="12009"/>
                    <a:pt x="4270" y="11142"/>
                    <a:pt x="4070" y="8840"/>
                  </a:cubicBezTo>
                  <a:cubicBezTo>
                    <a:pt x="3970" y="7539"/>
                    <a:pt x="4403" y="4837"/>
                    <a:pt x="4770" y="2769"/>
                  </a:cubicBezTo>
                  <a:lnTo>
                    <a:pt x="3636" y="0"/>
                  </a:lnTo>
                  <a:close/>
                </a:path>
              </a:pathLst>
            </a:custGeom>
            <a:solidFill>
              <a:srgbClr val="F84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9" name="Google Shape;4669;p41"/>
            <p:cNvSpPr/>
            <p:nvPr/>
          </p:nvSpPr>
          <p:spPr>
            <a:xfrm>
              <a:off x="6411727" y="4351055"/>
              <a:ext cx="112056" cy="47280"/>
            </a:xfrm>
            <a:custGeom>
              <a:avLst/>
              <a:gdLst/>
              <a:ahLst/>
              <a:cxnLst/>
              <a:rect l="l" t="t" r="r" b="b"/>
              <a:pathLst>
                <a:path w="4925" h="2078" extrusionOk="0">
                  <a:moveTo>
                    <a:pt x="4135" y="0"/>
                  </a:moveTo>
                  <a:cubicBezTo>
                    <a:pt x="3795" y="0"/>
                    <a:pt x="3356" y="57"/>
                    <a:pt x="2936" y="93"/>
                  </a:cubicBezTo>
                  <a:cubicBezTo>
                    <a:pt x="3136" y="627"/>
                    <a:pt x="2235" y="827"/>
                    <a:pt x="1568" y="927"/>
                  </a:cubicBezTo>
                  <a:cubicBezTo>
                    <a:pt x="1533" y="932"/>
                    <a:pt x="1498" y="935"/>
                    <a:pt x="1462" y="935"/>
                  </a:cubicBezTo>
                  <a:cubicBezTo>
                    <a:pt x="1023" y="935"/>
                    <a:pt x="548" y="574"/>
                    <a:pt x="301" y="327"/>
                  </a:cubicBezTo>
                  <a:lnTo>
                    <a:pt x="301" y="327"/>
                  </a:lnTo>
                  <a:cubicBezTo>
                    <a:pt x="1" y="1127"/>
                    <a:pt x="134" y="1861"/>
                    <a:pt x="801" y="2061"/>
                  </a:cubicBezTo>
                  <a:cubicBezTo>
                    <a:pt x="838" y="2072"/>
                    <a:pt x="884" y="2077"/>
                    <a:pt x="935" y="2077"/>
                  </a:cubicBezTo>
                  <a:cubicBezTo>
                    <a:pt x="1857" y="2077"/>
                    <a:pt x="4925" y="476"/>
                    <a:pt x="4704" y="160"/>
                  </a:cubicBezTo>
                  <a:cubicBezTo>
                    <a:pt x="4628" y="39"/>
                    <a:pt x="4416" y="0"/>
                    <a:pt x="41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0" name="Google Shape;4670;p41"/>
            <p:cNvSpPr/>
            <p:nvPr/>
          </p:nvSpPr>
          <p:spPr>
            <a:xfrm>
              <a:off x="5988226" y="4265891"/>
              <a:ext cx="108780" cy="54105"/>
            </a:xfrm>
            <a:custGeom>
              <a:avLst/>
              <a:gdLst/>
              <a:ahLst/>
              <a:cxnLst/>
              <a:rect l="l" t="t" r="r" b="b"/>
              <a:pathLst>
                <a:path w="4781" h="2378" extrusionOk="0">
                  <a:moveTo>
                    <a:pt x="968" y="0"/>
                  </a:moveTo>
                  <a:cubicBezTo>
                    <a:pt x="267" y="501"/>
                    <a:pt x="0" y="1201"/>
                    <a:pt x="467" y="1701"/>
                  </a:cubicBezTo>
                  <a:cubicBezTo>
                    <a:pt x="815" y="2096"/>
                    <a:pt x="2778" y="2377"/>
                    <a:pt x="3929" y="2377"/>
                  </a:cubicBezTo>
                  <a:cubicBezTo>
                    <a:pt x="4432" y="2377"/>
                    <a:pt x="4780" y="2324"/>
                    <a:pt x="4770" y="2202"/>
                  </a:cubicBezTo>
                  <a:cubicBezTo>
                    <a:pt x="4770" y="1868"/>
                    <a:pt x="4003" y="1535"/>
                    <a:pt x="3336" y="1201"/>
                  </a:cubicBezTo>
                  <a:cubicBezTo>
                    <a:pt x="3295" y="1418"/>
                    <a:pt x="3123" y="1497"/>
                    <a:pt x="2893" y="1497"/>
                  </a:cubicBezTo>
                  <a:cubicBezTo>
                    <a:pt x="2555" y="1497"/>
                    <a:pt x="2092" y="1326"/>
                    <a:pt x="1735" y="1168"/>
                  </a:cubicBezTo>
                  <a:cubicBezTo>
                    <a:pt x="1268" y="968"/>
                    <a:pt x="1068" y="367"/>
                    <a:pt x="9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1" name="Google Shape;4671;p41"/>
            <p:cNvSpPr/>
            <p:nvPr/>
          </p:nvSpPr>
          <p:spPr>
            <a:xfrm>
              <a:off x="6444355" y="3799115"/>
              <a:ext cx="172305" cy="321061"/>
            </a:xfrm>
            <a:custGeom>
              <a:avLst/>
              <a:gdLst/>
              <a:ahLst/>
              <a:cxnLst/>
              <a:rect l="l" t="t" r="r" b="b"/>
              <a:pathLst>
                <a:path w="7573" h="14111" extrusionOk="0">
                  <a:moveTo>
                    <a:pt x="7573" y="1"/>
                  </a:moveTo>
                  <a:lnTo>
                    <a:pt x="1" y="4404"/>
                  </a:lnTo>
                  <a:lnTo>
                    <a:pt x="1" y="13477"/>
                  </a:lnTo>
                  <a:cubicBezTo>
                    <a:pt x="1" y="13849"/>
                    <a:pt x="296" y="14110"/>
                    <a:pt x="625" y="14110"/>
                  </a:cubicBezTo>
                  <a:cubicBezTo>
                    <a:pt x="739" y="14110"/>
                    <a:pt x="857" y="14079"/>
                    <a:pt x="968" y="14011"/>
                  </a:cubicBezTo>
                  <a:lnTo>
                    <a:pt x="6872" y="10575"/>
                  </a:lnTo>
                  <a:cubicBezTo>
                    <a:pt x="7306" y="10308"/>
                    <a:pt x="7573" y="9874"/>
                    <a:pt x="7573" y="9374"/>
                  </a:cubicBezTo>
                  <a:lnTo>
                    <a:pt x="757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2" name="Google Shape;4672;p41"/>
            <p:cNvSpPr/>
            <p:nvPr/>
          </p:nvSpPr>
          <p:spPr>
            <a:xfrm>
              <a:off x="6472455" y="3733837"/>
              <a:ext cx="106277" cy="156378"/>
            </a:xfrm>
            <a:custGeom>
              <a:avLst/>
              <a:gdLst/>
              <a:ahLst/>
              <a:cxnLst/>
              <a:rect l="l" t="t" r="r" b="b"/>
              <a:pathLst>
                <a:path w="4671" h="6873" fill="none" extrusionOk="0">
                  <a:moveTo>
                    <a:pt x="0" y="6872"/>
                  </a:moveTo>
                  <a:cubicBezTo>
                    <a:pt x="0" y="6872"/>
                    <a:pt x="1001" y="1302"/>
                    <a:pt x="2569" y="468"/>
                  </a:cubicBezTo>
                  <a:cubicBezTo>
                    <a:pt x="3503" y="1"/>
                    <a:pt x="4670" y="4137"/>
                    <a:pt x="4670" y="4137"/>
                  </a:cubicBezTo>
                </a:path>
              </a:pathLst>
            </a:custGeom>
            <a:noFill/>
            <a:ln w="10850" cap="flat" cmpd="sng">
              <a:solidFill>
                <a:srgbClr val="010838"/>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3" name="Google Shape;4673;p41"/>
            <p:cNvSpPr/>
            <p:nvPr/>
          </p:nvSpPr>
          <p:spPr>
            <a:xfrm>
              <a:off x="6282695" y="2954573"/>
              <a:ext cx="170029" cy="249891"/>
            </a:xfrm>
            <a:custGeom>
              <a:avLst/>
              <a:gdLst/>
              <a:ahLst/>
              <a:cxnLst/>
              <a:rect l="l" t="t" r="r" b="b"/>
              <a:pathLst>
                <a:path w="7473" h="10983" extrusionOk="0">
                  <a:moveTo>
                    <a:pt x="3442" y="1"/>
                  </a:moveTo>
                  <a:cubicBezTo>
                    <a:pt x="2997" y="1"/>
                    <a:pt x="2578" y="150"/>
                    <a:pt x="2269" y="559"/>
                  </a:cubicBezTo>
                  <a:cubicBezTo>
                    <a:pt x="1102" y="2027"/>
                    <a:pt x="2436" y="3995"/>
                    <a:pt x="2436" y="3995"/>
                  </a:cubicBezTo>
                  <a:lnTo>
                    <a:pt x="1735" y="6063"/>
                  </a:lnTo>
                  <a:cubicBezTo>
                    <a:pt x="1643" y="6341"/>
                    <a:pt x="1378" y="6534"/>
                    <a:pt x="1101" y="6534"/>
                  </a:cubicBezTo>
                  <a:cubicBezTo>
                    <a:pt x="1079" y="6534"/>
                    <a:pt x="1057" y="6532"/>
                    <a:pt x="1035" y="6530"/>
                  </a:cubicBezTo>
                  <a:lnTo>
                    <a:pt x="568" y="6530"/>
                  </a:lnTo>
                  <a:cubicBezTo>
                    <a:pt x="268" y="6530"/>
                    <a:pt x="1" y="6797"/>
                    <a:pt x="1" y="7097"/>
                  </a:cubicBezTo>
                  <a:cubicBezTo>
                    <a:pt x="1" y="7898"/>
                    <a:pt x="268" y="9332"/>
                    <a:pt x="2002" y="10199"/>
                  </a:cubicBezTo>
                  <a:cubicBezTo>
                    <a:pt x="3165" y="10799"/>
                    <a:pt x="4299" y="10983"/>
                    <a:pt x="5246" y="10983"/>
                  </a:cubicBezTo>
                  <a:cubicBezTo>
                    <a:pt x="6037" y="10983"/>
                    <a:pt x="6699" y="10854"/>
                    <a:pt x="7139" y="10733"/>
                  </a:cubicBezTo>
                  <a:cubicBezTo>
                    <a:pt x="7406" y="10666"/>
                    <a:pt x="7473" y="10333"/>
                    <a:pt x="7273" y="10166"/>
                  </a:cubicBezTo>
                  <a:cubicBezTo>
                    <a:pt x="6606" y="9465"/>
                    <a:pt x="5538" y="8398"/>
                    <a:pt x="5071" y="7898"/>
                  </a:cubicBezTo>
                  <a:cubicBezTo>
                    <a:pt x="4904" y="7731"/>
                    <a:pt x="4804" y="7497"/>
                    <a:pt x="4804" y="7264"/>
                  </a:cubicBezTo>
                  <a:lnTo>
                    <a:pt x="4738" y="4662"/>
                  </a:lnTo>
                  <a:lnTo>
                    <a:pt x="4738" y="4662"/>
                  </a:lnTo>
                  <a:cubicBezTo>
                    <a:pt x="4738" y="4662"/>
                    <a:pt x="4845" y="4706"/>
                    <a:pt x="4997" y="4706"/>
                  </a:cubicBezTo>
                  <a:cubicBezTo>
                    <a:pt x="5241" y="4706"/>
                    <a:pt x="5599" y="4592"/>
                    <a:pt x="5805" y="3995"/>
                  </a:cubicBezTo>
                  <a:cubicBezTo>
                    <a:pt x="6105" y="3194"/>
                    <a:pt x="6105" y="2727"/>
                    <a:pt x="6005" y="2527"/>
                  </a:cubicBezTo>
                  <a:cubicBezTo>
                    <a:pt x="5872" y="2294"/>
                    <a:pt x="6005" y="1059"/>
                    <a:pt x="6005" y="1059"/>
                  </a:cubicBezTo>
                  <a:cubicBezTo>
                    <a:pt x="6005" y="1059"/>
                    <a:pt x="4629" y="1"/>
                    <a:pt x="3442"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4" name="Google Shape;4674;p41"/>
            <p:cNvSpPr/>
            <p:nvPr/>
          </p:nvSpPr>
          <p:spPr>
            <a:xfrm>
              <a:off x="6297121" y="2885358"/>
              <a:ext cx="81226" cy="77336"/>
            </a:xfrm>
            <a:custGeom>
              <a:avLst/>
              <a:gdLst/>
              <a:ahLst/>
              <a:cxnLst/>
              <a:rect l="l" t="t" r="r" b="b"/>
              <a:pathLst>
                <a:path w="3570" h="3399" extrusionOk="0">
                  <a:moveTo>
                    <a:pt x="2170" y="1"/>
                  </a:moveTo>
                  <a:cubicBezTo>
                    <a:pt x="1646" y="1"/>
                    <a:pt x="1074" y="273"/>
                    <a:pt x="668" y="766"/>
                  </a:cubicBezTo>
                  <a:cubicBezTo>
                    <a:pt x="34" y="1566"/>
                    <a:pt x="1" y="2600"/>
                    <a:pt x="634" y="3134"/>
                  </a:cubicBezTo>
                  <a:cubicBezTo>
                    <a:pt x="862" y="3313"/>
                    <a:pt x="1136" y="3398"/>
                    <a:pt x="1425" y="3398"/>
                  </a:cubicBezTo>
                  <a:cubicBezTo>
                    <a:pt x="1943" y="3398"/>
                    <a:pt x="2508" y="3126"/>
                    <a:pt x="2936" y="2634"/>
                  </a:cubicBezTo>
                  <a:cubicBezTo>
                    <a:pt x="3570" y="1833"/>
                    <a:pt x="3570" y="766"/>
                    <a:pt x="2969" y="265"/>
                  </a:cubicBezTo>
                  <a:cubicBezTo>
                    <a:pt x="2742" y="86"/>
                    <a:pt x="2464" y="1"/>
                    <a:pt x="217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5" name="Google Shape;4675;p41"/>
            <p:cNvSpPr/>
            <p:nvPr/>
          </p:nvSpPr>
          <p:spPr>
            <a:xfrm>
              <a:off x="6285744" y="2926041"/>
              <a:ext cx="135878" cy="134604"/>
            </a:xfrm>
            <a:custGeom>
              <a:avLst/>
              <a:gdLst/>
              <a:ahLst/>
              <a:cxnLst/>
              <a:rect l="l" t="t" r="r" b="b"/>
              <a:pathLst>
                <a:path w="5972" h="5916" extrusionOk="0">
                  <a:moveTo>
                    <a:pt x="3037" y="1"/>
                  </a:moveTo>
                  <a:cubicBezTo>
                    <a:pt x="2481" y="1"/>
                    <a:pt x="1673" y="201"/>
                    <a:pt x="1268" y="1113"/>
                  </a:cubicBezTo>
                  <a:cubicBezTo>
                    <a:pt x="0" y="3915"/>
                    <a:pt x="2302" y="5249"/>
                    <a:pt x="2302" y="5249"/>
                  </a:cubicBezTo>
                  <a:cubicBezTo>
                    <a:pt x="2302" y="5249"/>
                    <a:pt x="2569" y="5916"/>
                    <a:pt x="2936" y="5916"/>
                  </a:cubicBezTo>
                  <a:cubicBezTo>
                    <a:pt x="3936" y="5916"/>
                    <a:pt x="4870" y="4382"/>
                    <a:pt x="4870" y="4382"/>
                  </a:cubicBezTo>
                  <a:cubicBezTo>
                    <a:pt x="4604" y="4115"/>
                    <a:pt x="4770" y="3481"/>
                    <a:pt x="5037" y="3181"/>
                  </a:cubicBezTo>
                  <a:cubicBezTo>
                    <a:pt x="5100" y="3124"/>
                    <a:pt x="5152" y="3102"/>
                    <a:pt x="5193" y="3102"/>
                  </a:cubicBezTo>
                  <a:cubicBezTo>
                    <a:pt x="5350" y="3102"/>
                    <a:pt x="5371" y="3414"/>
                    <a:pt x="5371" y="3414"/>
                  </a:cubicBezTo>
                  <a:cubicBezTo>
                    <a:pt x="5371" y="3414"/>
                    <a:pt x="5971" y="2947"/>
                    <a:pt x="5838" y="2047"/>
                  </a:cubicBezTo>
                  <a:cubicBezTo>
                    <a:pt x="5704" y="1113"/>
                    <a:pt x="4203" y="179"/>
                    <a:pt x="3469" y="45"/>
                  </a:cubicBezTo>
                  <a:cubicBezTo>
                    <a:pt x="3365" y="21"/>
                    <a:pt x="3214" y="1"/>
                    <a:pt x="303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6" name="Google Shape;4676;p41"/>
            <p:cNvSpPr/>
            <p:nvPr/>
          </p:nvSpPr>
          <p:spPr>
            <a:xfrm>
              <a:off x="6412478" y="3243808"/>
              <a:ext cx="142726" cy="530224"/>
            </a:xfrm>
            <a:custGeom>
              <a:avLst/>
              <a:gdLst/>
              <a:ahLst/>
              <a:cxnLst/>
              <a:rect l="l" t="t" r="r" b="b"/>
              <a:pathLst>
                <a:path w="6273" h="23304" extrusionOk="0">
                  <a:moveTo>
                    <a:pt x="3102" y="1"/>
                  </a:moveTo>
                  <a:cubicBezTo>
                    <a:pt x="3028" y="1"/>
                    <a:pt x="2951" y="8"/>
                    <a:pt x="2870" y="22"/>
                  </a:cubicBezTo>
                  <a:cubicBezTo>
                    <a:pt x="1" y="589"/>
                    <a:pt x="535" y="9096"/>
                    <a:pt x="868" y="11397"/>
                  </a:cubicBezTo>
                  <a:cubicBezTo>
                    <a:pt x="1502" y="15967"/>
                    <a:pt x="4904" y="20637"/>
                    <a:pt x="4904" y="20637"/>
                  </a:cubicBezTo>
                  <a:cubicBezTo>
                    <a:pt x="4738" y="20971"/>
                    <a:pt x="4804" y="21271"/>
                    <a:pt x="4838" y="21438"/>
                  </a:cubicBezTo>
                  <a:cubicBezTo>
                    <a:pt x="4838" y="21571"/>
                    <a:pt x="4704" y="21738"/>
                    <a:pt x="4638" y="21971"/>
                  </a:cubicBezTo>
                  <a:cubicBezTo>
                    <a:pt x="4571" y="22172"/>
                    <a:pt x="4838" y="22605"/>
                    <a:pt x="4838" y="22605"/>
                  </a:cubicBezTo>
                  <a:cubicBezTo>
                    <a:pt x="4738" y="22739"/>
                    <a:pt x="4838" y="23172"/>
                    <a:pt x="5004" y="23272"/>
                  </a:cubicBezTo>
                  <a:cubicBezTo>
                    <a:pt x="5027" y="23295"/>
                    <a:pt x="5054" y="23304"/>
                    <a:pt x="5083" y="23304"/>
                  </a:cubicBezTo>
                  <a:cubicBezTo>
                    <a:pt x="5230" y="23304"/>
                    <a:pt x="5438" y="23072"/>
                    <a:pt x="5438" y="23072"/>
                  </a:cubicBezTo>
                  <a:cubicBezTo>
                    <a:pt x="5738" y="23006"/>
                    <a:pt x="5705" y="22705"/>
                    <a:pt x="5705" y="22705"/>
                  </a:cubicBezTo>
                  <a:cubicBezTo>
                    <a:pt x="5972" y="22605"/>
                    <a:pt x="5938" y="22305"/>
                    <a:pt x="5938" y="22305"/>
                  </a:cubicBezTo>
                  <a:cubicBezTo>
                    <a:pt x="6272" y="21438"/>
                    <a:pt x="5672" y="20237"/>
                    <a:pt x="5605" y="19703"/>
                  </a:cubicBezTo>
                  <a:cubicBezTo>
                    <a:pt x="5538" y="19169"/>
                    <a:pt x="4104" y="12131"/>
                    <a:pt x="4104" y="12131"/>
                  </a:cubicBezTo>
                  <a:cubicBezTo>
                    <a:pt x="4104" y="12131"/>
                    <a:pt x="4337" y="9029"/>
                    <a:pt x="4504" y="6527"/>
                  </a:cubicBezTo>
                  <a:cubicBezTo>
                    <a:pt x="4696" y="4125"/>
                    <a:pt x="4888" y="1"/>
                    <a:pt x="3102"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7" name="Google Shape;4677;p41"/>
            <p:cNvSpPr/>
            <p:nvPr/>
          </p:nvSpPr>
          <p:spPr>
            <a:xfrm>
              <a:off x="7084169" y="3803666"/>
              <a:ext cx="98700" cy="96243"/>
            </a:xfrm>
            <a:custGeom>
              <a:avLst/>
              <a:gdLst/>
              <a:ahLst/>
              <a:cxnLst/>
              <a:rect l="l" t="t" r="r" b="b"/>
              <a:pathLst>
                <a:path w="4338" h="4230" extrusionOk="0">
                  <a:moveTo>
                    <a:pt x="1135" y="1"/>
                  </a:moveTo>
                  <a:cubicBezTo>
                    <a:pt x="1135" y="1"/>
                    <a:pt x="1" y="1568"/>
                    <a:pt x="34" y="2336"/>
                  </a:cubicBezTo>
                  <a:cubicBezTo>
                    <a:pt x="64" y="3018"/>
                    <a:pt x="2999" y="4229"/>
                    <a:pt x="3833" y="4229"/>
                  </a:cubicBezTo>
                  <a:cubicBezTo>
                    <a:pt x="3937" y="4229"/>
                    <a:pt x="4008" y="4211"/>
                    <a:pt x="4037" y="4170"/>
                  </a:cubicBezTo>
                  <a:cubicBezTo>
                    <a:pt x="4337" y="3837"/>
                    <a:pt x="2703" y="2102"/>
                    <a:pt x="2703" y="2102"/>
                  </a:cubicBezTo>
                  <a:lnTo>
                    <a:pt x="2736" y="568"/>
                  </a:lnTo>
                  <a:lnTo>
                    <a:pt x="113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8" name="Google Shape;4678;p41"/>
            <p:cNvSpPr/>
            <p:nvPr/>
          </p:nvSpPr>
          <p:spPr>
            <a:xfrm>
              <a:off x="7342985" y="3739161"/>
              <a:ext cx="82751" cy="69850"/>
            </a:xfrm>
            <a:custGeom>
              <a:avLst/>
              <a:gdLst/>
              <a:ahLst/>
              <a:cxnLst/>
              <a:rect l="l" t="t" r="r" b="b"/>
              <a:pathLst>
                <a:path w="3637" h="3070" extrusionOk="0">
                  <a:moveTo>
                    <a:pt x="735" y="0"/>
                  </a:moveTo>
                  <a:cubicBezTo>
                    <a:pt x="735" y="0"/>
                    <a:pt x="1" y="1335"/>
                    <a:pt x="101" y="1935"/>
                  </a:cubicBezTo>
                  <a:cubicBezTo>
                    <a:pt x="185" y="2443"/>
                    <a:pt x="2393" y="3070"/>
                    <a:pt x="3173" y="3070"/>
                  </a:cubicBezTo>
                  <a:cubicBezTo>
                    <a:pt x="3316" y="3070"/>
                    <a:pt x="3411" y="3049"/>
                    <a:pt x="3437" y="3002"/>
                  </a:cubicBezTo>
                  <a:cubicBezTo>
                    <a:pt x="3637" y="2702"/>
                    <a:pt x="2169" y="1535"/>
                    <a:pt x="2169" y="1535"/>
                  </a:cubicBezTo>
                  <a:lnTo>
                    <a:pt x="2036" y="301"/>
                  </a:lnTo>
                  <a:lnTo>
                    <a:pt x="7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9" name="Google Shape;4679;p41"/>
            <p:cNvSpPr/>
            <p:nvPr/>
          </p:nvSpPr>
          <p:spPr>
            <a:xfrm>
              <a:off x="7313383" y="2934641"/>
              <a:ext cx="165479" cy="823140"/>
            </a:xfrm>
            <a:custGeom>
              <a:avLst/>
              <a:gdLst/>
              <a:ahLst/>
              <a:cxnLst/>
              <a:rect l="l" t="t" r="r" b="b"/>
              <a:pathLst>
                <a:path w="7273" h="36178" extrusionOk="0">
                  <a:moveTo>
                    <a:pt x="7139" y="1"/>
                  </a:moveTo>
                  <a:lnTo>
                    <a:pt x="1" y="1068"/>
                  </a:lnTo>
                  <a:lnTo>
                    <a:pt x="1602" y="22450"/>
                  </a:lnTo>
                  <a:cubicBezTo>
                    <a:pt x="1602" y="22450"/>
                    <a:pt x="1302" y="34425"/>
                    <a:pt x="1602" y="35393"/>
                  </a:cubicBezTo>
                  <a:cubicBezTo>
                    <a:pt x="1791" y="36077"/>
                    <a:pt x="2714" y="36177"/>
                    <a:pt x="3238" y="36177"/>
                  </a:cubicBezTo>
                  <a:cubicBezTo>
                    <a:pt x="3455" y="36177"/>
                    <a:pt x="3603" y="36160"/>
                    <a:pt x="3603" y="36160"/>
                  </a:cubicBezTo>
                  <a:cubicBezTo>
                    <a:pt x="3603" y="36160"/>
                    <a:pt x="7006" y="25919"/>
                    <a:pt x="7139" y="21082"/>
                  </a:cubicBezTo>
                  <a:cubicBezTo>
                    <a:pt x="7273" y="16212"/>
                    <a:pt x="7139" y="1"/>
                    <a:pt x="71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0" name="Google Shape;4680;p41"/>
            <p:cNvSpPr/>
            <p:nvPr/>
          </p:nvSpPr>
          <p:spPr>
            <a:xfrm>
              <a:off x="7317183" y="3017371"/>
              <a:ext cx="160155" cy="592020"/>
            </a:xfrm>
            <a:custGeom>
              <a:avLst/>
              <a:gdLst/>
              <a:ahLst/>
              <a:cxnLst/>
              <a:rect l="l" t="t" r="r" b="b"/>
              <a:pathLst>
                <a:path w="7039" h="26020" extrusionOk="0">
                  <a:moveTo>
                    <a:pt x="1" y="1"/>
                  </a:moveTo>
                  <a:lnTo>
                    <a:pt x="1435" y="18814"/>
                  </a:lnTo>
                  <a:cubicBezTo>
                    <a:pt x="1435" y="18814"/>
                    <a:pt x="1402" y="19281"/>
                    <a:pt x="1402" y="20048"/>
                  </a:cubicBezTo>
                  <a:lnTo>
                    <a:pt x="5371" y="26019"/>
                  </a:lnTo>
                  <a:cubicBezTo>
                    <a:pt x="6172" y="23050"/>
                    <a:pt x="6906" y="19681"/>
                    <a:pt x="6972" y="17446"/>
                  </a:cubicBezTo>
                  <a:cubicBezTo>
                    <a:pt x="7006" y="16312"/>
                    <a:pt x="7039" y="14578"/>
                    <a:pt x="7039" y="12543"/>
                  </a:cubicBezTo>
                  <a:cubicBezTo>
                    <a:pt x="5738" y="11209"/>
                    <a:pt x="4837" y="6739"/>
                    <a:pt x="3203" y="4604"/>
                  </a:cubicBezTo>
                  <a:cubicBezTo>
                    <a:pt x="1035" y="1735"/>
                    <a:pt x="468" y="1235"/>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1" name="Google Shape;4681;p41"/>
            <p:cNvSpPr/>
            <p:nvPr/>
          </p:nvSpPr>
          <p:spPr>
            <a:xfrm>
              <a:off x="7090244" y="2955141"/>
              <a:ext cx="327135" cy="874333"/>
            </a:xfrm>
            <a:custGeom>
              <a:avLst/>
              <a:gdLst/>
              <a:ahLst/>
              <a:cxnLst/>
              <a:rect l="l" t="t" r="r" b="b"/>
              <a:pathLst>
                <a:path w="14378" h="38428" extrusionOk="0">
                  <a:moveTo>
                    <a:pt x="5838" y="0"/>
                  </a:moveTo>
                  <a:lnTo>
                    <a:pt x="3403" y="20515"/>
                  </a:lnTo>
                  <a:cubicBezTo>
                    <a:pt x="3403" y="20515"/>
                    <a:pt x="1" y="36860"/>
                    <a:pt x="268" y="37527"/>
                  </a:cubicBezTo>
                  <a:cubicBezTo>
                    <a:pt x="568" y="38228"/>
                    <a:pt x="2636" y="38428"/>
                    <a:pt x="2636" y="38428"/>
                  </a:cubicBezTo>
                  <a:cubicBezTo>
                    <a:pt x="2636" y="38428"/>
                    <a:pt x="6539" y="28654"/>
                    <a:pt x="8407" y="23517"/>
                  </a:cubicBezTo>
                  <a:cubicBezTo>
                    <a:pt x="10275" y="18347"/>
                    <a:pt x="14378" y="0"/>
                    <a:pt x="143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2" name="Google Shape;4682;p41"/>
            <p:cNvSpPr/>
            <p:nvPr/>
          </p:nvSpPr>
          <p:spPr>
            <a:xfrm>
              <a:off x="7209402" y="2934641"/>
              <a:ext cx="267183" cy="138335"/>
            </a:xfrm>
            <a:custGeom>
              <a:avLst/>
              <a:gdLst/>
              <a:ahLst/>
              <a:cxnLst/>
              <a:rect l="l" t="t" r="r" b="b"/>
              <a:pathLst>
                <a:path w="11743" h="6080" extrusionOk="0">
                  <a:moveTo>
                    <a:pt x="11709" y="1"/>
                  </a:moveTo>
                  <a:lnTo>
                    <a:pt x="5505" y="901"/>
                  </a:lnTo>
                  <a:lnTo>
                    <a:pt x="601" y="901"/>
                  </a:lnTo>
                  <a:lnTo>
                    <a:pt x="1" y="6072"/>
                  </a:lnTo>
                  <a:cubicBezTo>
                    <a:pt x="168" y="6077"/>
                    <a:pt x="334" y="6080"/>
                    <a:pt x="499" y="6080"/>
                  </a:cubicBezTo>
                  <a:cubicBezTo>
                    <a:pt x="5564" y="6080"/>
                    <a:pt x="9998" y="3667"/>
                    <a:pt x="11743" y="2569"/>
                  </a:cubicBezTo>
                  <a:cubicBezTo>
                    <a:pt x="11743" y="1001"/>
                    <a:pt x="11709" y="1"/>
                    <a:pt x="11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3" name="Google Shape;4683;p41"/>
            <p:cNvSpPr/>
            <p:nvPr/>
          </p:nvSpPr>
          <p:spPr>
            <a:xfrm>
              <a:off x="7427239" y="2531619"/>
              <a:ext cx="384062" cy="237468"/>
            </a:xfrm>
            <a:custGeom>
              <a:avLst/>
              <a:gdLst/>
              <a:ahLst/>
              <a:cxnLst/>
              <a:rect l="l" t="t" r="r" b="b"/>
              <a:pathLst>
                <a:path w="16880" h="10437" extrusionOk="0">
                  <a:moveTo>
                    <a:pt x="1635" y="1"/>
                  </a:moveTo>
                  <a:lnTo>
                    <a:pt x="0" y="5538"/>
                  </a:lnTo>
                  <a:cubicBezTo>
                    <a:pt x="0" y="5538"/>
                    <a:pt x="4537" y="9141"/>
                    <a:pt x="8573" y="10242"/>
                  </a:cubicBezTo>
                  <a:cubicBezTo>
                    <a:pt x="9050" y="10377"/>
                    <a:pt x="9524" y="10437"/>
                    <a:pt x="9991" y="10437"/>
                  </a:cubicBezTo>
                  <a:cubicBezTo>
                    <a:pt x="13674" y="10437"/>
                    <a:pt x="16879" y="6706"/>
                    <a:pt x="16879" y="6706"/>
                  </a:cubicBezTo>
                  <a:lnTo>
                    <a:pt x="16879" y="5238"/>
                  </a:lnTo>
                  <a:lnTo>
                    <a:pt x="9674" y="7073"/>
                  </a:lnTo>
                  <a:cubicBezTo>
                    <a:pt x="9674" y="7073"/>
                    <a:pt x="3703" y="1302"/>
                    <a:pt x="16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4" name="Google Shape;4684;p41"/>
            <p:cNvSpPr/>
            <p:nvPr/>
          </p:nvSpPr>
          <p:spPr>
            <a:xfrm>
              <a:off x="7427239" y="2531619"/>
              <a:ext cx="121453" cy="203430"/>
            </a:xfrm>
            <a:custGeom>
              <a:avLst/>
              <a:gdLst/>
              <a:ahLst/>
              <a:cxnLst/>
              <a:rect l="l" t="t" r="r" b="b"/>
              <a:pathLst>
                <a:path w="5338" h="8941" extrusionOk="0">
                  <a:moveTo>
                    <a:pt x="1635" y="1"/>
                  </a:moveTo>
                  <a:lnTo>
                    <a:pt x="0" y="5538"/>
                  </a:lnTo>
                  <a:cubicBezTo>
                    <a:pt x="0" y="5538"/>
                    <a:pt x="2435" y="7473"/>
                    <a:pt x="5338" y="8941"/>
                  </a:cubicBezTo>
                  <a:cubicBezTo>
                    <a:pt x="3903" y="6305"/>
                    <a:pt x="3770" y="3437"/>
                    <a:pt x="4570" y="2336"/>
                  </a:cubicBezTo>
                  <a:cubicBezTo>
                    <a:pt x="3403" y="1335"/>
                    <a:pt x="2302" y="435"/>
                    <a:pt x="16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5" name="Google Shape;4685;p41"/>
            <p:cNvSpPr/>
            <p:nvPr/>
          </p:nvSpPr>
          <p:spPr>
            <a:xfrm>
              <a:off x="7308832" y="2369186"/>
              <a:ext cx="126003" cy="182589"/>
            </a:xfrm>
            <a:custGeom>
              <a:avLst/>
              <a:gdLst/>
              <a:ahLst/>
              <a:cxnLst/>
              <a:rect l="l" t="t" r="r" b="b"/>
              <a:pathLst>
                <a:path w="5538" h="8025" extrusionOk="0">
                  <a:moveTo>
                    <a:pt x="3428" y="1"/>
                  </a:moveTo>
                  <a:cubicBezTo>
                    <a:pt x="2544" y="1"/>
                    <a:pt x="1679" y="285"/>
                    <a:pt x="1468" y="869"/>
                  </a:cubicBezTo>
                  <a:cubicBezTo>
                    <a:pt x="1035" y="2070"/>
                    <a:pt x="1035" y="4138"/>
                    <a:pt x="1035" y="4138"/>
                  </a:cubicBezTo>
                  <a:lnTo>
                    <a:pt x="1" y="6873"/>
                  </a:lnTo>
                  <a:cubicBezTo>
                    <a:pt x="787" y="7791"/>
                    <a:pt x="1566" y="8024"/>
                    <a:pt x="2154" y="8024"/>
                  </a:cubicBezTo>
                  <a:cubicBezTo>
                    <a:pt x="2764" y="8024"/>
                    <a:pt x="3170" y="7774"/>
                    <a:pt x="3170" y="7774"/>
                  </a:cubicBezTo>
                  <a:lnTo>
                    <a:pt x="3470" y="5472"/>
                  </a:lnTo>
                  <a:cubicBezTo>
                    <a:pt x="3470" y="5327"/>
                    <a:pt x="3596" y="5232"/>
                    <a:pt x="3739" y="5232"/>
                  </a:cubicBezTo>
                  <a:cubicBezTo>
                    <a:pt x="3760" y="5232"/>
                    <a:pt x="3782" y="5234"/>
                    <a:pt x="3803" y="5239"/>
                  </a:cubicBezTo>
                  <a:cubicBezTo>
                    <a:pt x="3903" y="5272"/>
                    <a:pt x="4004" y="5272"/>
                    <a:pt x="4070" y="5305"/>
                  </a:cubicBezTo>
                  <a:cubicBezTo>
                    <a:pt x="4079" y="5307"/>
                    <a:pt x="4088" y="5307"/>
                    <a:pt x="4096" y="5307"/>
                  </a:cubicBezTo>
                  <a:cubicBezTo>
                    <a:pt x="4562" y="5307"/>
                    <a:pt x="5204" y="3604"/>
                    <a:pt x="5204" y="3604"/>
                  </a:cubicBezTo>
                  <a:lnTo>
                    <a:pt x="4971" y="3337"/>
                  </a:lnTo>
                  <a:lnTo>
                    <a:pt x="5538" y="936"/>
                  </a:lnTo>
                  <a:cubicBezTo>
                    <a:pt x="5315" y="318"/>
                    <a:pt x="4361" y="1"/>
                    <a:pt x="3428"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6" name="Google Shape;4686;p41"/>
            <p:cNvSpPr/>
            <p:nvPr/>
          </p:nvSpPr>
          <p:spPr>
            <a:xfrm>
              <a:off x="7166148" y="2487615"/>
              <a:ext cx="331686" cy="517619"/>
            </a:xfrm>
            <a:custGeom>
              <a:avLst/>
              <a:gdLst/>
              <a:ahLst/>
              <a:cxnLst/>
              <a:rect l="l" t="t" r="r" b="b"/>
              <a:pathLst>
                <a:path w="14578" h="22750" extrusionOk="0">
                  <a:moveTo>
                    <a:pt x="6905" y="0"/>
                  </a:moveTo>
                  <a:lnTo>
                    <a:pt x="6905" y="0"/>
                  </a:lnTo>
                  <a:cubicBezTo>
                    <a:pt x="6905" y="0"/>
                    <a:pt x="5871" y="67"/>
                    <a:pt x="5705" y="401"/>
                  </a:cubicBezTo>
                  <a:cubicBezTo>
                    <a:pt x="5538" y="734"/>
                    <a:pt x="5204" y="1935"/>
                    <a:pt x="5204" y="1935"/>
                  </a:cubicBezTo>
                  <a:cubicBezTo>
                    <a:pt x="5204" y="1935"/>
                    <a:pt x="1735" y="4003"/>
                    <a:pt x="1201" y="4637"/>
                  </a:cubicBezTo>
                  <a:cubicBezTo>
                    <a:pt x="1" y="6138"/>
                    <a:pt x="1068" y="8873"/>
                    <a:pt x="1201" y="10808"/>
                  </a:cubicBezTo>
                  <a:cubicBezTo>
                    <a:pt x="1368" y="12709"/>
                    <a:pt x="2035" y="18247"/>
                    <a:pt x="2002" y="19548"/>
                  </a:cubicBezTo>
                  <a:cubicBezTo>
                    <a:pt x="1969" y="20882"/>
                    <a:pt x="1535" y="21682"/>
                    <a:pt x="3136" y="22216"/>
                  </a:cubicBezTo>
                  <a:cubicBezTo>
                    <a:pt x="4232" y="22605"/>
                    <a:pt x="5412" y="22749"/>
                    <a:pt x="6558" y="22749"/>
                  </a:cubicBezTo>
                  <a:cubicBezTo>
                    <a:pt x="9246" y="22749"/>
                    <a:pt x="11748" y="21953"/>
                    <a:pt x="12543" y="21649"/>
                  </a:cubicBezTo>
                  <a:cubicBezTo>
                    <a:pt x="13677" y="21182"/>
                    <a:pt x="14578" y="20081"/>
                    <a:pt x="14211" y="19047"/>
                  </a:cubicBezTo>
                  <a:cubicBezTo>
                    <a:pt x="13844" y="17980"/>
                    <a:pt x="14244" y="14911"/>
                    <a:pt x="14411" y="10641"/>
                  </a:cubicBezTo>
                  <a:cubicBezTo>
                    <a:pt x="14578" y="6405"/>
                    <a:pt x="13777" y="2168"/>
                    <a:pt x="13110" y="1935"/>
                  </a:cubicBezTo>
                  <a:cubicBezTo>
                    <a:pt x="11809" y="1501"/>
                    <a:pt x="10208" y="1368"/>
                    <a:pt x="10208" y="1368"/>
                  </a:cubicBezTo>
                  <a:cubicBezTo>
                    <a:pt x="10208" y="1368"/>
                    <a:pt x="10208" y="1001"/>
                    <a:pt x="10141" y="868"/>
                  </a:cubicBezTo>
                  <a:cubicBezTo>
                    <a:pt x="10074" y="734"/>
                    <a:pt x="9674" y="634"/>
                    <a:pt x="9674" y="634"/>
                  </a:cubicBezTo>
                  <a:lnTo>
                    <a:pt x="9541" y="1701"/>
                  </a:lnTo>
                  <a:lnTo>
                    <a:pt x="9274" y="1802"/>
                  </a:lnTo>
                  <a:lnTo>
                    <a:pt x="9107" y="2702"/>
                  </a:lnTo>
                  <a:lnTo>
                    <a:pt x="8740" y="1902"/>
                  </a:lnTo>
                  <a:cubicBezTo>
                    <a:pt x="8661" y="1910"/>
                    <a:pt x="8584" y="1915"/>
                    <a:pt x="8509" y="1915"/>
                  </a:cubicBezTo>
                  <a:cubicBezTo>
                    <a:pt x="8011" y="1915"/>
                    <a:pt x="7595" y="1733"/>
                    <a:pt x="7306" y="1501"/>
                  </a:cubicBezTo>
                  <a:cubicBezTo>
                    <a:pt x="6839" y="1234"/>
                    <a:pt x="6672" y="634"/>
                    <a:pt x="6872" y="134"/>
                  </a:cubicBezTo>
                  <a:lnTo>
                    <a:pt x="690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7" name="Google Shape;4687;p41"/>
            <p:cNvSpPr/>
            <p:nvPr/>
          </p:nvSpPr>
          <p:spPr>
            <a:xfrm>
              <a:off x="6812476" y="2821673"/>
              <a:ext cx="110827" cy="74287"/>
            </a:xfrm>
            <a:custGeom>
              <a:avLst/>
              <a:gdLst/>
              <a:ahLst/>
              <a:cxnLst/>
              <a:rect l="l" t="t" r="r" b="b"/>
              <a:pathLst>
                <a:path w="4871" h="3265" extrusionOk="0">
                  <a:moveTo>
                    <a:pt x="1903" y="1"/>
                  </a:moveTo>
                  <a:cubicBezTo>
                    <a:pt x="1838" y="1"/>
                    <a:pt x="1871" y="124"/>
                    <a:pt x="2035" y="429"/>
                  </a:cubicBezTo>
                  <a:cubicBezTo>
                    <a:pt x="2268" y="896"/>
                    <a:pt x="2402" y="963"/>
                    <a:pt x="2402" y="963"/>
                  </a:cubicBezTo>
                  <a:cubicBezTo>
                    <a:pt x="2402" y="963"/>
                    <a:pt x="1101" y="2230"/>
                    <a:pt x="500" y="2364"/>
                  </a:cubicBezTo>
                  <a:cubicBezTo>
                    <a:pt x="100" y="2431"/>
                    <a:pt x="0" y="2931"/>
                    <a:pt x="534" y="3031"/>
                  </a:cubicBezTo>
                  <a:cubicBezTo>
                    <a:pt x="581" y="3042"/>
                    <a:pt x="638" y="3047"/>
                    <a:pt x="702" y="3047"/>
                  </a:cubicBezTo>
                  <a:cubicBezTo>
                    <a:pt x="1410" y="3047"/>
                    <a:pt x="3036" y="2431"/>
                    <a:pt x="3036" y="2431"/>
                  </a:cubicBezTo>
                  <a:lnTo>
                    <a:pt x="4637" y="3264"/>
                  </a:lnTo>
                  <a:lnTo>
                    <a:pt x="4870" y="1930"/>
                  </a:lnTo>
                  <a:lnTo>
                    <a:pt x="3503" y="1430"/>
                  </a:lnTo>
                  <a:cubicBezTo>
                    <a:pt x="3503" y="1430"/>
                    <a:pt x="3403" y="1063"/>
                    <a:pt x="3069" y="863"/>
                  </a:cubicBezTo>
                  <a:cubicBezTo>
                    <a:pt x="2769" y="629"/>
                    <a:pt x="2235" y="229"/>
                    <a:pt x="2035" y="62"/>
                  </a:cubicBezTo>
                  <a:cubicBezTo>
                    <a:pt x="1976" y="23"/>
                    <a:pt x="1931" y="1"/>
                    <a:pt x="1903"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8" name="Google Shape;4688;p41"/>
            <p:cNvSpPr/>
            <p:nvPr/>
          </p:nvSpPr>
          <p:spPr>
            <a:xfrm>
              <a:off x="7190426" y="2655349"/>
              <a:ext cx="158653" cy="342311"/>
            </a:xfrm>
            <a:custGeom>
              <a:avLst/>
              <a:gdLst/>
              <a:ahLst/>
              <a:cxnLst/>
              <a:rect l="l" t="t" r="r" b="b"/>
              <a:pathLst>
                <a:path w="6973" h="15045" extrusionOk="0">
                  <a:moveTo>
                    <a:pt x="2870" y="0"/>
                  </a:moveTo>
                  <a:lnTo>
                    <a:pt x="1" y="2269"/>
                  </a:lnTo>
                  <a:cubicBezTo>
                    <a:pt x="68" y="2669"/>
                    <a:pt x="134" y="3069"/>
                    <a:pt x="134" y="3436"/>
                  </a:cubicBezTo>
                  <a:cubicBezTo>
                    <a:pt x="301" y="5337"/>
                    <a:pt x="968" y="10875"/>
                    <a:pt x="935" y="12176"/>
                  </a:cubicBezTo>
                  <a:cubicBezTo>
                    <a:pt x="902" y="13510"/>
                    <a:pt x="468" y="14310"/>
                    <a:pt x="2069" y="14844"/>
                  </a:cubicBezTo>
                  <a:cubicBezTo>
                    <a:pt x="2269" y="14944"/>
                    <a:pt x="2469" y="14978"/>
                    <a:pt x="2670" y="15044"/>
                  </a:cubicBezTo>
                  <a:cubicBezTo>
                    <a:pt x="6973" y="11609"/>
                    <a:pt x="2870" y="1"/>
                    <a:pt x="28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9" name="Google Shape;4689;p41"/>
            <p:cNvSpPr/>
            <p:nvPr/>
          </p:nvSpPr>
          <p:spPr>
            <a:xfrm>
              <a:off x="7330857" y="2445112"/>
              <a:ext cx="64526" cy="77427"/>
            </a:xfrm>
            <a:custGeom>
              <a:avLst/>
              <a:gdLst/>
              <a:ahLst/>
              <a:cxnLst/>
              <a:rect l="l" t="t" r="r" b="b"/>
              <a:pathLst>
                <a:path w="2836" h="3403" extrusionOk="0">
                  <a:moveTo>
                    <a:pt x="1234" y="801"/>
                  </a:moveTo>
                  <a:cubicBezTo>
                    <a:pt x="767" y="134"/>
                    <a:pt x="934" y="0"/>
                    <a:pt x="934" y="0"/>
                  </a:cubicBezTo>
                  <a:lnTo>
                    <a:pt x="67" y="334"/>
                  </a:lnTo>
                  <a:cubicBezTo>
                    <a:pt x="67" y="634"/>
                    <a:pt x="67" y="801"/>
                    <a:pt x="67" y="801"/>
                  </a:cubicBezTo>
                  <a:lnTo>
                    <a:pt x="0" y="968"/>
                  </a:lnTo>
                  <a:cubicBezTo>
                    <a:pt x="500" y="1201"/>
                    <a:pt x="1101" y="1635"/>
                    <a:pt x="1301" y="2269"/>
                  </a:cubicBezTo>
                  <a:cubicBezTo>
                    <a:pt x="1534" y="2936"/>
                    <a:pt x="1968" y="3269"/>
                    <a:pt x="2335" y="3403"/>
                  </a:cubicBezTo>
                  <a:lnTo>
                    <a:pt x="2502" y="2135"/>
                  </a:lnTo>
                  <a:cubicBezTo>
                    <a:pt x="2502" y="1968"/>
                    <a:pt x="2669" y="1868"/>
                    <a:pt x="2835" y="1902"/>
                  </a:cubicBezTo>
                  <a:cubicBezTo>
                    <a:pt x="2168" y="1701"/>
                    <a:pt x="1735" y="1468"/>
                    <a:pt x="1234" y="80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0" name="Google Shape;4690;p41"/>
            <p:cNvSpPr/>
            <p:nvPr/>
          </p:nvSpPr>
          <p:spPr>
            <a:xfrm>
              <a:off x="7292905" y="2328799"/>
              <a:ext cx="169256" cy="134536"/>
            </a:xfrm>
            <a:custGeom>
              <a:avLst/>
              <a:gdLst/>
              <a:ahLst/>
              <a:cxnLst/>
              <a:rect l="l" t="t" r="r" b="b"/>
              <a:pathLst>
                <a:path w="7439" h="5913" extrusionOk="0">
                  <a:moveTo>
                    <a:pt x="3069" y="0"/>
                  </a:moveTo>
                  <a:cubicBezTo>
                    <a:pt x="2531" y="0"/>
                    <a:pt x="2002" y="197"/>
                    <a:pt x="1568" y="742"/>
                  </a:cubicBezTo>
                  <a:cubicBezTo>
                    <a:pt x="0" y="2711"/>
                    <a:pt x="1902" y="5079"/>
                    <a:pt x="1735" y="5913"/>
                  </a:cubicBezTo>
                  <a:lnTo>
                    <a:pt x="2602" y="5112"/>
                  </a:lnTo>
                  <a:cubicBezTo>
                    <a:pt x="2602" y="5112"/>
                    <a:pt x="2168" y="4245"/>
                    <a:pt x="2569" y="3878"/>
                  </a:cubicBezTo>
                  <a:cubicBezTo>
                    <a:pt x="2648" y="3799"/>
                    <a:pt x="2721" y="3768"/>
                    <a:pt x="2787" y="3768"/>
                  </a:cubicBezTo>
                  <a:cubicBezTo>
                    <a:pt x="3025" y="3768"/>
                    <a:pt x="3169" y="4178"/>
                    <a:pt x="3169" y="4178"/>
                  </a:cubicBezTo>
                  <a:cubicBezTo>
                    <a:pt x="3169" y="4178"/>
                    <a:pt x="3536" y="3778"/>
                    <a:pt x="3736" y="3111"/>
                  </a:cubicBezTo>
                  <a:cubicBezTo>
                    <a:pt x="3736" y="3111"/>
                    <a:pt x="4175" y="3226"/>
                    <a:pt x="4753" y="3226"/>
                  </a:cubicBezTo>
                  <a:cubicBezTo>
                    <a:pt x="5158" y="3226"/>
                    <a:pt x="5632" y="3170"/>
                    <a:pt x="6071" y="2977"/>
                  </a:cubicBezTo>
                  <a:lnTo>
                    <a:pt x="6071" y="2977"/>
                  </a:lnTo>
                  <a:lnTo>
                    <a:pt x="5871" y="4145"/>
                  </a:lnTo>
                  <a:cubicBezTo>
                    <a:pt x="5871" y="4145"/>
                    <a:pt x="6405" y="3278"/>
                    <a:pt x="6572" y="2811"/>
                  </a:cubicBezTo>
                  <a:cubicBezTo>
                    <a:pt x="6572" y="2811"/>
                    <a:pt x="7105" y="2677"/>
                    <a:pt x="7272" y="2110"/>
                  </a:cubicBezTo>
                  <a:cubicBezTo>
                    <a:pt x="7439" y="1543"/>
                    <a:pt x="5938" y="1343"/>
                    <a:pt x="5938" y="1343"/>
                  </a:cubicBezTo>
                  <a:cubicBezTo>
                    <a:pt x="5938" y="1343"/>
                    <a:pt x="4473" y="0"/>
                    <a:pt x="30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1" name="Google Shape;4691;p41"/>
            <p:cNvSpPr/>
            <p:nvPr/>
          </p:nvSpPr>
          <p:spPr>
            <a:xfrm>
              <a:off x="6896707" y="2584178"/>
              <a:ext cx="380263" cy="385109"/>
            </a:xfrm>
            <a:custGeom>
              <a:avLst/>
              <a:gdLst/>
              <a:ahLst/>
              <a:cxnLst/>
              <a:rect l="l" t="t" r="r" b="b"/>
              <a:pathLst>
                <a:path w="16713" h="16926" extrusionOk="0">
                  <a:moveTo>
                    <a:pt x="13674" y="0"/>
                  </a:moveTo>
                  <a:cubicBezTo>
                    <a:pt x="12878" y="0"/>
                    <a:pt x="12366" y="1075"/>
                    <a:pt x="11542" y="2928"/>
                  </a:cubicBezTo>
                  <a:cubicBezTo>
                    <a:pt x="10942" y="4196"/>
                    <a:pt x="8006" y="12435"/>
                    <a:pt x="8006" y="12435"/>
                  </a:cubicBezTo>
                  <a:lnTo>
                    <a:pt x="768" y="11935"/>
                  </a:lnTo>
                  <a:lnTo>
                    <a:pt x="1" y="13602"/>
                  </a:lnTo>
                  <a:cubicBezTo>
                    <a:pt x="1" y="13602"/>
                    <a:pt x="5640" y="16926"/>
                    <a:pt x="8498" y="16926"/>
                  </a:cubicBezTo>
                  <a:cubicBezTo>
                    <a:pt x="8803" y="16926"/>
                    <a:pt x="9076" y="16888"/>
                    <a:pt x="9307" y="16805"/>
                  </a:cubicBezTo>
                  <a:cubicBezTo>
                    <a:pt x="12343" y="15704"/>
                    <a:pt x="13911" y="10333"/>
                    <a:pt x="15312" y="6664"/>
                  </a:cubicBezTo>
                  <a:cubicBezTo>
                    <a:pt x="16713" y="2995"/>
                    <a:pt x="15045" y="360"/>
                    <a:pt x="14011" y="59"/>
                  </a:cubicBezTo>
                  <a:cubicBezTo>
                    <a:pt x="13892" y="20"/>
                    <a:pt x="13780" y="0"/>
                    <a:pt x="136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2" name="Google Shape;4692;p41"/>
            <p:cNvSpPr/>
            <p:nvPr/>
          </p:nvSpPr>
          <p:spPr>
            <a:xfrm>
              <a:off x="7487193" y="1956357"/>
              <a:ext cx="453116" cy="539621"/>
            </a:xfrm>
            <a:custGeom>
              <a:avLst/>
              <a:gdLst/>
              <a:ahLst/>
              <a:cxnLst/>
              <a:rect l="l" t="t" r="r" b="b"/>
              <a:pathLst>
                <a:path w="19915" h="23717" extrusionOk="0">
                  <a:moveTo>
                    <a:pt x="18158" y="0"/>
                  </a:moveTo>
                  <a:cubicBezTo>
                    <a:pt x="17993" y="0"/>
                    <a:pt x="17809" y="49"/>
                    <a:pt x="17613" y="166"/>
                  </a:cubicBezTo>
                  <a:lnTo>
                    <a:pt x="4637" y="7638"/>
                  </a:lnTo>
                  <a:cubicBezTo>
                    <a:pt x="3870" y="8072"/>
                    <a:pt x="3236" y="9273"/>
                    <a:pt x="3236" y="10307"/>
                  </a:cubicBezTo>
                  <a:lnTo>
                    <a:pt x="3236" y="17078"/>
                  </a:lnTo>
                  <a:cubicBezTo>
                    <a:pt x="3236" y="17278"/>
                    <a:pt x="3203" y="17478"/>
                    <a:pt x="3103" y="17645"/>
                  </a:cubicBezTo>
                  <a:lnTo>
                    <a:pt x="34" y="22749"/>
                  </a:lnTo>
                  <a:cubicBezTo>
                    <a:pt x="1" y="22816"/>
                    <a:pt x="34" y="22849"/>
                    <a:pt x="67" y="22882"/>
                  </a:cubicBezTo>
                  <a:cubicBezTo>
                    <a:pt x="67" y="22882"/>
                    <a:pt x="67" y="22916"/>
                    <a:pt x="101" y="22916"/>
                  </a:cubicBezTo>
                  <a:lnTo>
                    <a:pt x="1502" y="23716"/>
                  </a:lnTo>
                  <a:lnTo>
                    <a:pt x="3370" y="22115"/>
                  </a:lnTo>
                  <a:cubicBezTo>
                    <a:pt x="3436" y="22315"/>
                    <a:pt x="3536" y="22482"/>
                    <a:pt x="3703" y="22582"/>
                  </a:cubicBezTo>
                  <a:lnTo>
                    <a:pt x="3670" y="22582"/>
                  </a:lnTo>
                  <a:lnTo>
                    <a:pt x="5204" y="23449"/>
                  </a:lnTo>
                  <a:lnTo>
                    <a:pt x="5271" y="22148"/>
                  </a:lnTo>
                  <a:lnTo>
                    <a:pt x="17580" y="15043"/>
                  </a:lnTo>
                  <a:cubicBezTo>
                    <a:pt x="18380" y="14610"/>
                    <a:pt x="18981" y="13409"/>
                    <a:pt x="18981" y="12375"/>
                  </a:cubicBezTo>
                  <a:lnTo>
                    <a:pt x="18981" y="2067"/>
                  </a:lnTo>
                  <a:lnTo>
                    <a:pt x="19915" y="900"/>
                  </a:lnTo>
                  <a:lnTo>
                    <a:pt x="18480" y="66"/>
                  </a:lnTo>
                  <a:cubicBezTo>
                    <a:pt x="18384" y="24"/>
                    <a:pt x="18276" y="0"/>
                    <a:pt x="181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3" name="Google Shape;4693;p41"/>
            <p:cNvSpPr/>
            <p:nvPr/>
          </p:nvSpPr>
          <p:spPr>
            <a:xfrm>
              <a:off x="7520048" y="1975401"/>
              <a:ext cx="432411" cy="521487"/>
            </a:xfrm>
            <a:custGeom>
              <a:avLst/>
              <a:gdLst/>
              <a:ahLst/>
              <a:cxnLst/>
              <a:rect l="l" t="t" r="r" b="b"/>
              <a:pathLst>
                <a:path w="19005" h="22920" extrusionOk="0">
                  <a:moveTo>
                    <a:pt x="18154" y="1"/>
                  </a:moveTo>
                  <a:cubicBezTo>
                    <a:pt x="17985" y="1"/>
                    <a:pt x="17798" y="53"/>
                    <a:pt x="17604" y="163"/>
                  </a:cubicBezTo>
                  <a:lnTo>
                    <a:pt x="4661" y="7635"/>
                  </a:lnTo>
                  <a:cubicBezTo>
                    <a:pt x="3894" y="8102"/>
                    <a:pt x="3260" y="9269"/>
                    <a:pt x="3260" y="10304"/>
                  </a:cubicBezTo>
                  <a:lnTo>
                    <a:pt x="3260" y="17075"/>
                  </a:lnTo>
                  <a:cubicBezTo>
                    <a:pt x="3260" y="17275"/>
                    <a:pt x="3193" y="17475"/>
                    <a:pt x="3093" y="17675"/>
                  </a:cubicBezTo>
                  <a:lnTo>
                    <a:pt x="58" y="22779"/>
                  </a:lnTo>
                  <a:cubicBezTo>
                    <a:pt x="0" y="22837"/>
                    <a:pt x="67" y="22919"/>
                    <a:pt x="151" y="22919"/>
                  </a:cubicBezTo>
                  <a:cubicBezTo>
                    <a:pt x="164" y="22919"/>
                    <a:pt x="177" y="22917"/>
                    <a:pt x="191" y="22913"/>
                  </a:cubicBezTo>
                  <a:lnTo>
                    <a:pt x="3260" y="21145"/>
                  </a:lnTo>
                  <a:lnTo>
                    <a:pt x="3260" y="21478"/>
                  </a:lnTo>
                  <a:cubicBezTo>
                    <a:pt x="3260" y="22251"/>
                    <a:pt x="3614" y="22707"/>
                    <a:pt x="4113" y="22707"/>
                  </a:cubicBezTo>
                  <a:cubicBezTo>
                    <a:pt x="4282" y="22707"/>
                    <a:pt x="4467" y="22655"/>
                    <a:pt x="4661" y="22546"/>
                  </a:cubicBezTo>
                  <a:lnTo>
                    <a:pt x="17604" y="15040"/>
                  </a:lnTo>
                  <a:cubicBezTo>
                    <a:pt x="18371" y="14607"/>
                    <a:pt x="19005" y="13406"/>
                    <a:pt x="19005" y="12405"/>
                  </a:cubicBezTo>
                  <a:lnTo>
                    <a:pt x="19005" y="1197"/>
                  </a:lnTo>
                  <a:cubicBezTo>
                    <a:pt x="19005" y="450"/>
                    <a:pt x="18652" y="1"/>
                    <a:pt x="181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4" name="Google Shape;4694;p41"/>
            <p:cNvSpPr/>
            <p:nvPr/>
          </p:nvSpPr>
          <p:spPr>
            <a:xfrm>
              <a:off x="7684530" y="2123818"/>
              <a:ext cx="148779" cy="237627"/>
            </a:xfrm>
            <a:custGeom>
              <a:avLst/>
              <a:gdLst/>
              <a:ahLst/>
              <a:cxnLst/>
              <a:rect l="l" t="t" r="r" b="b"/>
              <a:pathLst>
                <a:path w="6539" h="10444" extrusionOk="0">
                  <a:moveTo>
                    <a:pt x="6169" y="1"/>
                  </a:moveTo>
                  <a:cubicBezTo>
                    <a:pt x="6090" y="1"/>
                    <a:pt x="6001" y="26"/>
                    <a:pt x="5905" y="78"/>
                  </a:cubicBezTo>
                  <a:lnTo>
                    <a:pt x="634" y="3113"/>
                  </a:lnTo>
                  <a:cubicBezTo>
                    <a:pt x="267" y="3314"/>
                    <a:pt x="0" y="3881"/>
                    <a:pt x="0" y="4348"/>
                  </a:cubicBezTo>
                  <a:lnTo>
                    <a:pt x="0" y="9885"/>
                  </a:lnTo>
                  <a:cubicBezTo>
                    <a:pt x="0" y="10227"/>
                    <a:pt x="144" y="10444"/>
                    <a:pt x="364" y="10444"/>
                  </a:cubicBezTo>
                  <a:cubicBezTo>
                    <a:pt x="445" y="10444"/>
                    <a:pt x="536" y="10414"/>
                    <a:pt x="634" y="10352"/>
                  </a:cubicBezTo>
                  <a:lnTo>
                    <a:pt x="5905" y="7316"/>
                  </a:lnTo>
                  <a:cubicBezTo>
                    <a:pt x="6272" y="7116"/>
                    <a:pt x="6538" y="6583"/>
                    <a:pt x="6538" y="6116"/>
                  </a:cubicBezTo>
                  <a:lnTo>
                    <a:pt x="6538" y="545"/>
                  </a:lnTo>
                  <a:cubicBezTo>
                    <a:pt x="6538" y="200"/>
                    <a:pt x="6393" y="1"/>
                    <a:pt x="616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5" name="Google Shape;4695;p41"/>
            <p:cNvSpPr/>
            <p:nvPr/>
          </p:nvSpPr>
          <p:spPr>
            <a:xfrm>
              <a:off x="4915036" y="1125261"/>
              <a:ext cx="384039" cy="367339"/>
            </a:xfrm>
            <a:custGeom>
              <a:avLst/>
              <a:gdLst/>
              <a:ahLst/>
              <a:cxnLst/>
              <a:rect l="l" t="t" r="r" b="b"/>
              <a:pathLst>
                <a:path w="16879" h="16145" extrusionOk="0">
                  <a:moveTo>
                    <a:pt x="7606" y="0"/>
                  </a:moveTo>
                  <a:lnTo>
                    <a:pt x="0" y="10774"/>
                  </a:lnTo>
                  <a:lnTo>
                    <a:pt x="9207" y="16145"/>
                  </a:lnTo>
                  <a:lnTo>
                    <a:pt x="16879" y="5371"/>
                  </a:lnTo>
                  <a:lnTo>
                    <a:pt x="760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6" name="Google Shape;4696;p41"/>
            <p:cNvSpPr/>
            <p:nvPr/>
          </p:nvSpPr>
          <p:spPr>
            <a:xfrm>
              <a:off x="5226979" y="680487"/>
              <a:ext cx="383289" cy="367362"/>
            </a:xfrm>
            <a:custGeom>
              <a:avLst/>
              <a:gdLst/>
              <a:ahLst/>
              <a:cxnLst/>
              <a:rect l="l" t="t" r="r" b="b"/>
              <a:pathLst>
                <a:path w="16846" h="16146" extrusionOk="0">
                  <a:moveTo>
                    <a:pt x="7572" y="1"/>
                  </a:moveTo>
                  <a:lnTo>
                    <a:pt x="0" y="10808"/>
                  </a:lnTo>
                  <a:lnTo>
                    <a:pt x="9173" y="16146"/>
                  </a:lnTo>
                  <a:lnTo>
                    <a:pt x="16845" y="5371"/>
                  </a:lnTo>
                  <a:lnTo>
                    <a:pt x="757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7" name="Google Shape;4697;p41"/>
            <p:cNvSpPr/>
            <p:nvPr/>
          </p:nvSpPr>
          <p:spPr>
            <a:xfrm>
              <a:off x="5014466" y="738939"/>
              <a:ext cx="485743" cy="690675"/>
            </a:xfrm>
            <a:custGeom>
              <a:avLst/>
              <a:gdLst/>
              <a:ahLst/>
              <a:cxnLst/>
              <a:rect l="l" t="t" r="r" b="b"/>
              <a:pathLst>
                <a:path w="21349" h="30356" fill="none" extrusionOk="0">
                  <a:moveTo>
                    <a:pt x="0" y="30355"/>
                  </a:moveTo>
                  <a:lnTo>
                    <a:pt x="21349" y="0"/>
                  </a:lnTo>
                </a:path>
              </a:pathLst>
            </a:custGeom>
            <a:noFill/>
            <a:ln w="10850" cap="flat" cmpd="sng">
              <a:solidFill>
                <a:schemeClr val="dk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8" name="Google Shape;4698;p41"/>
            <p:cNvSpPr/>
            <p:nvPr/>
          </p:nvSpPr>
          <p:spPr>
            <a:xfrm>
              <a:off x="5061520" y="929518"/>
              <a:ext cx="154854" cy="165388"/>
            </a:xfrm>
            <a:custGeom>
              <a:avLst/>
              <a:gdLst/>
              <a:ahLst/>
              <a:cxnLst/>
              <a:rect l="l" t="t" r="r" b="b"/>
              <a:pathLst>
                <a:path w="6806" h="7269" extrusionOk="0">
                  <a:moveTo>
                    <a:pt x="4013" y="0"/>
                  </a:moveTo>
                  <a:cubicBezTo>
                    <a:pt x="3638" y="0"/>
                    <a:pt x="3215" y="127"/>
                    <a:pt x="2769" y="397"/>
                  </a:cubicBezTo>
                  <a:cubicBezTo>
                    <a:pt x="1234" y="1264"/>
                    <a:pt x="0" y="3433"/>
                    <a:pt x="0" y="5167"/>
                  </a:cubicBezTo>
                  <a:cubicBezTo>
                    <a:pt x="0" y="6435"/>
                    <a:pt x="634" y="7135"/>
                    <a:pt x="1535" y="7135"/>
                  </a:cubicBezTo>
                  <a:lnTo>
                    <a:pt x="4136" y="7269"/>
                  </a:lnTo>
                  <a:lnTo>
                    <a:pt x="6805" y="2565"/>
                  </a:lnTo>
                  <a:lnTo>
                    <a:pt x="5037" y="431"/>
                  </a:lnTo>
                  <a:cubicBezTo>
                    <a:pt x="4776" y="152"/>
                    <a:pt x="4423" y="0"/>
                    <a:pt x="40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9" name="Google Shape;4699;p41"/>
            <p:cNvSpPr/>
            <p:nvPr/>
          </p:nvSpPr>
          <p:spPr>
            <a:xfrm>
              <a:off x="5124500" y="965172"/>
              <a:ext cx="260357" cy="248139"/>
            </a:xfrm>
            <a:custGeom>
              <a:avLst/>
              <a:gdLst/>
              <a:ahLst/>
              <a:cxnLst/>
              <a:rect l="l" t="t" r="r" b="b"/>
              <a:pathLst>
                <a:path w="11443" h="10906" extrusionOk="0">
                  <a:moveTo>
                    <a:pt x="3991" y="1"/>
                  </a:moveTo>
                  <a:cubicBezTo>
                    <a:pt x="3625" y="1"/>
                    <a:pt x="3212" y="117"/>
                    <a:pt x="2769" y="365"/>
                  </a:cubicBezTo>
                  <a:cubicBezTo>
                    <a:pt x="1235" y="1265"/>
                    <a:pt x="1" y="3400"/>
                    <a:pt x="1" y="5168"/>
                  </a:cubicBezTo>
                  <a:cubicBezTo>
                    <a:pt x="1" y="6035"/>
                    <a:pt x="301" y="6636"/>
                    <a:pt x="768" y="6936"/>
                  </a:cubicBezTo>
                  <a:lnTo>
                    <a:pt x="801" y="6936"/>
                  </a:lnTo>
                  <a:cubicBezTo>
                    <a:pt x="801" y="6936"/>
                    <a:pt x="835" y="6936"/>
                    <a:pt x="835" y="6969"/>
                  </a:cubicBezTo>
                  <a:lnTo>
                    <a:pt x="7640" y="10906"/>
                  </a:lnTo>
                  <a:lnTo>
                    <a:pt x="11442" y="4101"/>
                  </a:lnTo>
                  <a:lnTo>
                    <a:pt x="4838" y="265"/>
                  </a:lnTo>
                  <a:cubicBezTo>
                    <a:pt x="4602" y="92"/>
                    <a:pt x="4316" y="1"/>
                    <a:pt x="3991" y="1"/>
                  </a:cubicBezTo>
                  <a:close/>
                </a:path>
              </a:pathLst>
            </a:custGeom>
            <a:solidFill>
              <a:srgbClr val="F8B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0" name="Google Shape;4700;p41"/>
            <p:cNvSpPr/>
            <p:nvPr/>
          </p:nvSpPr>
          <p:spPr>
            <a:xfrm>
              <a:off x="5278583" y="1054841"/>
              <a:ext cx="126003" cy="162362"/>
            </a:xfrm>
            <a:custGeom>
              <a:avLst/>
              <a:gdLst/>
              <a:ahLst/>
              <a:cxnLst/>
              <a:rect l="l" t="t" r="r" b="b"/>
              <a:pathLst>
                <a:path w="5538" h="7136" extrusionOk="0">
                  <a:moveTo>
                    <a:pt x="4028" y="0"/>
                  </a:moveTo>
                  <a:cubicBezTo>
                    <a:pt x="3651" y="0"/>
                    <a:pt x="3223" y="127"/>
                    <a:pt x="2769" y="393"/>
                  </a:cubicBezTo>
                  <a:cubicBezTo>
                    <a:pt x="1235" y="1260"/>
                    <a:pt x="0" y="3395"/>
                    <a:pt x="0" y="5163"/>
                  </a:cubicBezTo>
                  <a:cubicBezTo>
                    <a:pt x="0" y="6418"/>
                    <a:pt x="622" y="7136"/>
                    <a:pt x="1532" y="7136"/>
                  </a:cubicBezTo>
                  <a:cubicBezTo>
                    <a:pt x="1904" y="7136"/>
                    <a:pt x="2324" y="7016"/>
                    <a:pt x="2769" y="6764"/>
                  </a:cubicBezTo>
                  <a:cubicBezTo>
                    <a:pt x="4303" y="5864"/>
                    <a:pt x="5538" y="3729"/>
                    <a:pt x="5538" y="1961"/>
                  </a:cubicBezTo>
                  <a:cubicBezTo>
                    <a:pt x="5538" y="716"/>
                    <a:pt x="4926" y="0"/>
                    <a:pt x="4028" y="0"/>
                  </a:cubicBezTo>
                  <a:close/>
                </a:path>
              </a:pathLst>
            </a:custGeom>
            <a:solidFill>
              <a:srgbClr val="FFD5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1" name="Google Shape;4701;p41"/>
            <p:cNvSpPr/>
            <p:nvPr/>
          </p:nvSpPr>
          <p:spPr>
            <a:xfrm>
              <a:off x="5306660" y="1084420"/>
              <a:ext cx="129803" cy="160769"/>
            </a:xfrm>
            <a:custGeom>
              <a:avLst/>
              <a:gdLst/>
              <a:ahLst/>
              <a:cxnLst/>
              <a:rect l="l" t="t" r="r" b="b"/>
              <a:pathLst>
                <a:path w="5705" h="7066" extrusionOk="0">
                  <a:moveTo>
                    <a:pt x="4048" y="0"/>
                  </a:moveTo>
                  <a:cubicBezTo>
                    <a:pt x="3340" y="0"/>
                    <a:pt x="2836" y="94"/>
                    <a:pt x="2836" y="94"/>
                  </a:cubicBezTo>
                  <a:cubicBezTo>
                    <a:pt x="2836" y="94"/>
                    <a:pt x="2402" y="94"/>
                    <a:pt x="1935" y="327"/>
                  </a:cubicBezTo>
                  <a:cubicBezTo>
                    <a:pt x="868" y="928"/>
                    <a:pt x="1" y="2429"/>
                    <a:pt x="34" y="3630"/>
                  </a:cubicBezTo>
                  <a:cubicBezTo>
                    <a:pt x="34" y="3830"/>
                    <a:pt x="34" y="3963"/>
                    <a:pt x="67" y="4130"/>
                  </a:cubicBezTo>
                  <a:cubicBezTo>
                    <a:pt x="101" y="4197"/>
                    <a:pt x="101" y="4264"/>
                    <a:pt x="134" y="4297"/>
                  </a:cubicBezTo>
                  <a:cubicBezTo>
                    <a:pt x="434" y="5298"/>
                    <a:pt x="1035" y="6432"/>
                    <a:pt x="2035" y="7066"/>
                  </a:cubicBezTo>
                  <a:lnTo>
                    <a:pt x="5705" y="194"/>
                  </a:lnTo>
                  <a:cubicBezTo>
                    <a:pt x="5120" y="44"/>
                    <a:pt x="4536" y="0"/>
                    <a:pt x="40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2" name="Google Shape;4702;p41"/>
            <p:cNvSpPr/>
            <p:nvPr/>
          </p:nvSpPr>
          <p:spPr>
            <a:xfrm>
              <a:off x="5330938" y="1085694"/>
              <a:ext cx="126777" cy="162225"/>
            </a:xfrm>
            <a:custGeom>
              <a:avLst/>
              <a:gdLst/>
              <a:ahLst/>
              <a:cxnLst/>
              <a:rect l="l" t="t" r="r" b="b"/>
              <a:pathLst>
                <a:path w="5572" h="7130" extrusionOk="0">
                  <a:moveTo>
                    <a:pt x="4006" y="0"/>
                  </a:moveTo>
                  <a:cubicBezTo>
                    <a:pt x="3634" y="0"/>
                    <a:pt x="3215" y="120"/>
                    <a:pt x="2770" y="371"/>
                  </a:cubicBezTo>
                  <a:cubicBezTo>
                    <a:pt x="1235" y="1272"/>
                    <a:pt x="1" y="3407"/>
                    <a:pt x="1" y="5175"/>
                  </a:cubicBezTo>
                  <a:cubicBezTo>
                    <a:pt x="1" y="6403"/>
                    <a:pt x="636" y="7129"/>
                    <a:pt x="1552" y="7129"/>
                  </a:cubicBezTo>
                  <a:cubicBezTo>
                    <a:pt x="1929" y="7129"/>
                    <a:pt x="2355" y="7006"/>
                    <a:pt x="2803" y="6743"/>
                  </a:cubicBezTo>
                  <a:cubicBezTo>
                    <a:pt x="4304" y="5875"/>
                    <a:pt x="5572" y="3707"/>
                    <a:pt x="5538" y="1973"/>
                  </a:cubicBezTo>
                  <a:cubicBezTo>
                    <a:pt x="5538" y="717"/>
                    <a:pt x="4916" y="0"/>
                    <a:pt x="40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3" name="Google Shape;4703;p41"/>
            <p:cNvSpPr/>
            <p:nvPr/>
          </p:nvSpPr>
          <p:spPr>
            <a:xfrm>
              <a:off x="5343088" y="1132838"/>
              <a:ext cx="132852" cy="92625"/>
            </a:xfrm>
            <a:custGeom>
              <a:avLst/>
              <a:gdLst/>
              <a:ahLst/>
              <a:cxnLst/>
              <a:rect l="l" t="t" r="r" b="b"/>
              <a:pathLst>
                <a:path w="5839" h="4071" extrusionOk="0">
                  <a:moveTo>
                    <a:pt x="501" y="1"/>
                  </a:moveTo>
                  <a:cubicBezTo>
                    <a:pt x="334" y="301"/>
                    <a:pt x="167" y="568"/>
                    <a:pt x="1" y="868"/>
                  </a:cubicBezTo>
                  <a:lnTo>
                    <a:pt x="34" y="868"/>
                  </a:lnTo>
                  <a:lnTo>
                    <a:pt x="4004" y="3203"/>
                  </a:lnTo>
                  <a:cubicBezTo>
                    <a:pt x="4037" y="3670"/>
                    <a:pt x="4437" y="4070"/>
                    <a:pt x="4904" y="4070"/>
                  </a:cubicBezTo>
                  <a:cubicBezTo>
                    <a:pt x="5405" y="4070"/>
                    <a:pt x="5838" y="3637"/>
                    <a:pt x="5838" y="3136"/>
                  </a:cubicBezTo>
                  <a:cubicBezTo>
                    <a:pt x="5838" y="2636"/>
                    <a:pt x="5405" y="2236"/>
                    <a:pt x="4904" y="2236"/>
                  </a:cubicBezTo>
                  <a:cubicBezTo>
                    <a:pt x="4771" y="2236"/>
                    <a:pt x="4637" y="2269"/>
                    <a:pt x="4504" y="2336"/>
                  </a:cubicBezTo>
                  <a:lnTo>
                    <a:pt x="5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4" name="Google Shape;4704;p41"/>
            <p:cNvSpPr/>
            <p:nvPr/>
          </p:nvSpPr>
          <p:spPr>
            <a:xfrm>
              <a:off x="5489572" y="1219162"/>
              <a:ext cx="28099" cy="28304"/>
            </a:xfrm>
            <a:custGeom>
              <a:avLst/>
              <a:gdLst/>
              <a:ahLst/>
              <a:cxnLst/>
              <a:rect l="l" t="t" r="r" b="b"/>
              <a:pathLst>
                <a:path w="1235" h="1244" extrusionOk="0">
                  <a:moveTo>
                    <a:pt x="632" y="1"/>
                  </a:moveTo>
                  <a:cubicBezTo>
                    <a:pt x="467" y="1"/>
                    <a:pt x="306" y="66"/>
                    <a:pt x="167" y="176"/>
                  </a:cubicBezTo>
                  <a:cubicBezTo>
                    <a:pt x="134" y="210"/>
                    <a:pt x="134" y="243"/>
                    <a:pt x="101" y="276"/>
                  </a:cubicBezTo>
                  <a:cubicBezTo>
                    <a:pt x="67" y="310"/>
                    <a:pt x="67" y="343"/>
                    <a:pt x="34" y="376"/>
                  </a:cubicBezTo>
                  <a:cubicBezTo>
                    <a:pt x="34" y="410"/>
                    <a:pt x="1" y="443"/>
                    <a:pt x="1" y="510"/>
                  </a:cubicBezTo>
                  <a:cubicBezTo>
                    <a:pt x="1" y="543"/>
                    <a:pt x="1" y="576"/>
                    <a:pt x="1" y="610"/>
                  </a:cubicBezTo>
                  <a:cubicBezTo>
                    <a:pt x="1" y="777"/>
                    <a:pt x="67" y="943"/>
                    <a:pt x="167" y="1077"/>
                  </a:cubicBezTo>
                  <a:cubicBezTo>
                    <a:pt x="301" y="1177"/>
                    <a:pt x="468" y="1244"/>
                    <a:pt x="601" y="1244"/>
                  </a:cubicBezTo>
                  <a:lnTo>
                    <a:pt x="734" y="1244"/>
                  </a:lnTo>
                  <a:cubicBezTo>
                    <a:pt x="768" y="1210"/>
                    <a:pt x="801" y="1210"/>
                    <a:pt x="868" y="1210"/>
                  </a:cubicBezTo>
                  <a:cubicBezTo>
                    <a:pt x="901" y="1177"/>
                    <a:pt x="935" y="1177"/>
                    <a:pt x="968" y="1144"/>
                  </a:cubicBezTo>
                  <a:cubicBezTo>
                    <a:pt x="1001" y="1110"/>
                    <a:pt x="1035" y="1077"/>
                    <a:pt x="1068" y="1077"/>
                  </a:cubicBezTo>
                  <a:cubicBezTo>
                    <a:pt x="1168" y="943"/>
                    <a:pt x="1235" y="777"/>
                    <a:pt x="1235" y="610"/>
                  </a:cubicBezTo>
                  <a:cubicBezTo>
                    <a:pt x="1235" y="443"/>
                    <a:pt x="1168" y="310"/>
                    <a:pt x="1068" y="176"/>
                  </a:cubicBezTo>
                  <a:cubicBezTo>
                    <a:pt x="1035" y="143"/>
                    <a:pt x="1001" y="109"/>
                    <a:pt x="968" y="109"/>
                  </a:cubicBezTo>
                  <a:cubicBezTo>
                    <a:pt x="935" y="76"/>
                    <a:pt x="901" y="76"/>
                    <a:pt x="868" y="43"/>
                  </a:cubicBezTo>
                  <a:cubicBezTo>
                    <a:pt x="801" y="43"/>
                    <a:pt x="768" y="9"/>
                    <a:pt x="734" y="9"/>
                  </a:cubicBezTo>
                  <a:cubicBezTo>
                    <a:pt x="700" y="4"/>
                    <a:pt x="666" y="1"/>
                    <a:pt x="632" y="1"/>
                  </a:cubicBezTo>
                  <a:close/>
                </a:path>
              </a:pathLst>
            </a:custGeom>
            <a:solidFill>
              <a:srgbClr val="88A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5" name="Google Shape;4705;p41"/>
            <p:cNvSpPr/>
            <p:nvPr/>
          </p:nvSpPr>
          <p:spPr>
            <a:xfrm>
              <a:off x="5526773" y="1241824"/>
              <a:ext cx="427315" cy="253827"/>
            </a:xfrm>
            <a:custGeom>
              <a:avLst/>
              <a:gdLst/>
              <a:ahLst/>
              <a:cxnLst/>
              <a:rect l="l" t="t" r="r" b="b"/>
              <a:pathLst>
                <a:path w="18781" h="11156" extrusionOk="0">
                  <a:moveTo>
                    <a:pt x="720" y="0"/>
                  </a:moveTo>
                  <a:cubicBezTo>
                    <a:pt x="498" y="0"/>
                    <a:pt x="279" y="112"/>
                    <a:pt x="167" y="314"/>
                  </a:cubicBezTo>
                  <a:cubicBezTo>
                    <a:pt x="0" y="615"/>
                    <a:pt x="100" y="981"/>
                    <a:pt x="400" y="1148"/>
                  </a:cubicBezTo>
                  <a:cubicBezTo>
                    <a:pt x="500" y="1215"/>
                    <a:pt x="601" y="1248"/>
                    <a:pt x="701" y="1248"/>
                  </a:cubicBezTo>
                  <a:cubicBezTo>
                    <a:pt x="934" y="1248"/>
                    <a:pt x="1134" y="1115"/>
                    <a:pt x="1268" y="915"/>
                  </a:cubicBezTo>
                  <a:cubicBezTo>
                    <a:pt x="1434" y="615"/>
                    <a:pt x="1334" y="248"/>
                    <a:pt x="1034" y="81"/>
                  </a:cubicBezTo>
                  <a:cubicBezTo>
                    <a:pt x="936" y="26"/>
                    <a:pt x="828" y="0"/>
                    <a:pt x="720" y="0"/>
                  </a:cubicBezTo>
                  <a:close/>
                  <a:moveTo>
                    <a:pt x="2454" y="986"/>
                  </a:moveTo>
                  <a:cubicBezTo>
                    <a:pt x="2232" y="986"/>
                    <a:pt x="2014" y="1113"/>
                    <a:pt x="1901" y="1315"/>
                  </a:cubicBezTo>
                  <a:cubicBezTo>
                    <a:pt x="1735" y="1615"/>
                    <a:pt x="1835" y="1982"/>
                    <a:pt x="2135" y="2149"/>
                  </a:cubicBezTo>
                  <a:cubicBezTo>
                    <a:pt x="2235" y="2216"/>
                    <a:pt x="2335" y="2249"/>
                    <a:pt x="2435" y="2249"/>
                  </a:cubicBezTo>
                  <a:cubicBezTo>
                    <a:pt x="2669" y="2249"/>
                    <a:pt x="2869" y="2116"/>
                    <a:pt x="3002" y="1915"/>
                  </a:cubicBezTo>
                  <a:cubicBezTo>
                    <a:pt x="3169" y="1615"/>
                    <a:pt x="3069" y="1248"/>
                    <a:pt x="2769" y="1082"/>
                  </a:cubicBezTo>
                  <a:cubicBezTo>
                    <a:pt x="2671" y="1016"/>
                    <a:pt x="2562" y="986"/>
                    <a:pt x="2454" y="986"/>
                  </a:cubicBezTo>
                  <a:close/>
                  <a:moveTo>
                    <a:pt x="4190" y="1969"/>
                  </a:moveTo>
                  <a:cubicBezTo>
                    <a:pt x="3967" y="1969"/>
                    <a:pt x="3748" y="2080"/>
                    <a:pt x="3636" y="2282"/>
                  </a:cubicBezTo>
                  <a:cubicBezTo>
                    <a:pt x="3469" y="2583"/>
                    <a:pt x="3569" y="2983"/>
                    <a:pt x="3870" y="3150"/>
                  </a:cubicBezTo>
                  <a:cubicBezTo>
                    <a:pt x="3970" y="3216"/>
                    <a:pt x="4070" y="3216"/>
                    <a:pt x="4203" y="3216"/>
                  </a:cubicBezTo>
                  <a:cubicBezTo>
                    <a:pt x="4403" y="3216"/>
                    <a:pt x="4603" y="3116"/>
                    <a:pt x="4737" y="2916"/>
                  </a:cubicBezTo>
                  <a:cubicBezTo>
                    <a:pt x="4904" y="2616"/>
                    <a:pt x="4804" y="2216"/>
                    <a:pt x="4503" y="2049"/>
                  </a:cubicBezTo>
                  <a:cubicBezTo>
                    <a:pt x="4406" y="1995"/>
                    <a:pt x="4297" y="1969"/>
                    <a:pt x="4190" y="1969"/>
                  </a:cubicBezTo>
                  <a:close/>
                  <a:moveTo>
                    <a:pt x="5924" y="2969"/>
                  </a:moveTo>
                  <a:cubicBezTo>
                    <a:pt x="5702" y="2969"/>
                    <a:pt x="5483" y="3081"/>
                    <a:pt x="5371" y="3283"/>
                  </a:cubicBezTo>
                  <a:cubicBezTo>
                    <a:pt x="5204" y="3583"/>
                    <a:pt x="5304" y="3950"/>
                    <a:pt x="5604" y="4150"/>
                  </a:cubicBezTo>
                  <a:cubicBezTo>
                    <a:pt x="5704" y="4184"/>
                    <a:pt x="5804" y="4217"/>
                    <a:pt x="5938" y="4217"/>
                  </a:cubicBezTo>
                  <a:cubicBezTo>
                    <a:pt x="6138" y="4217"/>
                    <a:pt x="6338" y="4117"/>
                    <a:pt x="6471" y="3917"/>
                  </a:cubicBezTo>
                  <a:cubicBezTo>
                    <a:pt x="6638" y="3617"/>
                    <a:pt x="6538" y="3216"/>
                    <a:pt x="6238" y="3050"/>
                  </a:cubicBezTo>
                  <a:cubicBezTo>
                    <a:pt x="6140" y="2995"/>
                    <a:pt x="6032" y="2969"/>
                    <a:pt x="5924" y="2969"/>
                  </a:cubicBezTo>
                  <a:close/>
                  <a:moveTo>
                    <a:pt x="7659" y="3970"/>
                  </a:moveTo>
                  <a:cubicBezTo>
                    <a:pt x="7436" y="3970"/>
                    <a:pt x="7218" y="4081"/>
                    <a:pt x="7105" y="4284"/>
                  </a:cubicBezTo>
                  <a:cubicBezTo>
                    <a:pt x="6938" y="4584"/>
                    <a:pt x="7038" y="4951"/>
                    <a:pt x="7339" y="5118"/>
                  </a:cubicBezTo>
                  <a:cubicBezTo>
                    <a:pt x="7439" y="5184"/>
                    <a:pt x="7539" y="5218"/>
                    <a:pt x="7672" y="5218"/>
                  </a:cubicBezTo>
                  <a:cubicBezTo>
                    <a:pt x="7872" y="5218"/>
                    <a:pt x="8073" y="5084"/>
                    <a:pt x="8206" y="4884"/>
                  </a:cubicBezTo>
                  <a:cubicBezTo>
                    <a:pt x="8373" y="4584"/>
                    <a:pt x="8273" y="4217"/>
                    <a:pt x="7972" y="4050"/>
                  </a:cubicBezTo>
                  <a:cubicBezTo>
                    <a:pt x="7875" y="3996"/>
                    <a:pt x="7766" y="3970"/>
                    <a:pt x="7659" y="3970"/>
                  </a:cubicBezTo>
                  <a:close/>
                  <a:moveTo>
                    <a:pt x="9392" y="4956"/>
                  </a:moveTo>
                  <a:cubicBezTo>
                    <a:pt x="9170" y="4956"/>
                    <a:pt x="8952" y="5082"/>
                    <a:pt x="8840" y="5285"/>
                  </a:cubicBezTo>
                  <a:cubicBezTo>
                    <a:pt x="8673" y="5585"/>
                    <a:pt x="8773" y="5952"/>
                    <a:pt x="9073" y="6118"/>
                  </a:cubicBezTo>
                  <a:cubicBezTo>
                    <a:pt x="9173" y="6185"/>
                    <a:pt x="9273" y="6219"/>
                    <a:pt x="9407" y="6219"/>
                  </a:cubicBezTo>
                  <a:cubicBezTo>
                    <a:pt x="9607" y="6219"/>
                    <a:pt x="9807" y="6085"/>
                    <a:pt x="9941" y="5885"/>
                  </a:cubicBezTo>
                  <a:cubicBezTo>
                    <a:pt x="10107" y="5585"/>
                    <a:pt x="10007" y="5218"/>
                    <a:pt x="9707" y="5051"/>
                  </a:cubicBezTo>
                  <a:cubicBezTo>
                    <a:pt x="9609" y="4986"/>
                    <a:pt x="9500" y="4956"/>
                    <a:pt x="9392" y="4956"/>
                  </a:cubicBezTo>
                  <a:close/>
                  <a:moveTo>
                    <a:pt x="11128" y="5938"/>
                  </a:moveTo>
                  <a:cubicBezTo>
                    <a:pt x="10905" y="5938"/>
                    <a:pt x="10687" y="6049"/>
                    <a:pt x="10574" y="6252"/>
                  </a:cubicBezTo>
                  <a:cubicBezTo>
                    <a:pt x="10408" y="6552"/>
                    <a:pt x="10508" y="6952"/>
                    <a:pt x="10808" y="7119"/>
                  </a:cubicBezTo>
                  <a:cubicBezTo>
                    <a:pt x="10908" y="7186"/>
                    <a:pt x="11041" y="7186"/>
                    <a:pt x="11141" y="7186"/>
                  </a:cubicBezTo>
                  <a:cubicBezTo>
                    <a:pt x="11342" y="7186"/>
                    <a:pt x="11542" y="7086"/>
                    <a:pt x="11675" y="6886"/>
                  </a:cubicBezTo>
                  <a:cubicBezTo>
                    <a:pt x="11842" y="6585"/>
                    <a:pt x="11742" y="6185"/>
                    <a:pt x="11442" y="6018"/>
                  </a:cubicBezTo>
                  <a:cubicBezTo>
                    <a:pt x="11344" y="5964"/>
                    <a:pt x="11235" y="5938"/>
                    <a:pt x="11128" y="5938"/>
                  </a:cubicBezTo>
                  <a:close/>
                  <a:moveTo>
                    <a:pt x="12870" y="6939"/>
                  </a:moveTo>
                  <a:cubicBezTo>
                    <a:pt x="12655" y="6939"/>
                    <a:pt x="12444" y="7050"/>
                    <a:pt x="12309" y="7253"/>
                  </a:cubicBezTo>
                  <a:cubicBezTo>
                    <a:pt x="12142" y="7553"/>
                    <a:pt x="12242" y="7920"/>
                    <a:pt x="12542" y="8120"/>
                  </a:cubicBezTo>
                  <a:cubicBezTo>
                    <a:pt x="12642" y="8153"/>
                    <a:pt x="12743" y="8187"/>
                    <a:pt x="12876" y="8187"/>
                  </a:cubicBezTo>
                  <a:cubicBezTo>
                    <a:pt x="13076" y="8187"/>
                    <a:pt x="13276" y="8087"/>
                    <a:pt x="13410" y="7886"/>
                  </a:cubicBezTo>
                  <a:cubicBezTo>
                    <a:pt x="13576" y="7586"/>
                    <a:pt x="13476" y="7186"/>
                    <a:pt x="13176" y="7019"/>
                  </a:cubicBezTo>
                  <a:cubicBezTo>
                    <a:pt x="13078" y="6965"/>
                    <a:pt x="12973" y="6939"/>
                    <a:pt x="12870" y="6939"/>
                  </a:cubicBezTo>
                  <a:close/>
                  <a:moveTo>
                    <a:pt x="14604" y="7939"/>
                  </a:moveTo>
                  <a:cubicBezTo>
                    <a:pt x="14389" y="7939"/>
                    <a:pt x="14178" y="8051"/>
                    <a:pt x="14043" y="8253"/>
                  </a:cubicBezTo>
                  <a:cubicBezTo>
                    <a:pt x="13877" y="8554"/>
                    <a:pt x="13977" y="8920"/>
                    <a:pt x="14277" y="9087"/>
                  </a:cubicBezTo>
                  <a:cubicBezTo>
                    <a:pt x="14377" y="9154"/>
                    <a:pt x="14477" y="9187"/>
                    <a:pt x="14611" y="9187"/>
                  </a:cubicBezTo>
                  <a:cubicBezTo>
                    <a:pt x="14811" y="9187"/>
                    <a:pt x="15044" y="9054"/>
                    <a:pt x="15144" y="8854"/>
                  </a:cubicBezTo>
                  <a:cubicBezTo>
                    <a:pt x="15311" y="8554"/>
                    <a:pt x="15211" y="8187"/>
                    <a:pt x="14911" y="8020"/>
                  </a:cubicBezTo>
                  <a:cubicBezTo>
                    <a:pt x="14813" y="7965"/>
                    <a:pt x="14708" y="7939"/>
                    <a:pt x="14604" y="7939"/>
                  </a:cubicBezTo>
                  <a:close/>
                  <a:moveTo>
                    <a:pt x="16338" y="8925"/>
                  </a:moveTo>
                  <a:cubicBezTo>
                    <a:pt x="16123" y="8925"/>
                    <a:pt x="15913" y="9052"/>
                    <a:pt x="15778" y="9254"/>
                  </a:cubicBezTo>
                  <a:cubicBezTo>
                    <a:pt x="15611" y="9554"/>
                    <a:pt x="15711" y="9921"/>
                    <a:pt x="16045" y="10088"/>
                  </a:cubicBezTo>
                  <a:cubicBezTo>
                    <a:pt x="16112" y="10155"/>
                    <a:pt x="16245" y="10188"/>
                    <a:pt x="16345" y="10188"/>
                  </a:cubicBezTo>
                  <a:cubicBezTo>
                    <a:pt x="16545" y="10188"/>
                    <a:pt x="16779" y="10055"/>
                    <a:pt x="16879" y="9854"/>
                  </a:cubicBezTo>
                  <a:cubicBezTo>
                    <a:pt x="17046" y="9554"/>
                    <a:pt x="16946" y="9187"/>
                    <a:pt x="16645" y="9021"/>
                  </a:cubicBezTo>
                  <a:cubicBezTo>
                    <a:pt x="16547" y="8955"/>
                    <a:pt x="16442" y="8925"/>
                    <a:pt x="16338" y="8925"/>
                  </a:cubicBezTo>
                  <a:close/>
                  <a:moveTo>
                    <a:pt x="18073" y="9908"/>
                  </a:moveTo>
                  <a:cubicBezTo>
                    <a:pt x="17858" y="9908"/>
                    <a:pt x="17648" y="10019"/>
                    <a:pt x="17513" y="10221"/>
                  </a:cubicBezTo>
                  <a:cubicBezTo>
                    <a:pt x="17346" y="10522"/>
                    <a:pt x="17446" y="10922"/>
                    <a:pt x="17746" y="11089"/>
                  </a:cubicBezTo>
                  <a:cubicBezTo>
                    <a:pt x="17846" y="11155"/>
                    <a:pt x="17980" y="11155"/>
                    <a:pt x="18080" y="11155"/>
                  </a:cubicBezTo>
                  <a:cubicBezTo>
                    <a:pt x="18280" y="11155"/>
                    <a:pt x="18513" y="11055"/>
                    <a:pt x="18613" y="10855"/>
                  </a:cubicBezTo>
                  <a:cubicBezTo>
                    <a:pt x="18780" y="10555"/>
                    <a:pt x="18680" y="10155"/>
                    <a:pt x="18380" y="9988"/>
                  </a:cubicBezTo>
                  <a:cubicBezTo>
                    <a:pt x="18282" y="9934"/>
                    <a:pt x="18177" y="9908"/>
                    <a:pt x="18073" y="9908"/>
                  </a:cubicBezTo>
                  <a:close/>
                </a:path>
              </a:pathLst>
            </a:custGeom>
            <a:solidFill>
              <a:srgbClr val="88A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6" name="Google Shape;4706;p41"/>
            <p:cNvSpPr/>
            <p:nvPr/>
          </p:nvSpPr>
          <p:spPr>
            <a:xfrm>
              <a:off x="5963175" y="1490127"/>
              <a:ext cx="28099" cy="28304"/>
            </a:xfrm>
            <a:custGeom>
              <a:avLst/>
              <a:gdLst/>
              <a:ahLst/>
              <a:cxnLst/>
              <a:rect l="l" t="t" r="r" b="b"/>
              <a:pathLst>
                <a:path w="1235" h="1244" extrusionOk="0">
                  <a:moveTo>
                    <a:pt x="622" y="1"/>
                  </a:moveTo>
                  <a:cubicBezTo>
                    <a:pt x="459" y="1"/>
                    <a:pt x="301" y="59"/>
                    <a:pt x="201" y="176"/>
                  </a:cubicBezTo>
                  <a:cubicBezTo>
                    <a:pt x="67" y="309"/>
                    <a:pt x="0" y="443"/>
                    <a:pt x="0" y="609"/>
                  </a:cubicBezTo>
                  <a:cubicBezTo>
                    <a:pt x="0" y="776"/>
                    <a:pt x="67" y="943"/>
                    <a:pt x="201" y="1076"/>
                  </a:cubicBezTo>
                  <a:cubicBezTo>
                    <a:pt x="301" y="1176"/>
                    <a:pt x="467" y="1243"/>
                    <a:pt x="634" y="1243"/>
                  </a:cubicBezTo>
                  <a:cubicBezTo>
                    <a:pt x="801" y="1243"/>
                    <a:pt x="968" y="1176"/>
                    <a:pt x="1068" y="1076"/>
                  </a:cubicBezTo>
                  <a:cubicBezTo>
                    <a:pt x="1201" y="943"/>
                    <a:pt x="1235" y="776"/>
                    <a:pt x="1235" y="609"/>
                  </a:cubicBezTo>
                  <a:cubicBezTo>
                    <a:pt x="1235" y="443"/>
                    <a:pt x="1168" y="309"/>
                    <a:pt x="1068" y="176"/>
                  </a:cubicBezTo>
                  <a:cubicBezTo>
                    <a:pt x="951" y="59"/>
                    <a:pt x="784" y="1"/>
                    <a:pt x="622" y="1"/>
                  </a:cubicBezTo>
                  <a:close/>
                </a:path>
              </a:pathLst>
            </a:custGeom>
            <a:solidFill>
              <a:srgbClr val="88A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07" name="Google Shape;4707;p41"/>
          <p:cNvSpPr txBox="1">
            <a:spLocks noGrp="1"/>
          </p:cNvSpPr>
          <p:nvPr>
            <p:ph type="title"/>
          </p:nvPr>
        </p:nvSpPr>
        <p:spPr>
          <a:xfrm>
            <a:off x="488191" y="408424"/>
            <a:ext cx="5858958" cy="1029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400" dirty="0"/>
              <a:t>FAKTOR-FAKTOR YANG MEMPENGARUHI PEMBELIAN </a:t>
            </a:r>
            <a:endParaRPr sz="2400" dirty="0"/>
          </a:p>
        </p:txBody>
      </p:sp>
      <p:sp>
        <p:nvSpPr>
          <p:cNvPr id="4708" name="Google Shape;4708;p41"/>
          <p:cNvSpPr/>
          <p:nvPr/>
        </p:nvSpPr>
        <p:spPr>
          <a:xfrm>
            <a:off x="7742959" y="2577921"/>
            <a:ext cx="82751" cy="165479"/>
          </a:xfrm>
          <a:custGeom>
            <a:avLst/>
            <a:gdLst/>
            <a:ahLst/>
            <a:cxnLst/>
            <a:rect l="l" t="t" r="r" b="b"/>
            <a:pathLst>
              <a:path w="3637" h="7273" extrusionOk="0">
                <a:moveTo>
                  <a:pt x="3203" y="1"/>
                </a:moveTo>
                <a:lnTo>
                  <a:pt x="668" y="1468"/>
                </a:lnTo>
                <a:lnTo>
                  <a:pt x="1" y="7006"/>
                </a:lnTo>
                <a:lnTo>
                  <a:pt x="435" y="7273"/>
                </a:lnTo>
                <a:lnTo>
                  <a:pt x="2536" y="5538"/>
                </a:lnTo>
                <a:lnTo>
                  <a:pt x="3637" y="234"/>
                </a:lnTo>
                <a:lnTo>
                  <a:pt x="320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9" name="Google Shape;4709;p41"/>
          <p:cNvSpPr/>
          <p:nvPr/>
        </p:nvSpPr>
        <p:spPr>
          <a:xfrm>
            <a:off x="7752834" y="2583245"/>
            <a:ext cx="72876" cy="160155"/>
          </a:xfrm>
          <a:custGeom>
            <a:avLst/>
            <a:gdLst/>
            <a:ahLst/>
            <a:cxnLst/>
            <a:rect l="l" t="t" r="r" b="b"/>
            <a:pathLst>
              <a:path w="3203" h="7039" extrusionOk="0">
                <a:moveTo>
                  <a:pt x="3203" y="0"/>
                </a:moveTo>
                <a:lnTo>
                  <a:pt x="668" y="1501"/>
                </a:lnTo>
                <a:lnTo>
                  <a:pt x="1" y="7039"/>
                </a:lnTo>
                <a:lnTo>
                  <a:pt x="1" y="7039"/>
                </a:lnTo>
                <a:lnTo>
                  <a:pt x="2536" y="5571"/>
                </a:lnTo>
                <a:lnTo>
                  <a:pt x="320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0" name="Google Shape;4710;p41"/>
          <p:cNvSpPr/>
          <p:nvPr/>
        </p:nvSpPr>
        <p:spPr>
          <a:xfrm>
            <a:off x="7799364" y="2616510"/>
            <a:ext cx="30147" cy="69964"/>
          </a:xfrm>
          <a:custGeom>
            <a:avLst/>
            <a:gdLst/>
            <a:ahLst/>
            <a:cxnLst/>
            <a:rect l="l" t="t" r="r" b="b"/>
            <a:pathLst>
              <a:path w="1325" h="3075" extrusionOk="0">
                <a:moveTo>
                  <a:pt x="346" y="1"/>
                </a:moveTo>
                <a:cubicBezTo>
                  <a:pt x="307" y="1"/>
                  <a:pt x="267" y="21"/>
                  <a:pt x="224" y="73"/>
                </a:cubicBezTo>
                <a:cubicBezTo>
                  <a:pt x="124" y="206"/>
                  <a:pt x="824" y="1307"/>
                  <a:pt x="824" y="1307"/>
                </a:cubicBezTo>
                <a:cubicBezTo>
                  <a:pt x="824" y="1307"/>
                  <a:pt x="394" y="715"/>
                  <a:pt x="185" y="715"/>
                </a:cubicBezTo>
                <a:cubicBezTo>
                  <a:pt x="162" y="715"/>
                  <a:pt x="141" y="723"/>
                  <a:pt x="124" y="740"/>
                </a:cubicBezTo>
                <a:cubicBezTo>
                  <a:pt x="0" y="863"/>
                  <a:pt x="650" y="1646"/>
                  <a:pt x="746" y="1760"/>
                </a:cubicBezTo>
                <a:lnTo>
                  <a:pt x="746" y="1760"/>
                </a:lnTo>
                <a:cubicBezTo>
                  <a:pt x="678" y="1680"/>
                  <a:pt x="337" y="1288"/>
                  <a:pt x="198" y="1288"/>
                </a:cubicBezTo>
                <a:cubicBezTo>
                  <a:pt x="181" y="1288"/>
                  <a:pt x="167" y="1294"/>
                  <a:pt x="157" y="1307"/>
                </a:cubicBezTo>
                <a:cubicBezTo>
                  <a:pt x="24" y="1440"/>
                  <a:pt x="758" y="2308"/>
                  <a:pt x="758" y="2308"/>
                </a:cubicBezTo>
                <a:cubicBezTo>
                  <a:pt x="758" y="2308"/>
                  <a:pt x="400" y="2107"/>
                  <a:pt x="252" y="2107"/>
                </a:cubicBezTo>
                <a:cubicBezTo>
                  <a:pt x="219" y="2107"/>
                  <a:pt x="197" y="2117"/>
                  <a:pt x="191" y="2141"/>
                </a:cubicBezTo>
                <a:cubicBezTo>
                  <a:pt x="157" y="2308"/>
                  <a:pt x="658" y="2708"/>
                  <a:pt x="658" y="2708"/>
                </a:cubicBezTo>
                <a:lnTo>
                  <a:pt x="624" y="3075"/>
                </a:lnTo>
                <a:cubicBezTo>
                  <a:pt x="624" y="3075"/>
                  <a:pt x="1125" y="2508"/>
                  <a:pt x="1158" y="2374"/>
                </a:cubicBezTo>
                <a:cubicBezTo>
                  <a:pt x="1158" y="2241"/>
                  <a:pt x="1191" y="2174"/>
                  <a:pt x="1258" y="2007"/>
                </a:cubicBezTo>
                <a:cubicBezTo>
                  <a:pt x="1291" y="1874"/>
                  <a:pt x="1225" y="1607"/>
                  <a:pt x="1225" y="1607"/>
                </a:cubicBezTo>
                <a:cubicBezTo>
                  <a:pt x="1225" y="1607"/>
                  <a:pt x="1325" y="1507"/>
                  <a:pt x="1325" y="1207"/>
                </a:cubicBezTo>
                <a:cubicBezTo>
                  <a:pt x="1291" y="907"/>
                  <a:pt x="1091" y="706"/>
                  <a:pt x="658" y="273"/>
                </a:cubicBezTo>
                <a:cubicBezTo>
                  <a:pt x="558" y="174"/>
                  <a:pt x="459" y="1"/>
                  <a:pt x="346" y="1"/>
                </a:cubicBezTo>
                <a:close/>
              </a:path>
            </a:pathLst>
          </a:cu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1" name="Google Shape;4711;p41"/>
          <p:cNvSpPr/>
          <p:nvPr/>
        </p:nvSpPr>
        <p:spPr>
          <a:xfrm>
            <a:off x="7839364" y="2114649"/>
            <a:ext cx="41000" cy="117198"/>
          </a:xfrm>
          <a:custGeom>
            <a:avLst/>
            <a:gdLst/>
            <a:ahLst/>
            <a:cxnLst/>
            <a:rect l="l" t="t" r="r" b="b"/>
            <a:pathLst>
              <a:path w="1802" h="5151" extrusionOk="0">
                <a:moveTo>
                  <a:pt x="1752" y="1"/>
                </a:moveTo>
                <a:cubicBezTo>
                  <a:pt x="1728" y="1"/>
                  <a:pt x="1698" y="17"/>
                  <a:pt x="1668" y="47"/>
                </a:cubicBezTo>
                <a:lnTo>
                  <a:pt x="134" y="2115"/>
                </a:lnTo>
                <a:cubicBezTo>
                  <a:pt x="34" y="2215"/>
                  <a:pt x="0" y="2349"/>
                  <a:pt x="0" y="2449"/>
                </a:cubicBezTo>
                <a:lnTo>
                  <a:pt x="0" y="4717"/>
                </a:lnTo>
                <a:cubicBezTo>
                  <a:pt x="0" y="4817"/>
                  <a:pt x="34" y="4884"/>
                  <a:pt x="134" y="4884"/>
                </a:cubicBezTo>
                <a:lnTo>
                  <a:pt x="1668" y="5151"/>
                </a:lnTo>
                <a:cubicBezTo>
                  <a:pt x="1735" y="5151"/>
                  <a:pt x="1802" y="5084"/>
                  <a:pt x="1802" y="4984"/>
                </a:cubicBezTo>
                <a:lnTo>
                  <a:pt x="1802" y="81"/>
                </a:lnTo>
                <a:cubicBezTo>
                  <a:pt x="1802" y="26"/>
                  <a:pt x="1781" y="1"/>
                  <a:pt x="175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2" name="Google Shape;4712;p41"/>
          <p:cNvSpPr txBox="1">
            <a:spLocks noGrp="1"/>
          </p:cNvSpPr>
          <p:nvPr>
            <p:ph type="subTitle" idx="1"/>
          </p:nvPr>
        </p:nvSpPr>
        <p:spPr>
          <a:xfrm>
            <a:off x="910311" y="1657056"/>
            <a:ext cx="2946648" cy="2055300"/>
          </a:xfrm>
          <a:prstGeom prst="rect">
            <a:avLst/>
          </a:prstGeom>
        </p:spPr>
        <p:txBody>
          <a:bodyPr spcFirstLastPara="1" wrap="square" lIns="91425" tIns="91425" rIns="91425" bIns="91425" anchor="t" anchorCtr="0">
            <a:noAutofit/>
          </a:bodyPr>
          <a:lstStyle/>
          <a:p>
            <a:pPr marL="285750" lvl="0" indent="-285750" algn="just" rtl="0">
              <a:lnSpc>
                <a:spcPct val="250000"/>
              </a:lnSpc>
              <a:spcBef>
                <a:spcPts val="0"/>
              </a:spcBef>
              <a:spcAft>
                <a:spcPts val="0"/>
              </a:spcAft>
              <a:buFont typeface="Arial" panose="020B0604020202020204" pitchFamily="34" charset="0"/>
              <a:buChar char="•"/>
            </a:pPr>
            <a:r>
              <a:rPr lang="en-US" dirty="0" err="1"/>
              <a:t>Produk</a:t>
            </a:r>
            <a:r>
              <a:rPr lang="en-US" dirty="0"/>
              <a:t> </a:t>
            </a:r>
          </a:p>
          <a:p>
            <a:pPr marL="285750" lvl="0" indent="-285750" algn="just" rtl="0">
              <a:lnSpc>
                <a:spcPct val="250000"/>
              </a:lnSpc>
              <a:spcBef>
                <a:spcPts val="0"/>
              </a:spcBef>
              <a:spcAft>
                <a:spcPts val="0"/>
              </a:spcAft>
              <a:buFont typeface="Arial" panose="020B0604020202020204" pitchFamily="34" charset="0"/>
              <a:buChar char="•"/>
            </a:pPr>
            <a:r>
              <a:rPr lang="en-US" dirty="0" err="1"/>
              <a:t>Sosial</a:t>
            </a:r>
            <a:r>
              <a:rPr lang="en-US" dirty="0"/>
              <a:t> </a:t>
            </a:r>
          </a:p>
          <a:p>
            <a:pPr marL="285750" lvl="0" indent="-285750" algn="just" rtl="0">
              <a:lnSpc>
                <a:spcPct val="250000"/>
              </a:lnSpc>
              <a:spcBef>
                <a:spcPts val="0"/>
              </a:spcBef>
              <a:spcAft>
                <a:spcPts val="0"/>
              </a:spcAft>
              <a:buFont typeface="Arial" panose="020B0604020202020204" pitchFamily="34" charset="0"/>
              <a:buChar char="•"/>
            </a:pPr>
            <a:r>
              <a:rPr lang="en-US" dirty="0" err="1"/>
              <a:t>Pribadi</a:t>
            </a:r>
            <a:r>
              <a:rPr lang="en-US" dirty="0"/>
              <a:t> </a:t>
            </a:r>
          </a:p>
          <a:p>
            <a:pPr marL="285750" lvl="0" indent="-285750" algn="just" rtl="0">
              <a:lnSpc>
                <a:spcPct val="250000"/>
              </a:lnSpc>
              <a:spcBef>
                <a:spcPts val="0"/>
              </a:spcBef>
              <a:spcAft>
                <a:spcPts val="0"/>
              </a:spcAft>
              <a:buFont typeface="Arial" panose="020B0604020202020204" pitchFamily="34" charset="0"/>
              <a:buChar char="•"/>
            </a:pPr>
            <a:r>
              <a:rPr lang="en-US" dirty="0" err="1"/>
              <a:t>Psikologi</a:t>
            </a:r>
            <a:endParaRPr dirty="0"/>
          </a:p>
        </p:txBody>
      </p:sp>
    </p:spTree>
    <p:extLst>
      <p:ext uri="{BB962C8B-B14F-4D97-AF65-F5344CB8AC3E}">
        <p14:creationId xmlns:p14="http://schemas.microsoft.com/office/powerpoint/2010/main" val="557894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46"/>
        <p:cNvGrpSpPr/>
        <p:nvPr/>
      </p:nvGrpSpPr>
      <p:grpSpPr>
        <a:xfrm>
          <a:off x="0" y="0"/>
          <a:ext cx="0" cy="0"/>
          <a:chOff x="0" y="0"/>
          <a:chExt cx="0" cy="0"/>
        </a:xfrm>
      </p:grpSpPr>
      <p:sp>
        <p:nvSpPr>
          <p:cNvPr id="3947" name="Google Shape;3947;p36"/>
          <p:cNvSpPr txBox="1">
            <a:spLocks noGrp="1"/>
          </p:cNvSpPr>
          <p:nvPr>
            <p:ph type="title"/>
          </p:nvPr>
        </p:nvSpPr>
        <p:spPr>
          <a:xfrm>
            <a:off x="76200" y="285750"/>
            <a:ext cx="4114800" cy="1066800"/>
          </a:xfrm>
          <a:prstGeom prst="rect">
            <a:avLst/>
          </a:prstGeom>
        </p:spPr>
        <p:txBody>
          <a:bodyPr spcFirstLastPara="1" wrap="square" lIns="91425" tIns="91425" rIns="91425" bIns="91425" anchor="ctr" anchorCtr="0">
            <a:noAutofit/>
          </a:bodyPr>
          <a:lstStyle/>
          <a:p>
            <a:pPr lvl="0" algn="l"/>
            <a:r>
              <a:rPr lang="en-US" dirty="0"/>
              <a:t>	</a:t>
            </a:r>
            <a:r>
              <a:rPr lang="en-US" dirty="0" err="1"/>
              <a:t>Daftar</a:t>
            </a:r>
            <a:r>
              <a:rPr lang="en-US" dirty="0"/>
              <a:t> </a:t>
            </a:r>
            <a:r>
              <a:rPr lang="en-US" dirty="0" err="1"/>
              <a:t>Pustaka</a:t>
            </a:r>
            <a:r>
              <a:rPr lang="en-US" dirty="0"/>
              <a:t> </a:t>
            </a:r>
            <a:endParaRPr sz="1600" dirty="0"/>
          </a:p>
        </p:txBody>
      </p:sp>
      <p:sp>
        <p:nvSpPr>
          <p:cNvPr id="3948" name="Google Shape;3948;p36"/>
          <p:cNvSpPr txBox="1">
            <a:spLocks noGrp="1"/>
          </p:cNvSpPr>
          <p:nvPr>
            <p:ph type="subTitle" idx="1"/>
          </p:nvPr>
        </p:nvSpPr>
        <p:spPr>
          <a:xfrm>
            <a:off x="228600" y="1200150"/>
            <a:ext cx="8458200" cy="3505200"/>
          </a:xfrm>
          <a:prstGeom prst="rect">
            <a:avLst/>
          </a:prstGeom>
        </p:spPr>
        <p:txBody>
          <a:bodyPr spcFirstLastPara="1" wrap="square" lIns="91425" tIns="91425" rIns="91425" bIns="91425" anchor="ctr" anchorCtr="0">
            <a:noAutofit/>
          </a:bodyPr>
          <a:lstStyle/>
          <a:p>
            <a:pPr marL="304800" marR="0" indent="-304800" algn="just">
              <a:lnSpc>
                <a:spcPct val="107000"/>
              </a:lnSpc>
              <a:spcBef>
                <a:spcPts val="0"/>
              </a:spcBef>
              <a:spcAft>
                <a:spcPts val="800"/>
              </a:spcAft>
            </a:pPr>
            <a:endParaRPr lang="en-US" sz="12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304800" indent="-304800" algn="just">
              <a:lnSpc>
                <a:spcPct val="107000"/>
              </a:lnSpc>
              <a:spcAft>
                <a:spcPts val="800"/>
              </a:spcAft>
            </a:pP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304800" indent="-304800" algn="just">
              <a:lnSpc>
                <a:spcPct val="107000"/>
              </a:lnSpc>
              <a:spcAft>
                <a:spcPts val="800"/>
              </a:spcAft>
            </a:pP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Intan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(2015). </a:t>
            </a:r>
            <a:r>
              <a:rPr lang="en-US" sz="1400" b="1" i="1" dirty="0" err="1">
                <a:effectLst/>
                <a:latin typeface="Times New Roman" panose="02020603050405020304" pitchFamily="18" charset="0"/>
                <a:ea typeface="Calibri" panose="020F0502020204030204" pitchFamily="34" charset="0"/>
                <a:cs typeface="Times New Roman" panose="02020603050405020304" pitchFamily="18" charset="0"/>
              </a:rPr>
              <a:t>Roda</a:t>
            </a: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a:effectLst/>
                <a:latin typeface="Times New Roman" panose="02020603050405020304" pitchFamily="18" charset="0"/>
                <a:ea typeface="Calibri" panose="020F0502020204030204" pitchFamily="34" charset="0"/>
                <a:cs typeface="Times New Roman" panose="02020603050405020304" pitchFamily="18" charset="0"/>
              </a:rPr>
              <a:t>Analisis</a:t>
            </a: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a:effectLst/>
                <a:latin typeface="Times New Roman" panose="02020603050405020304" pitchFamily="18" charset="0"/>
                <a:ea typeface="Calibri" panose="020F0502020204030204" pitchFamily="34" charset="0"/>
                <a:cs typeface="Times New Roman" panose="02020603050405020304" pitchFamily="18" charset="0"/>
              </a:rPr>
              <a:t>Konsumen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https://intan2108.wordpress.com/2015/01/16/roda-analisis-konsumen/</a:t>
            </a:r>
            <a:endParaRPr lang="en-US" sz="1200" b="1" dirty="0">
              <a:latin typeface="Times New Roman" panose="02020603050405020304" pitchFamily="18" charset="0"/>
              <a:ea typeface="Calibri" panose="020F0502020204030204" pitchFamily="34" charset="0"/>
              <a:cs typeface="Times New Roman" panose="02020603050405020304" pitchFamily="18" charset="0"/>
            </a:endParaRPr>
          </a:p>
          <a:p>
            <a:pPr marL="304800" marR="0" indent="-304800" algn="just">
              <a:lnSpc>
                <a:spcPct val="107000"/>
              </a:lnSpc>
              <a:spcBef>
                <a:spcPts val="0"/>
              </a:spcBef>
              <a:spcAft>
                <a:spcPts val="800"/>
              </a:spcAft>
            </a:pP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Jemadi</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&amp;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Dwiyanto</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B. S. (2015).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Analisis</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Faktor-faktor</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yang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Mempengaruhi</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Perilaku</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Konsumen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Warung</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Lesehan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di Kota Yogyakarta.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Maksipreneur</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V</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75–92.</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gn="just">
              <a:lnSpc>
                <a:spcPct val="107000"/>
              </a:lnSpc>
              <a:spcBef>
                <a:spcPts val="0"/>
              </a:spcBef>
              <a:spcAft>
                <a:spcPts val="800"/>
              </a:spcAft>
            </a:pP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Khasan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U. (2018).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Analisis</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Faktor-Faktor</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yang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Mempengaruhi</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Perilaku</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Konsumen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dalam</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Pengambilang</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Keputusan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Pembelian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White Coffee.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Cakrawala</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Jurnal</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Litbang</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Kebijakan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12</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gn="just">
              <a:lnSpc>
                <a:spcPct val="107000"/>
              </a:lnSpc>
              <a:spcBef>
                <a:spcPts val="0"/>
              </a:spcBef>
              <a:spcAft>
                <a:spcPts val="80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Kotler, P. dan K. L. K. (2009).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Manajemen</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Pemasaran</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Jilid</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1</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 Maulana &amp; W.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Hardani</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(eds.); 13th ed.).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Erlangga</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gn="just">
              <a:lnSpc>
                <a:spcPct val="107000"/>
              </a:lnSpc>
              <a:spcBef>
                <a:spcPts val="0"/>
              </a:spcBef>
              <a:spcAft>
                <a:spcPts val="80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Peter, J. P. and J. C. O. (2010). </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Consumer Behavior &amp; Marketing Strategy</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(J. Beck (ed.); 9th ed.). Mc-Graw Hill.</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gn="just">
              <a:lnSpc>
                <a:spcPct val="107000"/>
              </a:lnSpc>
              <a:spcBef>
                <a:spcPts val="0"/>
              </a:spcBef>
              <a:spcAft>
                <a:spcPts val="80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Sari, V. A. (2017).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Pengaruh</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Harga,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Kualitas</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Produk</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dan Citra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Merek</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terhadap</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Teh</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Siap</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Minum</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dalam</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Kemasan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Teh</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Botol</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Sosro</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Journal Social and Politic</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gn="just">
              <a:lnSpc>
                <a:spcPct val="107000"/>
              </a:lnSpc>
              <a:spcBef>
                <a:spcPts val="0"/>
              </a:spcBef>
              <a:spcAft>
                <a:spcPts val="800"/>
              </a:spcAft>
            </a:pP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Setiadi</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N. J. (2003).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Perilaku</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Konsumen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Prenada</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Media Group.</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gn="just">
              <a:lnSpc>
                <a:spcPct val="107000"/>
              </a:lnSpc>
              <a:spcBef>
                <a:spcPts val="0"/>
              </a:spcBef>
              <a:spcAft>
                <a:spcPts val="80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Yusuf, Y.,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Amrullah</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 &amp;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Tenriawaru</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 N. (2018).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Perilaku</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Konsumen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pada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Pembelian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err="1">
                <a:effectLst/>
                <a:latin typeface="Times New Roman" panose="02020603050405020304" pitchFamily="18" charset="0"/>
                <a:ea typeface="Calibri" panose="020F0502020204030204" pitchFamily="34" charset="0"/>
                <a:cs typeface="Times New Roman" panose="02020603050405020304" pitchFamily="18" charset="0"/>
              </a:rPr>
              <a:t>Beras</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di Kota Makassar.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Jurnal</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Sosial</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Ekonomi</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err="1">
                <a:effectLst/>
                <a:latin typeface="Times New Roman" panose="02020603050405020304" pitchFamily="18" charset="0"/>
                <a:ea typeface="Calibri" panose="020F0502020204030204" pitchFamily="34" charset="0"/>
                <a:cs typeface="Times New Roman" panose="02020603050405020304" pitchFamily="18" charset="0"/>
              </a:rPr>
              <a:t>Pertanian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i="1" dirty="0">
                <a:effectLst/>
                <a:latin typeface="Times New Roman" panose="02020603050405020304" pitchFamily="18" charset="0"/>
                <a:ea typeface="Calibri" panose="020F0502020204030204" pitchFamily="34" charset="0"/>
                <a:cs typeface="Times New Roman" panose="02020603050405020304" pitchFamily="18" charset="0"/>
              </a:rPr>
              <a:t>14</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lvl="0" indent="0" algn="just"/>
            <a:endParaRPr sz="1600" dirty="0"/>
          </a:p>
        </p:txBody>
      </p:sp>
    </p:spTree>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46"/>
        <p:cNvGrpSpPr/>
        <p:nvPr/>
      </p:nvGrpSpPr>
      <p:grpSpPr>
        <a:xfrm>
          <a:off x="0" y="0"/>
          <a:ext cx="0" cy="0"/>
          <a:chOff x="0" y="0"/>
          <a:chExt cx="0" cy="0"/>
        </a:xfrm>
      </p:grpSpPr>
      <p:sp>
        <p:nvSpPr>
          <p:cNvPr id="3947" name="Google Shape;3947;p36"/>
          <p:cNvSpPr txBox="1">
            <a:spLocks noGrp="1"/>
          </p:cNvSpPr>
          <p:nvPr>
            <p:ph type="title"/>
          </p:nvPr>
        </p:nvSpPr>
        <p:spPr>
          <a:xfrm>
            <a:off x="2362200" y="2190750"/>
            <a:ext cx="4114800" cy="1066800"/>
          </a:xfrm>
          <a:prstGeom prst="rect">
            <a:avLst/>
          </a:prstGeom>
        </p:spPr>
        <p:txBody>
          <a:bodyPr spcFirstLastPara="1" wrap="square" lIns="91425" tIns="91425" rIns="91425" bIns="91425" anchor="ctr" anchorCtr="0">
            <a:noAutofit/>
          </a:bodyPr>
          <a:lstStyle/>
          <a:p>
            <a:pPr lvl="0"/>
            <a:r>
              <a:rPr lang="en" sz="5400" dirty="0"/>
              <a:t>Thanks!</a:t>
            </a:r>
            <a:endParaRPr sz="4000" dirty="0"/>
          </a:p>
        </p:txBody>
      </p:sp>
    </p:spTree>
    <p:extLst>
      <p:ext uri="{BB962C8B-B14F-4D97-AF65-F5344CB8AC3E}">
        <p14:creationId xmlns:p14="http://schemas.microsoft.com/office/powerpoint/2010/main" val="2080411429"/>
      </p:ext>
    </p:extLst>
  </p:cSld>
  <p:clrMapOvr>
    <a:masterClrMapping/>
  </p:clrMapOvr>
  <p:transition spd="slow">
    <p:randomBar dir="vert"/>
  </p:transition>
</p:sld>
</file>

<file path=ppt/theme/theme1.xml><?xml version="1.0" encoding="utf-8"?>
<a:theme xmlns:a="http://schemas.openxmlformats.org/drawingml/2006/main" name="Cliad Creative Project Proposal by Slidesgo">
  <a:themeElements>
    <a:clrScheme name="Simple Light">
      <a:dk1>
        <a:srgbClr val="407BFF"/>
      </a:dk1>
      <a:lt1>
        <a:srgbClr val="FFC100"/>
      </a:lt1>
      <a:dk2>
        <a:srgbClr val="010838"/>
      </a:dk2>
      <a:lt2>
        <a:srgbClr val="FFFFFF"/>
      </a:lt2>
      <a:accent1>
        <a:srgbClr val="2E45E8"/>
      </a:accent1>
      <a:accent2>
        <a:srgbClr val="FFD552"/>
      </a:accent2>
      <a:accent3>
        <a:srgbClr val="F89612"/>
      </a:accent3>
      <a:accent4>
        <a:srgbClr val="F84F00"/>
      </a:accent4>
      <a:accent5>
        <a:srgbClr val="77D4F7"/>
      </a:accent5>
      <a:accent6>
        <a:srgbClr val="109C98"/>
      </a:accent6>
      <a:hlink>
        <a:srgbClr val="FFD5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551</TotalTime>
  <Words>600</Words>
  <Application>Microsoft Office PowerPoint</Application>
  <PresentationFormat>On-screen Show (16:9)</PresentationFormat>
  <Paragraphs>52</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Inter-Regular</vt:lpstr>
      <vt:lpstr>Calibri</vt:lpstr>
      <vt:lpstr>Inter</vt:lpstr>
      <vt:lpstr>Wingdings</vt:lpstr>
      <vt:lpstr>Times New Roman</vt:lpstr>
      <vt:lpstr>Cliad Creative Project Proposal by Slidesgo</vt:lpstr>
      <vt:lpstr>Pengenalan Perilaku Konsumen dan Strategi Pemasaran</vt:lpstr>
      <vt:lpstr>Roda Analisis Konsumen </vt:lpstr>
      <vt:lpstr>Tiga Elemen Roda Analisis Konsumen</vt:lpstr>
      <vt:lpstr>Definisi Perilaku Konsumen</vt:lpstr>
      <vt:lpstr>Perilaku Konsumen bersifat Dinamis</vt:lpstr>
      <vt:lpstr>Pertukaran yang dimaksud ialah pertukaran antar manusia. Dengan kata lain, orang menyerahkan sesuatu yang berharga kepada orang lain dan menerima sesuatu sebagai balasannya. Contohnya interaksi antara pembeli (konsumen) dan penjual (produsen/pemasar) </vt:lpstr>
      <vt:lpstr>PENGERTIAN HARGA</vt:lpstr>
      <vt:lpstr>PowerPoint Presentation</vt:lpstr>
      <vt:lpstr>PENGERTIAN CITRA MEREK </vt:lpstr>
      <vt:lpstr>KEPUTUSAN PEMBELIAN </vt:lpstr>
      <vt:lpstr>FAKTOR-FAKTOR YANG MEMPENGARUHI PEMBELIAN </vt:lpstr>
      <vt:lpstr> Daftar Pustaka </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Pengenalan Perilaku Konsumen dan Strategi Pemasaran</dc:title>
  <dc:creator>ASUS</dc:creator>
  <cp:lastModifiedBy>ACER</cp:lastModifiedBy>
  <cp:revision>25</cp:revision>
  <dcterms:modified xsi:type="dcterms:W3CDTF">2022-03-25T02:18:58Z</dcterms:modified>
</cp:coreProperties>
</file>