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</p:sldMasterIdLst>
  <p:notesMasterIdLst>
    <p:notesMasterId r:id="rId15"/>
  </p:notesMasterIdLst>
  <p:sldIdLst>
    <p:sldId id="256" r:id="rId2"/>
    <p:sldId id="261" r:id="rId3"/>
    <p:sldId id="306" r:id="rId4"/>
    <p:sldId id="257" r:id="rId5"/>
    <p:sldId id="260" r:id="rId6"/>
    <p:sldId id="307" r:id="rId7"/>
    <p:sldId id="268" r:id="rId8"/>
    <p:sldId id="305" r:id="rId9"/>
    <p:sldId id="263" r:id="rId10"/>
    <p:sldId id="291" r:id="rId11"/>
    <p:sldId id="288" r:id="rId12"/>
    <p:sldId id="301" r:id="rId13"/>
    <p:sldId id="290" r:id="rId14"/>
  </p:sldIdLst>
  <p:sldSz cx="9144000" cy="5143500" type="screen16x9"/>
  <p:notesSz cx="6858000" cy="9144000"/>
  <p:embeddedFontLst>
    <p:embeddedFont>
      <p:font typeface="Bebas Neue" charset="0"/>
      <p:regular r:id="rId16"/>
    </p:embeddedFont>
    <p:embeddedFont>
      <p:font typeface="Roboto Condensed Light" charset="0"/>
      <p:regular r:id="rId17"/>
      <p:italic r:id="rId18"/>
    </p:embeddedFont>
    <p:embeddedFont>
      <p:font typeface="PT Sans" charset="0"/>
      <p:regular r:id="rId19"/>
      <p:bold r:id="rId20"/>
      <p:italic r:id="rId21"/>
      <p:boldItalic r:id="rId22"/>
    </p:embeddedFont>
    <p:embeddedFont>
      <p:font typeface="Poppins SemiBold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E320E27-D497-4CD5-B0DD-026217C2606B}">
  <a:tblStyle styleId="{5E320E27-D497-4CD5-B0DD-026217C2606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03443E72-E256-4085-B508-A4F57DEA1AFD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CF3"/>
          </a:solidFill>
        </a:fill>
      </a:tcStyle>
    </a:wholeTbl>
    <a:band1H>
      <a:tcTxStyle b="off" i="off"/>
      <a:tcStyle>
        <a:tcBdr/>
        <a:fill>
          <a:solidFill>
            <a:srgbClr val="CBD7E6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BD7E6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EB2FC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5EB2FC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5EB2FC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5EB2FC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5C5FDAF-99AE-4F38-99DD-EFD2F7C8A62A}" styleName="Table_2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7E8"/>
          </a:solidFill>
        </a:fill>
      </a:tcStyle>
    </a:wholeTbl>
    <a:band1H>
      <a:tcTxStyle b="off" i="off"/>
      <a:tcStyle>
        <a:tcBdr/>
        <a:fill>
          <a:solidFill>
            <a:srgbClr val="CECBC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ECBC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C3A3B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EC3A3B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C3A3B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EC3A3B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CBFADF20-761F-47C1-8EF8-ACF929AE6EAE}" styleName="Table_3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4E7E7"/>
          </a:solidFill>
        </a:fill>
      </a:tcStyle>
    </a:wholeTbl>
    <a:band1H>
      <a:tcTxStyle b="off" i="off"/>
      <a:tcStyle>
        <a:tcBdr/>
        <a:fill>
          <a:solidFill>
            <a:srgbClr val="E8CCCB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E8CCCB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FCBD2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FCBD2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CBD24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CBD2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E2A062BE-C2B2-436E-813F-4E62CB858243}" styleName="Table_4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0ED"/>
          </a:solidFill>
        </a:fill>
      </a:tcStyle>
    </a:wholeTbl>
    <a:band1H>
      <a:tcTxStyle b="off" i="off"/>
      <a:tcStyle>
        <a:tcBdr/>
        <a:fill>
          <a:solidFill>
            <a:srgbClr val="CADFD8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FD8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69E78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69E78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69E78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69E78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2F0E01B-1FDB-49E1-A146-2C16BD1ACDB9}" styleName="Table_5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DEFE6"/>
          </a:solidFill>
        </a:fill>
      </a:tcStyle>
    </a:wholeTbl>
    <a:band1H>
      <a:tcTxStyle b="off" i="off"/>
      <a:tcStyle>
        <a:tcBdr/>
        <a:fill>
          <a:solidFill>
            <a:srgbClr val="FADEC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ADEC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949E7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949E7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949E7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949E7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9" d="100"/>
          <a:sy n="99" d="100"/>
        </p:scale>
        <p:origin x="-534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45231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0" name="Google Shape;43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1" name="Google Shape;437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6" name="Google Shape;44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7" name="Google Shape;448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2" name="Google Shape;630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03" name="Google Shape;630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34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6" name="Google Shape;43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7" name="Google Shape;43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1" name="Google Shape;44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02" name="Google Shape;440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6" name="Google Shape;43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7" name="Google Shape;43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6" name="Google Shape;48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37" name="Google Shape;483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8" name="Google Shape;680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9" name="Google Shape;6809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3" name="Google Shape;45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4" name="Google Shape;450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2" name="Google Shape;630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03" name="Google Shape;630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2" name="Google Shape;611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13" name="Google Shape;6113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7" name="Google Shape;660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8" name="Google Shape;660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" name="Google Shape;629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8" name="Google Shape;629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4328" y="2540823"/>
            <a:ext cx="1417389" cy="1863608"/>
            <a:chOff x="834675" y="1717750"/>
            <a:chExt cx="1654475" cy="2177875"/>
          </a:xfrm>
        </p:grpSpPr>
        <p:sp>
          <p:nvSpPr>
            <p:cNvPr id="10" name="Google Shape;10;p2"/>
            <p:cNvSpPr/>
            <p:nvPr/>
          </p:nvSpPr>
          <p:spPr>
            <a:xfrm>
              <a:off x="2459475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335" y="0"/>
                  </a:moveTo>
                  <a:lnTo>
                    <a:pt x="1" y="145"/>
                  </a:lnTo>
                  <a:lnTo>
                    <a:pt x="5" y="749"/>
                  </a:lnTo>
                  <a:lnTo>
                    <a:pt x="122" y="1019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9"/>
                  </a:lnTo>
                  <a:cubicBezTo>
                    <a:pt x="951" y="1379"/>
                    <a:pt x="1008" y="901"/>
                    <a:pt x="1034" y="661"/>
                  </a:cubicBez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1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45930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1" y="1"/>
                  </a:moveTo>
                  <a:lnTo>
                    <a:pt x="0" y="563"/>
                  </a:lnTo>
                  <a:lnTo>
                    <a:pt x="107" y="1308"/>
                  </a:lnTo>
                  <a:lnTo>
                    <a:pt x="277" y="1665"/>
                  </a:lnTo>
                  <a:lnTo>
                    <a:pt x="532" y="1817"/>
                  </a:lnTo>
                  <a:lnTo>
                    <a:pt x="889" y="1650"/>
                  </a:lnTo>
                  <a:lnTo>
                    <a:pt x="980" y="1213"/>
                  </a:lnTo>
                  <a:lnTo>
                    <a:pt x="1034" y="803"/>
                  </a:lnTo>
                  <a:lnTo>
                    <a:pt x="1041" y="404"/>
                  </a:lnTo>
                  <a:lnTo>
                    <a:pt x="760" y="12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45930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2" y="1"/>
                  </a:moveTo>
                  <a:lnTo>
                    <a:pt x="145" y="119"/>
                  </a:lnTo>
                  <a:lnTo>
                    <a:pt x="0" y="837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42" y="1802"/>
                  </a:lnTo>
                  <a:lnTo>
                    <a:pt x="1018" y="1574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455400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627" y="0"/>
                  </a:moveTo>
                  <a:lnTo>
                    <a:pt x="31" y="353"/>
                  </a:lnTo>
                  <a:lnTo>
                    <a:pt x="0" y="1072"/>
                  </a:lnTo>
                  <a:lnTo>
                    <a:pt x="50" y="1413"/>
                  </a:lnTo>
                  <a:lnTo>
                    <a:pt x="821" y="2097"/>
                  </a:lnTo>
                  <a:lnTo>
                    <a:pt x="1277" y="1657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456725" y="1717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88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58"/>
                  </a:lnTo>
                  <a:lnTo>
                    <a:pt x="1243" y="388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459475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35" y="0"/>
                  </a:moveTo>
                  <a:lnTo>
                    <a:pt x="1" y="141"/>
                  </a:lnTo>
                  <a:lnTo>
                    <a:pt x="5" y="745"/>
                  </a:lnTo>
                  <a:lnTo>
                    <a:pt x="122" y="1014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5"/>
                  </a:lnTo>
                  <a:cubicBezTo>
                    <a:pt x="951" y="1375"/>
                    <a:pt x="1008" y="897"/>
                    <a:pt x="1034" y="657"/>
                  </a:cubicBezTo>
                  <a:lnTo>
                    <a:pt x="1034" y="657"/>
                  </a:ln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8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45930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1" y="1"/>
                  </a:moveTo>
                  <a:lnTo>
                    <a:pt x="0" y="559"/>
                  </a:lnTo>
                  <a:lnTo>
                    <a:pt x="107" y="1304"/>
                  </a:lnTo>
                  <a:lnTo>
                    <a:pt x="277" y="1657"/>
                  </a:lnTo>
                  <a:lnTo>
                    <a:pt x="532" y="1813"/>
                  </a:lnTo>
                  <a:lnTo>
                    <a:pt x="889" y="1646"/>
                  </a:lnTo>
                  <a:lnTo>
                    <a:pt x="980" y="1209"/>
                  </a:lnTo>
                  <a:lnTo>
                    <a:pt x="1034" y="802"/>
                  </a:lnTo>
                  <a:lnTo>
                    <a:pt x="1041" y="403"/>
                  </a:lnTo>
                  <a:lnTo>
                    <a:pt x="760" y="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45930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2" y="1"/>
                  </a:moveTo>
                  <a:lnTo>
                    <a:pt x="145" y="122"/>
                  </a:lnTo>
                  <a:lnTo>
                    <a:pt x="0" y="840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42" y="1798"/>
                  </a:lnTo>
                  <a:lnTo>
                    <a:pt x="1018" y="1570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455400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627" y="0"/>
                  </a:moveTo>
                  <a:lnTo>
                    <a:pt x="31" y="357"/>
                  </a:lnTo>
                  <a:lnTo>
                    <a:pt x="0" y="1071"/>
                  </a:lnTo>
                  <a:lnTo>
                    <a:pt x="50" y="1417"/>
                  </a:lnTo>
                  <a:lnTo>
                    <a:pt x="821" y="2101"/>
                  </a:lnTo>
                  <a:lnTo>
                    <a:pt x="1277" y="1656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456725" y="2903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92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62"/>
                  </a:lnTo>
                  <a:lnTo>
                    <a:pt x="1243" y="391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22772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4" y="251"/>
                  </a:lnTo>
                  <a:cubicBezTo>
                    <a:pt x="84" y="251"/>
                    <a:pt x="27" y="730"/>
                    <a:pt x="1" y="970"/>
                  </a:cubicBezTo>
                  <a:lnTo>
                    <a:pt x="8" y="970"/>
                  </a:lnTo>
                  <a:cubicBezTo>
                    <a:pt x="31" y="1102"/>
                    <a:pt x="77" y="1368"/>
                    <a:pt x="77" y="1368"/>
                  </a:cubicBezTo>
                  <a:lnTo>
                    <a:pt x="438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0" y="882"/>
                  </a:lnTo>
                  <a:lnTo>
                    <a:pt x="913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227725" y="3618350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06" y="1"/>
                  </a:moveTo>
                  <a:lnTo>
                    <a:pt x="153" y="168"/>
                  </a:lnTo>
                  <a:lnTo>
                    <a:pt x="62" y="605"/>
                  </a:lnTo>
                  <a:lnTo>
                    <a:pt x="8" y="1012"/>
                  </a:lnTo>
                  <a:lnTo>
                    <a:pt x="1" y="1418"/>
                  </a:lnTo>
                  <a:lnTo>
                    <a:pt x="278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4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227725" y="3380450"/>
              <a:ext cx="25950" cy="46925"/>
            </a:xfrm>
            <a:custGeom>
              <a:avLst/>
              <a:gdLst/>
              <a:ahLst/>
              <a:cxnLst/>
              <a:rect l="l" t="t" r="r" b="b"/>
              <a:pathLst>
                <a:path w="1038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4"/>
                  </a:lnTo>
                  <a:lnTo>
                    <a:pt x="1" y="806"/>
                  </a:lnTo>
                  <a:lnTo>
                    <a:pt x="100" y="1539"/>
                  </a:lnTo>
                  <a:lnTo>
                    <a:pt x="590" y="1877"/>
                  </a:lnTo>
                  <a:lnTo>
                    <a:pt x="897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223925" y="3140525"/>
              <a:ext cx="33750" cy="52350"/>
            </a:xfrm>
            <a:custGeom>
              <a:avLst/>
              <a:gdLst/>
              <a:ahLst/>
              <a:cxnLst/>
              <a:rect l="l" t="t" r="r" b="b"/>
              <a:pathLst>
                <a:path w="1350" h="2094" extrusionOk="0">
                  <a:moveTo>
                    <a:pt x="525" y="0"/>
                  </a:moveTo>
                  <a:lnTo>
                    <a:pt x="69" y="441"/>
                  </a:lnTo>
                  <a:lnTo>
                    <a:pt x="1" y="1121"/>
                  </a:lnTo>
                  <a:lnTo>
                    <a:pt x="103" y="1790"/>
                  </a:lnTo>
                  <a:lnTo>
                    <a:pt x="723" y="2094"/>
                  </a:lnTo>
                  <a:lnTo>
                    <a:pt x="1319" y="1744"/>
                  </a:lnTo>
                  <a:lnTo>
                    <a:pt x="1350" y="1022"/>
                  </a:lnTo>
                  <a:lnTo>
                    <a:pt x="1300" y="684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2251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236" y="1"/>
                  </a:moveTo>
                  <a:lnTo>
                    <a:pt x="133" y="126"/>
                  </a:lnTo>
                  <a:lnTo>
                    <a:pt x="0" y="992"/>
                  </a:lnTo>
                  <a:lnTo>
                    <a:pt x="642" y="1384"/>
                  </a:lnTo>
                  <a:lnTo>
                    <a:pt x="1208" y="1027"/>
                  </a:lnTo>
                  <a:lnTo>
                    <a:pt x="1246" y="700"/>
                  </a:lnTo>
                  <a:lnTo>
                    <a:pt x="996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22772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4" y="251"/>
                  </a:lnTo>
                  <a:cubicBezTo>
                    <a:pt x="84" y="251"/>
                    <a:pt x="27" y="733"/>
                    <a:pt x="1" y="969"/>
                  </a:cubicBezTo>
                  <a:cubicBezTo>
                    <a:pt x="4" y="969"/>
                    <a:pt x="7" y="970"/>
                    <a:pt x="9" y="970"/>
                  </a:cubicBezTo>
                  <a:lnTo>
                    <a:pt x="9" y="970"/>
                  </a:lnTo>
                  <a:cubicBezTo>
                    <a:pt x="32" y="1104"/>
                    <a:pt x="77" y="1368"/>
                    <a:pt x="77" y="1368"/>
                  </a:cubicBezTo>
                  <a:lnTo>
                    <a:pt x="438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0" y="885"/>
                  </a:lnTo>
                  <a:lnTo>
                    <a:pt x="913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227725" y="2432450"/>
              <a:ext cx="25950" cy="45350"/>
            </a:xfrm>
            <a:custGeom>
              <a:avLst/>
              <a:gdLst/>
              <a:ahLst/>
              <a:cxnLst/>
              <a:rect l="l" t="t" r="r" b="b"/>
              <a:pathLst>
                <a:path w="1038" h="1814" extrusionOk="0">
                  <a:moveTo>
                    <a:pt x="506" y="1"/>
                  </a:moveTo>
                  <a:lnTo>
                    <a:pt x="153" y="160"/>
                  </a:lnTo>
                  <a:lnTo>
                    <a:pt x="62" y="597"/>
                  </a:lnTo>
                  <a:lnTo>
                    <a:pt x="8" y="1008"/>
                  </a:lnTo>
                  <a:lnTo>
                    <a:pt x="1" y="1410"/>
                  </a:lnTo>
                  <a:lnTo>
                    <a:pt x="278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4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2227725" y="2194450"/>
              <a:ext cx="25950" cy="46850"/>
            </a:xfrm>
            <a:custGeom>
              <a:avLst/>
              <a:gdLst/>
              <a:ahLst/>
              <a:cxnLst/>
              <a:rect l="l" t="t" r="r" b="b"/>
              <a:pathLst>
                <a:path w="1038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0"/>
                  </a:lnTo>
                  <a:lnTo>
                    <a:pt x="1" y="806"/>
                  </a:lnTo>
                  <a:lnTo>
                    <a:pt x="100" y="1543"/>
                  </a:lnTo>
                  <a:lnTo>
                    <a:pt x="590" y="1873"/>
                  </a:lnTo>
                  <a:lnTo>
                    <a:pt x="897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223925" y="1954425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525" y="1"/>
                  </a:moveTo>
                  <a:lnTo>
                    <a:pt x="69" y="445"/>
                  </a:lnTo>
                  <a:lnTo>
                    <a:pt x="1" y="1121"/>
                  </a:lnTo>
                  <a:lnTo>
                    <a:pt x="103" y="1794"/>
                  </a:lnTo>
                  <a:lnTo>
                    <a:pt x="723" y="2098"/>
                  </a:lnTo>
                  <a:lnTo>
                    <a:pt x="1319" y="1745"/>
                  </a:lnTo>
                  <a:lnTo>
                    <a:pt x="1350" y="1023"/>
                  </a:lnTo>
                  <a:lnTo>
                    <a:pt x="1300" y="685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2251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236" y="1"/>
                  </a:moveTo>
                  <a:lnTo>
                    <a:pt x="133" y="122"/>
                  </a:lnTo>
                  <a:lnTo>
                    <a:pt x="0" y="992"/>
                  </a:lnTo>
                  <a:lnTo>
                    <a:pt x="642" y="1380"/>
                  </a:lnTo>
                  <a:lnTo>
                    <a:pt x="1208" y="1027"/>
                  </a:lnTo>
                  <a:lnTo>
                    <a:pt x="1246" y="696"/>
                  </a:lnTo>
                  <a:lnTo>
                    <a:pt x="996" y="31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99627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7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8" y="1627"/>
                  </a:lnTo>
                  <a:lnTo>
                    <a:pt x="601" y="1619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70"/>
                  </a:cubicBezTo>
                  <a:lnTo>
                    <a:pt x="1037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99617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6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0" y="1258"/>
                  </a:lnTo>
                  <a:lnTo>
                    <a:pt x="472" y="1817"/>
                  </a:lnTo>
                  <a:lnTo>
                    <a:pt x="764" y="1806"/>
                  </a:lnTo>
                  <a:lnTo>
                    <a:pt x="1041" y="1418"/>
                  </a:lnTo>
                  <a:lnTo>
                    <a:pt x="1038" y="1012"/>
                  </a:lnTo>
                  <a:lnTo>
                    <a:pt x="981" y="605"/>
                  </a:lnTo>
                  <a:lnTo>
                    <a:pt x="893" y="16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99617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7"/>
                  </a:lnTo>
                  <a:lnTo>
                    <a:pt x="145" y="1751"/>
                  </a:lnTo>
                  <a:lnTo>
                    <a:pt x="456" y="1877"/>
                  </a:lnTo>
                  <a:lnTo>
                    <a:pt x="946" y="1539"/>
                  </a:lnTo>
                  <a:lnTo>
                    <a:pt x="1041" y="806"/>
                  </a:lnTo>
                  <a:lnTo>
                    <a:pt x="1022" y="304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99227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5" y="0"/>
                  </a:moveTo>
                  <a:lnTo>
                    <a:pt x="54" y="684"/>
                  </a:lnTo>
                  <a:lnTo>
                    <a:pt x="1" y="1022"/>
                  </a:lnTo>
                  <a:lnTo>
                    <a:pt x="35" y="1744"/>
                  </a:lnTo>
                  <a:lnTo>
                    <a:pt x="628" y="2094"/>
                  </a:lnTo>
                  <a:lnTo>
                    <a:pt x="1251" y="1790"/>
                  </a:lnTo>
                  <a:lnTo>
                    <a:pt x="1353" y="1121"/>
                  </a:lnTo>
                  <a:lnTo>
                    <a:pt x="1281" y="44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993600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5" y="1"/>
                  </a:moveTo>
                  <a:lnTo>
                    <a:pt x="255" y="35"/>
                  </a:lnTo>
                  <a:lnTo>
                    <a:pt x="1" y="700"/>
                  </a:lnTo>
                  <a:lnTo>
                    <a:pt x="43" y="1027"/>
                  </a:lnTo>
                  <a:lnTo>
                    <a:pt x="609" y="1384"/>
                  </a:lnTo>
                  <a:lnTo>
                    <a:pt x="1247" y="992"/>
                  </a:lnTo>
                  <a:lnTo>
                    <a:pt x="1114" y="126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99627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7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8" y="1630"/>
                  </a:lnTo>
                  <a:lnTo>
                    <a:pt x="601" y="1618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69"/>
                  </a:cubicBezTo>
                  <a:cubicBezTo>
                    <a:pt x="1026" y="970"/>
                    <a:pt x="1027" y="970"/>
                    <a:pt x="1028" y="970"/>
                  </a:cubicBezTo>
                  <a:cubicBezTo>
                    <a:pt x="1031" y="970"/>
                    <a:pt x="1035" y="969"/>
                    <a:pt x="1037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99617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6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0" y="1255"/>
                  </a:lnTo>
                  <a:lnTo>
                    <a:pt x="472" y="1813"/>
                  </a:lnTo>
                  <a:lnTo>
                    <a:pt x="764" y="1802"/>
                  </a:lnTo>
                  <a:lnTo>
                    <a:pt x="1041" y="1410"/>
                  </a:lnTo>
                  <a:lnTo>
                    <a:pt x="1038" y="1008"/>
                  </a:lnTo>
                  <a:lnTo>
                    <a:pt x="981" y="597"/>
                  </a:lnTo>
                  <a:lnTo>
                    <a:pt x="893" y="16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996175" y="2194450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4"/>
                  </a:lnTo>
                  <a:lnTo>
                    <a:pt x="145" y="1752"/>
                  </a:lnTo>
                  <a:lnTo>
                    <a:pt x="456" y="1873"/>
                  </a:lnTo>
                  <a:lnTo>
                    <a:pt x="946" y="1543"/>
                  </a:lnTo>
                  <a:lnTo>
                    <a:pt x="1041" y="806"/>
                  </a:lnTo>
                  <a:lnTo>
                    <a:pt x="1022" y="300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99227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5" y="1"/>
                  </a:moveTo>
                  <a:lnTo>
                    <a:pt x="54" y="685"/>
                  </a:lnTo>
                  <a:lnTo>
                    <a:pt x="1" y="1023"/>
                  </a:lnTo>
                  <a:lnTo>
                    <a:pt x="35" y="1745"/>
                  </a:lnTo>
                  <a:lnTo>
                    <a:pt x="628" y="2098"/>
                  </a:lnTo>
                  <a:lnTo>
                    <a:pt x="1251" y="1794"/>
                  </a:lnTo>
                  <a:lnTo>
                    <a:pt x="1353" y="1121"/>
                  </a:lnTo>
                  <a:lnTo>
                    <a:pt x="1281" y="445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993600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5" y="1"/>
                  </a:moveTo>
                  <a:lnTo>
                    <a:pt x="255" y="31"/>
                  </a:lnTo>
                  <a:lnTo>
                    <a:pt x="1" y="696"/>
                  </a:lnTo>
                  <a:lnTo>
                    <a:pt x="43" y="1027"/>
                  </a:lnTo>
                  <a:lnTo>
                    <a:pt x="609" y="1380"/>
                  </a:lnTo>
                  <a:lnTo>
                    <a:pt x="1247" y="992"/>
                  </a:lnTo>
                  <a:lnTo>
                    <a:pt x="1114" y="122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764700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696" y="0"/>
                  </a:moveTo>
                  <a:lnTo>
                    <a:pt x="438" y="12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9"/>
                  </a:lnTo>
                  <a:lnTo>
                    <a:pt x="1030" y="749"/>
                  </a:lnTo>
                  <a:lnTo>
                    <a:pt x="1034" y="145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764700" y="1949575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71" y="1"/>
                  </a:moveTo>
                  <a:lnTo>
                    <a:pt x="274" y="12"/>
                  </a:lnTo>
                  <a:lnTo>
                    <a:pt x="1" y="404"/>
                  </a:lnTo>
                  <a:lnTo>
                    <a:pt x="5" y="803"/>
                  </a:lnTo>
                  <a:lnTo>
                    <a:pt x="62" y="1213"/>
                  </a:lnTo>
                  <a:lnTo>
                    <a:pt x="153" y="1650"/>
                  </a:lnTo>
                  <a:lnTo>
                    <a:pt x="506" y="1817"/>
                  </a:lnTo>
                  <a:lnTo>
                    <a:pt x="765" y="1665"/>
                  </a:lnTo>
                  <a:lnTo>
                    <a:pt x="932" y="1308"/>
                  </a:lnTo>
                  <a:lnTo>
                    <a:pt x="1038" y="56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764700" y="2186075"/>
              <a:ext cx="25975" cy="46775"/>
            </a:xfrm>
            <a:custGeom>
              <a:avLst/>
              <a:gdLst/>
              <a:ahLst/>
              <a:cxnLst/>
              <a:rect l="l" t="t" r="r" b="b"/>
              <a:pathLst>
                <a:path w="1039" h="1871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4"/>
                  </a:lnTo>
                  <a:lnTo>
                    <a:pt x="100" y="1802"/>
                  </a:lnTo>
                  <a:lnTo>
                    <a:pt x="563" y="1870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37"/>
                  </a:lnTo>
                  <a:lnTo>
                    <a:pt x="897" y="119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760725" y="2420500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7"/>
                  </a:lnTo>
                  <a:lnTo>
                    <a:pt x="532" y="2097"/>
                  </a:lnTo>
                  <a:lnTo>
                    <a:pt x="1307" y="1413"/>
                  </a:lnTo>
                  <a:lnTo>
                    <a:pt x="1357" y="1072"/>
                  </a:lnTo>
                  <a:lnTo>
                    <a:pt x="1326" y="353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76205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88"/>
                  </a:lnTo>
                  <a:lnTo>
                    <a:pt x="133" y="1258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88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764700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696" y="0"/>
                  </a:moveTo>
                  <a:lnTo>
                    <a:pt x="438" y="8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57"/>
                  </a:lnTo>
                  <a:lnTo>
                    <a:pt x="1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4"/>
                  </a:lnTo>
                  <a:lnTo>
                    <a:pt x="1030" y="745"/>
                  </a:lnTo>
                  <a:lnTo>
                    <a:pt x="1034" y="14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764700" y="3135675"/>
              <a:ext cx="25975" cy="45325"/>
            </a:xfrm>
            <a:custGeom>
              <a:avLst/>
              <a:gdLst/>
              <a:ahLst/>
              <a:cxnLst/>
              <a:rect l="l" t="t" r="r" b="b"/>
              <a:pathLst>
                <a:path w="1039" h="1813" extrusionOk="0">
                  <a:moveTo>
                    <a:pt x="571" y="1"/>
                  </a:moveTo>
                  <a:lnTo>
                    <a:pt x="274" y="8"/>
                  </a:lnTo>
                  <a:lnTo>
                    <a:pt x="1" y="403"/>
                  </a:lnTo>
                  <a:lnTo>
                    <a:pt x="5" y="802"/>
                  </a:lnTo>
                  <a:lnTo>
                    <a:pt x="62" y="1209"/>
                  </a:lnTo>
                  <a:lnTo>
                    <a:pt x="153" y="1646"/>
                  </a:lnTo>
                  <a:lnTo>
                    <a:pt x="506" y="1813"/>
                  </a:lnTo>
                  <a:lnTo>
                    <a:pt x="765" y="1657"/>
                  </a:lnTo>
                  <a:lnTo>
                    <a:pt x="932" y="1304"/>
                  </a:lnTo>
                  <a:lnTo>
                    <a:pt x="1038" y="559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764700" y="3372075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0"/>
                  </a:lnTo>
                  <a:lnTo>
                    <a:pt x="100" y="1798"/>
                  </a:lnTo>
                  <a:lnTo>
                    <a:pt x="563" y="1874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40"/>
                  </a:lnTo>
                  <a:lnTo>
                    <a:pt x="897" y="122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760725" y="3606500"/>
              <a:ext cx="33925" cy="52525"/>
            </a:xfrm>
            <a:custGeom>
              <a:avLst/>
              <a:gdLst/>
              <a:ahLst/>
              <a:cxnLst/>
              <a:rect l="l" t="t" r="r" b="b"/>
              <a:pathLst>
                <a:path w="1357" h="2101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6"/>
                  </a:lnTo>
                  <a:lnTo>
                    <a:pt x="532" y="2101"/>
                  </a:lnTo>
                  <a:lnTo>
                    <a:pt x="1307" y="1417"/>
                  </a:lnTo>
                  <a:lnTo>
                    <a:pt x="1357" y="1071"/>
                  </a:lnTo>
                  <a:lnTo>
                    <a:pt x="1326" y="357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76205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91"/>
                  </a:lnTo>
                  <a:lnTo>
                    <a:pt x="133" y="1262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92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533250" y="2663450"/>
              <a:ext cx="25950" cy="40775"/>
            </a:xfrm>
            <a:custGeom>
              <a:avLst/>
              <a:gdLst/>
              <a:ahLst/>
              <a:cxnLst/>
              <a:rect l="l" t="t" r="r" b="b"/>
              <a:pathLst>
                <a:path w="1038" h="1631" extrusionOk="0">
                  <a:moveTo>
                    <a:pt x="338" y="0"/>
                  </a:moveTo>
                  <a:lnTo>
                    <a:pt x="0" y="145"/>
                  </a:lnTo>
                  <a:lnTo>
                    <a:pt x="8" y="749"/>
                  </a:lnTo>
                  <a:lnTo>
                    <a:pt x="126" y="1019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9"/>
                  </a:lnTo>
                  <a:cubicBezTo>
                    <a:pt x="950" y="1379"/>
                    <a:pt x="1007" y="901"/>
                    <a:pt x="1038" y="661"/>
                  </a:cubicBez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53315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2" y="1"/>
                  </a:moveTo>
                  <a:lnTo>
                    <a:pt x="1" y="563"/>
                  </a:lnTo>
                  <a:lnTo>
                    <a:pt x="111" y="1308"/>
                  </a:lnTo>
                  <a:lnTo>
                    <a:pt x="274" y="1665"/>
                  </a:lnTo>
                  <a:lnTo>
                    <a:pt x="532" y="1817"/>
                  </a:lnTo>
                  <a:lnTo>
                    <a:pt x="890" y="1650"/>
                  </a:lnTo>
                  <a:lnTo>
                    <a:pt x="981" y="1213"/>
                  </a:lnTo>
                  <a:lnTo>
                    <a:pt x="1034" y="803"/>
                  </a:lnTo>
                  <a:lnTo>
                    <a:pt x="1042" y="404"/>
                  </a:lnTo>
                  <a:lnTo>
                    <a:pt x="764" y="12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53315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6" y="1"/>
                  </a:moveTo>
                  <a:lnTo>
                    <a:pt x="145" y="119"/>
                  </a:lnTo>
                  <a:lnTo>
                    <a:pt x="1" y="837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39" y="1802"/>
                  </a:lnTo>
                  <a:lnTo>
                    <a:pt x="1023" y="1574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529250" y="2420500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628" y="0"/>
                  </a:moveTo>
                  <a:lnTo>
                    <a:pt x="27" y="353"/>
                  </a:lnTo>
                  <a:lnTo>
                    <a:pt x="1" y="1072"/>
                  </a:lnTo>
                  <a:lnTo>
                    <a:pt x="50" y="1413"/>
                  </a:lnTo>
                  <a:lnTo>
                    <a:pt x="825" y="2097"/>
                  </a:lnTo>
                  <a:lnTo>
                    <a:pt x="1281" y="1657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53050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88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58"/>
                  </a:lnTo>
                  <a:lnTo>
                    <a:pt x="1250" y="388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533250" y="3849550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338" y="0"/>
                  </a:moveTo>
                  <a:lnTo>
                    <a:pt x="0" y="141"/>
                  </a:lnTo>
                  <a:lnTo>
                    <a:pt x="8" y="745"/>
                  </a:lnTo>
                  <a:lnTo>
                    <a:pt x="126" y="1014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5"/>
                  </a:lnTo>
                  <a:cubicBezTo>
                    <a:pt x="950" y="1375"/>
                    <a:pt x="1007" y="897"/>
                    <a:pt x="1038" y="657"/>
                  </a:cubicBezTo>
                  <a:lnTo>
                    <a:pt x="1038" y="657"/>
                  </a:ln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8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53315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2" y="1"/>
                  </a:moveTo>
                  <a:lnTo>
                    <a:pt x="1" y="559"/>
                  </a:lnTo>
                  <a:lnTo>
                    <a:pt x="111" y="1304"/>
                  </a:lnTo>
                  <a:lnTo>
                    <a:pt x="274" y="1657"/>
                  </a:lnTo>
                  <a:lnTo>
                    <a:pt x="532" y="1813"/>
                  </a:lnTo>
                  <a:lnTo>
                    <a:pt x="890" y="1646"/>
                  </a:lnTo>
                  <a:lnTo>
                    <a:pt x="981" y="1209"/>
                  </a:lnTo>
                  <a:lnTo>
                    <a:pt x="1034" y="802"/>
                  </a:lnTo>
                  <a:lnTo>
                    <a:pt x="1042" y="403"/>
                  </a:lnTo>
                  <a:lnTo>
                    <a:pt x="764" y="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53315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6" y="1"/>
                  </a:moveTo>
                  <a:lnTo>
                    <a:pt x="145" y="122"/>
                  </a:lnTo>
                  <a:lnTo>
                    <a:pt x="1" y="840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39" y="1798"/>
                  </a:lnTo>
                  <a:lnTo>
                    <a:pt x="1023" y="1570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529250" y="3606500"/>
              <a:ext cx="33850" cy="52525"/>
            </a:xfrm>
            <a:custGeom>
              <a:avLst/>
              <a:gdLst/>
              <a:ahLst/>
              <a:cxnLst/>
              <a:rect l="l" t="t" r="r" b="b"/>
              <a:pathLst>
                <a:path w="1354" h="2101" extrusionOk="0">
                  <a:moveTo>
                    <a:pt x="628" y="0"/>
                  </a:moveTo>
                  <a:lnTo>
                    <a:pt x="27" y="357"/>
                  </a:lnTo>
                  <a:lnTo>
                    <a:pt x="1" y="1071"/>
                  </a:lnTo>
                  <a:lnTo>
                    <a:pt x="50" y="1417"/>
                  </a:lnTo>
                  <a:lnTo>
                    <a:pt x="825" y="2101"/>
                  </a:lnTo>
                  <a:lnTo>
                    <a:pt x="1281" y="1656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53050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92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62"/>
                  </a:lnTo>
                  <a:lnTo>
                    <a:pt x="1250" y="391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30167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5" y="251"/>
                  </a:lnTo>
                  <a:cubicBezTo>
                    <a:pt x="85" y="251"/>
                    <a:pt x="28" y="730"/>
                    <a:pt x="1" y="970"/>
                  </a:cubicBezTo>
                  <a:lnTo>
                    <a:pt x="9" y="970"/>
                  </a:lnTo>
                  <a:cubicBezTo>
                    <a:pt x="31" y="1102"/>
                    <a:pt x="73" y="1368"/>
                    <a:pt x="73" y="1368"/>
                  </a:cubicBezTo>
                  <a:lnTo>
                    <a:pt x="434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1" y="882"/>
                  </a:lnTo>
                  <a:lnTo>
                    <a:pt x="909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301675" y="3618350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06" y="1"/>
                  </a:moveTo>
                  <a:lnTo>
                    <a:pt x="145" y="168"/>
                  </a:lnTo>
                  <a:lnTo>
                    <a:pt x="62" y="605"/>
                  </a:lnTo>
                  <a:lnTo>
                    <a:pt x="5" y="1012"/>
                  </a:lnTo>
                  <a:lnTo>
                    <a:pt x="1" y="1418"/>
                  </a:lnTo>
                  <a:lnTo>
                    <a:pt x="275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5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301675" y="3380450"/>
              <a:ext cx="25975" cy="46925"/>
            </a:xfrm>
            <a:custGeom>
              <a:avLst/>
              <a:gdLst/>
              <a:ahLst/>
              <a:cxnLst/>
              <a:rect l="l" t="t" r="r" b="b"/>
              <a:pathLst>
                <a:path w="1039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4"/>
                  </a:lnTo>
                  <a:lnTo>
                    <a:pt x="1" y="806"/>
                  </a:lnTo>
                  <a:lnTo>
                    <a:pt x="96" y="1539"/>
                  </a:lnTo>
                  <a:lnTo>
                    <a:pt x="582" y="1877"/>
                  </a:lnTo>
                  <a:lnTo>
                    <a:pt x="898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297700" y="3140525"/>
              <a:ext cx="33925" cy="52350"/>
            </a:xfrm>
            <a:custGeom>
              <a:avLst/>
              <a:gdLst/>
              <a:ahLst/>
              <a:cxnLst/>
              <a:rect l="l" t="t" r="r" b="b"/>
              <a:pathLst>
                <a:path w="1357" h="2094" extrusionOk="0">
                  <a:moveTo>
                    <a:pt x="529" y="0"/>
                  </a:moveTo>
                  <a:lnTo>
                    <a:pt x="73" y="441"/>
                  </a:lnTo>
                  <a:lnTo>
                    <a:pt x="0" y="1121"/>
                  </a:lnTo>
                  <a:lnTo>
                    <a:pt x="107" y="1790"/>
                  </a:lnTo>
                  <a:lnTo>
                    <a:pt x="730" y="2094"/>
                  </a:lnTo>
                  <a:lnTo>
                    <a:pt x="1326" y="1744"/>
                  </a:lnTo>
                  <a:lnTo>
                    <a:pt x="1357" y="1022"/>
                  </a:lnTo>
                  <a:lnTo>
                    <a:pt x="1304" y="68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299025" y="3861025"/>
              <a:ext cx="31275" cy="34600"/>
            </a:xfrm>
            <a:custGeom>
              <a:avLst/>
              <a:gdLst/>
              <a:ahLst/>
              <a:cxnLst/>
              <a:rect l="l" t="t" r="r" b="b"/>
              <a:pathLst>
                <a:path w="1251" h="1384" extrusionOk="0">
                  <a:moveTo>
                    <a:pt x="232" y="1"/>
                  </a:moveTo>
                  <a:lnTo>
                    <a:pt x="134" y="126"/>
                  </a:lnTo>
                  <a:lnTo>
                    <a:pt x="1" y="992"/>
                  </a:lnTo>
                  <a:lnTo>
                    <a:pt x="643" y="1384"/>
                  </a:lnTo>
                  <a:lnTo>
                    <a:pt x="1213" y="1027"/>
                  </a:lnTo>
                  <a:lnTo>
                    <a:pt x="1251" y="700"/>
                  </a:lnTo>
                  <a:lnTo>
                    <a:pt x="992" y="35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30167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5" y="251"/>
                  </a:lnTo>
                  <a:cubicBezTo>
                    <a:pt x="85" y="251"/>
                    <a:pt x="28" y="733"/>
                    <a:pt x="1" y="969"/>
                  </a:cubicBezTo>
                  <a:cubicBezTo>
                    <a:pt x="4" y="969"/>
                    <a:pt x="6" y="970"/>
                    <a:pt x="7" y="970"/>
                  </a:cubicBezTo>
                  <a:cubicBezTo>
                    <a:pt x="8" y="970"/>
                    <a:pt x="9" y="970"/>
                    <a:pt x="9" y="969"/>
                  </a:cubicBezTo>
                  <a:cubicBezTo>
                    <a:pt x="31" y="1102"/>
                    <a:pt x="73" y="1368"/>
                    <a:pt x="73" y="1368"/>
                  </a:cubicBezTo>
                  <a:lnTo>
                    <a:pt x="434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1" y="885"/>
                  </a:lnTo>
                  <a:lnTo>
                    <a:pt x="909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301675" y="2432450"/>
              <a:ext cx="25975" cy="45350"/>
            </a:xfrm>
            <a:custGeom>
              <a:avLst/>
              <a:gdLst/>
              <a:ahLst/>
              <a:cxnLst/>
              <a:rect l="l" t="t" r="r" b="b"/>
              <a:pathLst>
                <a:path w="1039" h="1814" extrusionOk="0">
                  <a:moveTo>
                    <a:pt x="506" y="1"/>
                  </a:moveTo>
                  <a:lnTo>
                    <a:pt x="145" y="160"/>
                  </a:lnTo>
                  <a:lnTo>
                    <a:pt x="62" y="597"/>
                  </a:lnTo>
                  <a:lnTo>
                    <a:pt x="5" y="1008"/>
                  </a:lnTo>
                  <a:lnTo>
                    <a:pt x="1" y="1410"/>
                  </a:lnTo>
                  <a:lnTo>
                    <a:pt x="275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5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01675" y="2194450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0"/>
                  </a:lnTo>
                  <a:lnTo>
                    <a:pt x="1" y="806"/>
                  </a:lnTo>
                  <a:lnTo>
                    <a:pt x="96" y="1543"/>
                  </a:lnTo>
                  <a:lnTo>
                    <a:pt x="582" y="1873"/>
                  </a:lnTo>
                  <a:lnTo>
                    <a:pt x="898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297700" y="1954425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529" y="1"/>
                  </a:moveTo>
                  <a:lnTo>
                    <a:pt x="73" y="445"/>
                  </a:lnTo>
                  <a:lnTo>
                    <a:pt x="0" y="1121"/>
                  </a:lnTo>
                  <a:lnTo>
                    <a:pt x="107" y="1794"/>
                  </a:lnTo>
                  <a:lnTo>
                    <a:pt x="730" y="2098"/>
                  </a:lnTo>
                  <a:lnTo>
                    <a:pt x="1326" y="1745"/>
                  </a:lnTo>
                  <a:lnTo>
                    <a:pt x="1357" y="1023"/>
                  </a:lnTo>
                  <a:lnTo>
                    <a:pt x="1304" y="685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299025" y="2675025"/>
              <a:ext cx="31275" cy="34500"/>
            </a:xfrm>
            <a:custGeom>
              <a:avLst/>
              <a:gdLst/>
              <a:ahLst/>
              <a:cxnLst/>
              <a:rect l="l" t="t" r="r" b="b"/>
              <a:pathLst>
                <a:path w="1251" h="1380" extrusionOk="0">
                  <a:moveTo>
                    <a:pt x="232" y="1"/>
                  </a:moveTo>
                  <a:lnTo>
                    <a:pt x="134" y="122"/>
                  </a:lnTo>
                  <a:lnTo>
                    <a:pt x="1" y="992"/>
                  </a:lnTo>
                  <a:lnTo>
                    <a:pt x="643" y="1380"/>
                  </a:lnTo>
                  <a:lnTo>
                    <a:pt x="1213" y="1027"/>
                  </a:lnTo>
                  <a:lnTo>
                    <a:pt x="1251" y="696"/>
                  </a:lnTo>
                  <a:lnTo>
                    <a:pt x="992" y="3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07022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8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9" y="1627"/>
                  </a:lnTo>
                  <a:lnTo>
                    <a:pt x="601" y="1619"/>
                  </a:lnTo>
                  <a:lnTo>
                    <a:pt x="962" y="1368"/>
                  </a:lnTo>
                  <a:cubicBezTo>
                    <a:pt x="962" y="1368"/>
                    <a:pt x="1003" y="1102"/>
                    <a:pt x="1026" y="970"/>
                  </a:cubicBezTo>
                  <a:lnTo>
                    <a:pt x="1038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07012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3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1" y="1258"/>
                  </a:lnTo>
                  <a:lnTo>
                    <a:pt x="472" y="1817"/>
                  </a:lnTo>
                  <a:lnTo>
                    <a:pt x="760" y="1806"/>
                  </a:lnTo>
                  <a:lnTo>
                    <a:pt x="1042" y="1418"/>
                  </a:lnTo>
                  <a:lnTo>
                    <a:pt x="1030" y="1012"/>
                  </a:lnTo>
                  <a:lnTo>
                    <a:pt x="981" y="605"/>
                  </a:lnTo>
                  <a:lnTo>
                    <a:pt x="890" y="168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07012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6" y="0"/>
                  </a:moveTo>
                  <a:lnTo>
                    <a:pt x="343" y="133"/>
                  </a:lnTo>
                  <a:lnTo>
                    <a:pt x="92" y="741"/>
                  </a:lnTo>
                  <a:lnTo>
                    <a:pt x="1" y="1037"/>
                  </a:lnTo>
                  <a:lnTo>
                    <a:pt x="145" y="1751"/>
                  </a:lnTo>
                  <a:lnTo>
                    <a:pt x="453" y="1877"/>
                  </a:lnTo>
                  <a:lnTo>
                    <a:pt x="943" y="1539"/>
                  </a:lnTo>
                  <a:lnTo>
                    <a:pt x="1042" y="806"/>
                  </a:lnTo>
                  <a:lnTo>
                    <a:pt x="1019" y="304"/>
                  </a:lnTo>
                  <a:lnTo>
                    <a:pt x="943" y="76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06622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1" y="0"/>
                  </a:moveTo>
                  <a:lnTo>
                    <a:pt x="46" y="684"/>
                  </a:lnTo>
                  <a:lnTo>
                    <a:pt x="1" y="1022"/>
                  </a:lnTo>
                  <a:lnTo>
                    <a:pt x="27" y="1744"/>
                  </a:lnTo>
                  <a:lnTo>
                    <a:pt x="628" y="2094"/>
                  </a:lnTo>
                  <a:lnTo>
                    <a:pt x="1243" y="1790"/>
                  </a:lnTo>
                  <a:lnTo>
                    <a:pt x="1353" y="1121"/>
                  </a:lnTo>
                  <a:lnTo>
                    <a:pt x="1277" y="44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0675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1" y="1"/>
                  </a:moveTo>
                  <a:lnTo>
                    <a:pt x="251" y="35"/>
                  </a:lnTo>
                  <a:lnTo>
                    <a:pt x="0" y="700"/>
                  </a:lnTo>
                  <a:lnTo>
                    <a:pt x="38" y="1027"/>
                  </a:lnTo>
                  <a:lnTo>
                    <a:pt x="600" y="1384"/>
                  </a:lnTo>
                  <a:lnTo>
                    <a:pt x="1246" y="992"/>
                  </a:lnTo>
                  <a:lnTo>
                    <a:pt x="1109" y="1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07022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8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9" y="1630"/>
                  </a:lnTo>
                  <a:lnTo>
                    <a:pt x="601" y="1618"/>
                  </a:lnTo>
                  <a:lnTo>
                    <a:pt x="962" y="1368"/>
                  </a:lnTo>
                  <a:cubicBezTo>
                    <a:pt x="962" y="1368"/>
                    <a:pt x="1003" y="1104"/>
                    <a:pt x="1026" y="970"/>
                  </a:cubicBezTo>
                  <a:lnTo>
                    <a:pt x="1026" y="970"/>
                  </a:lnTo>
                  <a:cubicBezTo>
                    <a:pt x="1028" y="970"/>
                    <a:pt x="1032" y="969"/>
                    <a:pt x="1038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07012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3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1" y="1255"/>
                  </a:lnTo>
                  <a:lnTo>
                    <a:pt x="472" y="1813"/>
                  </a:lnTo>
                  <a:lnTo>
                    <a:pt x="760" y="1802"/>
                  </a:lnTo>
                  <a:lnTo>
                    <a:pt x="1042" y="1410"/>
                  </a:lnTo>
                  <a:lnTo>
                    <a:pt x="1030" y="1008"/>
                  </a:lnTo>
                  <a:lnTo>
                    <a:pt x="981" y="597"/>
                  </a:lnTo>
                  <a:lnTo>
                    <a:pt x="890" y="160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071450" y="2196825"/>
              <a:ext cx="23400" cy="42100"/>
            </a:xfrm>
            <a:custGeom>
              <a:avLst/>
              <a:gdLst/>
              <a:ahLst/>
              <a:cxnLst/>
              <a:rect l="l" t="t" r="r" b="b"/>
              <a:pathLst>
                <a:path w="936" h="1684" extrusionOk="0">
                  <a:moveTo>
                    <a:pt x="426" y="0"/>
                  </a:moveTo>
                  <a:lnTo>
                    <a:pt x="305" y="118"/>
                  </a:lnTo>
                  <a:lnTo>
                    <a:pt x="81" y="669"/>
                  </a:lnTo>
                  <a:lnTo>
                    <a:pt x="1" y="931"/>
                  </a:lnTo>
                  <a:lnTo>
                    <a:pt x="130" y="1577"/>
                  </a:lnTo>
                  <a:lnTo>
                    <a:pt x="407" y="1683"/>
                  </a:lnTo>
                  <a:lnTo>
                    <a:pt x="844" y="1387"/>
                  </a:lnTo>
                  <a:lnTo>
                    <a:pt x="935" y="726"/>
                  </a:lnTo>
                  <a:lnTo>
                    <a:pt x="916" y="270"/>
                  </a:lnTo>
                  <a:lnTo>
                    <a:pt x="844" y="6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06622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1" y="1"/>
                  </a:moveTo>
                  <a:lnTo>
                    <a:pt x="46" y="685"/>
                  </a:lnTo>
                  <a:lnTo>
                    <a:pt x="1" y="1023"/>
                  </a:lnTo>
                  <a:lnTo>
                    <a:pt x="27" y="1745"/>
                  </a:lnTo>
                  <a:lnTo>
                    <a:pt x="628" y="2098"/>
                  </a:lnTo>
                  <a:lnTo>
                    <a:pt x="1243" y="1794"/>
                  </a:lnTo>
                  <a:lnTo>
                    <a:pt x="1353" y="1121"/>
                  </a:lnTo>
                  <a:lnTo>
                    <a:pt x="1277" y="445"/>
                  </a:lnTo>
                  <a:lnTo>
                    <a:pt x="8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0675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1" y="1"/>
                  </a:moveTo>
                  <a:lnTo>
                    <a:pt x="251" y="31"/>
                  </a:lnTo>
                  <a:lnTo>
                    <a:pt x="0" y="696"/>
                  </a:lnTo>
                  <a:lnTo>
                    <a:pt x="38" y="1027"/>
                  </a:lnTo>
                  <a:lnTo>
                    <a:pt x="600" y="1380"/>
                  </a:lnTo>
                  <a:lnTo>
                    <a:pt x="1246" y="992"/>
                  </a:lnTo>
                  <a:lnTo>
                    <a:pt x="1109" y="122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38675" y="2663450"/>
              <a:ext cx="25850" cy="40775"/>
            </a:xfrm>
            <a:custGeom>
              <a:avLst/>
              <a:gdLst/>
              <a:ahLst/>
              <a:cxnLst/>
              <a:rect l="l" t="t" r="r" b="b"/>
              <a:pathLst>
                <a:path w="1034" h="1631" extrusionOk="0">
                  <a:moveTo>
                    <a:pt x="695" y="0"/>
                  </a:moveTo>
                  <a:lnTo>
                    <a:pt x="437" y="12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9"/>
                  </a:lnTo>
                  <a:lnTo>
                    <a:pt x="1030" y="749"/>
                  </a:lnTo>
                  <a:lnTo>
                    <a:pt x="1033" y="145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38675" y="1949575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66" y="1"/>
                  </a:moveTo>
                  <a:lnTo>
                    <a:pt x="274" y="12"/>
                  </a:lnTo>
                  <a:lnTo>
                    <a:pt x="0" y="404"/>
                  </a:lnTo>
                  <a:lnTo>
                    <a:pt x="4" y="803"/>
                  </a:lnTo>
                  <a:lnTo>
                    <a:pt x="57" y="1213"/>
                  </a:lnTo>
                  <a:lnTo>
                    <a:pt x="144" y="1650"/>
                  </a:lnTo>
                  <a:lnTo>
                    <a:pt x="502" y="1817"/>
                  </a:lnTo>
                  <a:lnTo>
                    <a:pt x="756" y="1665"/>
                  </a:lnTo>
                  <a:lnTo>
                    <a:pt x="931" y="1308"/>
                  </a:lnTo>
                  <a:lnTo>
                    <a:pt x="1037" y="563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839800" y="2188375"/>
              <a:ext cx="23575" cy="42100"/>
            </a:xfrm>
            <a:custGeom>
              <a:avLst/>
              <a:gdLst/>
              <a:ahLst/>
              <a:cxnLst/>
              <a:rect l="l" t="t" r="r" b="b"/>
              <a:pathLst>
                <a:path w="943" h="1684" extrusionOk="0">
                  <a:moveTo>
                    <a:pt x="529" y="0"/>
                  </a:moveTo>
                  <a:lnTo>
                    <a:pt x="92" y="304"/>
                  </a:lnTo>
                  <a:lnTo>
                    <a:pt x="1" y="965"/>
                  </a:lnTo>
                  <a:lnTo>
                    <a:pt x="20" y="1413"/>
                  </a:lnTo>
                  <a:lnTo>
                    <a:pt x="92" y="1618"/>
                  </a:lnTo>
                  <a:lnTo>
                    <a:pt x="514" y="1683"/>
                  </a:lnTo>
                  <a:lnTo>
                    <a:pt x="631" y="1565"/>
                  </a:lnTo>
                  <a:lnTo>
                    <a:pt x="855" y="1018"/>
                  </a:lnTo>
                  <a:lnTo>
                    <a:pt x="943" y="756"/>
                  </a:lnTo>
                  <a:lnTo>
                    <a:pt x="814" y="11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34675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7"/>
                  </a:lnTo>
                  <a:lnTo>
                    <a:pt x="529" y="2097"/>
                  </a:lnTo>
                  <a:lnTo>
                    <a:pt x="1304" y="1413"/>
                  </a:lnTo>
                  <a:lnTo>
                    <a:pt x="1349" y="1072"/>
                  </a:lnTo>
                  <a:lnTo>
                    <a:pt x="1323" y="35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836000" y="1717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88"/>
                  </a:lnTo>
                  <a:lnTo>
                    <a:pt x="134" y="1258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88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838675" y="3849550"/>
              <a:ext cx="25850" cy="40750"/>
            </a:xfrm>
            <a:custGeom>
              <a:avLst/>
              <a:gdLst/>
              <a:ahLst/>
              <a:cxnLst/>
              <a:rect l="l" t="t" r="r" b="b"/>
              <a:pathLst>
                <a:path w="1034" h="1630" extrusionOk="0">
                  <a:moveTo>
                    <a:pt x="695" y="0"/>
                  </a:moveTo>
                  <a:lnTo>
                    <a:pt x="437" y="8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57"/>
                  </a:lnTo>
                  <a:lnTo>
                    <a:pt x="0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4"/>
                  </a:lnTo>
                  <a:lnTo>
                    <a:pt x="1030" y="745"/>
                  </a:lnTo>
                  <a:lnTo>
                    <a:pt x="1033" y="141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838675" y="3135675"/>
              <a:ext cx="25950" cy="45325"/>
            </a:xfrm>
            <a:custGeom>
              <a:avLst/>
              <a:gdLst/>
              <a:ahLst/>
              <a:cxnLst/>
              <a:rect l="l" t="t" r="r" b="b"/>
              <a:pathLst>
                <a:path w="1038" h="1813" extrusionOk="0">
                  <a:moveTo>
                    <a:pt x="566" y="1"/>
                  </a:moveTo>
                  <a:lnTo>
                    <a:pt x="274" y="8"/>
                  </a:lnTo>
                  <a:lnTo>
                    <a:pt x="0" y="403"/>
                  </a:lnTo>
                  <a:lnTo>
                    <a:pt x="4" y="802"/>
                  </a:lnTo>
                  <a:lnTo>
                    <a:pt x="57" y="1209"/>
                  </a:lnTo>
                  <a:lnTo>
                    <a:pt x="144" y="1646"/>
                  </a:lnTo>
                  <a:lnTo>
                    <a:pt x="502" y="1813"/>
                  </a:lnTo>
                  <a:lnTo>
                    <a:pt x="756" y="1657"/>
                  </a:lnTo>
                  <a:lnTo>
                    <a:pt x="931" y="1304"/>
                  </a:lnTo>
                  <a:lnTo>
                    <a:pt x="1037" y="559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39800" y="3374350"/>
              <a:ext cx="23575" cy="42200"/>
            </a:xfrm>
            <a:custGeom>
              <a:avLst/>
              <a:gdLst/>
              <a:ahLst/>
              <a:cxnLst/>
              <a:rect l="l" t="t" r="r" b="b"/>
              <a:pathLst>
                <a:path w="943" h="1688" extrusionOk="0">
                  <a:moveTo>
                    <a:pt x="529" y="1"/>
                  </a:moveTo>
                  <a:lnTo>
                    <a:pt x="92" y="305"/>
                  </a:lnTo>
                  <a:lnTo>
                    <a:pt x="1" y="966"/>
                  </a:lnTo>
                  <a:lnTo>
                    <a:pt x="20" y="1418"/>
                  </a:lnTo>
                  <a:lnTo>
                    <a:pt x="92" y="1619"/>
                  </a:lnTo>
                  <a:lnTo>
                    <a:pt x="514" y="1688"/>
                  </a:lnTo>
                  <a:lnTo>
                    <a:pt x="631" y="1570"/>
                  </a:lnTo>
                  <a:lnTo>
                    <a:pt x="855" y="1023"/>
                  </a:lnTo>
                  <a:lnTo>
                    <a:pt x="943" y="757"/>
                  </a:lnTo>
                  <a:lnTo>
                    <a:pt x="814" y="11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34675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6"/>
                  </a:lnTo>
                  <a:lnTo>
                    <a:pt x="529" y="2101"/>
                  </a:lnTo>
                  <a:lnTo>
                    <a:pt x="1304" y="1417"/>
                  </a:lnTo>
                  <a:lnTo>
                    <a:pt x="1349" y="1071"/>
                  </a:lnTo>
                  <a:lnTo>
                    <a:pt x="1323" y="35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36000" y="2903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91"/>
                  </a:lnTo>
                  <a:lnTo>
                    <a:pt x="134" y="1262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92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" name="Google Shape;90;p2"/>
          <p:cNvSpPr/>
          <p:nvPr/>
        </p:nvSpPr>
        <p:spPr>
          <a:xfrm>
            <a:off x="6987600" y="3054200"/>
            <a:ext cx="2688297" cy="3406549"/>
          </a:xfrm>
          <a:custGeom>
            <a:avLst/>
            <a:gdLst/>
            <a:ahLst/>
            <a:cxnLst/>
            <a:rect l="l" t="t" r="r" b="b"/>
            <a:pathLst>
              <a:path w="112434" h="142325" extrusionOk="0">
                <a:moveTo>
                  <a:pt x="78548" y="396"/>
                </a:moveTo>
                <a:lnTo>
                  <a:pt x="88897" y="6361"/>
                </a:lnTo>
                <a:lnTo>
                  <a:pt x="88772" y="6361"/>
                </a:lnTo>
                <a:lnTo>
                  <a:pt x="89239" y="6627"/>
                </a:lnTo>
                <a:lnTo>
                  <a:pt x="78548" y="12789"/>
                </a:lnTo>
                <a:lnTo>
                  <a:pt x="78548" y="6361"/>
                </a:lnTo>
                <a:lnTo>
                  <a:pt x="78548" y="396"/>
                </a:lnTo>
                <a:close/>
                <a:moveTo>
                  <a:pt x="78271" y="366"/>
                </a:moveTo>
                <a:lnTo>
                  <a:pt x="78271" y="6361"/>
                </a:lnTo>
                <a:lnTo>
                  <a:pt x="78271" y="12853"/>
                </a:lnTo>
                <a:lnTo>
                  <a:pt x="78092" y="12751"/>
                </a:lnTo>
                <a:lnTo>
                  <a:pt x="78092" y="12758"/>
                </a:lnTo>
                <a:lnTo>
                  <a:pt x="67474" y="6646"/>
                </a:lnTo>
                <a:lnTo>
                  <a:pt x="67364" y="6832"/>
                </a:lnTo>
                <a:lnTo>
                  <a:pt x="67364" y="6790"/>
                </a:lnTo>
                <a:lnTo>
                  <a:pt x="67132" y="6790"/>
                </a:lnTo>
                <a:lnTo>
                  <a:pt x="67132" y="6786"/>
                </a:lnTo>
                <a:lnTo>
                  <a:pt x="78271" y="366"/>
                </a:lnTo>
                <a:close/>
                <a:moveTo>
                  <a:pt x="67364" y="6900"/>
                </a:moveTo>
                <a:lnTo>
                  <a:pt x="78070" y="13062"/>
                </a:lnTo>
                <a:lnTo>
                  <a:pt x="67364" y="19228"/>
                </a:lnTo>
                <a:lnTo>
                  <a:pt x="67364" y="6900"/>
                </a:lnTo>
                <a:close/>
                <a:moveTo>
                  <a:pt x="67090" y="6813"/>
                </a:moveTo>
                <a:lnTo>
                  <a:pt x="67090" y="19278"/>
                </a:lnTo>
                <a:lnTo>
                  <a:pt x="56270" y="13047"/>
                </a:lnTo>
                <a:lnTo>
                  <a:pt x="67090" y="6813"/>
                </a:lnTo>
                <a:close/>
                <a:moveTo>
                  <a:pt x="89456" y="6836"/>
                </a:moveTo>
                <a:lnTo>
                  <a:pt x="89456" y="19293"/>
                </a:lnTo>
                <a:lnTo>
                  <a:pt x="78647" y="13066"/>
                </a:lnTo>
                <a:lnTo>
                  <a:pt x="89456" y="6836"/>
                </a:lnTo>
                <a:close/>
                <a:moveTo>
                  <a:pt x="89733" y="6912"/>
                </a:moveTo>
                <a:lnTo>
                  <a:pt x="100534" y="13135"/>
                </a:lnTo>
                <a:lnTo>
                  <a:pt x="89733" y="19346"/>
                </a:lnTo>
                <a:lnTo>
                  <a:pt x="89733" y="6912"/>
                </a:lnTo>
                <a:close/>
                <a:moveTo>
                  <a:pt x="56122" y="13283"/>
                </a:moveTo>
                <a:lnTo>
                  <a:pt x="66908" y="19490"/>
                </a:lnTo>
                <a:lnTo>
                  <a:pt x="56130" y="25702"/>
                </a:lnTo>
                <a:lnTo>
                  <a:pt x="56122" y="13283"/>
                </a:lnTo>
                <a:close/>
                <a:moveTo>
                  <a:pt x="78271" y="13283"/>
                </a:moveTo>
                <a:lnTo>
                  <a:pt x="78271" y="25717"/>
                </a:lnTo>
                <a:lnTo>
                  <a:pt x="67462" y="19490"/>
                </a:lnTo>
                <a:lnTo>
                  <a:pt x="78092" y="13370"/>
                </a:lnTo>
                <a:lnTo>
                  <a:pt x="78092" y="13385"/>
                </a:lnTo>
                <a:lnTo>
                  <a:pt x="78271" y="13283"/>
                </a:lnTo>
                <a:close/>
                <a:moveTo>
                  <a:pt x="100637" y="13389"/>
                </a:moveTo>
                <a:lnTo>
                  <a:pt x="100637" y="19578"/>
                </a:lnTo>
                <a:lnTo>
                  <a:pt x="100637" y="25736"/>
                </a:lnTo>
                <a:lnTo>
                  <a:pt x="89912" y="19559"/>
                </a:lnTo>
                <a:lnTo>
                  <a:pt x="100637" y="13389"/>
                </a:lnTo>
                <a:close/>
                <a:moveTo>
                  <a:pt x="55845" y="13290"/>
                </a:moveTo>
                <a:lnTo>
                  <a:pt x="55848" y="25744"/>
                </a:lnTo>
                <a:lnTo>
                  <a:pt x="45040" y="19521"/>
                </a:lnTo>
                <a:lnTo>
                  <a:pt x="55845" y="13290"/>
                </a:lnTo>
                <a:close/>
                <a:moveTo>
                  <a:pt x="78548" y="13340"/>
                </a:moveTo>
                <a:lnTo>
                  <a:pt x="89353" y="19559"/>
                </a:lnTo>
                <a:lnTo>
                  <a:pt x="78548" y="25770"/>
                </a:lnTo>
                <a:lnTo>
                  <a:pt x="78548" y="13340"/>
                </a:lnTo>
                <a:close/>
                <a:moveTo>
                  <a:pt x="45002" y="19817"/>
                </a:moveTo>
                <a:lnTo>
                  <a:pt x="55677" y="25960"/>
                </a:lnTo>
                <a:lnTo>
                  <a:pt x="45002" y="32111"/>
                </a:lnTo>
                <a:lnTo>
                  <a:pt x="45002" y="19817"/>
                </a:lnTo>
                <a:close/>
                <a:moveTo>
                  <a:pt x="89733" y="19775"/>
                </a:moveTo>
                <a:lnTo>
                  <a:pt x="100477" y="25964"/>
                </a:lnTo>
                <a:lnTo>
                  <a:pt x="89733" y="32157"/>
                </a:lnTo>
                <a:lnTo>
                  <a:pt x="89733" y="19775"/>
                </a:lnTo>
                <a:close/>
                <a:moveTo>
                  <a:pt x="89456" y="19825"/>
                </a:moveTo>
                <a:lnTo>
                  <a:pt x="89456" y="32164"/>
                </a:lnTo>
                <a:lnTo>
                  <a:pt x="78738" y="25991"/>
                </a:lnTo>
                <a:lnTo>
                  <a:pt x="89456" y="19825"/>
                </a:lnTo>
                <a:close/>
                <a:moveTo>
                  <a:pt x="44724" y="19703"/>
                </a:moveTo>
                <a:lnTo>
                  <a:pt x="44724" y="32206"/>
                </a:lnTo>
                <a:lnTo>
                  <a:pt x="33878" y="25957"/>
                </a:lnTo>
                <a:lnTo>
                  <a:pt x="44724" y="19703"/>
                </a:lnTo>
                <a:close/>
                <a:moveTo>
                  <a:pt x="67367" y="19760"/>
                </a:moveTo>
                <a:lnTo>
                  <a:pt x="78092" y="25934"/>
                </a:lnTo>
                <a:lnTo>
                  <a:pt x="78092" y="25998"/>
                </a:lnTo>
                <a:lnTo>
                  <a:pt x="78119" y="26017"/>
                </a:lnTo>
                <a:lnTo>
                  <a:pt x="67367" y="32206"/>
                </a:lnTo>
                <a:lnTo>
                  <a:pt x="67367" y="19760"/>
                </a:lnTo>
                <a:close/>
                <a:moveTo>
                  <a:pt x="67094" y="19707"/>
                </a:moveTo>
                <a:lnTo>
                  <a:pt x="67094" y="32214"/>
                </a:lnTo>
                <a:lnTo>
                  <a:pt x="67090" y="32214"/>
                </a:lnTo>
                <a:lnTo>
                  <a:pt x="56232" y="25960"/>
                </a:lnTo>
                <a:lnTo>
                  <a:pt x="67094" y="19707"/>
                </a:lnTo>
                <a:close/>
                <a:moveTo>
                  <a:pt x="100910" y="13347"/>
                </a:moveTo>
                <a:lnTo>
                  <a:pt x="101043" y="13423"/>
                </a:lnTo>
                <a:lnTo>
                  <a:pt x="101043" y="13359"/>
                </a:lnTo>
                <a:lnTo>
                  <a:pt x="112027" y="19680"/>
                </a:lnTo>
                <a:lnTo>
                  <a:pt x="111920" y="19680"/>
                </a:lnTo>
                <a:lnTo>
                  <a:pt x="111920" y="19688"/>
                </a:lnTo>
                <a:lnTo>
                  <a:pt x="111920" y="32229"/>
                </a:lnTo>
                <a:lnTo>
                  <a:pt x="101043" y="25972"/>
                </a:lnTo>
                <a:lnTo>
                  <a:pt x="101043" y="25957"/>
                </a:lnTo>
                <a:lnTo>
                  <a:pt x="101199" y="25865"/>
                </a:lnTo>
                <a:lnTo>
                  <a:pt x="101062" y="25622"/>
                </a:lnTo>
                <a:lnTo>
                  <a:pt x="100910" y="25710"/>
                </a:lnTo>
                <a:lnTo>
                  <a:pt x="100910" y="19578"/>
                </a:lnTo>
                <a:lnTo>
                  <a:pt x="100910" y="13347"/>
                </a:lnTo>
                <a:close/>
                <a:moveTo>
                  <a:pt x="33817" y="26242"/>
                </a:moveTo>
                <a:lnTo>
                  <a:pt x="44504" y="32396"/>
                </a:lnTo>
                <a:lnTo>
                  <a:pt x="33817" y="38551"/>
                </a:lnTo>
                <a:lnTo>
                  <a:pt x="33817" y="26242"/>
                </a:lnTo>
                <a:close/>
                <a:moveTo>
                  <a:pt x="33544" y="26150"/>
                </a:moveTo>
                <a:lnTo>
                  <a:pt x="33544" y="38585"/>
                </a:lnTo>
                <a:lnTo>
                  <a:pt x="22762" y="32366"/>
                </a:lnTo>
                <a:lnTo>
                  <a:pt x="33544" y="26150"/>
                </a:lnTo>
                <a:close/>
                <a:moveTo>
                  <a:pt x="78548" y="26264"/>
                </a:moveTo>
                <a:lnTo>
                  <a:pt x="89258" y="32430"/>
                </a:lnTo>
                <a:lnTo>
                  <a:pt x="78548" y="38596"/>
                </a:lnTo>
                <a:lnTo>
                  <a:pt x="78548" y="32833"/>
                </a:lnTo>
                <a:lnTo>
                  <a:pt x="78548" y="26264"/>
                </a:lnTo>
                <a:close/>
                <a:moveTo>
                  <a:pt x="100637" y="26207"/>
                </a:moveTo>
                <a:lnTo>
                  <a:pt x="100637" y="32833"/>
                </a:lnTo>
                <a:lnTo>
                  <a:pt x="100637" y="38604"/>
                </a:lnTo>
                <a:lnTo>
                  <a:pt x="89874" y="32404"/>
                </a:lnTo>
                <a:lnTo>
                  <a:pt x="100637" y="26207"/>
                </a:lnTo>
                <a:close/>
                <a:moveTo>
                  <a:pt x="55852" y="26181"/>
                </a:moveTo>
                <a:lnTo>
                  <a:pt x="55856" y="38615"/>
                </a:lnTo>
                <a:lnTo>
                  <a:pt x="45063" y="32396"/>
                </a:lnTo>
                <a:lnTo>
                  <a:pt x="55852" y="26181"/>
                </a:lnTo>
                <a:close/>
                <a:moveTo>
                  <a:pt x="78267" y="26257"/>
                </a:moveTo>
                <a:lnTo>
                  <a:pt x="78267" y="32833"/>
                </a:lnTo>
                <a:lnTo>
                  <a:pt x="78267" y="38647"/>
                </a:lnTo>
                <a:lnTo>
                  <a:pt x="67497" y="32449"/>
                </a:lnTo>
                <a:lnTo>
                  <a:pt x="78089" y="26356"/>
                </a:lnTo>
                <a:lnTo>
                  <a:pt x="78089" y="26359"/>
                </a:lnTo>
                <a:lnTo>
                  <a:pt x="78267" y="26257"/>
                </a:lnTo>
                <a:close/>
                <a:moveTo>
                  <a:pt x="56130" y="26223"/>
                </a:moveTo>
                <a:lnTo>
                  <a:pt x="66942" y="32449"/>
                </a:lnTo>
                <a:lnTo>
                  <a:pt x="56133" y="38669"/>
                </a:lnTo>
                <a:lnTo>
                  <a:pt x="56130" y="26223"/>
                </a:lnTo>
                <a:close/>
                <a:moveTo>
                  <a:pt x="22359" y="32601"/>
                </a:moveTo>
                <a:lnTo>
                  <a:pt x="22359" y="44990"/>
                </a:lnTo>
                <a:lnTo>
                  <a:pt x="11622" y="38794"/>
                </a:lnTo>
                <a:lnTo>
                  <a:pt x="22359" y="32601"/>
                </a:lnTo>
                <a:close/>
                <a:moveTo>
                  <a:pt x="22632" y="32613"/>
                </a:moveTo>
                <a:lnTo>
                  <a:pt x="33376" y="38813"/>
                </a:lnTo>
                <a:lnTo>
                  <a:pt x="22632" y="44998"/>
                </a:lnTo>
                <a:lnTo>
                  <a:pt x="22632" y="32613"/>
                </a:lnTo>
                <a:close/>
                <a:moveTo>
                  <a:pt x="44724" y="32594"/>
                </a:moveTo>
                <a:lnTo>
                  <a:pt x="44724" y="45036"/>
                </a:lnTo>
                <a:lnTo>
                  <a:pt x="33931" y="38813"/>
                </a:lnTo>
                <a:lnTo>
                  <a:pt x="44724" y="32594"/>
                </a:lnTo>
                <a:close/>
                <a:moveTo>
                  <a:pt x="67367" y="32689"/>
                </a:moveTo>
                <a:lnTo>
                  <a:pt x="78085" y="38862"/>
                </a:lnTo>
                <a:lnTo>
                  <a:pt x="67367" y="45036"/>
                </a:lnTo>
                <a:lnTo>
                  <a:pt x="67367" y="32689"/>
                </a:lnTo>
                <a:close/>
                <a:moveTo>
                  <a:pt x="45002" y="32685"/>
                </a:moveTo>
                <a:lnTo>
                  <a:pt x="55761" y="38881"/>
                </a:lnTo>
                <a:lnTo>
                  <a:pt x="45002" y="45074"/>
                </a:lnTo>
                <a:lnTo>
                  <a:pt x="45002" y="32685"/>
                </a:lnTo>
                <a:close/>
                <a:moveTo>
                  <a:pt x="67090" y="32685"/>
                </a:moveTo>
                <a:lnTo>
                  <a:pt x="67090" y="45089"/>
                </a:lnTo>
                <a:lnTo>
                  <a:pt x="56312" y="38881"/>
                </a:lnTo>
                <a:lnTo>
                  <a:pt x="67090" y="32685"/>
                </a:lnTo>
                <a:close/>
                <a:moveTo>
                  <a:pt x="89456" y="32647"/>
                </a:moveTo>
                <a:lnTo>
                  <a:pt x="89456" y="45089"/>
                </a:lnTo>
                <a:lnTo>
                  <a:pt x="78643" y="38862"/>
                </a:lnTo>
                <a:lnTo>
                  <a:pt x="89114" y="32833"/>
                </a:lnTo>
                <a:lnTo>
                  <a:pt x="89137" y="32833"/>
                </a:lnTo>
                <a:lnTo>
                  <a:pt x="89456" y="32647"/>
                </a:lnTo>
                <a:close/>
                <a:moveTo>
                  <a:pt x="100914" y="26211"/>
                </a:moveTo>
                <a:lnTo>
                  <a:pt x="101047" y="26287"/>
                </a:lnTo>
                <a:lnTo>
                  <a:pt x="111924" y="32548"/>
                </a:lnTo>
                <a:lnTo>
                  <a:pt x="111924" y="45104"/>
                </a:lnTo>
                <a:lnTo>
                  <a:pt x="111920" y="45104"/>
                </a:lnTo>
                <a:lnTo>
                  <a:pt x="101207" y="38931"/>
                </a:lnTo>
                <a:lnTo>
                  <a:pt x="106856" y="35675"/>
                </a:lnTo>
                <a:lnTo>
                  <a:pt x="106719" y="35435"/>
                </a:lnTo>
                <a:lnTo>
                  <a:pt x="100929" y="38767"/>
                </a:lnTo>
                <a:lnTo>
                  <a:pt x="100914" y="38760"/>
                </a:lnTo>
                <a:lnTo>
                  <a:pt x="100914" y="32833"/>
                </a:lnTo>
                <a:lnTo>
                  <a:pt x="100914" y="26211"/>
                </a:lnTo>
                <a:close/>
                <a:moveTo>
                  <a:pt x="89725" y="32704"/>
                </a:moveTo>
                <a:lnTo>
                  <a:pt x="89950" y="32833"/>
                </a:lnTo>
                <a:lnTo>
                  <a:pt x="90060" y="32833"/>
                </a:lnTo>
                <a:lnTo>
                  <a:pt x="100629" y="38927"/>
                </a:lnTo>
                <a:lnTo>
                  <a:pt x="100629" y="38938"/>
                </a:lnTo>
                <a:lnTo>
                  <a:pt x="100637" y="38938"/>
                </a:lnTo>
                <a:lnTo>
                  <a:pt x="89725" y="45222"/>
                </a:lnTo>
                <a:lnTo>
                  <a:pt x="89725" y="32833"/>
                </a:lnTo>
                <a:lnTo>
                  <a:pt x="89725" y="32704"/>
                </a:lnTo>
                <a:close/>
                <a:moveTo>
                  <a:pt x="11455" y="39010"/>
                </a:moveTo>
                <a:lnTo>
                  <a:pt x="22230" y="45233"/>
                </a:lnTo>
                <a:lnTo>
                  <a:pt x="11455" y="51437"/>
                </a:lnTo>
                <a:lnTo>
                  <a:pt x="11455" y="39010"/>
                </a:lnTo>
                <a:close/>
                <a:moveTo>
                  <a:pt x="33544" y="39033"/>
                </a:moveTo>
                <a:lnTo>
                  <a:pt x="33544" y="51441"/>
                </a:lnTo>
                <a:lnTo>
                  <a:pt x="22780" y="45233"/>
                </a:lnTo>
                <a:lnTo>
                  <a:pt x="33544" y="39033"/>
                </a:lnTo>
                <a:close/>
                <a:moveTo>
                  <a:pt x="55856" y="39143"/>
                </a:moveTo>
                <a:lnTo>
                  <a:pt x="55864" y="51456"/>
                </a:lnTo>
                <a:lnTo>
                  <a:pt x="45173" y="45290"/>
                </a:lnTo>
                <a:lnTo>
                  <a:pt x="55856" y="39143"/>
                </a:lnTo>
                <a:close/>
                <a:moveTo>
                  <a:pt x="33817" y="39064"/>
                </a:moveTo>
                <a:lnTo>
                  <a:pt x="44618" y="45294"/>
                </a:lnTo>
                <a:lnTo>
                  <a:pt x="33817" y="51506"/>
                </a:lnTo>
                <a:lnTo>
                  <a:pt x="33817" y="39064"/>
                </a:lnTo>
                <a:close/>
                <a:moveTo>
                  <a:pt x="56133" y="39098"/>
                </a:moveTo>
                <a:lnTo>
                  <a:pt x="66908" y="45302"/>
                </a:lnTo>
                <a:lnTo>
                  <a:pt x="56137" y="51506"/>
                </a:lnTo>
                <a:lnTo>
                  <a:pt x="56133" y="39098"/>
                </a:lnTo>
                <a:close/>
                <a:moveTo>
                  <a:pt x="78271" y="39079"/>
                </a:moveTo>
                <a:lnTo>
                  <a:pt x="78271" y="51529"/>
                </a:lnTo>
                <a:lnTo>
                  <a:pt x="67462" y="45302"/>
                </a:lnTo>
                <a:lnTo>
                  <a:pt x="78271" y="39079"/>
                </a:lnTo>
                <a:close/>
                <a:moveTo>
                  <a:pt x="100637" y="39257"/>
                </a:moveTo>
                <a:lnTo>
                  <a:pt x="100637" y="51529"/>
                </a:lnTo>
                <a:lnTo>
                  <a:pt x="89988" y="45393"/>
                </a:lnTo>
                <a:lnTo>
                  <a:pt x="100637" y="39257"/>
                </a:lnTo>
                <a:close/>
                <a:moveTo>
                  <a:pt x="11174" y="39045"/>
                </a:moveTo>
                <a:lnTo>
                  <a:pt x="11174" y="51597"/>
                </a:lnTo>
                <a:lnTo>
                  <a:pt x="11117" y="51627"/>
                </a:lnTo>
                <a:lnTo>
                  <a:pt x="308" y="45404"/>
                </a:lnTo>
                <a:lnTo>
                  <a:pt x="267" y="45473"/>
                </a:lnTo>
                <a:lnTo>
                  <a:pt x="267" y="45332"/>
                </a:lnTo>
                <a:lnTo>
                  <a:pt x="11174" y="39045"/>
                </a:lnTo>
                <a:close/>
                <a:moveTo>
                  <a:pt x="78548" y="39128"/>
                </a:moveTo>
                <a:lnTo>
                  <a:pt x="89433" y="45393"/>
                </a:lnTo>
                <a:lnTo>
                  <a:pt x="78548" y="51662"/>
                </a:lnTo>
                <a:lnTo>
                  <a:pt x="78548" y="39128"/>
                </a:lnTo>
                <a:close/>
                <a:moveTo>
                  <a:pt x="100929" y="39090"/>
                </a:moveTo>
                <a:lnTo>
                  <a:pt x="111852" y="45385"/>
                </a:lnTo>
                <a:lnTo>
                  <a:pt x="100910" y="51684"/>
                </a:lnTo>
                <a:lnTo>
                  <a:pt x="100910" y="39102"/>
                </a:lnTo>
                <a:lnTo>
                  <a:pt x="100914" y="39102"/>
                </a:lnTo>
                <a:lnTo>
                  <a:pt x="100929" y="39090"/>
                </a:lnTo>
                <a:close/>
                <a:moveTo>
                  <a:pt x="270" y="45701"/>
                </a:moveTo>
                <a:lnTo>
                  <a:pt x="10844" y="51791"/>
                </a:lnTo>
                <a:lnTo>
                  <a:pt x="270" y="57877"/>
                </a:lnTo>
                <a:lnTo>
                  <a:pt x="270" y="45701"/>
                </a:lnTo>
                <a:close/>
                <a:moveTo>
                  <a:pt x="44724" y="45549"/>
                </a:moveTo>
                <a:lnTo>
                  <a:pt x="44724" y="57904"/>
                </a:lnTo>
                <a:lnTo>
                  <a:pt x="34011" y="51715"/>
                </a:lnTo>
                <a:lnTo>
                  <a:pt x="44724" y="45549"/>
                </a:lnTo>
                <a:close/>
                <a:moveTo>
                  <a:pt x="45002" y="45511"/>
                </a:moveTo>
                <a:lnTo>
                  <a:pt x="55761" y="51719"/>
                </a:lnTo>
                <a:lnTo>
                  <a:pt x="45002" y="57923"/>
                </a:lnTo>
                <a:lnTo>
                  <a:pt x="45002" y="45511"/>
                </a:lnTo>
                <a:close/>
                <a:moveTo>
                  <a:pt x="67090" y="45518"/>
                </a:moveTo>
                <a:lnTo>
                  <a:pt x="67090" y="57934"/>
                </a:lnTo>
                <a:lnTo>
                  <a:pt x="56319" y="51722"/>
                </a:lnTo>
                <a:lnTo>
                  <a:pt x="67090" y="45518"/>
                </a:lnTo>
                <a:close/>
                <a:moveTo>
                  <a:pt x="22632" y="45469"/>
                </a:moveTo>
                <a:lnTo>
                  <a:pt x="33452" y="51715"/>
                </a:lnTo>
                <a:lnTo>
                  <a:pt x="22632" y="57942"/>
                </a:lnTo>
                <a:lnTo>
                  <a:pt x="22632" y="45469"/>
                </a:lnTo>
                <a:close/>
                <a:moveTo>
                  <a:pt x="89456" y="45701"/>
                </a:moveTo>
                <a:lnTo>
                  <a:pt x="89456" y="57972"/>
                </a:lnTo>
                <a:lnTo>
                  <a:pt x="78803" y="51836"/>
                </a:lnTo>
                <a:lnTo>
                  <a:pt x="89456" y="45701"/>
                </a:lnTo>
                <a:close/>
                <a:moveTo>
                  <a:pt x="111920" y="45663"/>
                </a:moveTo>
                <a:lnTo>
                  <a:pt x="111920" y="58021"/>
                </a:lnTo>
                <a:lnTo>
                  <a:pt x="101191" y="51844"/>
                </a:lnTo>
                <a:lnTo>
                  <a:pt x="111920" y="45663"/>
                </a:lnTo>
                <a:close/>
                <a:moveTo>
                  <a:pt x="22363" y="45473"/>
                </a:moveTo>
                <a:lnTo>
                  <a:pt x="22363" y="58097"/>
                </a:lnTo>
                <a:lnTo>
                  <a:pt x="22359" y="58097"/>
                </a:lnTo>
                <a:lnTo>
                  <a:pt x="22355" y="58101"/>
                </a:lnTo>
                <a:lnTo>
                  <a:pt x="11455" y="51821"/>
                </a:lnTo>
                <a:lnTo>
                  <a:pt x="11455" y="51757"/>
                </a:lnTo>
                <a:lnTo>
                  <a:pt x="22363" y="45473"/>
                </a:lnTo>
                <a:close/>
                <a:moveTo>
                  <a:pt x="67364" y="45568"/>
                </a:moveTo>
                <a:lnTo>
                  <a:pt x="78248" y="51836"/>
                </a:lnTo>
                <a:lnTo>
                  <a:pt x="67375" y="58101"/>
                </a:lnTo>
                <a:lnTo>
                  <a:pt x="67364" y="58097"/>
                </a:lnTo>
                <a:lnTo>
                  <a:pt x="67364" y="45568"/>
                </a:lnTo>
                <a:close/>
                <a:moveTo>
                  <a:pt x="89733" y="45568"/>
                </a:moveTo>
                <a:lnTo>
                  <a:pt x="100637" y="51848"/>
                </a:lnTo>
                <a:lnTo>
                  <a:pt x="89733" y="58132"/>
                </a:lnTo>
                <a:lnTo>
                  <a:pt x="89733" y="45568"/>
                </a:lnTo>
                <a:close/>
                <a:moveTo>
                  <a:pt x="55864" y="51988"/>
                </a:moveTo>
                <a:lnTo>
                  <a:pt x="55867" y="64336"/>
                </a:lnTo>
                <a:lnTo>
                  <a:pt x="55867" y="64336"/>
                </a:lnTo>
                <a:lnTo>
                  <a:pt x="45158" y="58154"/>
                </a:lnTo>
                <a:lnTo>
                  <a:pt x="55864" y="51988"/>
                </a:lnTo>
                <a:close/>
                <a:moveTo>
                  <a:pt x="33817" y="51924"/>
                </a:moveTo>
                <a:lnTo>
                  <a:pt x="44603" y="58151"/>
                </a:lnTo>
                <a:lnTo>
                  <a:pt x="33817" y="64362"/>
                </a:lnTo>
                <a:lnTo>
                  <a:pt x="33817" y="51924"/>
                </a:lnTo>
                <a:close/>
                <a:moveTo>
                  <a:pt x="11455" y="52140"/>
                </a:moveTo>
                <a:lnTo>
                  <a:pt x="22078" y="58257"/>
                </a:lnTo>
                <a:lnTo>
                  <a:pt x="11455" y="64370"/>
                </a:lnTo>
                <a:lnTo>
                  <a:pt x="11455" y="52140"/>
                </a:lnTo>
                <a:close/>
                <a:moveTo>
                  <a:pt x="78271" y="52148"/>
                </a:moveTo>
                <a:lnTo>
                  <a:pt x="78271" y="64389"/>
                </a:lnTo>
                <a:lnTo>
                  <a:pt x="67652" y="58265"/>
                </a:lnTo>
                <a:lnTo>
                  <a:pt x="78271" y="52148"/>
                </a:lnTo>
                <a:close/>
                <a:moveTo>
                  <a:pt x="100637" y="52159"/>
                </a:moveTo>
                <a:lnTo>
                  <a:pt x="100637" y="64412"/>
                </a:lnTo>
                <a:lnTo>
                  <a:pt x="90003" y="58287"/>
                </a:lnTo>
                <a:lnTo>
                  <a:pt x="100637" y="52159"/>
                </a:lnTo>
                <a:close/>
                <a:moveTo>
                  <a:pt x="56137" y="51939"/>
                </a:moveTo>
                <a:lnTo>
                  <a:pt x="67090" y="58253"/>
                </a:lnTo>
                <a:lnTo>
                  <a:pt x="67090" y="58265"/>
                </a:lnTo>
                <a:lnTo>
                  <a:pt x="56209" y="64533"/>
                </a:lnTo>
                <a:lnTo>
                  <a:pt x="56141" y="64495"/>
                </a:lnTo>
                <a:lnTo>
                  <a:pt x="56137" y="51939"/>
                </a:lnTo>
                <a:close/>
                <a:moveTo>
                  <a:pt x="33547" y="51988"/>
                </a:moveTo>
                <a:lnTo>
                  <a:pt x="33547" y="64522"/>
                </a:lnTo>
                <a:lnTo>
                  <a:pt x="33544" y="64522"/>
                </a:lnTo>
                <a:lnTo>
                  <a:pt x="33525" y="64537"/>
                </a:lnTo>
                <a:lnTo>
                  <a:pt x="22640" y="58268"/>
                </a:lnTo>
                <a:lnTo>
                  <a:pt x="22640" y="58265"/>
                </a:lnTo>
                <a:lnTo>
                  <a:pt x="33547" y="51988"/>
                </a:lnTo>
                <a:close/>
                <a:moveTo>
                  <a:pt x="11113" y="51950"/>
                </a:moveTo>
                <a:lnTo>
                  <a:pt x="11170" y="51985"/>
                </a:lnTo>
                <a:lnTo>
                  <a:pt x="11170" y="64533"/>
                </a:lnTo>
                <a:lnTo>
                  <a:pt x="11174" y="64533"/>
                </a:lnTo>
                <a:lnTo>
                  <a:pt x="11140" y="64552"/>
                </a:lnTo>
                <a:lnTo>
                  <a:pt x="267" y="58287"/>
                </a:lnTo>
                <a:lnTo>
                  <a:pt x="267" y="58200"/>
                </a:lnTo>
                <a:lnTo>
                  <a:pt x="11113" y="51950"/>
                </a:lnTo>
                <a:close/>
                <a:moveTo>
                  <a:pt x="78548" y="52007"/>
                </a:moveTo>
                <a:lnTo>
                  <a:pt x="89452" y="58287"/>
                </a:lnTo>
                <a:lnTo>
                  <a:pt x="78567" y="64556"/>
                </a:lnTo>
                <a:lnTo>
                  <a:pt x="78548" y="64545"/>
                </a:lnTo>
                <a:lnTo>
                  <a:pt x="78548" y="52007"/>
                </a:lnTo>
                <a:close/>
                <a:moveTo>
                  <a:pt x="100914" y="52004"/>
                </a:moveTo>
                <a:lnTo>
                  <a:pt x="111844" y="58295"/>
                </a:lnTo>
                <a:lnTo>
                  <a:pt x="100929" y="64583"/>
                </a:lnTo>
                <a:lnTo>
                  <a:pt x="100914" y="64575"/>
                </a:lnTo>
                <a:lnTo>
                  <a:pt x="100914" y="52004"/>
                </a:lnTo>
                <a:close/>
                <a:moveTo>
                  <a:pt x="270" y="58606"/>
                </a:moveTo>
                <a:lnTo>
                  <a:pt x="10866" y="64708"/>
                </a:lnTo>
                <a:lnTo>
                  <a:pt x="270" y="70806"/>
                </a:lnTo>
                <a:lnTo>
                  <a:pt x="270" y="58606"/>
                </a:lnTo>
                <a:close/>
                <a:moveTo>
                  <a:pt x="22632" y="58587"/>
                </a:moveTo>
                <a:lnTo>
                  <a:pt x="33243" y="64696"/>
                </a:lnTo>
                <a:lnTo>
                  <a:pt x="22632" y="70809"/>
                </a:lnTo>
                <a:lnTo>
                  <a:pt x="22632" y="58587"/>
                </a:lnTo>
                <a:close/>
                <a:moveTo>
                  <a:pt x="67090" y="58587"/>
                </a:moveTo>
                <a:lnTo>
                  <a:pt x="67090" y="70813"/>
                </a:lnTo>
                <a:lnTo>
                  <a:pt x="56483" y="64693"/>
                </a:lnTo>
                <a:lnTo>
                  <a:pt x="67090" y="58587"/>
                </a:lnTo>
                <a:close/>
                <a:moveTo>
                  <a:pt x="89456" y="58606"/>
                </a:moveTo>
                <a:lnTo>
                  <a:pt x="89456" y="70840"/>
                </a:lnTo>
                <a:lnTo>
                  <a:pt x="78848" y="64715"/>
                </a:lnTo>
                <a:lnTo>
                  <a:pt x="89456" y="58606"/>
                </a:lnTo>
                <a:close/>
                <a:moveTo>
                  <a:pt x="111920" y="58568"/>
                </a:moveTo>
                <a:lnTo>
                  <a:pt x="111920" y="70916"/>
                </a:lnTo>
                <a:lnTo>
                  <a:pt x="101207" y="64742"/>
                </a:lnTo>
                <a:lnTo>
                  <a:pt x="111920" y="58568"/>
                </a:lnTo>
                <a:close/>
                <a:moveTo>
                  <a:pt x="45002" y="58382"/>
                </a:moveTo>
                <a:lnTo>
                  <a:pt x="55867" y="64655"/>
                </a:lnTo>
                <a:lnTo>
                  <a:pt x="55867" y="64731"/>
                </a:lnTo>
                <a:lnTo>
                  <a:pt x="45002" y="70988"/>
                </a:lnTo>
                <a:lnTo>
                  <a:pt x="45002" y="58382"/>
                </a:lnTo>
                <a:close/>
                <a:moveTo>
                  <a:pt x="22355" y="58424"/>
                </a:moveTo>
                <a:lnTo>
                  <a:pt x="22359" y="58428"/>
                </a:lnTo>
                <a:lnTo>
                  <a:pt x="22359" y="70965"/>
                </a:lnTo>
                <a:lnTo>
                  <a:pt x="22321" y="70992"/>
                </a:lnTo>
                <a:lnTo>
                  <a:pt x="11455" y="64731"/>
                </a:lnTo>
                <a:lnTo>
                  <a:pt x="11455" y="64693"/>
                </a:lnTo>
                <a:lnTo>
                  <a:pt x="22355" y="58424"/>
                </a:lnTo>
                <a:close/>
                <a:moveTo>
                  <a:pt x="44724" y="58401"/>
                </a:moveTo>
                <a:lnTo>
                  <a:pt x="44724" y="70992"/>
                </a:lnTo>
                <a:lnTo>
                  <a:pt x="33821" y="64708"/>
                </a:lnTo>
                <a:lnTo>
                  <a:pt x="33821" y="64685"/>
                </a:lnTo>
                <a:lnTo>
                  <a:pt x="44724" y="58401"/>
                </a:lnTo>
                <a:close/>
                <a:moveTo>
                  <a:pt x="67375" y="58424"/>
                </a:moveTo>
                <a:lnTo>
                  <a:pt x="78271" y="64712"/>
                </a:lnTo>
                <a:lnTo>
                  <a:pt x="78271" y="64731"/>
                </a:lnTo>
                <a:lnTo>
                  <a:pt x="67398" y="70995"/>
                </a:lnTo>
                <a:lnTo>
                  <a:pt x="67364" y="70976"/>
                </a:lnTo>
                <a:lnTo>
                  <a:pt x="67364" y="58428"/>
                </a:lnTo>
                <a:lnTo>
                  <a:pt x="67375" y="58424"/>
                </a:lnTo>
                <a:close/>
                <a:moveTo>
                  <a:pt x="89729" y="58447"/>
                </a:moveTo>
                <a:lnTo>
                  <a:pt x="100640" y="64731"/>
                </a:lnTo>
                <a:lnTo>
                  <a:pt x="100640" y="64750"/>
                </a:lnTo>
                <a:lnTo>
                  <a:pt x="100637" y="64750"/>
                </a:lnTo>
                <a:lnTo>
                  <a:pt x="89760" y="71014"/>
                </a:lnTo>
                <a:lnTo>
                  <a:pt x="89729" y="70995"/>
                </a:lnTo>
                <a:lnTo>
                  <a:pt x="89729" y="58447"/>
                </a:lnTo>
                <a:close/>
                <a:moveTo>
                  <a:pt x="11455" y="65050"/>
                </a:moveTo>
                <a:lnTo>
                  <a:pt x="22043" y="71151"/>
                </a:lnTo>
                <a:lnTo>
                  <a:pt x="11455" y="77253"/>
                </a:lnTo>
                <a:lnTo>
                  <a:pt x="11455" y="65050"/>
                </a:lnTo>
                <a:close/>
                <a:moveTo>
                  <a:pt x="78271" y="65054"/>
                </a:moveTo>
                <a:lnTo>
                  <a:pt x="78271" y="77272"/>
                </a:lnTo>
                <a:lnTo>
                  <a:pt x="67679" y="71155"/>
                </a:lnTo>
                <a:lnTo>
                  <a:pt x="78271" y="65054"/>
                </a:lnTo>
                <a:close/>
                <a:moveTo>
                  <a:pt x="100637" y="65073"/>
                </a:moveTo>
                <a:lnTo>
                  <a:pt x="100637" y="77291"/>
                </a:lnTo>
                <a:lnTo>
                  <a:pt x="90037" y="71182"/>
                </a:lnTo>
                <a:lnTo>
                  <a:pt x="100637" y="65073"/>
                </a:lnTo>
                <a:close/>
                <a:moveTo>
                  <a:pt x="55867" y="65050"/>
                </a:moveTo>
                <a:lnTo>
                  <a:pt x="55871" y="77412"/>
                </a:lnTo>
                <a:lnTo>
                  <a:pt x="45139" y="71227"/>
                </a:lnTo>
                <a:lnTo>
                  <a:pt x="55867" y="65050"/>
                </a:lnTo>
                <a:close/>
                <a:moveTo>
                  <a:pt x="33817" y="65027"/>
                </a:moveTo>
                <a:lnTo>
                  <a:pt x="44584" y="71227"/>
                </a:lnTo>
                <a:lnTo>
                  <a:pt x="33817" y="77427"/>
                </a:lnTo>
                <a:lnTo>
                  <a:pt x="33817" y="65027"/>
                </a:lnTo>
                <a:close/>
                <a:moveTo>
                  <a:pt x="11147" y="64867"/>
                </a:moveTo>
                <a:lnTo>
                  <a:pt x="11178" y="64886"/>
                </a:lnTo>
                <a:lnTo>
                  <a:pt x="11178" y="77405"/>
                </a:lnTo>
                <a:lnTo>
                  <a:pt x="11174" y="77405"/>
                </a:lnTo>
                <a:lnTo>
                  <a:pt x="11117" y="77439"/>
                </a:lnTo>
                <a:lnTo>
                  <a:pt x="270" y="71189"/>
                </a:lnTo>
                <a:lnTo>
                  <a:pt x="270" y="71125"/>
                </a:lnTo>
                <a:lnTo>
                  <a:pt x="11147" y="64867"/>
                </a:lnTo>
                <a:close/>
                <a:moveTo>
                  <a:pt x="33517" y="64860"/>
                </a:moveTo>
                <a:lnTo>
                  <a:pt x="33536" y="64875"/>
                </a:lnTo>
                <a:lnTo>
                  <a:pt x="33536" y="77450"/>
                </a:lnTo>
                <a:lnTo>
                  <a:pt x="33536" y="77450"/>
                </a:lnTo>
                <a:lnTo>
                  <a:pt x="22632" y="71170"/>
                </a:lnTo>
                <a:lnTo>
                  <a:pt x="22632" y="71128"/>
                </a:lnTo>
                <a:lnTo>
                  <a:pt x="33517" y="64860"/>
                </a:lnTo>
                <a:close/>
                <a:moveTo>
                  <a:pt x="78571" y="64879"/>
                </a:moveTo>
                <a:lnTo>
                  <a:pt x="89460" y="71155"/>
                </a:lnTo>
                <a:lnTo>
                  <a:pt x="89460" y="71193"/>
                </a:lnTo>
                <a:lnTo>
                  <a:pt x="89456" y="71193"/>
                </a:lnTo>
                <a:lnTo>
                  <a:pt x="78590" y="77454"/>
                </a:lnTo>
                <a:lnTo>
                  <a:pt x="78552" y="77431"/>
                </a:lnTo>
                <a:lnTo>
                  <a:pt x="78552" y="64886"/>
                </a:lnTo>
                <a:lnTo>
                  <a:pt x="78571" y="64879"/>
                </a:lnTo>
                <a:close/>
                <a:moveTo>
                  <a:pt x="56209" y="64848"/>
                </a:moveTo>
                <a:lnTo>
                  <a:pt x="67090" y="71132"/>
                </a:lnTo>
                <a:lnTo>
                  <a:pt x="67090" y="71170"/>
                </a:lnTo>
                <a:lnTo>
                  <a:pt x="56149" y="77473"/>
                </a:lnTo>
                <a:lnTo>
                  <a:pt x="56141" y="64886"/>
                </a:lnTo>
                <a:lnTo>
                  <a:pt x="56209" y="64848"/>
                </a:lnTo>
                <a:close/>
                <a:moveTo>
                  <a:pt x="100929" y="64902"/>
                </a:moveTo>
                <a:lnTo>
                  <a:pt x="111852" y="71193"/>
                </a:lnTo>
                <a:lnTo>
                  <a:pt x="100952" y="77473"/>
                </a:lnTo>
                <a:lnTo>
                  <a:pt x="100914" y="77450"/>
                </a:lnTo>
                <a:lnTo>
                  <a:pt x="100914" y="64913"/>
                </a:lnTo>
                <a:lnTo>
                  <a:pt x="100929" y="64902"/>
                </a:lnTo>
                <a:close/>
                <a:moveTo>
                  <a:pt x="270" y="71512"/>
                </a:moveTo>
                <a:lnTo>
                  <a:pt x="10844" y="77602"/>
                </a:lnTo>
                <a:lnTo>
                  <a:pt x="270" y="83688"/>
                </a:lnTo>
                <a:lnTo>
                  <a:pt x="270" y="71512"/>
                </a:lnTo>
                <a:close/>
                <a:moveTo>
                  <a:pt x="89456" y="71508"/>
                </a:moveTo>
                <a:lnTo>
                  <a:pt x="89456" y="83726"/>
                </a:lnTo>
                <a:lnTo>
                  <a:pt x="78867" y="77610"/>
                </a:lnTo>
                <a:lnTo>
                  <a:pt x="89456" y="71508"/>
                </a:lnTo>
                <a:close/>
                <a:moveTo>
                  <a:pt x="111920" y="71474"/>
                </a:moveTo>
                <a:lnTo>
                  <a:pt x="111920" y="83799"/>
                </a:lnTo>
                <a:lnTo>
                  <a:pt x="101229" y="77633"/>
                </a:lnTo>
                <a:lnTo>
                  <a:pt x="111920" y="71474"/>
                </a:lnTo>
                <a:close/>
                <a:moveTo>
                  <a:pt x="22632" y="71489"/>
                </a:moveTo>
                <a:lnTo>
                  <a:pt x="33380" y="77682"/>
                </a:lnTo>
                <a:lnTo>
                  <a:pt x="22632" y="83875"/>
                </a:lnTo>
                <a:lnTo>
                  <a:pt x="22632" y="71489"/>
                </a:lnTo>
                <a:close/>
                <a:moveTo>
                  <a:pt x="67090" y="71489"/>
                </a:moveTo>
                <a:lnTo>
                  <a:pt x="67090" y="83875"/>
                </a:lnTo>
                <a:lnTo>
                  <a:pt x="56342" y="77682"/>
                </a:lnTo>
                <a:lnTo>
                  <a:pt x="67090" y="71489"/>
                </a:lnTo>
                <a:close/>
                <a:moveTo>
                  <a:pt x="44724" y="71470"/>
                </a:moveTo>
                <a:lnTo>
                  <a:pt x="44724" y="83894"/>
                </a:lnTo>
                <a:lnTo>
                  <a:pt x="33942" y="77682"/>
                </a:lnTo>
                <a:lnTo>
                  <a:pt x="44724" y="71470"/>
                </a:lnTo>
                <a:close/>
                <a:moveTo>
                  <a:pt x="45002" y="71470"/>
                </a:moveTo>
                <a:lnTo>
                  <a:pt x="55788" y="77682"/>
                </a:lnTo>
                <a:lnTo>
                  <a:pt x="45002" y="83894"/>
                </a:lnTo>
                <a:lnTo>
                  <a:pt x="45002" y="71470"/>
                </a:lnTo>
                <a:close/>
                <a:moveTo>
                  <a:pt x="22317" y="71307"/>
                </a:moveTo>
                <a:lnTo>
                  <a:pt x="22355" y="71334"/>
                </a:lnTo>
                <a:lnTo>
                  <a:pt x="22355" y="83914"/>
                </a:lnTo>
                <a:lnTo>
                  <a:pt x="22355" y="83914"/>
                </a:lnTo>
                <a:lnTo>
                  <a:pt x="11451" y="77633"/>
                </a:lnTo>
                <a:lnTo>
                  <a:pt x="11451" y="77568"/>
                </a:lnTo>
                <a:lnTo>
                  <a:pt x="22317" y="71307"/>
                </a:lnTo>
                <a:close/>
                <a:moveTo>
                  <a:pt x="67398" y="71311"/>
                </a:moveTo>
                <a:lnTo>
                  <a:pt x="78271" y="77591"/>
                </a:lnTo>
                <a:lnTo>
                  <a:pt x="78271" y="77633"/>
                </a:lnTo>
                <a:lnTo>
                  <a:pt x="67364" y="83916"/>
                </a:lnTo>
                <a:lnTo>
                  <a:pt x="67364" y="71334"/>
                </a:lnTo>
                <a:lnTo>
                  <a:pt x="67398" y="71311"/>
                </a:lnTo>
                <a:close/>
                <a:moveTo>
                  <a:pt x="89760" y="71341"/>
                </a:moveTo>
                <a:lnTo>
                  <a:pt x="100637" y="77614"/>
                </a:lnTo>
                <a:lnTo>
                  <a:pt x="100637" y="77659"/>
                </a:lnTo>
                <a:lnTo>
                  <a:pt x="89775" y="83916"/>
                </a:lnTo>
                <a:lnTo>
                  <a:pt x="89733" y="83894"/>
                </a:lnTo>
                <a:lnTo>
                  <a:pt x="89733" y="71360"/>
                </a:lnTo>
                <a:lnTo>
                  <a:pt x="89760" y="71341"/>
                </a:lnTo>
                <a:close/>
                <a:moveTo>
                  <a:pt x="11117" y="77762"/>
                </a:moveTo>
                <a:lnTo>
                  <a:pt x="11174" y="77796"/>
                </a:lnTo>
                <a:lnTo>
                  <a:pt x="11174" y="90158"/>
                </a:lnTo>
                <a:lnTo>
                  <a:pt x="407" y="83932"/>
                </a:lnTo>
                <a:lnTo>
                  <a:pt x="11117" y="77762"/>
                </a:lnTo>
                <a:close/>
                <a:moveTo>
                  <a:pt x="100637" y="77975"/>
                </a:moveTo>
                <a:lnTo>
                  <a:pt x="100637" y="90185"/>
                </a:lnTo>
                <a:lnTo>
                  <a:pt x="90048" y="84072"/>
                </a:lnTo>
                <a:lnTo>
                  <a:pt x="100637" y="77975"/>
                </a:lnTo>
                <a:close/>
                <a:moveTo>
                  <a:pt x="78271" y="77952"/>
                </a:moveTo>
                <a:lnTo>
                  <a:pt x="78271" y="90314"/>
                </a:lnTo>
                <a:lnTo>
                  <a:pt x="67542" y="84137"/>
                </a:lnTo>
                <a:lnTo>
                  <a:pt x="78271" y="77952"/>
                </a:lnTo>
                <a:close/>
                <a:moveTo>
                  <a:pt x="11455" y="77952"/>
                </a:moveTo>
                <a:lnTo>
                  <a:pt x="22184" y="84137"/>
                </a:lnTo>
                <a:lnTo>
                  <a:pt x="11455" y="90318"/>
                </a:lnTo>
                <a:lnTo>
                  <a:pt x="11455" y="77952"/>
                </a:lnTo>
                <a:close/>
                <a:moveTo>
                  <a:pt x="55871" y="77952"/>
                </a:moveTo>
                <a:lnTo>
                  <a:pt x="55875" y="90318"/>
                </a:lnTo>
                <a:lnTo>
                  <a:pt x="45139" y="84137"/>
                </a:lnTo>
                <a:lnTo>
                  <a:pt x="55871" y="77952"/>
                </a:lnTo>
                <a:close/>
                <a:moveTo>
                  <a:pt x="33817" y="77933"/>
                </a:moveTo>
                <a:lnTo>
                  <a:pt x="44584" y="84137"/>
                </a:lnTo>
                <a:lnTo>
                  <a:pt x="33817" y="90337"/>
                </a:lnTo>
                <a:lnTo>
                  <a:pt x="33817" y="77933"/>
                </a:lnTo>
                <a:close/>
                <a:moveTo>
                  <a:pt x="33544" y="77910"/>
                </a:moveTo>
                <a:lnTo>
                  <a:pt x="33544" y="90356"/>
                </a:lnTo>
                <a:lnTo>
                  <a:pt x="22739" y="84137"/>
                </a:lnTo>
                <a:lnTo>
                  <a:pt x="33544" y="77910"/>
                </a:lnTo>
                <a:close/>
                <a:moveTo>
                  <a:pt x="100960" y="77792"/>
                </a:moveTo>
                <a:lnTo>
                  <a:pt x="111875" y="84087"/>
                </a:lnTo>
                <a:lnTo>
                  <a:pt x="100967" y="90371"/>
                </a:lnTo>
                <a:lnTo>
                  <a:pt x="100914" y="90341"/>
                </a:lnTo>
                <a:lnTo>
                  <a:pt x="100914" y="77815"/>
                </a:lnTo>
                <a:lnTo>
                  <a:pt x="100960" y="77792"/>
                </a:lnTo>
                <a:close/>
                <a:moveTo>
                  <a:pt x="56149" y="77891"/>
                </a:moveTo>
                <a:lnTo>
                  <a:pt x="66984" y="84137"/>
                </a:lnTo>
                <a:lnTo>
                  <a:pt x="56152" y="90375"/>
                </a:lnTo>
                <a:lnTo>
                  <a:pt x="56149" y="77891"/>
                </a:lnTo>
                <a:close/>
                <a:moveTo>
                  <a:pt x="78586" y="77773"/>
                </a:moveTo>
                <a:lnTo>
                  <a:pt x="89456" y="84046"/>
                </a:lnTo>
                <a:lnTo>
                  <a:pt x="89456" y="84099"/>
                </a:lnTo>
                <a:lnTo>
                  <a:pt x="78548" y="90379"/>
                </a:lnTo>
                <a:lnTo>
                  <a:pt x="78548" y="77796"/>
                </a:lnTo>
                <a:lnTo>
                  <a:pt x="78586" y="77773"/>
                </a:lnTo>
                <a:close/>
                <a:moveTo>
                  <a:pt x="22359" y="84349"/>
                </a:moveTo>
                <a:lnTo>
                  <a:pt x="22359" y="96625"/>
                </a:lnTo>
                <a:lnTo>
                  <a:pt x="11725" y="90474"/>
                </a:lnTo>
                <a:lnTo>
                  <a:pt x="22359" y="84349"/>
                </a:lnTo>
                <a:close/>
                <a:moveTo>
                  <a:pt x="270" y="84167"/>
                </a:moveTo>
                <a:lnTo>
                  <a:pt x="11174" y="90474"/>
                </a:lnTo>
                <a:lnTo>
                  <a:pt x="434" y="96662"/>
                </a:lnTo>
                <a:lnTo>
                  <a:pt x="270" y="96568"/>
                </a:lnTo>
                <a:lnTo>
                  <a:pt x="270" y="84167"/>
                </a:lnTo>
                <a:close/>
                <a:moveTo>
                  <a:pt x="111924" y="84380"/>
                </a:moveTo>
                <a:lnTo>
                  <a:pt x="111924" y="96697"/>
                </a:lnTo>
                <a:lnTo>
                  <a:pt x="111920" y="96697"/>
                </a:lnTo>
                <a:lnTo>
                  <a:pt x="101245" y="90531"/>
                </a:lnTo>
                <a:lnTo>
                  <a:pt x="111924" y="84380"/>
                </a:lnTo>
                <a:close/>
                <a:moveTo>
                  <a:pt x="89456" y="84422"/>
                </a:moveTo>
                <a:lnTo>
                  <a:pt x="89456" y="96757"/>
                </a:lnTo>
                <a:lnTo>
                  <a:pt x="78746" y="90588"/>
                </a:lnTo>
                <a:lnTo>
                  <a:pt x="89456" y="84422"/>
                </a:lnTo>
                <a:close/>
                <a:moveTo>
                  <a:pt x="67090" y="84391"/>
                </a:moveTo>
                <a:lnTo>
                  <a:pt x="67090" y="96776"/>
                </a:lnTo>
                <a:lnTo>
                  <a:pt x="56342" y="90584"/>
                </a:lnTo>
                <a:lnTo>
                  <a:pt x="67090" y="84391"/>
                </a:lnTo>
                <a:close/>
                <a:moveTo>
                  <a:pt x="22632" y="84395"/>
                </a:moveTo>
                <a:lnTo>
                  <a:pt x="33380" y="90588"/>
                </a:lnTo>
                <a:lnTo>
                  <a:pt x="22632" y="96780"/>
                </a:lnTo>
                <a:lnTo>
                  <a:pt x="22632" y="84395"/>
                </a:lnTo>
                <a:close/>
                <a:moveTo>
                  <a:pt x="45002" y="84372"/>
                </a:moveTo>
                <a:lnTo>
                  <a:pt x="55788" y="90584"/>
                </a:lnTo>
                <a:lnTo>
                  <a:pt x="45002" y="96795"/>
                </a:lnTo>
                <a:lnTo>
                  <a:pt x="45002" y="84372"/>
                </a:lnTo>
                <a:close/>
                <a:moveTo>
                  <a:pt x="44724" y="84376"/>
                </a:moveTo>
                <a:lnTo>
                  <a:pt x="44724" y="96799"/>
                </a:lnTo>
                <a:lnTo>
                  <a:pt x="33942" y="90588"/>
                </a:lnTo>
                <a:lnTo>
                  <a:pt x="44724" y="84376"/>
                </a:lnTo>
                <a:close/>
                <a:moveTo>
                  <a:pt x="67364" y="84353"/>
                </a:moveTo>
                <a:lnTo>
                  <a:pt x="78187" y="90588"/>
                </a:lnTo>
                <a:lnTo>
                  <a:pt x="67364" y="96826"/>
                </a:lnTo>
                <a:lnTo>
                  <a:pt x="67364" y="84353"/>
                </a:lnTo>
                <a:close/>
                <a:moveTo>
                  <a:pt x="89767" y="84235"/>
                </a:moveTo>
                <a:lnTo>
                  <a:pt x="100629" y="90508"/>
                </a:lnTo>
                <a:lnTo>
                  <a:pt x="100629" y="90561"/>
                </a:lnTo>
                <a:lnTo>
                  <a:pt x="100637" y="90561"/>
                </a:lnTo>
                <a:lnTo>
                  <a:pt x="89725" y="96845"/>
                </a:lnTo>
                <a:lnTo>
                  <a:pt x="89725" y="84258"/>
                </a:lnTo>
                <a:lnTo>
                  <a:pt x="89767" y="84235"/>
                </a:lnTo>
                <a:close/>
                <a:moveTo>
                  <a:pt x="11174" y="90793"/>
                </a:moveTo>
                <a:lnTo>
                  <a:pt x="11174" y="102897"/>
                </a:lnTo>
                <a:lnTo>
                  <a:pt x="707" y="96822"/>
                </a:lnTo>
                <a:lnTo>
                  <a:pt x="11174" y="90793"/>
                </a:lnTo>
                <a:close/>
                <a:moveTo>
                  <a:pt x="33544" y="90816"/>
                </a:moveTo>
                <a:lnTo>
                  <a:pt x="33544" y="103091"/>
                </a:lnTo>
                <a:lnTo>
                  <a:pt x="22910" y="96944"/>
                </a:lnTo>
                <a:lnTo>
                  <a:pt x="33544" y="90816"/>
                </a:lnTo>
                <a:close/>
                <a:moveTo>
                  <a:pt x="11455" y="90637"/>
                </a:moveTo>
                <a:lnTo>
                  <a:pt x="22355" y="96944"/>
                </a:lnTo>
                <a:lnTo>
                  <a:pt x="11592" y="103140"/>
                </a:lnTo>
                <a:lnTo>
                  <a:pt x="11451" y="103060"/>
                </a:lnTo>
                <a:lnTo>
                  <a:pt x="11451" y="90637"/>
                </a:lnTo>
                <a:close/>
                <a:moveTo>
                  <a:pt x="100637" y="90880"/>
                </a:moveTo>
                <a:lnTo>
                  <a:pt x="100637" y="103197"/>
                </a:lnTo>
                <a:lnTo>
                  <a:pt x="89946" y="97039"/>
                </a:lnTo>
                <a:lnTo>
                  <a:pt x="100637" y="90880"/>
                </a:lnTo>
                <a:close/>
                <a:moveTo>
                  <a:pt x="78271" y="90854"/>
                </a:moveTo>
                <a:lnTo>
                  <a:pt x="78271" y="103220"/>
                </a:lnTo>
                <a:lnTo>
                  <a:pt x="67546" y="97039"/>
                </a:lnTo>
                <a:lnTo>
                  <a:pt x="78271" y="90854"/>
                </a:lnTo>
                <a:close/>
                <a:moveTo>
                  <a:pt x="55875" y="90854"/>
                </a:moveTo>
                <a:lnTo>
                  <a:pt x="55883" y="103231"/>
                </a:lnTo>
                <a:lnTo>
                  <a:pt x="45139" y="97042"/>
                </a:lnTo>
                <a:lnTo>
                  <a:pt x="55875" y="90854"/>
                </a:lnTo>
                <a:close/>
                <a:moveTo>
                  <a:pt x="33817" y="90835"/>
                </a:moveTo>
                <a:lnTo>
                  <a:pt x="44584" y="97039"/>
                </a:lnTo>
                <a:lnTo>
                  <a:pt x="33817" y="103239"/>
                </a:lnTo>
                <a:lnTo>
                  <a:pt x="33817" y="90835"/>
                </a:lnTo>
                <a:close/>
                <a:moveTo>
                  <a:pt x="56152" y="90797"/>
                </a:moveTo>
                <a:lnTo>
                  <a:pt x="66984" y="97039"/>
                </a:lnTo>
                <a:lnTo>
                  <a:pt x="56156" y="103277"/>
                </a:lnTo>
                <a:lnTo>
                  <a:pt x="56152" y="90797"/>
                </a:lnTo>
                <a:close/>
                <a:moveTo>
                  <a:pt x="78548" y="90793"/>
                </a:moveTo>
                <a:lnTo>
                  <a:pt x="89391" y="97039"/>
                </a:lnTo>
                <a:lnTo>
                  <a:pt x="78548" y="103281"/>
                </a:lnTo>
                <a:lnTo>
                  <a:pt x="78548" y="90793"/>
                </a:lnTo>
                <a:close/>
                <a:moveTo>
                  <a:pt x="100967" y="90694"/>
                </a:moveTo>
                <a:lnTo>
                  <a:pt x="111875" y="96989"/>
                </a:lnTo>
                <a:lnTo>
                  <a:pt x="100914" y="103307"/>
                </a:lnTo>
                <a:lnTo>
                  <a:pt x="100914" y="90721"/>
                </a:lnTo>
                <a:lnTo>
                  <a:pt x="100967" y="90694"/>
                </a:lnTo>
                <a:close/>
                <a:moveTo>
                  <a:pt x="22359" y="97263"/>
                </a:moveTo>
                <a:lnTo>
                  <a:pt x="22359" y="109386"/>
                </a:lnTo>
                <a:lnTo>
                  <a:pt x="11869" y="103303"/>
                </a:lnTo>
                <a:lnTo>
                  <a:pt x="22359" y="97263"/>
                </a:lnTo>
                <a:close/>
                <a:moveTo>
                  <a:pt x="44724" y="97286"/>
                </a:moveTo>
                <a:lnTo>
                  <a:pt x="44724" y="109561"/>
                </a:lnTo>
                <a:lnTo>
                  <a:pt x="34087" y="103410"/>
                </a:lnTo>
                <a:lnTo>
                  <a:pt x="44724" y="97286"/>
                </a:lnTo>
                <a:close/>
                <a:moveTo>
                  <a:pt x="22632" y="97103"/>
                </a:moveTo>
                <a:lnTo>
                  <a:pt x="33532" y="103406"/>
                </a:lnTo>
                <a:lnTo>
                  <a:pt x="22754" y="109618"/>
                </a:lnTo>
                <a:lnTo>
                  <a:pt x="22632" y="109545"/>
                </a:lnTo>
                <a:lnTo>
                  <a:pt x="22632" y="97103"/>
                </a:lnTo>
                <a:close/>
                <a:moveTo>
                  <a:pt x="426" y="96982"/>
                </a:moveTo>
                <a:lnTo>
                  <a:pt x="11170" y="103216"/>
                </a:lnTo>
                <a:lnTo>
                  <a:pt x="11170" y="103376"/>
                </a:lnTo>
                <a:lnTo>
                  <a:pt x="11174" y="103376"/>
                </a:lnTo>
                <a:lnTo>
                  <a:pt x="267" y="109659"/>
                </a:lnTo>
                <a:lnTo>
                  <a:pt x="267" y="97077"/>
                </a:lnTo>
                <a:lnTo>
                  <a:pt x="426" y="96982"/>
                </a:lnTo>
                <a:close/>
                <a:moveTo>
                  <a:pt x="89456" y="97324"/>
                </a:moveTo>
                <a:lnTo>
                  <a:pt x="89456" y="109659"/>
                </a:lnTo>
                <a:lnTo>
                  <a:pt x="78746" y="103493"/>
                </a:lnTo>
                <a:lnTo>
                  <a:pt x="89456" y="97324"/>
                </a:lnTo>
                <a:close/>
                <a:moveTo>
                  <a:pt x="67090" y="97297"/>
                </a:moveTo>
                <a:lnTo>
                  <a:pt x="67090" y="109686"/>
                </a:lnTo>
                <a:lnTo>
                  <a:pt x="56342" y="103493"/>
                </a:lnTo>
                <a:lnTo>
                  <a:pt x="67090" y="97297"/>
                </a:lnTo>
                <a:close/>
                <a:moveTo>
                  <a:pt x="111924" y="97286"/>
                </a:moveTo>
                <a:lnTo>
                  <a:pt x="111924" y="109697"/>
                </a:lnTo>
                <a:lnTo>
                  <a:pt x="111920" y="109697"/>
                </a:lnTo>
                <a:lnTo>
                  <a:pt x="101150" y="103493"/>
                </a:lnTo>
                <a:lnTo>
                  <a:pt x="111924" y="97286"/>
                </a:lnTo>
                <a:close/>
                <a:moveTo>
                  <a:pt x="45002" y="97282"/>
                </a:moveTo>
                <a:lnTo>
                  <a:pt x="55788" y="103493"/>
                </a:lnTo>
                <a:lnTo>
                  <a:pt x="45002" y="109705"/>
                </a:lnTo>
                <a:lnTo>
                  <a:pt x="45002" y="97282"/>
                </a:lnTo>
                <a:close/>
                <a:moveTo>
                  <a:pt x="67364" y="97255"/>
                </a:moveTo>
                <a:lnTo>
                  <a:pt x="78187" y="103493"/>
                </a:lnTo>
                <a:lnTo>
                  <a:pt x="67364" y="109728"/>
                </a:lnTo>
                <a:lnTo>
                  <a:pt x="67364" y="97255"/>
                </a:lnTo>
                <a:close/>
                <a:moveTo>
                  <a:pt x="89733" y="97236"/>
                </a:moveTo>
                <a:lnTo>
                  <a:pt x="100591" y="103493"/>
                </a:lnTo>
                <a:lnTo>
                  <a:pt x="89733" y="109747"/>
                </a:lnTo>
                <a:lnTo>
                  <a:pt x="89733" y="97236"/>
                </a:lnTo>
                <a:close/>
                <a:moveTo>
                  <a:pt x="33544" y="103725"/>
                </a:moveTo>
                <a:lnTo>
                  <a:pt x="33544" y="115879"/>
                </a:lnTo>
                <a:lnTo>
                  <a:pt x="23031" y="109781"/>
                </a:lnTo>
                <a:lnTo>
                  <a:pt x="33544" y="103725"/>
                </a:lnTo>
                <a:close/>
                <a:moveTo>
                  <a:pt x="55886" y="103756"/>
                </a:moveTo>
                <a:lnTo>
                  <a:pt x="55886" y="116015"/>
                </a:lnTo>
                <a:lnTo>
                  <a:pt x="45268" y="109876"/>
                </a:lnTo>
                <a:lnTo>
                  <a:pt x="55886" y="103756"/>
                </a:lnTo>
                <a:close/>
                <a:moveTo>
                  <a:pt x="33817" y="103573"/>
                </a:moveTo>
                <a:lnTo>
                  <a:pt x="44713" y="109876"/>
                </a:lnTo>
                <a:lnTo>
                  <a:pt x="33912" y="116095"/>
                </a:lnTo>
                <a:lnTo>
                  <a:pt x="33817" y="116038"/>
                </a:lnTo>
                <a:lnTo>
                  <a:pt x="33817" y="103573"/>
                </a:lnTo>
                <a:close/>
                <a:moveTo>
                  <a:pt x="100637" y="103786"/>
                </a:moveTo>
                <a:lnTo>
                  <a:pt x="100637" y="116103"/>
                </a:lnTo>
                <a:lnTo>
                  <a:pt x="89946" y="109944"/>
                </a:lnTo>
                <a:lnTo>
                  <a:pt x="100637" y="103786"/>
                </a:lnTo>
                <a:close/>
                <a:moveTo>
                  <a:pt x="78271" y="103759"/>
                </a:moveTo>
                <a:lnTo>
                  <a:pt x="78271" y="116126"/>
                </a:lnTo>
                <a:lnTo>
                  <a:pt x="67546" y="109941"/>
                </a:lnTo>
                <a:lnTo>
                  <a:pt x="78271" y="103759"/>
                </a:lnTo>
                <a:close/>
                <a:moveTo>
                  <a:pt x="11592" y="103463"/>
                </a:moveTo>
                <a:lnTo>
                  <a:pt x="22359" y="109709"/>
                </a:lnTo>
                <a:lnTo>
                  <a:pt x="22359" y="109846"/>
                </a:lnTo>
                <a:lnTo>
                  <a:pt x="11451" y="116129"/>
                </a:lnTo>
                <a:lnTo>
                  <a:pt x="11451" y="103543"/>
                </a:lnTo>
                <a:lnTo>
                  <a:pt x="11592" y="103463"/>
                </a:lnTo>
                <a:close/>
                <a:moveTo>
                  <a:pt x="56160" y="103706"/>
                </a:moveTo>
                <a:lnTo>
                  <a:pt x="66988" y="109944"/>
                </a:lnTo>
                <a:lnTo>
                  <a:pt x="56171" y="116175"/>
                </a:lnTo>
                <a:lnTo>
                  <a:pt x="56168" y="116175"/>
                </a:lnTo>
                <a:lnTo>
                  <a:pt x="56160" y="103706"/>
                </a:lnTo>
                <a:close/>
                <a:moveTo>
                  <a:pt x="11174" y="103702"/>
                </a:moveTo>
                <a:lnTo>
                  <a:pt x="11174" y="116190"/>
                </a:lnTo>
                <a:lnTo>
                  <a:pt x="331" y="109944"/>
                </a:lnTo>
                <a:lnTo>
                  <a:pt x="11174" y="103702"/>
                </a:lnTo>
                <a:close/>
                <a:moveTo>
                  <a:pt x="78548" y="103702"/>
                </a:moveTo>
                <a:lnTo>
                  <a:pt x="89387" y="109944"/>
                </a:lnTo>
                <a:lnTo>
                  <a:pt x="78548" y="116190"/>
                </a:lnTo>
                <a:lnTo>
                  <a:pt x="78548" y="103702"/>
                </a:lnTo>
                <a:close/>
                <a:moveTo>
                  <a:pt x="100910" y="103683"/>
                </a:moveTo>
                <a:lnTo>
                  <a:pt x="111799" y="109952"/>
                </a:lnTo>
                <a:lnTo>
                  <a:pt x="100910" y="116224"/>
                </a:lnTo>
                <a:lnTo>
                  <a:pt x="100910" y="103683"/>
                </a:lnTo>
                <a:close/>
                <a:moveTo>
                  <a:pt x="44724" y="110184"/>
                </a:moveTo>
                <a:lnTo>
                  <a:pt x="44724" y="122364"/>
                </a:lnTo>
                <a:lnTo>
                  <a:pt x="34193" y="116251"/>
                </a:lnTo>
                <a:lnTo>
                  <a:pt x="44724" y="110184"/>
                </a:lnTo>
                <a:close/>
                <a:moveTo>
                  <a:pt x="67090" y="110206"/>
                </a:moveTo>
                <a:lnTo>
                  <a:pt x="67090" y="122493"/>
                </a:lnTo>
                <a:lnTo>
                  <a:pt x="56445" y="116338"/>
                </a:lnTo>
                <a:lnTo>
                  <a:pt x="67090" y="110206"/>
                </a:lnTo>
                <a:close/>
                <a:moveTo>
                  <a:pt x="270" y="110225"/>
                </a:moveTo>
                <a:lnTo>
                  <a:pt x="10980" y="116395"/>
                </a:lnTo>
                <a:lnTo>
                  <a:pt x="270" y="122565"/>
                </a:lnTo>
                <a:lnTo>
                  <a:pt x="270" y="110225"/>
                </a:lnTo>
                <a:close/>
                <a:moveTo>
                  <a:pt x="45002" y="110035"/>
                </a:moveTo>
                <a:lnTo>
                  <a:pt x="55890" y="116334"/>
                </a:lnTo>
                <a:lnTo>
                  <a:pt x="55890" y="116338"/>
                </a:lnTo>
                <a:lnTo>
                  <a:pt x="45078" y="122569"/>
                </a:lnTo>
                <a:lnTo>
                  <a:pt x="45002" y="122523"/>
                </a:lnTo>
                <a:lnTo>
                  <a:pt x="45002" y="110035"/>
                </a:lnTo>
                <a:close/>
                <a:moveTo>
                  <a:pt x="89456" y="110229"/>
                </a:moveTo>
                <a:lnTo>
                  <a:pt x="89456" y="122569"/>
                </a:lnTo>
                <a:lnTo>
                  <a:pt x="78746" y="116399"/>
                </a:lnTo>
                <a:lnTo>
                  <a:pt x="89456" y="110229"/>
                </a:lnTo>
                <a:close/>
                <a:moveTo>
                  <a:pt x="22754" y="109937"/>
                </a:moveTo>
                <a:lnTo>
                  <a:pt x="33544" y="116194"/>
                </a:lnTo>
                <a:lnTo>
                  <a:pt x="33544" y="116304"/>
                </a:lnTo>
                <a:lnTo>
                  <a:pt x="22632" y="122588"/>
                </a:lnTo>
                <a:lnTo>
                  <a:pt x="22632" y="110001"/>
                </a:lnTo>
                <a:lnTo>
                  <a:pt x="22754" y="109937"/>
                </a:lnTo>
                <a:close/>
                <a:moveTo>
                  <a:pt x="111920" y="110203"/>
                </a:moveTo>
                <a:lnTo>
                  <a:pt x="111920" y="122607"/>
                </a:lnTo>
                <a:lnTo>
                  <a:pt x="101153" y="116403"/>
                </a:lnTo>
                <a:lnTo>
                  <a:pt x="111920" y="110203"/>
                </a:lnTo>
                <a:close/>
                <a:moveTo>
                  <a:pt x="22359" y="110165"/>
                </a:moveTo>
                <a:lnTo>
                  <a:pt x="22359" y="122633"/>
                </a:lnTo>
                <a:lnTo>
                  <a:pt x="11535" y="116399"/>
                </a:lnTo>
                <a:lnTo>
                  <a:pt x="22359" y="110165"/>
                </a:lnTo>
                <a:close/>
                <a:moveTo>
                  <a:pt x="67364" y="110165"/>
                </a:moveTo>
                <a:lnTo>
                  <a:pt x="78187" y="116399"/>
                </a:lnTo>
                <a:lnTo>
                  <a:pt x="67364" y="122633"/>
                </a:lnTo>
                <a:lnTo>
                  <a:pt x="67364" y="110165"/>
                </a:lnTo>
                <a:close/>
                <a:moveTo>
                  <a:pt x="89725" y="110142"/>
                </a:moveTo>
                <a:lnTo>
                  <a:pt x="100595" y="116403"/>
                </a:lnTo>
                <a:lnTo>
                  <a:pt x="89725" y="122664"/>
                </a:lnTo>
                <a:lnTo>
                  <a:pt x="89725" y="110142"/>
                </a:lnTo>
                <a:close/>
                <a:moveTo>
                  <a:pt x="55890" y="116661"/>
                </a:moveTo>
                <a:lnTo>
                  <a:pt x="55894" y="128845"/>
                </a:lnTo>
                <a:lnTo>
                  <a:pt x="45351" y="122728"/>
                </a:lnTo>
                <a:lnTo>
                  <a:pt x="55890" y="116661"/>
                </a:lnTo>
                <a:close/>
                <a:moveTo>
                  <a:pt x="11178" y="116608"/>
                </a:moveTo>
                <a:lnTo>
                  <a:pt x="11178" y="128879"/>
                </a:lnTo>
                <a:lnTo>
                  <a:pt x="11174" y="128879"/>
                </a:lnTo>
                <a:lnTo>
                  <a:pt x="521" y="122744"/>
                </a:lnTo>
                <a:lnTo>
                  <a:pt x="11178" y="116608"/>
                </a:lnTo>
                <a:close/>
                <a:moveTo>
                  <a:pt x="78271" y="116665"/>
                </a:moveTo>
                <a:lnTo>
                  <a:pt x="78271" y="128959"/>
                </a:lnTo>
                <a:lnTo>
                  <a:pt x="67626" y="122801"/>
                </a:lnTo>
                <a:lnTo>
                  <a:pt x="78271" y="116665"/>
                </a:lnTo>
                <a:close/>
                <a:moveTo>
                  <a:pt x="100637" y="116699"/>
                </a:moveTo>
                <a:lnTo>
                  <a:pt x="100637" y="129008"/>
                </a:lnTo>
                <a:lnTo>
                  <a:pt x="89950" y="122854"/>
                </a:lnTo>
                <a:lnTo>
                  <a:pt x="100637" y="116699"/>
                </a:lnTo>
                <a:close/>
                <a:moveTo>
                  <a:pt x="11455" y="116669"/>
                </a:moveTo>
                <a:lnTo>
                  <a:pt x="22184" y="122854"/>
                </a:lnTo>
                <a:lnTo>
                  <a:pt x="11455" y="129035"/>
                </a:lnTo>
                <a:lnTo>
                  <a:pt x="11455" y="116669"/>
                </a:lnTo>
                <a:close/>
                <a:moveTo>
                  <a:pt x="56168" y="116498"/>
                </a:moveTo>
                <a:lnTo>
                  <a:pt x="67075" y="122801"/>
                </a:lnTo>
                <a:lnTo>
                  <a:pt x="56243" y="129043"/>
                </a:lnTo>
                <a:lnTo>
                  <a:pt x="56175" y="129005"/>
                </a:lnTo>
                <a:lnTo>
                  <a:pt x="56168" y="116498"/>
                </a:lnTo>
                <a:close/>
                <a:moveTo>
                  <a:pt x="33916" y="116414"/>
                </a:moveTo>
                <a:lnTo>
                  <a:pt x="44724" y="122687"/>
                </a:lnTo>
                <a:lnTo>
                  <a:pt x="44724" y="122774"/>
                </a:lnTo>
                <a:lnTo>
                  <a:pt x="33821" y="129054"/>
                </a:lnTo>
                <a:lnTo>
                  <a:pt x="33821" y="116471"/>
                </a:lnTo>
                <a:lnTo>
                  <a:pt x="33916" y="116414"/>
                </a:lnTo>
                <a:close/>
                <a:moveTo>
                  <a:pt x="33544" y="116623"/>
                </a:moveTo>
                <a:lnTo>
                  <a:pt x="33544" y="129073"/>
                </a:lnTo>
                <a:lnTo>
                  <a:pt x="22739" y="122850"/>
                </a:lnTo>
                <a:lnTo>
                  <a:pt x="33544" y="116623"/>
                </a:lnTo>
                <a:close/>
                <a:moveTo>
                  <a:pt x="78548" y="116604"/>
                </a:moveTo>
                <a:lnTo>
                  <a:pt x="89399" y="122854"/>
                </a:lnTo>
                <a:lnTo>
                  <a:pt x="78548" y="129103"/>
                </a:lnTo>
                <a:lnTo>
                  <a:pt x="78548" y="116604"/>
                </a:lnTo>
                <a:close/>
                <a:moveTo>
                  <a:pt x="100910" y="116585"/>
                </a:moveTo>
                <a:lnTo>
                  <a:pt x="111799" y="122854"/>
                </a:lnTo>
                <a:lnTo>
                  <a:pt x="100910" y="129126"/>
                </a:lnTo>
                <a:lnTo>
                  <a:pt x="100910" y="116585"/>
                </a:lnTo>
                <a:close/>
                <a:moveTo>
                  <a:pt x="22359" y="123070"/>
                </a:moveTo>
                <a:lnTo>
                  <a:pt x="22359" y="135323"/>
                </a:lnTo>
                <a:lnTo>
                  <a:pt x="11721" y="129198"/>
                </a:lnTo>
                <a:lnTo>
                  <a:pt x="22359" y="123070"/>
                </a:lnTo>
                <a:close/>
                <a:moveTo>
                  <a:pt x="67090" y="123108"/>
                </a:moveTo>
                <a:lnTo>
                  <a:pt x="67090" y="135342"/>
                </a:lnTo>
                <a:lnTo>
                  <a:pt x="56513" y="129202"/>
                </a:lnTo>
                <a:lnTo>
                  <a:pt x="67090" y="123108"/>
                </a:lnTo>
                <a:close/>
                <a:moveTo>
                  <a:pt x="89456" y="123143"/>
                </a:moveTo>
                <a:lnTo>
                  <a:pt x="89456" y="135429"/>
                </a:lnTo>
                <a:lnTo>
                  <a:pt x="78814" y="129274"/>
                </a:lnTo>
                <a:lnTo>
                  <a:pt x="89456" y="123143"/>
                </a:lnTo>
                <a:close/>
                <a:moveTo>
                  <a:pt x="270" y="122915"/>
                </a:moveTo>
                <a:lnTo>
                  <a:pt x="11170" y="129195"/>
                </a:lnTo>
                <a:lnTo>
                  <a:pt x="270" y="135471"/>
                </a:lnTo>
                <a:lnTo>
                  <a:pt x="270" y="122915"/>
                </a:lnTo>
                <a:close/>
                <a:moveTo>
                  <a:pt x="22632" y="123108"/>
                </a:moveTo>
                <a:lnTo>
                  <a:pt x="33380" y="129301"/>
                </a:lnTo>
                <a:lnTo>
                  <a:pt x="22648" y="135490"/>
                </a:lnTo>
                <a:lnTo>
                  <a:pt x="22632" y="135482"/>
                </a:lnTo>
                <a:lnTo>
                  <a:pt x="22632" y="123108"/>
                </a:lnTo>
                <a:close/>
                <a:moveTo>
                  <a:pt x="111920" y="123105"/>
                </a:moveTo>
                <a:lnTo>
                  <a:pt x="111920" y="135509"/>
                </a:lnTo>
                <a:lnTo>
                  <a:pt x="101153" y="129309"/>
                </a:lnTo>
                <a:lnTo>
                  <a:pt x="111920" y="123105"/>
                </a:lnTo>
                <a:close/>
                <a:moveTo>
                  <a:pt x="44724" y="123093"/>
                </a:moveTo>
                <a:lnTo>
                  <a:pt x="44724" y="135520"/>
                </a:lnTo>
                <a:lnTo>
                  <a:pt x="33942" y="129309"/>
                </a:lnTo>
                <a:lnTo>
                  <a:pt x="44724" y="123093"/>
                </a:lnTo>
                <a:close/>
                <a:moveTo>
                  <a:pt x="45078" y="122888"/>
                </a:moveTo>
                <a:lnTo>
                  <a:pt x="55894" y="129164"/>
                </a:lnTo>
                <a:lnTo>
                  <a:pt x="55894" y="129240"/>
                </a:lnTo>
                <a:lnTo>
                  <a:pt x="45002" y="135520"/>
                </a:lnTo>
                <a:lnTo>
                  <a:pt x="45002" y="122930"/>
                </a:lnTo>
                <a:lnTo>
                  <a:pt x="45078" y="122888"/>
                </a:lnTo>
                <a:close/>
                <a:moveTo>
                  <a:pt x="67364" y="122972"/>
                </a:moveTo>
                <a:lnTo>
                  <a:pt x="78260" y="129267"/>
                </a:lnTo>
                <a:lnTo>
                  <a:pt x="67405" y="135524"/>
                </a:lnTo>
                <a:lnTo>
                  <a:pt x="67364" y="135501"/>
                </a:lnTo>
                <a:lnTo>
                  <a:pt x="67364" y="122972"/>
                </a:lnTo>
                <a:close/>
                <a:moveTo>
                  <a:pt x="89733" y="123048"/>
                </a:moveTo>
                <a:lnTo>
                  <a:pt x="100602" y="129309"/>
                </a:lnTo>
                <a:lnTo>
                  <a:pt x="89733" y="135566"/>
                </a:lnTo>
                <a:lnTo>
                  <a:pt x="89733" y="123048"/>
                </a:lnTo>
                <a:close/>
                <a:moveTo>
                  <a:pt x="33544" y="129529"/>
                </a:moveTo>
                <a:lnTo>
                  <a:pt x="33544" y="141762"/>
                </a:lnTo>
                <a:lnTo>
                  <a:pt x="22925" y="135646"/>
                </a:lnTo>
                <a:lnTo>
                  <a:pt x="33544" y="129529"/>
                </a:lnTo>
                <a:close/>
                <a:moveTo>
                  <a:pt x="11174" y="129517"/>
                </a:moveTo>
                <a:lnTo>
                  <a:pt x="11174" y="141789"/>
                </a:lnTo>
                <a:lnTo>
                  <a:pt x="517" y="135653"/>
                </a:lnTo>
                <a:lnTo>
                  <a:pt x="11174" y="129517"/>
                </a:lnTo>
                <a:close/>
                <a:moveTo>
                  <a:pt x="78271" y="129582"/>
                </a:moveTo>
                <a:lnTo>
                  <a:pt x="78271" y="141831"/>
                </a:lnTo>
                <a:lnTo>
                  <a:pt x="67683" y="135684"/>
                </a:lnTo>
                <a:lnTo>
                  <a:pt x="78271" y="129582"/>
                </a:lnTo>
                <a:close/>
                <a:moveTo>
                  <a:pt x="100637" y="129605"/>
                </a:moveTo>
                <a:lnTo>
                  <a:pt x="100637" y="141895"/>
                </a:lnTo>
                <a:lnTo>
                  <a:pt x="89988" y="135737"/>
                </a:lnTo>
                <a:lnTo>
                  <a:pt x="100637" y="129605"/>
                </a:lnTo>
                <a:close/>
                <a:moveTo>
                  <a:pt x="11451" y="129358"/>
                </a:moveTo>
                <a:lnTo>
                  <a:pt x="22359" y="135642"/>
                </a:lnTo>
                <a:lnTo>
                  <a:pt x="22359" y="135657"/>
                </a:lnTo>
                <a:lnTo>
                  <a:pt x="11451" y="141941"/>
                </a:lnTo>
                <a:lnTo>
                  <a:pt x="11451" y="129358"/>
                </a:lnTo>
                <a:close/>
                <a:moveTo>
                  <a:pt x="33821" y="129548"/>
                </a:moveTo>
                <a:lnTo>
                  <a:pt x="44588" y="135752"/>
                </a:lnTo>
                <a:lnTo>
                  <a:pt x="33851" y="141941"/>
                </a:lnTo>
                <a:lnTo>
                  <a:pt x="33821" y="141922"/>
                </a:lnTo>
                <a:lnTo>
                  <a:pt x="33821" y="129548"/>
                </a:lnTo>
                <a:close/>
                <a:moveTo>
                  <a:pt x="55894" y="129563"/>
                </a:moveTo>
                <a:lnTo>
                  <a:pt x="55902" y="141960"/>
                </a:lnTo>
                <a:lnTo>
                  <a:pt x="45139" y="135756"/>
                </a:lnTo>
                <a:lnTo>
                  <a:pt x="55894" y="129563"/>
                </a:lnTo>
                <a:close/>
                <a:moveTo>
                  <a:pt x="56236" y="129366"/>
                </a:moveTo>
                <a:lnTo>
                  <a:pt x="67090" y="135661"/>
                </a:lnTo>
                <a:lnTo>
                  <a:pt x="67090" y="135703"/>
                </a:lnTo>
                <a:lnTo>
                  <a:pt x="56175" y="141990"/>
                </a:lnTo>
                <a:lnTo>
                  <a:pt x="56171" y="129404"/>
                </a:lnTo>
                <a:lnTo>
                  <a:pt x="56236" y="129366"/>
                </a:lnTo>
                <a:close/>
                <a:moveTo>
                  <a:pt x="78548" y="129442"/>
                </a:moveTo>
                <a:lnTo>
                  <a:pt x="89437" y="135737"/>
                </a:lnTo>
                <a:lnTo>
                  <a:pt x="78567" y="142001"/>
                </a:lnTo>
                <a:lnTo>
                  <a:pt x="78548" y="141990"/>
                </a:lnTo>
                <a:lnTo>
                  <a:pt x="78548" y="129442"/>
                </a:lnTo>
                <a:close/>
                <a:moveTo>
                  <a:pt x="100914" y="129487"/>
                </a:moveTo>
                <a:lnTo>
                  <a:pt x="111806" y="135759"/>
                </a:lnTo>
                <a:lnTo>
                  <a:pt x="100914" y="142028"/>
                </a:lnTo>
                <a:lnTo>
                  <a:pt x="100914" y="129487"/>
                </a:lnTo>
                <a:close/>
                <a:moveTo>
                  <a:pt x="78339" y="1"/>
                </a:moveTo>
                <a:lnTo>
                  <a:pt x="62" y="45131"/>
                </a:lnTo>
                <a:lnTo>
                  <a:pt x="134" y="45249"/>
                </a:lnTo>
                <a:lnTo>
                  <a:pt x="1" y="45249"/>
                </a:lnTo>
                <a:lnTo>
                  <a:pt x="1" y="142313"/>
                </a:lnTo>
                <a:lnTo>
                  <a:pt x="270" y="142313"/>
                </a:lnTo>
                <a:lnTo>
                  <a:pt x="270" y="135816"/>
                </a:lnTo>
                <a:lnTo>
                  <a:pt x="11170" y="142096"/>
                </a:lnTo>
                <a:lnTo>
                  <a:pt x="10790" y="142313"/>
                </a:lnTo>
                <a:lnTo>
                  <a:pt x="11455" y="142313"/>
                </a:lnTo>
                <a:lnTo>
                  <a:pt x="11455" y="142256"/>
                </a:lnTo>
                <a:lnTo>
                  <a:pt x="11550" y="142313"/>
                </a:lnTo>
                <a:lnTo>
                  <a:pt x="12105" y="142313"/>
                </a:lnTo>
                <a:lnTo>
                  <a:pt x="11725" y="142096"/>
                </a:lnTo>
                <a:lnTo>
                  <a:pt x="22363" y="135968"/>
                </a:lnTo>
                <a:lnTo>
                  <a:pt x="22363" y="142313"/>
                </a:lnTo>
                <a:lnTo>
                  <a:pt x="22640" y="142313"/>
                </a:lnTo>
                <a:lnTo>
                  <a:pt x="22640" y="135809"/>
                </a:lnTo>
                <a:lnTo>
                  <a:pt x="22648" y="135801"/>
                </a:lnTo>
                <a:lnTo>
                  <a:pt x="33544" y="142081"/>
                </a:lnTo>
                <a:lnTo>
                  <a:pt x="33544" y="142115"/>
                </a:lnTo>
                <a:lnTo>
                  <a:pt x="33190" y="142317"/>
                </a:lnTo>
                <a:lnTo>
                  <a:pt x="33817" y="142317"/>
                </a:lnTo>
                <a:lnTo>
                  <a:pt x="33817" y="142275"/>
                </a:lnTo>
                <a:lnTo>
                  <a:pt x="33847" y="142256"/>
                </a:lnTo>
                <a:lnTo>
                  <a:pt x="33950" y="142313"/>
                </a:lnTo>
                <a:lnTo>
                  <a:pt x="34505" y="142313"/>
                </a:lnTo>
                <a:lnTo>
                  <a:pt x="34125" y="142096"/>
                </a:lnTo>
                <a:lnTo>
                  <a:pt x="44724" y="135987"/>
                </a:lnTo>
                <a:lnTo>
                  <a:pt x="44724" y="142313"/>
                </a:lnTo>
                <a:lnTo>
                  <a:pt x="45002" y="142313"/>
                </a:lnTo>
                <a:lnTo>
                  <a:pt x="45002" y="135995"/>
                </a:lnTo>
                <a:lnTo>
                  <a:pt x="55795" y="142214"/>
                </a:lnTo>
                <a:lnTo>
                  <a:pt x="55609" y="142321"/>
                </a:lnTo>
                <a:lnTo>
                  <a:pt x="56536" y="142321"/>
                </a:lnTo>
                <a:lnTo>
                  <a:pt x="56350" y="142214"/>
                </a:lnTo>
                <a:lnTo>
                  <a:pt x="67094" y="136025"/>
                </a:lnTo>
                <a:lnTo>
                  <a:pt x="67094" y="142321"/>
                </a:lnTo>
                <a:lnTo>
                  <a:pt x="67367" y="142321"/>
                </a:lnTo>
                <a:lnTo>
                  <a:pt x="67367" y="135866"/>
                </a:lnTo>
                <a:lnTo>
                  <a:pt x="67405" y="135843"/>
                </a:lnTo>
                <a:lnTo>
                  <a:pt x="78271" y="142150"/>
                </a:lnTo>
                <a:lnTo>
                  <a:pt x="78271" y="142169"/>
                </a:lnTo>
                <a:lnTo>
                  <a:pt x="78013" y="142321"/>
                </a:lnTo>
                <a:lnTo>
                  <a:pt x="79118" y="142321"/>
                </a:lnTo>
                <a:lnTo>
                  <a:pt x="78841" y="142157"/>
                </a:lnTo>
                <a:lnTo>
                  <a:pt x="89456" y="136044"/>
                </a:lnTo>
                <a:lnTo>
                  <a:pt x="89456" y="142321"/>
                </a:lnTo>
                <a:lnTo>
                  <a:pt x="89733" y="142321"/>
                </a:lnTo>
                <a:lnTo>
                  <a:pt x="89733" y="135908"/>
                </a:lnTo>
                <a:lnTo>
                  <a:pt x="100618" y="142207"/>
                </a:lnTo>
                <a:lnTo>
                  <a:pt x="100413" y="142324"/>
                </a:lnTo>
                <a:lnTo>
                  <a:pt x="101366" y="142324"/>
                </a:lnTo>
                <a:lnTo>
                  <a:pt x="101169" y="142210"/>
                </a:lnTo>
                <a:lnTo>
                  <a:pt x="111920" y="136018"/>
                </a:lnTo>
                <a:lnTo>
                  <a:pt x="111920" y="142324"/>
                </a:lnTo>
                <a:lnTo>
                  <a:pt x="112194" y="142324"/>
                </a:lnTo>
                <a:lnTo>
                  <a:pt x="112194" y="135991"/>
                </a:lnTo>
                <a:lnTo>
                  <a:pt x="112425" y="136128"/>
                </a:lnTo>
                <a:lnTo>
                  <a:pt x="112425" y="135809"/>
                </a:lnTo>
                <a:lnTo>
                  <a:pt x="112349" y="135767"/>
                </a:lnTo>
                <a:lnTo>
                  <a:pt x="112425" y="135721"/>
                </a:lnTo>
                <a:lnTo>
                  <a:pt x="112425" y="135406"/>
                </a:lnTo>
                <a:lnTo>
                  <a:pt x="112194" y="135539"/>
                </a:lnTo>
                <a:lnTo>
                  <a:pt x="112194" y="123089"/>
                </a:lnTo>
                <a:lnTo>
                  <a:pt x="112425" y="123222"/>
                </a:lnTo>
                <a:lnTo>
                  <a:pt x="112425" y="122907"/>
                </a:lnTo>
                <a:lnTo>
                  <a:pt x="112349" y="122861"/>
                </a:lnTo>
                <a:lnTo>
                  <a:pt x="112425" y="122820"/>
                </a:lnTo>
                <a:lnTo>
                  <a:pt x="112425" y="122500"/>
                </a:lnTo>
                <a:lnTo>
                  <a:pt x="112194" y="122633"/>
                </a:lnTo>
                <a:lnTo>
                  <a:pt x="112194" y="110187"/>
                </a:lnTo>
                <a:lnTo>
                  <a:pt x="112425" y="110320"/>
                </a:lnTo>
                <a:lnTo>
                  <a:pt x="112425" y="110001"/>
                </a:lnTo>
                <a:lnTo>
                  <a:pt x="112349" y="109960"/>
                </a:lnTo>
                <a:lnTo>
                  <a:pt x="112425" y="109918"/>
                </a:lnTo>
                <a:lnTo>
                  <a:pt x="112425" y="109599"/>
                </a:lnTo>
                <a:lnTo>
                  <a:pt x="112194" y="109732"/>
                </a:lnTo>
                <a:lnTo>
                  <a:pt x="112194" y="97191"/>
                </a:lnTo>
                <a:lnTo>
                  <a:pt x="112425" y="97324"/>
                </a:lnTo>
                <a:lnTo>
                  <a:pt x="112425" y="96674"/>
                </a:lnTo>
                <a:lnTo>
                  <a:pt x="112194" y="96807"/>
                </a:lnTo>
                <a:lnTo>
                  <a:pt x="112194" y="84277"/>
                </a:lnTo>
                <a:lnTo>
                  <a:pt x="112425" y="84410"/>
                </a:lnTo>
                <a:lnTo>
                  <a:pt x="112425" y="84091"/>
                </a:lnTo>
                <a:lnTo>
                  <a:pt x="112422" y="84087"/>
                </a:lnTo>
                <a:lnTo>
                  <a:pt x="112425" y="84084"/>
                </a:lnTo>
                <a:lnTo>
                  <a:pt x="112425" y="83764"/>
                </a:lnTo>
                <a:lnTo>
                  <a:pt x="112194" y="83897"/>
                </a:lnTo>
                <a:lnTo>
                  <a:pt x="112194" y="71391"/>
                </a:lnTo>
                <a:lnTo>
                  <a:pt x="112425" y="71524"/>
                </a:lnTo>
                <a:lnTo>
                  <a:pt x="112425" y="71204"/>
                </a:lnTo>
                <a:lnTo>
                  <a:pt x="112403" y="71189"/>
                </a:lnTo>
                <a:lnTo>
                  <a:pt x="112425" y="71174"/>
                </a:lnTo>
                <a:lnTo>
                  <a:pt x="112425" y="70859"/>
                </a:lnTo>
                <a:lnTo>
                  <a:pt x="112194" y="70988"/>
                </a:lnTo>
                <a:lnTo>
                  <a:pt x="112194" y="58496"/>
                </a:lnTo>
                <a:lnTo>
                  <a:pt x="112425" y="58629"/>
                </a:lnTo>
                <a:lnTo>
                  <a:pt x="112425" y="58310"/>
                </a:lnTo>
                <a:lnTo>
                  <a:pt x="112395" y="58291"/>
                </a:lnTo>
                <a:lnTo>
                  <a:pt x="112425" y="58272"/>
                </a:lnTo>
                <a:lnTo>
                  <a:pt x="112425" y="57953"/>
                </a:lnTo>
                <a:lnTo>
                  <a:pt x="112194" y="58086"/>
                </a:lnTo>
                <a:lnTo>
                  <a:pt x="112194" y="45579"/>
                </a:lnTo>
                <a:lnTo>
                  <a:pt x="112425" y="45712"/>
                </a:lnTo>
                <a:lnTo>
                  <a:pt x="112425" y="45393"/>
                </a:lnTo>
                <a:lnTo>
                  <a:pt x="112403" y="45378"/>
                </a:lnTo>
                <a:lnTo>
                  <a:pt x="112425" y="45363"/>
                </a:lnTo>
                <a:lnTo>
                  <a:pt x="112425" y="45344"/>
                </a:lnTo>
                <a:lnTo>
                  <a:pt x="112300" y="45116"/>
                </a:lnTo>
                <a:lnTo>
                  <a:pt x="112194" y="45173"/>
                </a:lnTo>
                <a:lnTo>
                  <a:pt x="112194" y="32708"/>
                </a:lnTo>
                <a:lnTo>
                  <a:pt x="112425" y="32841"/>
                </a:lnTo>
                <a:lnTo>
                  <a:pt x="112425" y="32525"/>
                </a:lnTo>
                <a:lnTo>
                  <a:pt x="112194" y="32392"/>
                </a:lnTo>
                <a:lnTo>
                  <a:pt x="112194" y="19783"/>
                </a:lnTo>
                <a:lnTo>
                  <a:pt x="112433" y="19916"/>
                </a:lnTo>
                <a:lnTo>
                  <a:pt x="112433" y="19597"/>
                </a:lnTo>
                <a:lnTo>
                  <a:pt x="89870" y="6600"/>
                </a:lnTo>
                <a:lnTo>
                  <a:pt x="90288" y="6357"/>
                </a:lnTo>
                <a:lnTo>
                  <a:pt x="89456" y="6357"/>
                </a:lnTo>
                <a:lnTo>
                  <a:pt x="78594" y="103"/>
                </a:lnTo>
                <a:lnTo>
                  <a:pt x="78548" y="183"/>
                </a:lnTo>
                <a:lnTo>
                  <a:pt x="78548" y="122"/>
                </a:lnTo>
                <a:lnTo>
                  <a:pt x="78412" y="122"/>
                </a:lnTo>
                <a:lnTo>
                  <a:pt x="7833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/>
          <p:nvPr/>
        </p:nvSpPr>
        <p:spPr>
          <a:xfrm>
            <a:off x="7259849" y="-413928"/>
            <a:ext cx="2601016" cy="2353098"/>
          </a:xfrm>
          <a:custGeom>
            <a:avLst/>
            <a:gdLst/>
            <a:ahLst/>
            <a:cxnLst/>
            <a:rect l="l" t="t" r="r" b="b"/>
            <a:pathLst>
              <a:path w="89985" h="81408" extrusionOk="0">
                <a:moveTo>
                  <a:pt x="40678" y="1"/>
                </a:moveTo>
                <a:cubicBezTo>
                  <a:pt x="29611" y="1"/>
                  <a:pt x="1" y="3759"/>
                  <a:pt x="983" y="31832"/>
                </a:cubicBezTo>
                <a:cubicBezTo>
                  <a:pt x="1243" y="37613"/>
                  <a:pt x="4452" y="43559"/>
                  <a:pt x="9407" y="46792"/>
                </a:cubicBezTo>
                <a:cubicBezTo>
                  <a:pt x="15990" y="51228"/>
                  <a:pt x="24626" y="51204"/>
                  <a:pt x="31846" y="54507"/>
                </a:cubicBezTo>
                <a:cubicBezTo>
                  <a:pt x="37202" y="56961"/>
                  <a:pt x="41567" y="61114"/>
                  <a:pt x="45626" y="65338"/>
                </a:cubicBezTo>
                <a:cubicBezTo>
                  <a:pt x="49708" y="69561"/>
                  <a:pt x="53672" y="73997"/>
                  <a:pt x="58603" y="77206"/>
                </a:cubicBezTo>
                <a:cubicBezTo>
                  <a:pt x="62408" y="79700"/>
                  <a:pt x="66914" y="81408"/>
                  <a:pt x="71386" y="81408"/>
                </a:cubicBezTo>
                <a:cubicBezTo>
                  <a:pt x="72711" y="81408"/>
                  <a:pt x="74033" y="81258"/>
                  <a:pt x="75332" y="80934"/>
                </a:cubicBezTo>
                <a:cubicBezTo>
                  <a:pt x="81207" y="79448"/>
                  <a:pt x="85856" y="74563"/>
                  <a:pt x="87932" y="68877"/>
                </a:cubicBezTo>
                <a:cubicBezTo>
                  <a:pt x="89985" y="63191"/>
                  <a:pt x="89654" y="56820"/>
                  <a:pt x="87979" y="50992"/>
                </a:cubicBezTo>
                <a:cubicBezTo>
                  <a:pt x="86304" y="45187"/>
                  <a:pt x="83354" y="39831"/>
                  <a:pt x="80145" y="34687"/>
                </a:cubicBezTo>
                <a:cubicBezTo>
                  <a:pt x="76134" y="28246"/>
                  <a:pt x="71722" y="22064"/>
                  <a:pt x="66979" y="16165"/>
                </a:cubicBezTo>
                <a:cubicBezTo>
                  <a:pt x="60939" y="8662"/>
                  <a:pt x="53483" y="1229"/>
                  <a:pt x="43927" y="144"/>
                </a:cubicBezTo>
                <a:cubicBezTo>
                  <a:pt x="43221" y="63"/>
                  <a:pt x="42104" y="1"/>
                  <a:pt x="406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2"/>
          <p:cNvGrpSpPr/>
          <p:nvPr/>
        </p:nvGrpSpPr>
        <p:grpSpPr>
          <a:xfrm>
            <a:off x="6266144" y="-602331"/>
            <a:ext cx="1210664" cy="1622853"/>
            <a:chOff x="3852319" y="364994"/>
            <a:chExt cx="1210664" cy="1622853"/>
          </a:xfrm>
        </p:grpSpPr>
        <p:sp>
          <p:nvSpPr>
            <p:cNvPr id="93" name="Google Shape;93;p2"/>
            <p:cNvSpPr/>
            <p:nvPr/>
          </p:nvSpPr>
          <p:spPr>
            <a:xfrm>
              <a:off x="4792376" y="478684"/>
              <a:ext cx="270607" cy="827984"/>
            </a:xfrm>
            <a:custGeom>
              <a:avLst/>
              <a:gdLst/>
              <a:ahLst/>
              <a:cxnLst/>
              <a:rect l="l" t="t" r="r" b="b"/>
              <a:pathLst>
                <a:path w="12389" h="37907" extrusionOk="0">
                  <a:moveTo>
                    <a:pt x="7433" y="850"/>
                  </a:moveTo>
                  <a:cubicBezTo>
                    <a:pt x="9345" y="4154"/>
                    <a:pt x="11327" y="8000"/>
                    <a:pt x="11728" y="11940"/>
                  </a:cubicBezTo>
                  <a:cubicBezTo>
                    <a:pt x="11940" y="13993"/>
                    <a:pt x="11728" y="16046"/>
                    <a:pt x="11539" y="18051"/>
                  </a:cubicBezTo>
                  <a:cubicBezTo>
                    <a:pt x="11256" y="20411"/>
                    <a:pt x="11020" y="22865"/>
                    <a:pt x="10359" y="25201"/>
                  </a:cubicBezTo>
                  <a:cubicBezTo>
                    <a:pt x="8920" y="30038"/>
                    <a:pt x="5475" y="34356"/>
                    <a:pt x="992" y="36998"/>
                  </a:cubicBezTo>
                  <a:cubicBezTo>
                    <a:pt x="3918" y="32421"/>
                    <a:pt x="5121" y="26782"/>
                    <a:pt x="4389" y="21425"/>
                  </a:cubicBezTo>
                  <a:cubicBezTo>
                    <a:pt x="4248" y="20529"/>
                    <a:pt x="4059" y="19609"/>
                    <a:pt x="3894" y="18759"/>
                  </a:cubicBezTo>
                  <a:cubicBezTo>
                    <a:pt x="3540" y="16990"/>
                    <a:pt x="3163" y="15173"/>
                    <a:pt x="3233" y="13356"/>
                  </a:cubicBezTo>
                  <a:cubicBezTo>
                    <a:pt x="3351" y="10713"/>
                    <a:pt x="4484" y="8212"/>
                    <a:pt x="5546" y="5782"/>
                  </a:cubicBezTo>
                  <a:cubicBezTo>
                    <a:pt x="6254" y="4201"/>
                    <a:pt x="6961" y="2549"/>
                    <a:pt x="7433" y="850"/>
                  </a:cubicBezTo>
                  <a:close/>
                  <a:moveTo>
                    <a:pt x="7315" y="1"/>
                  </a:moveTo>
                  <a:cubicBezTo>
                    <a:pt x="7197" y="1"/>
                    <a:pt x="7127" y="95"/>
                    <a:pt x="7103" y="190"/>
                  </a:cubicBezTo>
                  <a:cubicBezTo>
                    <a:pt x="6655" y="2030"/>
                    <a:pt x="5852" y="3847"/>
                    <a:pt x="5097" y="5569"/>
                  </a:cubicBezTo>
                  <a:cubicBezTo>
                    <a:pt x="4012" y="8047"/>
                    <a:pt x="2879" y="10595"/>
                    <a:pt x="2761" y="13332"/>
                  </a:cubicBezTo>
                  <a:cubicBezTo>
                    <a:pt x="2667" y="15220"/>
                    <a:pt x="3068" y="17060"/>
                    <a:pt x="3422" y="18854"/>
                  </a:cubicBezTo>
                  <a:cubicBezTo>
                    <a:pt x="3587" y="19703"/>
                    <a:pt x="3776" y="20600"/>
                    <a:pt x="3894" y="21473"/>
                  </a:cubicBezTo>
                  <a:cubicBezTo>
                    <a:pt x="4673" y="27041"/>
                    <a:pt x="3304" y="32893"/>
                    <a:pt x="48" y="37517"/>
                  </a:cubicBezTo>
                  <a:cubicBezTo>
                    <a:pt x="1" y="37612"/>
                    <a:pt x="24" y="37730"/>
                    <a:pt x="72" y="37824"/>
                  </a:cubicBezTo>
                  <a:cubicBezTo>
                    <a:pt x="133" y="37870"/>
                    <a:pt x="205" y="37906"/>
                    <a:pt x="273" y="37906"/>
                  </a:cubicBezTo>
                  <a:cubicBezTo>
                    <a:pt x="310" y="37906"/>
                    <a:pt x="345" y="37896"/>
                    <a:pt x="378" y="37871"/>
                  </a:cubicBezTo>
                  <a:cubicBezTo>
                    <a:pt x="5381" y="35276"/>
                    <a:pt x="9274" y="30580"/>
                    <a:pt x="10784" y="25342"/>
                  </a:cubicBezTo>
                  <a:cubicBezTo>
                    <a:pt x="11468" y="23006"/>
                    <a:pt x="11728" y="20529"/>
                    <a:pt x="11964" y="18146"/>
                  </a:cubicBezTo>
                  <a:cubicBezTo>
                    <a:pt x="12176" y="16116"/>
                    <a:pt x="12388" y="14017"/>
                    <a:pt x="12176" y="11917"/>
                  </a:cubicBezTo>
                  <a:cubicBezTo>
                    <a:pt x="11704" y="7646"/>
                    <a:pt x="9533" y="3611"/>
                    <a:pt x="7528" y="119"/>
                  </a:cubicBezTo>
                  <a:cubicBezTo>
                    <a:pt x="7480" y="24"/>
                    <a:pt x="7410" y="1"/>
                    <a:pt x="73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277003" y="443714"/>
              <a:ext cx="660736" cy="224672"/>
            </a:xfrm>
            <a:custGeom>
              <a:avLst/>
              <a:gdLst/>
              <a:ahLst/>
              <a:cxnLst/>
              <a:rect l="l" t="t" r="r" b="b"/>
              <a:pathLst>
                <a:path w="30250" h="10286" extrusionOk="0">
                  <a:moveTo>
                    <a:pt x="14585" y="495"/>
                  </a:moveTo>
                  <a:cubicBezTo>
                    <a:pt x="16202" y="495"/>
                    <a:pt x="17831" y="853"/>
                    <a:pt x="19301" y="1201"/>
                  </a:cubicBezTo>
                  <a:cubicBezTo>
                    <a:pt x="21047" y="1578"/>
                    <a:pt x="22888" y="1932"/>
                    <a:pt x="24658" y="2286"/>
                  </a:cubicBezTo>
                  <a:cubicBezTo>
                    <a:pt x="26333" y="2616"/>
                    <a:pt x="28032" y="2970"/>
                    <a:pt x="29683" y="3324"/>
                  </a:cubicBezTo>
                  <a:cubicBezTo>
                    <a:pt x="28716" y="5094"/>
                    <a:pt x="26805" y="6463"/>
                    <a:pt x="24422" y="7123"/>
                  </a:cubicBezTo>
                  <a:cubicBezTo>
                    <a:pt x="22771" y="7573"/>
                    <a:pt x="21039" y="7682"/>
                    <a:pt x="19382" y="7682"/>
                  </a:cubicBezTo>
                  <a:cubicBezTo>
                    <a:pt x="18693" y="7682"/>
                    <a:pt x="18018" y="7663"/>
                    <a:pt x="17367" y="7642"/>
                  </a:cubicBezTo>
                  <a:lnTo>
                    <a:pt x="17272" y="7642"/>
                  </a:lnTo>
                  <a:cubicBezTo>
                    <a:pt x="16566" y="7628"/>
                    <a:pt x="15855" y="7612"/>
                    <a:pt x="15144" y="7612"/>
                  </a:cubicBezTo>
                  <a:cubicBezTo>
                    <a:pt x="13478" y="7612"/>
                    <a:pt x="11807" y="7701"/>
                    <a:pt x="10170" y="8114"/>
                  </a:cubicBezTo>
                  <a:cubicBezTo>
                    <a:pt x="9368" y="8303"/>
                    <a:pt x="8636" y="8563"/>
                    <a:pt x="7905" y="8822"/>
                  </a:cubicBezTo>
                  <a:cubicBezTo>
                    <a:pt x="6985" y="9152"/>
                    <a:pt x="6064" y="9483"/>
                    <a:pt x="5121" y="9648"/>
                  </a:cubicBezTo>
                  <a:cubicBezTo>
                    <a:pt x="4768" y="9726"/>
                    <a:pt x="4209" y="9817"/>
                    <a:pt x="3568" y="9817"/>
                  </a:cubicBezTo>
                  <a:cubicBezTo>
                    <a:pt x="2662" y="9817"/>
                    <a:pt x="1592" y="9636"/>
                    <a:pt x="708" y="8987"/>
                  </a:cubicBezTo>
                  <a:cubicBezTo>
                    <a:pt x="2973" y="8279"/>
                    <a:pt x="4743" y="6533"/>
                    <a:pt x="6442" y="4882"/>
                  </a:cubicBezTo>
                  <a:cubicBezTo>
                    <a:pt x="8188" y="3206"/>
                    <a:pt x="9958" y="1460"/>
                    <a:pt x="12223" y="800"/>
                  </a:cubicBezTo>
                  <a:cubicBezTo>
                    <a:pt x="12994" y="582"/>
                    <a:pt x="13788" y="495"/>
                    <a:pt x="14585" y="495"/>
                  </a:cubicBezTo>
                  <a:close/>
                  <a:moveTo>
                    <a:pt x="14585" y="1"/>
                  </a:moveTo>
                  <a:cubicBezTo>
                    <a:pt x="13759" y="1"/>
                    <a:pt x="12935" y="93"/>
                    <a:pt x="12128" y="328"/>
                  </a:cubicBezTo>
                  <a:cubicBezTo>
                    <a:pt x="9722" y="1036"/>
                    <a:pt x="7928" y="2805"/>
                    <a:pt x="6159" y="4528"/>
                  </a:cubicBezTo>
                  <a:cubicBezTo>
                    <a:pt x="4389" y="6227"/>
                    <a:pt x="2572" y="8020"/>
                    <a:pt x="213" y="8610"/>
                  </a:cubicBezTo>
                  <a:cubicBezTo>
                    <a:pt x="118" y="8657"/>
                    <a:pt x="48" y="8704"/>
                    <a:pt x="24" y="8798"/>
                  </a:cubicBezTo>
                  <a:cubicBezTo>
                    <a:pt x="0" y="8893"/>
                    <a:pt x="24" y="8964"/>
                    <a:pt x="95" y="9034"/>
                  </a:cubicBezTo>
                  <a:cubicBezTo>
                    <a:pt x="965" y="9853"/>
                    <a:pt x="2196" y="10286"/>
                    <a:pt x="3634" y="10286"/>
                  </a:cubicBezTo>
                  <a:cubicBezTo>
                    <a:pt x="4145" y="10286"/>
                    <a:pt x="4682" y="10231"/>
                    <a:pt x="5239" y="10120"/>
                  </a:cubicBezTo>
                  <a:cubicBezTo>
                    <a:pt x="6230" y="9955"/>
                    <a:pt x="7173" y="9624"/>
                    <a:pt x="8070" y="9294"/>
                  </a:cubicBezTo>
                  <a:cubicBezTo>
                    <a:pt x="8778" y="9034"/>
                    <a:pt x="9557" y="8775"/>
                    <a:pt x="10288" y="8586"/>
                  </a:cubicBezTo>
                  <a:cubicBezTo>
                    <a:pt x="11859" y="8173"/>
                    <a:pt x="13499" y="8084"/>
                    <a:pt x="15143" y="8084"/>
                  </a:cubicBezTo>
                  <a:cubicBezTo>
                    <a:pt x="15846" y="8084"/>
                    <a:pt x="16549" y="8100"/>
                    <a:pt x="17249" y="8114"/>
                  </a:cubicBezTo>
                  <a:lnTo>
                    <a:pt x="17343" y="8114"/>
                  </a:lnTo>
                  <a:cubicBezTo>
                    <a:pt x="17951" y="8133"/>
                    <a:pt x="18584" y="8149"/>
                    <a:pt x="19230" y="8149"/>
                  </a:cubicBezTo>
                  <a:cubicBezTo>
                    <a:pt x="20966" y="8149"/>
                    <a:pt x="22803" y="8036"/>
                    <a:pt x="24540" y="7572"/>
                  </a:cubicBezTo>
                  <a:cubicBezTo>
                    <a:pt x="27159" y="6864"/>
                    <a:pt x="29259" y="5259"/>
                    <a:pt x="30226" y="3254"/>
                  </a:cubicBezTo>
                  <a:cubicBezTo>
                    <a:pt x="30250" y="3159"/>
                    <a:pt x="30250" y="3112"/>
                    <a:pt x="30226" y="3018"/>
                  </a:cubicBezTo>
                  <a:cubicBezTo>
                    <a:pt x="30202" y="2970"/>
                    <a:pt x="30132" y="2923"/>
                    <a:pt x="30084" y="2900"/>
                  </a:cubicBezTo>
                  <a:cubicBezTo>
                    <a:pt x="28338" y="2522"/>
                    <a:pt x="26522" y="2168"/>
                    <a:pt x="24752" y="1814"/>
                  </a:cubicBezTo>
                  <a:cubicBezTo>
                    <a:pt x="22982" y="1460"/>
                    <a:pt x="21142" y="1106"/>
                    <a:pt x="19443" y="705"/>
                  </a:cubicBezTo>
                  <a:cubicBezTo>
                    <a:pt x="17914" y="374"/>
                    <a:pt x="16247" y="1"/>
                    <a:pt x="145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4622813" y="683392"/>
              <a:ext cx="212877" cy="723009"/>
            </a:xfrm>
            <a:custGeom>
              <a:avLst/>
              <a:gdLst/>
              <a:ahLst/>
              <a:cxnLst/>
              <a:rect l="l" t="t" r="r" b="b"/>
              <a:pathLst>
                <a:path w="9746" h="33101" extrusionOk="0">
                  <a:moveTo>
                    <a:pt x="7646" y="798"/>
                  </a:moveTo>
                  <a:lnTo>
                    <a:pt x="7646" y="798"/>
                  </a:lnTo>
                  <a:cubicBezTo>
                    <a:pt x="9274" y="7759"/>
                    <a:pt x="9156" y="15074"/>
                    <a:pt x="7339" y="21987"/>
                  </a:cubicBezTo>
                  <a:cubicBezTo>
                    <a:pt x="7268" y="22341"/>
                    <a:pt x="7127" y="22695"/>
                    <a:pt x="7056" y="23049"/>
                  </a:cubicBezTo>
                  <a:cubicBezTo>
                    <a:pt x="6631" y="24512"/>
                    <a:pt x="6230" y="26069"/>
                    <a:pt x="6136" y="27650"/>
                  </a:cubicBezTo>
                  <a:cubicBezTo>
                    <a:pt x="6089" y="29263"/>
                    <a:pt x="6389" y="30690"/>
                    <a:pt x="7060" y="31841"/>
                  </a:cubicBezTo>
                  <a:lnTo>
                    <a:pt x="7060" y="31841"/>
                  </a:lnTo>
                  <a:cubicBezTo>
                    <a:pt x="4241" y="29833"/>
                    <a:pt x="2231" y="26753"/>
                    <a:pt x="1393" y="23214"/>
                  </a:cubicBezTo>
                  <a:cubicBezTo>
                    <a:pt x="496" y="19533"/>
                    <a:pt x="756" y="15380"/>
                    <a:pt x="2148" y="11133"/>
                  </a:cubicBezTo>
                  <a:cubicBezTo>
                    <a:pt x="3375" y="7405"/>
                    <a:pt x="5522" y="4055"/>
                    <a:pt x="7646" y="798"/>
                  </a:cubicBezTo>
                  <a:close/>
                  <a:moveTo>
                    <a:pt x="7686" y="1"/>
                  </a:moveTo>
                  <a:cubicBezTo>
                    <a:pt x="7620" y="1"/>
                    <a:pt x="7562" y="40"/>
                    <a:pt x="7528" y="91"/>
                  </a:cubicBezTo>
                  <a:cubicBezTo>
                    <a:pt x="5286" y="3488"/>
                    <a:pt x="2974" y="7004"/>
                    <a:pt x="1676" y="10968"/>
                  </a:cubicBezTo>
                  <a:cubicBezTo>
                    <a:pt x="260" y="15286"/>
                    <a:pt x="1" y="19557"/>
                    <a:pt x="898" y="23308"/>
                  </a:cubicBezTo>
                  <a:cubicBezTo>
                    <a:pt x="1889" y="27532"/>
                    <a:pt x="4508" y="31071"/>
                    <a:pt x="8118" y="33077"/>
                  </a:cubicBezTo>
                  <a:cubicBezTo>
                    <a:pt x="8149" y="33093"/>
                    <a:pt x="8186" y="33100"/>
                    <a:pt x="8223" y="33100"/>
                  </a:cubicBezTo>
                  <a:cubicBezTo>
                    <a:pt x="8296" y="33100"/>
                    <a:pt x="8369" y="33069"/>
                    <a:pt x="8401" y="33006"/>
                  </a:cubicBezTo>
                  <a:cubicBezTo>
                    <a:pt x="8495" y="32912"/>
                    <a:pt x="8472" y="32817"/>
                    <a:pt x="8377" y="32723"/>
                  </a:cubicBezTo>
                  <a:cubicBezTo>
                    <a:pt x="7174" y="31638"/>
                    <a:pt x="6513" y="29797"/>
                    <a:pt x="6608" y="27674"/>
                  </a:cubicBezTo>
                  <a:cubicBezTo>
                    <a:pt x="6678" y="26140"/>
                    <a:pt x="7080" y="24630"/>
                    <a:pt x="7504" y="23167"/>
                  </a:cubicBezTo>
                  <a:cubicBezTo>
                    <a:pt x="7622" y="22813"/>
                    <a:pt x="7693" y="22459"/>
                    <a:pt x="7787" y="22105"/>
                  </a:cubicBezTo>
                  <a:cubicBezTo>
                    <a:pt x="9675" y="14932"/>
                    <a:pt x="9746" y="7382"/>
                    <a:pt x="7976" y="185"/>
                  </a:cubicBezTo>
                  <a:cubicBezTo>
                    <a:pt x="7976" y="161"/>
                    <a:pt x="7929" y="161"/>
                    <a:pt x="7929" y="138"/>
                  </a:cubicBezTo>
                  <a:cubicBezTo>
                    <a:pt x="7905" y="67"/>
                    <a:pt x="7858" y="43"/>
                    <a:pt x="7764" y="20"/>
                  </a:cubicBezTo>
                  <a:cubicBezTo>
                    <a:pt x="7737" y="7"/>
                    <a:pt x="7711" y="1"/>
                    <a:pt x="7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3953340" y="746101"/>
              <a:ext cx="761757" cy="396420"/>
            </a:xfrm>
            <a:custGeom>
              <a:avLst/>
              <a:gdLst/>
              <a:ahLst/>
              <a:cxnLst/>
              <a:rect l="l" t="t" r="r" b="b"/>
              <a:pathLst>
                <a:path w="34875" h="18149" extrusionOk="0">
                  <a:moveTo>
                    <a:pt x="28150" y="381"/>
                  </a:moveTo>
                  <a:cubicBezTo>
                    <a:pt x="30155" y="381"/>
                    <a:pt x="32185" y="476"/>
                    <a:pt x="34167" y="594"/>
                  </a:cubicBezTo>
                  <a:cubicBezTo>
                    <a:pt x="32916" y="1986"/>
                    <a:pt x="31123" y="2623"/>
                    <a:pt x="29235" y="3307"/>
                  </a:cubicBezTo>
                  <a:cubicBezTo>
                    <a:pt x="27560" y="3897"/>
                    <a:pt x="25814" y="4511"/>
                    <a:pt x="24493" y="5714"/>
                  </a:cubicBezTo>
                  <a:cubicBezTo>
                    <a:pt x="23478" y="6634"/>
                    <a:pt x="22770" y="7790"/>
                    <a:pt x="22062" y="8899"/>
                  </a:cubicBezTo>
                  <a:cubicBezTo>
                    <a:pt x="21803" y="9348"/>
                    <a:pt x="21520" y="9796"/>
                    <a:pt x="21213" y="10244"/>
                  </a:cubicBezTo>
                  <a:cubicBezTo>
                    <a:pt x="19042" y="13453"/>
                    <a:pt x="15644" y="15907"/>
                    <a:pt x="11893" y="16969"/>
                  </a:cubicBezTo>
                  <a:cubicBezTo>
                    <a:pt x="10252" y="17428"/>
                    <a:pt x="8556" y="17654"/>
                    <a:pt x="6888" y="17654"/>
                  </a:cubicBezTo>
                  <a:cubicBezTo>
                    <a:pt x="4958" y="17654"/>
                    <a:pt x="3067" y="17351"/>
                    <a:pt x="1346" y="16757"/>
                  </a:cubicBezTo>
                  <a:cubicBezTo>
                    <a:pt x="5758" y="16403"/>
                    <a:pt x="10005" y="14208"/>
                    <a:pt x="12907" y="10787"/>
                  </a:cubicBezTo>
                  <a:cubicBezTo>
                    <a:pt x="13757" y="9796"/>
                    <a:pt x="14512" y="8711"/>
                    <a:pt x="15220" y="7602"/>
                  </a:cubicBezTo>
                  <a:cubicBezTo>
                    <a:pt x="16517" y="5667"/>
                    <a:pt x="17862" y="3685"/>
                    <a:pt x="19773" y="2387"/>
                  </a:cubicBezTo>
                  <a:cubicBezTo>
                    <a:pt x="22298" y="688"/>
                    <a:pt x="25578" y="405"/>
                    <a:pt x="28150" y="381"/>
                  </a:cubicBezTo>
                  <a:close/>
                  <a:moveTo>
                    <a:pt x="28685" y="1"/>
                  </a:moveTo>
                  <a:cubicBezTo>
                    <a:pt x="28498" y="1"/>
                    <a:pt x="28312" y="2"/>
                    <a:pt x="28126" y="4"/>
                  </a:cubicBezTo>
                  <a:cubicBezTo>
                    <a:pt x="25484" y="27"/>
                    <a:pt x="22133" y="287"/>
                    <a:pt x="19467" y="2104"/>
                  </a:cubicBezTo>
                  <a:cubicBezTo>
                    <a:pt x="17508" y="3449"/>
                    <a:pt x="16140" y="5454"/>
                    <a:pt x="14818" y="7436"/>
                  </a:cubicBezTo>
                  <a:cubicBezTo>
                    <a:pt x="14111" y="8498"/>
                    <a:pt x="13379" y="9607"/>
                    <a:pt x="12553" y="10598"/>
                  </a:cubicBezTo>
                  <a:cubicBezTo>
                    <a:pt x="9533" y="14137"/>
                    <a:pt x="4932" y="16308"/>
                    <a:pt x="237" y="16379"/>
                  </a:cubicBezTo>
                  <a:cubicBezTo>
                    <a:pt x="119" y="16379"/>
                    <a:pt x="48" y="16426"/>
                    <a:pt x="1" y="16544"/>
                  </a:cubicBezTo>
                  <a:cubicBezTo>
                    <a:pt x="1" y="16662"/>
                    <a:pt x="71" y="16780"/>
                    <a:pt x="166" y="16804"/>
                  </a:cubicBezTo>
                  <a:cubicBezTo>
                    <a:pt x="2197" y="17696"/>
                    <a:pt x="4516" y="18149"/>
                    <a:pt x="6890" y="18149"/>
                  </a:cubicBezTo>
                  <a:cubicBezTo>
                    <a:pt x="8597" y="18149"/>
                    <a:pt x="10333" y="17915"/>
                    <a:pt x="12011" y="17441"/>
                  </a:cubicBezTo>
                  <a:cubicBezTo>
                    <a:pt x="15857" y="16332"/>
                    <a:pt x="19325" y="13807"/>
                    <a:pt x="21590" y="10527"/>
                  </a:cubicBezTo>
                  <a:cubicBezTo>
                    <a:pt x="21921" y="10079"/>
                    <a:pt x="22227" y="9607"/>
                    <a:pt x="22487" y="9182"/>
                  </a:cubicBezTo>
                  <a:cubicBezTo>
                    <a:pt x="23171" y="8073"/>
                    <a:pt x="23879" y="6964"/>
                    <a:pt x="24823" y="6115"/>
                  </a:cubicBezTo>
                  <a:cubicBezTo>
                    <a:pt x="26073" y="4959"/>
                    <a:pt x="27772" y="4369"/>
                    <a:pt x="29424" y="3779"/>
                  </a:cubicBezTo>
                  <a:cubicBezTo>
                    <a:pt x="31430" y="3048"/>
                    <a:pt x="33506" y="2293"/>
                    <a:pt x="34804" y="570"/>
                  </a:cubicBezTo>
                  <a:cubicBezTo>
                    <a:pt x="34874" y="476"/>
                    <a:pt x="34874" y="381"/>
                    <a:pt x="34804" y="287"/>
                  </a:cubicBezTo>
                  <a:cubicBezTo>
                    <a:pt x="34773" y="241"/>
                    <a:pt x="34732" y="205"/>
                    <a:pt x="34688" y="205"/>
                  </a:cubicBezTo>
                  <a:cubicBezTo>
                    <a:pt x="34664" y="205"/>
                    <a:pt x="34640" y="215"/>
                    <a:pt x="34615" y="240"/>
                  </a:cubicBezTo>
                  <a:cubicBezTo>
                    <a:pt x="32675" y="110"/>
                    <a:pt x="30656" y="1"/>
                    <a:pt x="286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4443989" y="1059782"/>
              <a:ext cx="330368" cy="605081"/>
            </a:xfrm>
            <a:custGeom>
              <a:avLst/>
              <a:gdLst/>
              <a:ahLst/>
              <a:cxnLst/>
              <a:rect l="l" t="t" r="r" b="b"/>
              <a:pathLst>
                <a:path w="15125" h="27702" extrusionOk="0">
                  <a:moveTo>
                    <a:pt x="2997" y="1357"/>
                  </a:moveTo>
                  <a:lnTo>
                    <a:pt x="2997" y="1357"/>
                  </a:lnTo>
                  <a:cubicBezTo>
                    <a:pt x="2525" y="3835"/>
                    <a:pt x="2973" y="6525"/>
                    <a:pt x="4271" y="8672"/>
                  </a:cubicBezTo>
                  <a:cubicBezTo>
                    <a:pt x="4389" y="8813"/>
                    <a:pt x="4483" y="9002"/>
                    <a:pt x="4554" y="9167"/>
                  </a:cubicBezTo>
                  <a:cubicBezTo>
                    <a:pt x="5333" y="10300"/>
                    <a:pt x="6300" y="11244"/>
                    <a:pt x="7244" y="12188"/>
                  </a:cubicBezTo>
                  <a:cubicBezTo>
                    <a:pt x="8188" y="13108"/>
                    <a:pt x="9155" y="14075"/>
                    <a:pt x="9910" y="15161"/>
                  </a:cubicBezTo>
                  <a:cubicBezTo>
                    <a:pt x="11137" y="17025"/>
                    <a:pt x="11704" y="19219"/>
                    <a:pt x="12270" y="21390"/>
                  </a:cubicBezTo>
                  <a:cubicBezTo>
                    <a:pt x="12765" y="23301"/>
                    <a:pt x="13261" y="25307"/>
                    <a:pt x="14276" y="27053"/>
                  </a:cubicBezTo>
                  <a:cubicBezTo>
                    <a:pt x="11185" y="25684"/>
                    <a:pt x="8329" y="23608"/>
                    <a:pt x="5946" y="20941"/>
                  </a:cubicBezTo>
                  <a:cubicBezTo>
                    <a:pt x="3233" y="17921"/>
                    <a:pt x="1534" y="14476"/>
                    <a:pt x="1015" y="10961"/>
                  </a:cubicBezTo>
                  <a:cubicBezTo>
                    <a:pt x="519" y="7398"/>
                    <a:pt x="1227" y="3976"/>
                    <a:pt x="2997" y="1357"/>
                  </a:cubicBezTo>
                  <a:close/>
                  <a:moveTo>
                    <a:pt x="3547" y="1"/>
                  </a:moveTo>
                  <a:cubicBezTo>
                    <a:pt x="3473" y="1"/>
                    <a:pt x="3397" y="37"/>
                    <a:pt x="3351" y="83"/>
                  </a:cubicBezTo>
                  <a:cubicBezTo>
                    <a:pt x="991" y="2891"/>
                    <a:pt x="0" y="6855"/>
                    <a:pt x="590" y="10984"/>
                  </a:cubicBezTo>
                  <a:cubicBezTo>
                    <a:pt x="1086" y="14571"/>
                    <a:pt x="2855" y="18086"/>
                    <a:pt x="5616" y="21177"/>
                  </a:cubicBezTo>
                  <a:cubicBezTo>
                    <a:pt x="8259" y="24080"/>
                    <a:pt x="11397" y="26321"/>
                    <a:pt x="14795" y="27666"/>
                  </a:cubicBezTo>
                  <a:cubicBezTo>
                    <a:pt x="14828" y="27691"/>
                    <a:pt x="14863" y="27701"/>
                    <a:pt x="14898" y="27701"/>
                  </a:cubicBezTo>
                  <a:cubicBezTo>
                    <a:pt x="14963" y="27701"/>
                    <a:pt x="15023" y="27665"/>
                    <a:pt x="15054" y="27619"/>
                  </a:cubicBezTo>
                  <a:cubicBezTo>
                    <a:pt x="15125" y="27548"/>
                    <a:pt x="15125" y="27430"/>
                    <a:pt x="15054" y="27336"/>
                  </a:cubicBezTo>
                  <a:cubicBezTo>
                    <a:pt x="13851" y="25519"/>
                    <a:pt x="13285" y="23301"/>
                    <a:pt x="12742" y="21177"/>
                  </a:cubicBezTo>
                  <a:cubicBezTo>
                    <a:pt x="12176" y="19007"/>
                    <a:pt x="11586" y="16765"/>
                    <a:pt x="10311" y="14830"/>
                  </a:cubicBezTo>
                  <a:cubicBezTo>
                    <a:pt x="9556" y="13721"/>
                    <a:pt x="8542" y="12730"/>
                    <a:pt x="7598" y="11810"/>
                  </a:cubicBezTo>
                  <a:cubicBezTo>
                    <a:pt x="6654" y="10890"/>
                    <a:pt x="5710" y="9946"/>
                    <a:pt x="4979" y="8837"/>
                  </a:cubicBezTo>
                  <a:cubicBezTo>
                    <a:pt x="3304" y="6430"/>
                    <a:pt x="2832" y="3151"/>
                    <a:pt x="3728" y="319"/>
                  </a:cubicBezTo>
                  <a:cubicBezTo>
                    <a:pt x="3728" y="272"/>
                    <a:pt x="3728" y="201"/>
                    <a:pt x="3705" y="154"/>
                  </a:cubicBezTo>
                  <a:cubicBezTo>
                    <a:pt x="3705" y="130"/>
                    <a:pt x="3681" y="83"/>
                    <a:pt x="3658" y="36"/>
                  </a:cubicBezTo>
                  <a:cubicBezTo>
                    <a:pt x="3625" y="11"/>
                    <a:pt x="3586" y="1"/>
                    <a:pt x="35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3852319" y="1102309"/>
              <a:ext cx="643218" cy="481452"/>
            </a:xfrm>
            <a:custGeom>
              <a:avLst/>
              <a:gdLst/>
              <a:ahLst/>
              <a:cxnLst/>
              <a:rect l="l" t="t" r="r" b="b"/>
              <a:pathLst>
                <a:path w="29448" h="22042" extrusionOk="0">
                  <a:moveTo>
                    <a:pt x="28150" y="1534"/>
                  </a:moveTo>
                  <a:lnTo>
                    <a:pt x="28150" y="1534"/>
                  </a:lnTo>
                  <a:cubicBezTo>
                    <a:pt x="24021" y="8636"/>
                    <a:pt x="17084" y="14370"/>
                    <a:pt x="9345" y="17012"/>
                  </a:cubicBezTo>
                  <a:cubicBezTo>
                    <a:pt x="8873" y="17201"/>
                    <a:pt x="8448" y="17343"/>
                    <a:pt x="7976" y="17484"/>
                  </a:cubicBezTo>
                  <a:cubicBezTo>
                    <a:pt x="5522" y="18310"/>
                    <a:pt x="2974" y="19136"/>
                    <a:pt x="945" y="20835"/>
                  </a:cubicBezTo>
                  <a:cubicBezTo>
                    <a:pt x="4980" y="12529"/>
                    <a:pt x="12908" y="6088"/>
                    <a:pt x="21827" y="3799"/>
                  </a:cubicBezTo>
                  <a:cubicBezTo>
                    <a:pt x="22181" y="3705"/>
                    <a:pt x="22558" y="3634"/>
                    <a:pt x="22912" y="3540"/>
                  </a:cubicBezTo>
                  <a:cubicBezTo>
                    <a:pt x="23879" y="3327"/>
                    <a:pt x="24918" y="3091"/>
                    <a:pt x="25861" y="2737"/>
                  </a:cubicBezTo>
                  <a:cubicBezTo>
                    <a:pt x="26758" y="2431"/>
                    <a:pt x="27513" y="2006"/>
                    <a:pt x="28150" y="1534"/>
                  </a:cubicBezTo>
                  <a:close/>
                  <a:moveTo>
                    <a:pt x="29161" y="0"/>
                  </a:moveTo>
                  <a:cubicBezTo>
                    <a:pt x="29081" y="0"/>
                    <a:pt x="29007" y="32"/>
                    <a:pt x="28976" y="95"/>
                  </a:cubicBezTo>
                  <a:cubicBezTo>
                    <a:pt x="28292" y="1038"/>
                    <a:pt x="27206" y="1793"/>
                    <a:pt x="25720" y="2336"/>
                  </a:cubicBezTo>
                  <a:cubicBezTo>
                    <a:pt x="24776" y="2690"/>
                    <a:pt x="23785" y="2926"/>
                    <a:pt x="22841" y="3115"/>
                  </a:cubicBezTo>
                  <a:cubicBezTo>
                    <a:pt x="22487" y="3209"/>
                    <a:pt x="22086" y="3304"/>
                    <a:pt x="21732" y="3398"/>
                  </a:cubicBezTo>
                  <a:cubicBezTo>
                    <a:pt x="12270" y="5757"/>
                    <a:pt x="3965" y="12765"/>
                    <a:pt x="25" y="21708"/>
                  </a:cubicBezTo>
                  <a:cubicBezTo>
                    <a:pt x="1" y="21826"/>
                    <a:pt x="25" y="21944"/>
                    <a:pt x="119" y="21991"/>
                  </a:cubicBezTo>
                  <a:cubicBezTo>
                    <a:pt x="163" y="22024"/>
                    <a:pt x="212" y="22042"/>
                    <a:pt x="261" y="22042"/>
                  </a:cubicBezTo>
                  <a:cubicBezTo>
                    <a:pt x="318" y="22042"/>
                    <a:pt x="375" y="22018"/>
                    <a:pt x="426" y="21967"/>
                  </a:cubicBezTo>
                  <a:cubicBezTo>
                    <a:pt x="2478" y="19820"/>
                    <a:pt x="5216" y="18900"/>
                    <a:pt x="8141" y="17956"/>
                  </a:cubicBezTo>
                  <a:cubicBezTo>
                    <a:pt x="8590" y="17815"/>
                    <a:pt x="9062" y="17650"/>
                    <a:pt x="9533" y="17484"/>
                  </a:cubicBezTo>
                  <a:cubicBezTo>
                    <a:pt x="17886" y="14629"/>
                    <a:pt x="25319" y="8235"/>
                    <a:pt x="29377" y="354"/>
                  </a:cubicBezTo>
                  <a:cubicBezTo>
                    <a:pt x="29448" y="260"/>
                    <a:pt x="29401" y="165"/>
                    <a:pt x="29377" y="118"/>
                  </a:cubicBezTo>
                  <a:lnTo>
                    <a:pt x="29283" y="24"/>
                  </a:lnTo>
                  <a:cubicBezTo>
                    <a:pt x="29243" y="8"/>
                    <a:pt x="29201" y="0"/>
                    <a:pt x="291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4073933" y="1305684"/>
              <a:ext cx="335544" cy="682163"/>
            </a:xfrm>
            <a:custGeom>
              <a:avLst/>
              <a:gdLst/>
              <a:ahLst/>
              <a:cxnLst/>
              <a:rect l="l" t="t" r="r" b="b"/>
              <a:pathLst>
                <a:path w="15362" h="31231" extrusionOk="0">
                  <a:moveTo>
                    <a:pt x="14819" y="788"/>
                  </a:moveTo>
                  <a:cubicBezTo>
                    <a:pt x="14819" y="1213"/>
                    <a:pt x="14701" y="1803"/>
                    <a:pt x="14583" y="2275"/>
                  </a:cubicBezTo>
                  <a:cubicBezTo>
                    <a:pt x="14512" y="2558"/>
                    <a:pt x="14465" y="2817"/>
                    <a:pt x="14418" y="3053"/>
                  </a:cubicBezTo>
                  <a:cubicBezTo>
                    <a:pt x="14252" y="4209"/>
                    <a:pt x="14064" y="5177"/>
                    <a:pt x="13922" y="6050"/>
                  </a:cubicBezTo>
                  <a:cubicBezTo>
                    <a:pt x="13521" y="8268"/>
                    <a:pt x="13096" y="10155"/>
                    <a:pt x="12601" y="11878"/>
                  </a:cubicBezTo>
                  <a:cubicBezTo>
                    <a:pt x="11350" y="16125"/>
                    <a:pt x="9581" y="19688"/>
                    <a:pt x="7315" y="22425"/>
                  </a:cubicBezTo>
                  <a:cubicBezTo>
                    <a:pt x="6466" y="23440"/>
                    <a:pt x="5522" y="24407"/>
                    <a:pt x="4602" y="25327"/>
                  </a:cubicBezTo>
                  <a:cubicBezTo>
                    <a:pt x="3139" y="26814"/>
                    <a:pt x="1629" y="28324"/>
                    <a:pt x="496" y="30117"/>
                  </a:cubicBezTo>
                  <a:cubicBezTo>
                    <a:pt x="685" y="25162"/>
                    <a:pt x="2266" y="19924"/>
                    <a:pt x="5215" y="14544"/>
                  </a:cubicBezTo>
                  <a:cubicBezTo>
                    <a:pt x="6466" y="12255"/>
                    <a:pt x="8000" y="9872"/>
                    <a:pt x="9911" y="7230"/>
                  </a:cubicBezTo>
                  <a:cubicBezTo>
                    <a:pt x="10690" y="6215"/>
                    <a:pt x="11468" y="5106"/>
                    <a:pt x="12483" y="3808"/>
                  </a:cubicBezTo>
                  <a:cubicBezTo>
                    <a:pt x="12742" y="3501"/>
                    <a:pt x="13002" y="3148"/>
                    <a:pt x="13238" y="2794"/>
                  </a:cubicBezTo>
                  <a:cubicBezTo>
                    <a:pt x="13757" y="2086"/>
                    <a:pt x="14252" y="1378"/>
                    <a:pt x="14819" y="788"/>
                  </a:cubicBezTo>
                  <a:close/>
                  <a:moveTo>
                    <a:pt x="14951" y="1"/>
                  </a:moveTo>
                  <a:cubicBezTo>
                    <a:pt x="14891" y="1"/>
                    <a:pt x="14825" y="27"/>
                    <a:pt x="14772" y="80"/>
                  </a:cubicBezTo>
                  <a:cubicBezTo>
                    <a:pt x="14040" y="764"/>
                    <a:pt x="13427" y="1637"/>
                    <a:pt x="12790" y="2487"/>
                  </a:cubicBezTo>
                  <a:cubicBezTo>
                    <a:pt x="12577" y="2864"/>
                    <a:pt x="12294" y="3195"/>
                    <a:pt x="12058" y="3525"/>
                  </a:cubicBezTo>
                  <a:cubicBezTo>
                    <a:pt x="11067" y="4776"/>
                    <a:pt x="10265" y="5885"/>
                    <a:pt x="9486" y="6946"/>
                  </a:cubicBezTo>
                  <a:cubicBezTo>
                    <a:pt x="7575" y="9589"/>
                    <a:pt x="6041" y="11972"/>
                    <a:pt x="4767" y="14285"/>
                  </a:cubicBezTo>
                  <a:cubicBezTo>
                    <a:pt x="1629" y="20065"/>
                    <a:pt x="1" y="25657"/>
                    <a:pt x="1" y="30966"/>
                  </a:cubicBezTo>
                  <a:cubicBezTo>
                    <a:pt x="1" y="31108"/>
                    <a:pt x="48" y="31179"/>
                    <a:pt x="166" y="31226"/>
                  </a:cubicBezTo>
                  <a:cubicBezTo>
                    <a:pt x="182" y="31229"/>
                    <a:pt x="197" y="31231"/>
                    <a:pt x="212" y="31231"/>
                  </a:cubicBezTo>
                  <a:cubicBezTo>
                    <a:pt x="309" y="31231"/>
                    <a:pt x="388" y="31169"/>
                    <a:pt x="449" y="31108"/>
                  </a:cubicBezTo>
                  <a:cubicBezTo>
                    <a:pt x="1558" y="29008"/>
                    <a:pt x="3281" y="27262"/>
                    <a:pt x="4932" y="25610"/>
                  </a:cubicBezTo>
                  <a:cubicBezTo>
                    <a:pt x="5876" y="24666"/>
                    <a:pt x="6820" y="23723"/>
                    <a:pt x="7669" y="22684"/>
                  </a:cubicBezTo>
                  <a:cubicBezTo>
                    <a:pt x="10005" y="19924"/>
                    <a:pt x="11799" y="16314"/>
                    <a:pt x="13026" y="11996"/>
                  </a:cubicBezTo>
                  <a:cubicBezTo>
                    <a:pt x="13545" y="10273"/>
                    <a:pt x="13969" y="8362"/>
                    <a:pt x="14370" y="6144"/>
                  </a:cubicBezTo>
                  <a:cubicBezTo>
                    <a:pt x="14536" y="5271"/>
                    <a:pt x="14677" y="4280"/>
                    <a:pt x="14866" y="3100"/>
                  </a:cubicBezTo>
                  <a:cubicBezTo>
                    <a:pt x="14890" y="2912"/>
                    <a:pt x="14960" y="2628"/>
                    <a:pt x="15008" y="2369"/>
                  </a:cubicBezTo>
                  <a:cubicBezTo>
                    <a:pt x="15149" y="1637"/>
                    <a:pt x="15361" y="788"/>
                    <a:pt x="15196" y="198"/>
                  </a:cubicBezTo>
                  <a:cubicBezTo>
                    <a:pt x="15196" y="151"/>
                    <a:pt x="15149" y="151"/>
                    <a:pt x="15149" y="127"/>
                  </a:cubicBezTo>
                  <a:cubicBezTo>
                    <a:pt x="15126" y="80"/>
                    <a:pt x="15102" y="33"/>
                    <a:pt x="15008" y="9"/>
                  </a:cubicBezTo>
                  <a:cubicBezTo>
                    <a:pt x="14990" y="3"/>
                    <a:pt x="14971" y="1"/>
                    <a:pt x="14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4388334" y="364994"/>
              <a:ext cx="620524" cy="960568"/>
            </a:xfrm>
            <a:custGeom>
              <a:avLst/>
              <a:gdLst/>
              <a:ahLst/>
              <a:cxnLst/>
              <a:rect l="l" t="t" r="r" b="b"/>
              <a:pathLst>
                <a:path w="28409" h="43977" extrusionOk="0">
                  <a:moveTo>
                    <a:pt x="28213" y="0"/>
                  </a:moveTo>
                  <a:cubicBezTo>
                    <a:pt x="28117" y="0"/>
                    <a:pt x="28021" y="64"/>
                    <a:pt x="27984" y="156"/>
                  </a:cubicBezTo>
                  <a:cubicBezTo>
                    <a:pt x="26757" y="4474"/>
                    <a:pt x="23949" y="8014"/>
                    <a:pt x="21661" y="10633"/>
                  </a:cubicBezTo>
                  <a:cubicBezTo>
                    <a:pt x="20717" y="11695"/>
                    <a:pt x="19726" y="12756"/>
                    <a:pt x="18758" y="13795"/>
                  </a:cubicBezTo>
                  <a:cubicBezTo>
                    <a:pt x="16941" y="15729"/>
                    <a:pt x="15054" y="17782"/>
                    <a:pt x="13426" y="19953"/>
                  </a:cubicBezTo>
                  <a:cubicBezTo>
                    <a:pt x="11939" y="21935"/>
                    <a:pt x="10689" y="24059"/>
                    <a:pt x="9438" y="26111"/>
                  </a:cubicBezTo>
                  <a:cubicBezTo>
                    <a:pt x="8282" y="28046"/>
                    <a:pt x="7079" y="30052"/>
                    <a:pt x="5734" y="31892"/>
                  </a:cubicBezTo>
                  <a:cubicBezTo>
                    <a:pt x="5333" y="32435"/>
                    <a:pt x="4931" y="32954"/>
                    <a:pt x="4554" y="33473"/>
                  </a:cubicBezTo>
                  <a:cubicBezTo>
                    <a:pt x="3610" y="34676"/>
                    <a:pt x="2619" y="35951"/>
                    <a:pt x="1864" y="37296"/>
                  </a:cubicBezTo>
                  <a:cubicBezTo>
                    <a:pt x="967" y="38900"/>
                    <a:pt x="0" y="41307"/>
                    <a:pt x="472" y="43784"/>
                  </a:cubicBezTo>
                  <a:cubicBezTo>
                    <a:pt x="493" y="43890"/>
                    <a:pt x="590" y="43977"/>
                    <a:pt x="695" y="43977"/>
                  </a:cubicBezTo>
                  <a:cubicBezTo>
                    <a:pt x="707" y="43977"/>
                    <a:pt x="719" y="43975"/>
                    <a:pt x="732" y="43973"/>
                  </a:cubicBezTo>
                  <a:cubicBezTo>
                    <a:pt x="849" y="43926"/>
                    <a:pt x="944" y="43808"/>
                    <a:pt x="920" y="43690"/>
                  </a:cubicBezTo>
                  <a:cubicBezTo>
                    <a:pt x="472" y="41378"/>
                    <a:pt x="1392" y="39042"/>
                    <a:pt x="2242" y="37531"/>
                  </a:cubicBezTo>
                  <a:cubicBezTo>
                    <a:pt x="2973" y="36187"/>
                    <a:pt x="3964" y="34936"/>
                    <a:pt x="4861" y="33733"/>
                  </a:cubicBezTo>
                  <a:cubicBezTo>
                    <a:pt x="5262" y="33237"/>
                    <a:pt x="5663" y="32694"/>
                    <a:pt x="6040" y="32175"/>
                  </a:cubicBezTo>
                  <a:cubicBezTo>
                    <a:pt x="7409" y="30288"/>
                    <a:pt x="8612" y="28282"/>
                    <a:pt x="9792" y="26324"/>
                  </a:cubicBezTo>
                  <a:cubicBezTo>
                    <a:pt x="11043" y="24295"/>
                    <a:pt x="12293" y="22171"/>
                    <a:pt x="13756" y="20213"/>
                  </a:cubicBezTo>
                  <a:cubicBezTo>
                    <a:pt x="15361" y="18042"/>
                    <a:pt x="17225" y="16036"/>
                    <a:pt x="19065" y="14078"/>
                  </a:cubicBezTo>
                  <a:cubicBezTo>
                    <a:pt x="20032" y="13063"/>
                    <a:pt x="21023" y="12001"/>
                    <a:pt x="21967" y="10892"/>
                  </a:cubicBezTo>
                  <a:cubicBezTo>
                    <a:pt x="24303" y="8250"/>
                    <a:pt x="27135" y="4616"/>
                    <a:pt x="28409" y="251"/>
                  </a:cubicBezTo>
                  <a:cubicBezTo>
                    <a:pt x="28409" y="204"/>
                    <a:pt x="28409" y="133"/>
                    <a:pt x="28385" y="86"/>
                  </a:cubicBezTo>
                  <a:cubicBezTo>
                    <a:pt x="28347" y="47"/>
                    <a:pt x="28308" y="9"/>
                    <a:pt x="28295" y="9"/>
                  </a:cubicBezTo>
                  <a:cubicBezTo>
                    <a:pt x="28292" y="9"/>
                    <a:pt x="28291" y="11"/>
                    <a:pt x="28291" y="15"/>
                  </a:cubicBezTo>
                  <a:cubicBezTo>
                    <a:pt x="28266" y="5"/>
                    <a:pt x="28239" y="0"/>
                    <a:pt x="28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4811969" y="510137"/>
              <a:ext cx="212353" cy="779013"/>
            </a:xfrm>
            <a:custGeom>
              <a:avLst/>
              <a:gdLst/>
              <a:ahLst/>
              <a:cxnLst/>
              <a:rect l="l" t="t" r="r" b="b"/>
              <a:pathLst>
                <a:path w="9722" h="35665" extrusionOk="0">
                  <a:moveTo>
                    <a:pt x="6442" y="0"/>
                  </a:moveTo>
                  <a:cubicBezTo>
                    <a:pt x="6418" y="0"/>
                    <a:pt x="6371" y="71"/>
                    <a:pt x="6418" y="95"/>
                  </a:cubicBezTo>
                  <a:cubicBezTo>
                    <a:pt x="8660" y="5828"/>
                    <a:pt x="9509" y="12034"/>
                    <a:pt x="8896" y="18145"/>
                  </a:cubicBezTo>
                  <a:cubicBezTo>
                    <a:pt x="8542" y="21566"/>
                    <a:pt x="7740" y="24610"/>
                    <a:pt x="6489" y="27182"/>
                  </a:cubicBezTo>
                  <a:cubicBezTo>
                    <a:pt x="5144" y="30037"/>
                    <a:pt x="3021" y="32751"/>
                    <a:pt x="48" y="35511"/>
                  </a:cubicBezTo>
                  <a:cubicBezTo>
                    <a:pt x="0" y="35558"/>
                    <a:pt x="0" y="35606"/>
                    <a:pt x="48" y="35629"/>
                  </a:cubicBezTo>
                  <a:cubicBezTo>
                    <a:pt x="59" y="35653"/>
                    <a:pt x="77" y="35665"/>
                    <a:pt x="98" y="35665"/>
                  </a:cubicBezTo>
                  <a:cubicBezTo>
                    <a:pt x="118" y="35665"/>
                    <a:pt x="142" y="35653"/>
                    <a:pt x="166" y="35629"/>
                  </a:cubicBezTo>
                  <a:cubicBezTo>
                    <a:pt x="3139" y="32868"/>
                    <a:pt x="5262" y="30131"/>
                    <a:pt x="6654" y="27253"/>
                  </a:cubicBezTo>
                  <a:cubicBezTo>
                    <a:pt x="7881" y="24705"/>
                    <a:pt x="8707" y="21637"/>
                    <a:pt x="9061" y="18169"/>
                  </a:cubicBezTo>
                  <a:cubicBezTo>
                    <a:pt x="9722" y="12034"/>
                    <a:pt x="8872" y="5781"/>
                    <a:pt x="6583" y="47"/>
                  </a:cubicBezTo>
                  <a:cubicBezTo>
                    <a:pt x="6583" y="0"/>
                    <a:pt x="6536" y="0"/>
                    <a:pt x="64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4308434" y="502601"/>
              <a:ext cx="612289" cy="136778"/>
            </a:xfrm>
            <a:custGeom>
              <a:avLst/>
              <a:gdLst/>
              <a:ahLst/>
              <a:cxnLst/>
              <a:rect l="l" t="t" r="r" b="b"/>
              <a:pathLst>
                <a:path w="28032" h="6262" extrusionOk="0">
                  <a:moveTo>
                    <a:pt x="13097" y="161"/>
                  </a:moveTo>
                  <a:cubicBezTo>
                    <a:pt x="14111" y="161"/>
                    <a:pt x="15133" y="347"/>
                    <a:pt x="16140" y="534"/>
                  </a:cubicBezTo>
                  <a:cubicBezTo>
                    <a:pt x="16470" y="581"/>
                    <a:pt x="16753" y="652"/>
                    <a:pt x="17084" y="699"/>
                  </a:cubicBezTo>
                  <a:cubicBezTo>
                    <a:pt x="18699" y="981"/>
                    <a:pt x="20347" y="1119"/>
                    <a:pt x="21952" y="1119"/>
                  </a:cubicBezTo>
                  <a:cubicBezTo>
                    <a:pt x="23980" y="1119"/>
                    <a:pt x="25939" y="898"/>
                    <a:pt x="27678" y="463"/>
                  </a:cubicBezTo>
                  <a:lnTo>
                    <a:pt x="27678" y="463"/>
                  </a:lnTo>
                  <a:cubicBezTo>
                    <a:pt x="24885" y="2798"/>
                    <a:pt x="21227" y="4119"/>
                    <a:pt x="17581" y="4119"/>
                  </a:cubicBezTo>
                  <a:cubicBezTo>
                    <a:pt x="17100" y="4119"/>
                    <a:pt x="16619" y="4096"/>
                    <a:pt x="16140" y="4050"/>
                  </a:cubicBezTo>
                  <a:cubicBezTo>
                    <a:pt x="15456" y="3955"/>
                    <a:pt x="14771" y="3861"/>
                    <a:pt x="14134" y="3743"/>
                  </a:cubicBezTo>
                  <a:cubicBezTo>
                    <a:pt x="13071" y="3577"/>
                    <a:pt x="11984" y="3399"/>
                    <a:pt x="10906" y="3399"/>
                  </a:cubicBezTo>
                  <a:cubicBezTo>
                    <a:pt x="10454" y="3399"/>
                    <a:pt x="10003" y="3430"/>
                    <a:pt x="9557" y="3507"/>
                  </a:cubicBezTo>
                  <a:cubicBezTo>
                    <a:pt x="8354" y="3719"/>
                    <a:pt x="7197" y="4286"/>
                    <a:pt x="6112" y="4781"/>
                  </a:cubicBezTo>
                  <a:cubicBezTo>
                    <a:pt x="5687" y="4993"/>
                    <a:pt x="5310" y="5159"/>
                    <a:pt x="4909" y="5347"/>
                  </a:cubicBezTo>
                  <a:cubicBezTo>
                    <a:pt x="3679" y="5860"/>
                    <a:pt x="2622" y="6125"/>
                    <a:pt x="1685" y="6125"/>
                  </a:cubicBezTo>
                  <a:cubicBezTo>
                    <a:pt x="1328" y="6125"/>
                    <a:pt x="987" y="6086"/>
                    <a:pt x="661" y="6008"/>
                  </a:cubicBezTo>
                  <a:cubicBezTo>
                    <a:pt x="2738" y="5937"/>
                    <a:pt x="4696" y="4640"/>
                    <a:pt x="6395" y="3342"/>
                  </a:cubicBezTo>
                  <a:lnTo>
                    <a:pt x="6725" y="3106"/>
                  </a:lnTo>
                  <a:cubicBezTo>
                    <a:pt x="8448" y="1832"/>
                    <a:pt x="10218" y="463"/>
                    <a:pt x="12294" y="204"/>
                  </a:cubicBezTo>
                  <a:cubicBezTo>
                    <a:pt x="12561" y="174"/>
                    <a:pt x="12829" y="161"/>
                    <a:pt x="13097" y="161"/>
                  </a:cubicBezTo>
                  <a:close/>
                  <a:moveTo>
                    <a:pt x="13113" y="0"/>
                  </a:moveTo>
                  <a:cubicBezTo>
                    <a:pt x="12817" y="0"/>
                    <a:pt x="12520" y="19"/>
                    <a:pt x="12223" y="62"/>
                  </a:cubicBezTo>
                  <a:cubicBezTo>
                    <a:pt x="10052" y="322"/>
                    <a:pt x="8283" y="1690"/>
                    <a:pt x="6560" y="2988"/>
                  </a:cubicBezTo>
                  <a:lnTo>
                    <a:pt x="6230" y="3224"/>
                  </a:lnTo>
                  <a:cubicBezTo>
                    <a:pt x="4542" y="4485"/>
                    <a:pt x="2552" y="5853"/>
                    <a:pt x="406" y="5853"/>
                  </a:cubicBezTo>
                  <a:cubicBezTo>
                    <a:pt x="303" y="5853"/>
                    <a:pt x="199" y="5849"/>
                    <a:pt x="95" y="5843"/>
                  </a:cubicBezTo>
                  <a:cubicBezTo>
                    <a:pt x="24" y="5843"/>
                    <a:pt x="1" y="5867"/>
                    <a:pt x="1" y="5890"/>
                  </a:cubicBezTo>
                  <a:cubicBezTo>
                    <a:pt x="1" y="5937"/>
                    <a:pt x="24" y="5984"/>
                    <a:pt x="72" y="5984"/>
                  </a:cubicBezTo>
                  <a:cubicBezTo>
                    <a:pt x="564" y="6169"/>
                    <a:pt x="1092" y="6262"/>
                    <a:pt x="1664" y="6262"/>
                  </a:cubicBezTo>
                  <a:cubicBezTo>
                    <a:pt x="2626" y="6262"/>
                    <a:pt x="3712" y="5998"/>
                    <a:pt x="4956" y="5465"/>
                  </a:cubicBezTo>
                  <a:cubicBezTo>
                    <a:pt x="5381" y="5277"/>
                    <a:pt x="5782" y="5064"/>
                    <a:pt x="6159" y="4899"/>
                  </a:cubicBezTo>
                  <a:cubicBezTo>
                    <a:pt x="7221" y="4404"/>
                    <a:pt x="8377" y="3861"/>
                    <a:pt x="9557" y="3649"/>
                  </a:cubicBezTo>
                  <a:cubicBezTo>
                    <a:pt x="10003" y="3572"/>
                    <a:pt x="10452" y="3540"/>
                    <a:pt x="10900" y="3540"/>
                  </a:cubicBezTo>
                  <a:cubicBezTo>
                    <a:pt x="11968" y="3540"/>
                    <a:pt x="13033" y="3718"/>
                    <a:pt x="14064" y="3885"/>
                  </a:cubicBezTo>
                  <a:cubicBezTo>
                    <a:pt x="14724" y="4002"/>
                    <a:pt x="15409" y="4120"/>
                    <a:pt x="16069" y="4191"/>
                  </a:cubicBezTo>
                  <a:cubicBezTo>
                    <a:pt x="16544" y="4236"/>
                    <a:pt x="17021" y="4258"/>
                    <a:pt x="17498" y="4258"/>
                  </a:cubicBezTo>
                  <a:cubicBezTo>
                    <a:pt x="21293" y="4258"/>
                    <a:pt x="25111" y="2860"/>
                    <a:pt x="27961" y="345"/>
                  </a:cubicBezTo>
                  <a:cubicBezTo>
                    <a:pt x="27985" y="345"/>
                    <a:pt x="28032" y="298"/>
                    <a:pt x="27985" y="274"/>
                  </a:cubicBezTo>
                  <a:cubicBezTo>
                    <a:pt x="27961" y="227"/>
                    <a:pt x="27938" y="227"/>
                    <a:pt x="27843" y="227"/>
                  </a:cubicBezTo>
                  <a:cubicBezTo>
                    <a:pt x="26059" y="727"/>
                    <a:pt x="23995" y="980"/>
                    <a:pt x="21852" y="980"/>
                  </a:cubicBezTo>
                  <a:cubicBezTo>
                    <a:pt x="20256" y="980"/>
                    <a:pt x="18615" y="840"/>
                    <a:pt x="17013" y="558"/>
                  </a:cubicBezTo>
                  <a:cubicBezTo>
                    <a:pt x="16706" y="510"/>
                    <a:pt x="16400" y="440"/>
                    <a:pt x="16069" y="392"/>
                  </a:cubicBezTo>
                  <a:cubicBezTo>
                    <a:pt x="15105" y="210"/>
                    <a:pt x="14112" y="0"/>
                    <a:pt x="131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4816097" y="509919"/>
              <a:ext cx="153072" cy="764924"/>
            </a:xfrm>
            <a:custGeom>
              <a:avLst/>
              <a:gdLst/>
              <a:ahLst/>
              <a:cxnLst/>
              <a:rect l="l" t="t" r="r" b="b"/>
              <a:pathLst>
                <a:path w="7008" h="35020" extrusionOk="0">
                  <a:moveTo>
                    <a:pt x="6630" y="1"/>
                  </a:moveTo>
                  <a:cubicBezTo>
                    <a:pt x="6594" y="1"/>
                    <a:pt x="6577" y="23"/>
                    <a:pt x="6560" y="57"/>
                  </a:cubicBezTo>
                  <a:cubicBezTo>
                    <a:pt x="5333" y="2323"/>
                    <a:pt x="4955" y="5201"/>
                    <a:pt x="5380" y="8906"/>
                  </a:cubicBezTo>
                  <a:cubicBezTo>
                    <a:pt x="5498" y="10109"/>
                    <a:pt x="5687" y="11336"/>
                    <a:pt x="5899" y="12516"/>
                  </a:cubicBezTo>
                  <a:cubicBezTo>
                    <a:pt x="6206" y="14262"/>
                    <a:pt x="6489" y="16055"/>
                    <a:pt x="6583" y="17825"/>
                  </a:cubicBezTo>
                  <a:cubicBezTo>
                    <a:pt x="6866" y="24077"/>
                    <a:pt x="4412" y="30448"/>
                    <a:pt x="24" y="34884"/>
                  </a:cubicBezTo>
                  <a:cubicBezTo>
                    <a:pt x="0" y="34908"/>
                    <a:pt x="0" y="34978"/>
                    <a:pt x="24" y="35002"/>
                  </a:cubicBezTo>
                  <a:cubicBezTo>
                    <a:pt x="36" y="35014"/>
                    <a:pt x="59" y="35020"/>
                    <a:pt x="83" y="35020"/>
                  </a:cubicBezTo>
                  <a:cubicBezTo>
                    <a:pt x="106" y="35020"/>
                    <a:pt x="130" y="35014"/>
                    <a:pt x="142" y="35002"/>
                  </a:cubicBezTo>
                  <a:cubicBezTo>
                    <a:pt x="4578" y="30519"/>
                    <a:pt x="7008" y="24125"/>
                    <a:pt x="6725" y="17825"/>
                  </a:cubicBezTo>
                  <a:cubicBezTo>
                    <a:pt x="6630" y="16031"/>
                    <a:pt x="6347" y="14238"/>
                    <a:pt x="6041" y="12492"/>
                  </a:cubicBezTo>
                  <a:cubicBezTo>
                    <a:pt x="5875" y="11312"/>
                    <a:pt x="5663" y="10109"/>
                    <a:pt x="5521" y="8906"/>
                  </a:cubicBezTo>
                  <a:cubicBezTo>
                    <a:pt x="5097" y="5225"/>
                    <a:pt x="5474" y="2370"/>
                    <a:pt x="6701" y="128"/>
                  </a:cubicBezTo>
                  <a:cubicBezTo>
                    <a:pt x="6725" y="105"/>
                    <a:pt x="6701" y="81"/>
                    <a:pt x="6701" y="57"/>
                  </a:cubicBezTo>
                  <a:lnTo>
                    <a:pt x="6678" y="10"/>
                  </a:lnTo>
                  <a:cubicBezTo>
                    <a:pt x="6659" y="4"/>
                    <a:pt x="6643" y="1"/>
                    <a:pt x="66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4673335" y="721441"/>
              <a:ext cx="99493" cy="656826"/>
            </a:xfrm>
            <a:custGeom>
              <a:avLst/>
              <a:gdLst/>
              <a:ahLst/>
              <a:cxnLst/>
              <a:rect l="l" t="t" r="r" b="b"/>
              <a:pathLst>
                <a:path w="4555" h="30071" extrusionOk="0">
                  <a:moveTo>
                    <a:pt x="4507" y="0"/>
                  </a:moveTo>
                  <a:cubicBezTo>
                    <a:pt x="4483" y="0"/>
                    <a:pt x="4413" y="47"/>
                    <a:pt x="4413" y="71"/>
                  </a:cubicBezTo>
                  <a:cubicBezTo>
                    <a:pt x="4035" y="2195"/>
                    <a:pt x="3186" y="4224"/>
                    <a:pt x="2383" y="6206"/>
                  </a:cubicBezTo>
                  <a:cubicBezTo>
                    <a:pt x="1463" y="8447"/>
                    <a:pt x="496" y="10736"/>
                    <a:pt x="189" y="13166"/>
                  </a:cubicBezTo>
                  <a:cubicBezTo>
                    <a:pt x="0" y="14747"/>
                    <a:pt x="47" y="16564"/>
                    <a:pt x="378" y="18759"/>
                  </a:cubicBezTo>
                  <a:cubicBezTo>
                    <a:pt x="968" y="22652"/>
                    <a:pt x="2124" y="26474"/>
                    <a:pt x="3776" y="30037"/>
                  </a:cubicBezTo>
                  <a:cubicBezTo>
                    <a:pt x="3792" y="30054"/>
                    <a:pt x="3821" y="30070"/>
                    <a:pt x="3853" y="30070"/>
                  </a:cubicBezTo>
                  <a:cubicBezTo>
                    <a:pt x="3866" y="30070"/>
                    <a:pt x="3880" y="30068"/>
                    <a:pt x="3893" y="30061"/>
                  </a:cubicBezTo>
                  <a:cubicBezTo>
                    <a:pt x="3917" y="30037"/>
                    <a:pt x="3941" y="29966"/>
                    <a:pt x="3917" y="29943"/>
                  </a:cubicBezTo>
                  <a:cubicBezTo>
                    <a:pt x="2265" y="26403"/>
                    <a:pt x="1109" y="22628"/>
                    <a:pt x="543" y="18735"/>
                  </a:cubicBezTo>
                  <a:cubicBezTo>
                    <a:pt x="236" y="16564"/>
                    <a:pt x="165" y="14795"/>
                    <a:pt x="378" y="13190"/>
                  </a:cubicBezTo>
                  <a:cubicBezTo>
                    <a:pt x="661" y="10807"/>
                    <a:pt x="1605" y="8495"/>
                    <a:pt x="2525" y="6300"/>
                  </a:cubicBezTo>
                  <a:cubicBezTo>
                    <a:pt x="3327" y="4318"/>
                    <a:pt x="4177" y="2242"/>
                    <a:pt x="4554" y="118"/>
                  </a:cubicBezTo>
                  <a:lnTo>
                    <a:pt x="4554" y="71"/>
                  </a:lnTo>
                  <a:cubicBezTo>
                    <a:pt x="4554" y="47"/>
                    <a:pt x="4531" y="47"/>
                    <a:pt x="4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4719204" y="704950"/>
              <a:ext cx="63409" cy="662286"/>
            </a:xfrm>
            <a:custGeom>
              <a:avLst/>
              <a:gdLst/>
              <a:ahLst/>
              <a:cxnLst/>
              <a:rect l="l" t="t" r="r" b="b"/>
              <a:pathLst>
                <a:path w="2903" h="30321" extrusionOk="0">
                  <a:moveTo>
                    <a:pt x="2667" y="0"/>
                  </a:moveTo>
                  <a:cubicBezTo>
                    <a:pt x="2619" y="0"/>
                    <a:pt x="2572" y="47"/>
                    <a:pt x="2572" y="95"/>
                  </a:cubicBezTo>
                  <a:cubicBezTo>
                    <a:pt x="2714" y="5073"/>
                    <a:pt x="2336" y="10052"/>
                    <a:pt x="1487" y="14960"/>
                  </a:cubicBezTo>
                  <a:cubicBezTo>
                    <a:pt x="1369" y="15668"/>
                    <a:pt x="1251" y="16375"/>
                    <a:pt x="1109" y="17083"/>
                  </a:cubicBezTo>
                  <a:cubicBezTo>
                    <a:pt x="779" y="18759"/>
                    <a:pt x="425" y="20528"/>
                    <a:pt x="260" y="22274"/>
                  </a:cubicBezTo>
                  <a:cubicBezTo>
                    <a:pt x="0" y="24398"/>
                    <a:pt x="944" y="27040"/>
                    <a:pt x="1699" y="29188"/>
                  </a:cubicBezTo>
                  <a:cubicBezTo>
                    <a:pt x="1817" y="29542"/>
                    <a:pt x="1935" y="29943"/>
                    <a:pt x="2053" y="30249"/>
                  </a:cubicBezTo>
                  <a:cubicBezTo>
                    <a:pt x="2053" y="30320"/>
                    <a:pt x="2100" y="30320"/>
                    <a:pt x="2124" y="30320"/>
                  </a:cubicBezTo>
                  <a:cubicBezTo>
                    <a:pt x="2195" y="30320"/>
                    <a:pt x="2195" y="30249"/>
                    <a:pt x="2195" y="30226"/>
                  </a:cubicBezTo>
                  <a:cubicBezTo>
                    <a:pt x="2077" y="29896"/>
                    <a:pt x="1959" y="29518"/>
                    <a:pt x="1841" y="29164"/>
                  </a:cubicBezTo>
                  <a:cubicBezTo>
                    <a:pt x="1109" y="27040"/>
                    <a:pt x="189" y="24374"/>
                    <a:pt x="401" y="22298"/>
                  </a:cubicBezTo>
                  <a:cubicBezTo>
                    <a:pt x="567" y="20552"/>
                    <a:pt x="920" y="18782"/>
                    <a:pt x="1251" y="17107"/>
                  </a:cubicBezTo>
                  <a:cubicBezTo>
                    <a:pt x="1392" y="16399"/>
                    <a:pt x="1534" y="15691"/>
                    <a:pt x="1652" y="14983"/>
                  </a:cubicBezTo>
                  <a:cubicBezTo>
                    <a:pt x="2525" y="10075"/>
                    <a:pt x="2902" y="5073"/>
                    <a:pt x="2761" y="71"/>
                  </a:cubicBezTo>
                  <a:lnTo>
                    <a:pt x="2761" y="47"/>
                  </a:lnTo>
                  <a:cubicBezTo>
                    <a:pt x="2761" y="24"/>
                    <a:pt x="2714" y="24"/>
                    <a:pt x="26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4459955" y="1102877"/>
              <a:ext cx="298434" cy="547810"/>
            </a:xfrm>
            <a:custGeom>
              <a:avLst/>
              <a:gdLst/>
              <a:ahLst/>
              <a:cxnLst/>
              <a:rect l="l" t="t" r="r" b="b"/>
              <a:pathLst>
                <a:path w="13663" h="25080" extrusionOk="0">
                  <a:moveTo>
                    <a:pt x="1704" y="0"/>
                  </a:moveTo>
                  <a:cubicBezTo>
                    <a:pt x="1700" y="0"/>
                    <a:pt x="1700" y="13"/>
                    <a:pt x="1700" y="45"/>
                  </a:cubicBezTo>
                  <a:cubicBezTo>
                    <a:pt x="1652" y="45"/>
                    <a:pt x="1629" y="69"/>
                    <a:pt x="1629" y="92"/>
                  </a:cubicBezTo>
                  <a:cubicBezTo>
                    <a:pt x="1039" y="5496"/>
                    <a:pt x="3115" y="10451"/>
                    <a:pt x="4956" y="13683"/>
                  </a:cubicBezTo>
                  <a:cubicBezTo>
                    <a:pt x="7221" y="17694"/>
                    <a:pt x="10265" y="21328"/>
                    <a:pt x="13214" y="24702"/>
                  </a:cubicBezTo>
                  <a:cubicBezTo>
                    <a:pt x="7834" y="21446"/>
                    <a:pt x="3658" y="16255"/>
                    <a:pt x="1629" y="10333"/>
                  </a:cubicBezTo>
                  <a:cubicBezTo>
                    <a:pt x="355" y="6605"/>
                    <a:pt x="166" y="3278"/>
                    <a:pt x="1063" y="423"/>
                  </a:cubicBezTo>
                  <a:cubicBezTo>
                    <a:pt x="1063" y="399"/>
                    <a:pt x="1039" y="328"/>
                    <a:pt x="992" y="328"/>
                  </a:cubicBezTo>
                  <a:cubicBezTo>
                    <a:pt x="968" y="328"/>
                    <a:pt x="921" y="352"/>
                    <a:pt x="921" y="399"/>
                  </a:cubicBezTo>
                  <a:cubicBezTo>
                    <a:pt x="1" y="3278"/>
                    <a:pt x="213" y="6652"/>
                    <a:pt x="1464" y="10380"/>
                  </a:cubicBezTo>
                  <a:cubicBezTo>
                    <a:pt x="3540" y="16491"/>
                    <a:pt x="7952" y="21823"/>
                    <a:pt x="13545" y="25080"/>
                  </a:cubicBezTo>
                  <a:cubicBezTo>
                    <a:pt x="13568" y="25080"/>
                    <a:pt x="13592" y="25080"/>
                    <a:pt x="13615" y="25056"/>
                  </a:cubicBezTo>
                  <a:cubicBezTo>
                    <a:pt x="13662" y="25009"/>
                    <a:pt x="13662" y="24985"/>
                    <a:pt x="13615" y="24962"/>
                  </a:cubicBezTo>
                  <a:cubicBezTo>
                    <a:pt x="10595" y="21517"/>
                    <a:pt x="7433" y="17742"/>
                    <a:pt x="5074" y="13612"/>
                  </a:cubicBezTo>
                  <a:cubicBezTo>
                    <a:pt x="3233" y="10380"/>
                    <a:pt x="1181" y="5425"/>
                    <a:pt x="1747" y="92"/>
                  </a:cubicBezTo>
                  <a:lnTo>
                    <a:pt x="1747" y="45"/>
                  </a:lnTo>
                  <a:cubicBezTo>
                    <a:pt x="1721" y="19"/>
                    <a:pt x="1709" y="0"/>
                    <a:pt x="17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4001263" y="760015"/>
              <a:ext cx="691162" cy="363066"/>
            </a:xfrm>
            <a:custGeom>
              <a:avLst/>
              <a:gdLst/>
              <a:ahLst/>
              <a:cxnLst/>
              <a:rect l="l" t="t" r="r" b="b"/>
              <a:pathLst>
                <a:path w="31643" h="16622" extrusionOk="0">
                  <a:moveTo>
                    <a:pt x="31567" y="1"/>
                  </a:moveTo>
                  <a:cubicBezTo>
                    <a:pt x="31545" y="1"/>
                    <a:pt x="31524" y="24"/>
                    <a:pt x="31524" y="75"/>
                  </a:cubicBezTo>
                  <a:cubicBezTo>
                    <a:pt x="30038" y="1160"/>
                    <a:pt x="28150" y="1514"/>
                    <a:pt x="26357" y="1844"/>
                  </a:cubicBezTo>
                  <a:cubicBezTo>
                    <a:pt x="24587" y="2175"/>
                    <a:pt x="22794" y="2481"/>
                    <a:pt x="21284" y="3496"/>
                  </a:cubicBezTo>
                  <a:cubicBezTo>
                    <a:pt x="19774" y="4487"/>
                    <a:pt x="18783" y="6068"/>
                    <a:pt x="17815" y="7554"/>
                  </a:cubicBezTo>
                  <a:cubicBezTo>
                    <a:pt x="17462" y="8097"/>
                    <a:pt x="17060" y="8687"/>
                    <a:pt x="16683" y="9206"/>
                  </a:cubicBezTo>
                  <a:cubicBezTo>
                    <a:pt x="13436" y="13743"/>
                    <a:pt x="7858" y="16481"/>
                    <a:pt x="2297" y="16481"/>
                  </a:cubicBezTo>
                  <a:cubicBezTo>
                    <a:pt x="1553" y="16481"/>
                    <a:pt x="809" y="16432"/>
                    <a:pt x="72" y="16332"/>
                  </a:cubicBezTo>
                  <a:cubicBezTo>
                    <a:pt x="48" y="16332"/>
                    <a:pt x="1" y="16355"/>
                    <a:pt x="1" y="16379"/>
                  </a:cubicBezTo>
                  <a:cubicBezTo>
                    <a:pt x="1" y="16403"/>
                    <a:pt x="25" y="16473"/>
                    <a:pt x="48" y="16473"/>
                  </a:cubicBezTo>
                  <a:cubicBezTo>
                    <a:pt x="784" y="16573"/>
                    <a:pt x="1527" y="16622"/>
                    <a:pt x="2270" y="16622"/>
                  </a:cubicBezTo>
                  <a:cubicBezTo>
                    <a:pt x="7870" y="16622"/>
                    <a:pt x="13531" y="13862"/>
                    <a:pt x="16801" y="9300"/>
                  </a:cubicBezTo>
                  <a:cubicBezTo>
                    <a:pt x="17178" y="8734"/>
                    <a:pt x="17579" y="8192"/>
                    <a:pt x="17933" y="7625"/>
                  </a:cubicBezTo>
                  <a:cubicBezTo>
                    <a:pt x="18877" y="6115"/>
                    <a:pt x="19868" y="4581"/>
                    <a:pt x="21355" y="3567"/>
                  </a:cubicBezTo>
                  <a:cubicBezTo>
                    <a:pt x="22818" y="2576"/>
                    <a:pt x="24611" y="2245"/>
                    <a:pt x="26357" y="1915"/>
                  </a:cubicBezTo>
                  <a:cubicBezTo>
                    <a:pt x="28197" y="1585"/>
                    <a:pt x="30085" y="1231"/>
                    <a:pt x="31571" y="122"/>
                  </a:cubicBezTo>
                  <a:cubicBezTo>
                    <a:pt x="31619" y="122"/>
                    <a:pt x="31642" y="75"/>
                    <a:pt x="31619" y="51"/>
                  </a:cubicBezTo>
                  <a:cubicBezTo>
                    <a:pt x="31608" y="18"/>
                    <a:pt x="31587" y="1"/>
                    <a:pt x="315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3991477" y="755450"/>
              <a:ext cx="662811" cy="355050"/>
            </a:xfrm>
            <a:custGeom>
              <a:avLst/>
              <a:gdLst/>
              <a:ahLst/>
              <a:cxnLst/>
              <a:rect l="l" t="t" r="r" b="b"/>
              <a:pathLst>
                <a:path w="30345" h="16255" extrusionOk="0">
                  <a:moveTo>
                    <a:pt x="30226" y="1"/>
                  </a:moveTo>
                  <a:cubicBezTo>
                    <a:pt x="24634" y="661"/>
                    <a:pt x="19207" y="3375"/>
                    <a:pt x="15338" y="7480"/>
                  </a:cubicBezTo>
                  <a:cubicBezTo>
                    <a:pt x="14771" y="8070"/>
                    <a:pt x="14252" y="8684"/>
                    <a:pt x="13710" y="9297"/>
                  </a:cubicBezTo>
                  <a:cubicBezTo>
                    <a:pt x="12884" y="10265"/>
                    <a:pt x="12034" y="11279"/>
                    <a:pt x="11067" y="12152"/>
                  </a:cubicBezTo>
                  <a:cubicBezTo>
                    <a:pt x="8267" y="14665"/>
                    <a:pt x="4623" y="16066"/>
                    <a:pt x="885" y="16066"/>
                  </a:cubicBezTo>
                  <a:cubicBezTo>
                    <a:pt x="622" y="16066"/>
                    <a:pt x="359" y="16059"/>
                    <a:pt x="95" y="16045"/>
                  </a:cubicBezTo>
                  <a:cubicBezTo>
                    <a:pt x="24" y="16045"/>
                    <a:pt x="1" y="16116"/>
                    <a:pt x="1" y="16140"/>
                  </a:cubicBezTo>
                  <a:cubicBezTo>
                    <a:pt x="1" y="16211"/>
                    <a:pt x="48" y="16234"/>
                    <a:pt x="95" y="16234"/>
                  </a:cubicBezTo>
                  <a:cubicBezTo>
                    <a:pt x="353" y="16248"/>
                    <a:pt x="611" y="16254"/>
                    <a:pt x="869" y="16254"/>
                  </a:cubicBezTo>
                  <a:cubicBezTo>
                    <a:pt x="4642" y="16254"/>
                    <a:pt x="8358" y="14812"/>
                    <a:pt x="11185" y="12294"/>
                  </a:cubicBezTo>
                  <a:cubicBezTo>
                    <a:pt x="12152" y="11397"/>
                    <a:pt x="13025" y="10383"/>
                    <a:pt x="13851" y="9415"/>
                  </a:cubicBezTo>
                  <a:cubicBezTo>
                    <a:pt x="14394" y="8825"/>
                    <a:pt x="14913" y="8188"/>
                    <a:pt x="15479" y="7598"/>
                  </a:cubicBezTo>
                  <a:cubicBezTo>
                    <a:pt x="19349" y="3516"/>
                    <a:pt x="24752" y="803"/>
                    <a:pt x="30297" y="166"/>
                  </a:cubicBezTo>
                  <a:cubicBezTo>
                    <a:pt x="30321" y="166"/>
                    <a:pt x="30344" y="95"/>
                    <a:pt x="30344" y="71"/>
                  </a:cubicBezTo>
                  <a:lnTo>
                    <a:pt x="30344" y="48"/>
                  </a:lnTo>
                  <a:cubicBezTo>
                    <a:pt x="30344" y="24"/>
                    <a:pt x="30321" y="24"/>
                    <a:pt x="302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3883248" y="1140664"/>
              <a:ext cx="574676" cy="411338"/>
            </a:xfrm>
            <a:custGeom>
              <a:avLst/>
              <a:gdLst/>
              <a:ahLst/>
              <a:cxnLst/>
              <a:rect l="l" t="t" r="r" b="b"/>
              <a:pathLst>
                <a:path w="26310" h="18832" extrusionOk="0">
                  <a:moveTo>
                    <a:pt x="26284" y="1"/>
                  </a:moveTo>
                  <a:cubicBezTo>
                    <a:pt x="26281" y="1"/>
                    <a:pt x="26270" y="22"/>
                    <a:pt x="26239" y="85"/>
                  </a:cubicBezTo>
                  <a:cubicBezTo>
                    <a:pt x="26224" y="70"/>
                    <a:pt x="26212" y="64"/>
                    <a:pt x="26200" y="64"/>
                  </a:cubicBezTo>
                  <a:cubicBezTo>
                    <a:pt x="26175" y="64"/>
                    <a:pt x="26153" y="92"/>
                    <a:pt x="26121" y="108"/>
                  </a:cubicBezTo>
                  <a:cubicBezTo>
                    <a:pt x="25366" y="1548"/>
                    <a:pt x="23879" y="2562"/>
                    <a:pt x="22629" y="3412"/>
                  </a:cubicBezTo>
                  <a:lnTo>
                    <a:pt x="260" y="18560"/>
                  </a:lnTo>
                  <a:cubicBezTo>
                    <a:pt x="1086" y="16861"/>
                    <a:pt x="2242" y="15327"/>
                    <a:pt x="3752" y="14029"/>
                  </a:cubicBezTo>
                  <a:cubicBezTo>
                    <a:pt x="5286" y="12708"/>
                    <a:pt x="7056" y="11576"/>
                    <a:pt x="8731" y="10490"/>
                  </a:cubicBezTo>
                  <a:lnTo>
                    <a:pt x="22204" y="1878"/>
                  </a:lnTo>
                  <a:cubicBezTo>
                    <a:pt x="22227" y="1854"/>
                    <a:pt x="22275" y="1784"/>
                    <a:pt x="22227" y="1760"/>
                  </a:cubicBezTo>
                  <a:cubicBezTo>
                    <a:pt x="22211" y="1744"/>
                    <a:pt x="22184" y="1716"/>
                    <a:pt x="22153" y="1716"/>
                  </a:cubicBezTo>
                  <a:cubicBezTo>
                    <a:pt x="22139" y="1716"/>
                    <a:pt x="22124" y="1722"/>
                    <a:pt x="22109" y="1736"/>
                  </a:cubicBezTo>
                  <a:lnTo>
                    <a:pt x="8637" y="10349"/>
                  </a:lnTo>
                  <a:cubicBezTo>
                    <a:pt x="6938" y="11410"/>
                    <a:pt x="5192" y="12519"/>
                    <a:pt x="3634" y="13888"/>
                  </a:cubicBezTo>
                  <a:cubicBezTo>
                    <a:pt x="2030" y="15233"/>
                    <a:pt x="826" y="16861"/>
                    <a:pt x="1" y="18725"/>
                  </a:cubicBezTo>
                  <a:cubicBezTo>
                    <a:pt x="1" y="18749"/>
                    <a:pt x="1" y="18772"/>
                    <a:pt x="24" y="18796"/>
                  </a:cubicBezTo>
                  <a:cubicBezTo>
                    <a:pt x="36" y="18819"/>
                    <a:pt x="54" y="18831"/>
                    <a:pt x="71" y="18831"/>
                  </a:cubicBezTo>
                  <a:cubicBezTo>
                    <a:pt x="89" y="18831"/>
                    <a:pt x="107" y="18819"/>
                    <a:pt x="119" y="18796"/>
                  </a:cubicBezTo>
                  <a:lnTo>
                    <a:pt x="22699" y="3459"/>
                  </a:lnTo>
                  <a:cubicBezTo>
                    <a:pt x="23997" y="2609"/>
                    <a:pt x="25484" y="1618"/>
                    <a:pt x="26286" y="108"/>
                  </a:cubicBezTo>
                  <a:cubicBezTo>
                    <a:pt x="26309" y="85"/>
                    <a:pt x="26286" y="37"/>
                    <a:pt x="26286" y="14"/>
                  </a:cubicBezTo>
                  <a:cubicBezTo>
                    <a:pt x="26286" y="6"/>
                    <a:pt x="26286" y="1"/>
                    <a:pt x="262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4087344" y="1324120"/>
              <a:ext cx="311824" cy="627557"/>
            </a:xfrm>
            <a:custGeom>
              <a:avLst/>
              <a:gdLst/>
              <a:ahLst/>
              <a:cxnLst/>
              <a:rect l="l" t="t" r="r" b="b"/>
              <a:pathLst>
                <a:path w="14276" h="28731" extrusionOk="0">
                  <a:moveTo>
                    <a:pt x="13874" y="416"/>
                  </a:moveTo>
                  <a:lnTo>
                    <a:pt x="13874" y="416"/>
                  </a:lnTo>
                  <a:cubicBezTo>
                    <a:pt x="12034" y="2941"/>
                    <a:pt x="11208" y="6338"/>
                    <a:pt x="10406" y="9642"/>
                  </a:cubicBezTo>
                  <a:cubicBezTo>
                    <a:pt x="9651" y="12851"/>
                    <a:pt x="8825" y="16225"/>
                    <a:pt x="7079" y="18702"/>
                  </a:cubicBezTo>
                  <a:cubicBezTo>
                    <a:pt x="6324" y="19811"/>
                    <a:pt x="5309" y="20826"/>
                    <a:pt x="4366" y="21770"/>
                  </a:cubicBezTo>
                  <a:cubicBezTo>
                    <a:pt x="3894" y="22242"/>
                    <a:pt x="3422" y="22737"/>
                    <a:pt x="2950" y="23233"/>
                  </a:cubicBezTo>
                  <a:cubicBezTo>
                    <a:pt x="1534" y="24766"/>
                    <a:pt x="685" y="26182"/>
                    <a:pt x="307" y="27574"/>
                  </a:cubicBezTo>
                  <a:cubicBezTo>
                    <a:pt x="543" y="24790"/>
                    <a:pt x="1746" y="22076"/>
                    <a:pt x="2690" y="20260"/>
                  </a:cubicBezTo>
                  <a:cubicBezTo>
                    <a:pt x="3304" y="19009"/>
                    <a:pt x="3988" y="17782"/>
                    <a:pt x="4672" y="16602"/>
                  </a:cubicBezTo>
                  <a:cubicBezTo>
                    <a:pt x="5427" y="15257"/>
                    <a:pt x="6182" y="13936"/>
                    <a:pt x="6843" y="12568"/>
                  </a:cubicBezTo>
                  <a:cubicBezTo>
                    <a:pt x="7268" y="11694"/>
                    <a:pt x="7645" y="10845"/>
                    <a:pt x="7999" y="10019"/>
                  </a:cubicBezTo>
                  <a:cubicBezTo>
                    <a:pt x="8495" y="8816"/>
                    <a:pt x="9061" y="7565"/>
                    <a:pt x="9674" y="6386"/>
                  </a:cubicBezTo>
                  <a:lnTo>
                    <a:pt x="9769" y="6220"/>
                  </a:lnTo>
                  <a:cubicBezTo>
                    <a:pt x="10736" y="4380"/>
                    <a:pt x="12176" y="1714"/>
                    <a:pt x="13874" y="416"/>
                  </a:cubicBezTo>
                  <a:close/>
                  <a:moveTo>
                    <a:pt x="14189" y="1"/>
                  </a:moveTo>
                  <a:cubicBezTo>
                    <a:pt x="14170" y="1"/>
                    <a:pt x="14145" y="6"/>
                    <a:pt x="14110" y="15"/>
                  </a:cubicBezTo>
                  <a:cubicBezTo>
                    <a:pt x="12223" y="1195"/>
                    <a:pt x="10618" y="4191"/>
                    <a:pt x="9556" y="6150"/>
                  </a:cubicBezTo>
                  <a:lnTo>
                    <a:pt x="9486" y="6338"/>
                  </a:lnTo>
                  <a:cubicBezTo>
                    <a:pt x="8825" y="7518"/>
                    <a:pt x="8306" y="8745"/>
                    <a:pt x="7763" y="9972"/>
                  </a:cubicBezTo>
                  <a:cubicBezTo>
                    <a:pt x="7386" y="10798"/>
                    <a:pt x="7032" y="11647"/>
                    <a:pt x="6607" y="12473"/>
                  </a:cubicBezTo>
                  <a:cubicBezTo>
                    <a:pt x="5970" y="13818"/>
                    <a:pt x="5191" y="15187"/>
                    <a:pt x="4460" y="16484"/>
                  </a:cubicBezTo>
                  <a:cubicBezTo>
                    <a:pt x="3823" y="17664"/>
                    <a:pt x="3115" y="18891"/>
                    <a:pt x="2478" y="20142"/>
                  </a:cubicBezTo>
                  <a:cubicBezTo>
                    <a:pt x="1416" y="22265"/>
                    <a:pt x="0" y="25451"/>
                    <a:pt x="48" y="28636"/>
                  </a:cubicBezTo>
                  <a:cubicBezTo>
                    <a:pt x="71" y="28683"/>
                    <a:pt x="95" y="28730"/>
                    <a:pt x="118" y="28730"/>
                  </a:cubicBezTo>
                  <a:cubicBezTo>
                    <a:pt x="189" y="28730"/>
                    <a:pt x="213" y="28683"/>
                    <a:pt x="213" y="28660"/>
                  </a:cubicBezTo>
                  <a:cubicBezTo>
                    <a:pt x="402" y="26913"/>
                    <a:pt x="1275" y="25238"/>
                    <a:pt x="3021" y="23351"/>
                  </a:cubicBezTo>
                  <a:cubicBezTo>
                    <a:pt x="3493" y="22879"/>
                    <a:pt x="3964" y="22383"/>
                    <a:pt x="4436" y="21911"/>
                  </a:cubicBezTo>
                  <a:cubicBezTo>
                    <a:pt x="5404" y="20944"/>
                    <a:pt x="6371" y="19929"/>
                    <a:pt x="7173" y="18820"/>
                  </a:cubicBezTo>
                  <a:cubicBezTo>
                    <a:pt x="8943" y="16296"/>
                    <a:pt x="9745" y="12945"/>
                    <a:pt x="10524" y="9689"/>
                  </a:cubicBezTo>
                  <a:cubicBezTo>
                    <a:pt x="11397" y="6244"/>
                    <a:pt x="12246" y="2705"/>
                    <a:pt x="14252" y="133"/>
                  </a:cubicBezTo>
                  <a:cubicBezTo>
                    <a:pt x="14252" y="109"/>
                    <a:pt x="14276" y="86"/>
                    <a:pt x="14252" y="62"/>
                  </a:cubicBezTo>
                  <a:cubicBezTo>
                    <a:pt x="14237" y="17"/>
                    <a:pt x="14222" y="1"/>
                    <a:pt x="14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Google Shape;111;p2"/>
          <p:cNvSpPr/>
          <p:nvPr/>
        </p:nvSpPr>
        <p:spPr>
          <a:xfrm>
            <a:off x="-454716" y="3432314"/>
            <a:ext cx="2084736" cy="2104175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2"/>
          <p:cNvGrpSpPr/>
          <p:nvPr/>
        </p:nvGrpSpPr>
        <p:grpSpPr>
          <a:xfrm rot="-5400000">
            <a:off x="1054690" y="3967943"/>
            <a:ext cx="1825509" cy="1032932"/>
            <a:chOff x="872390" y="3607993"/>
            <a:chExt cx="1825509" cy="1032932"/>
          </a:xfrm>
        </p:grpSpPr>
        <p:sp>
          <p:nvSpPr>
            <p:cNvPr id="113" name="Google Shape;113;p2"/>
            <p:cNvSpPr/>
            <p:nvPr/>
          </p:nvSpPr>
          <p:spPr>
            <a:xfrm>
              <a:off x="997635" y="3607993"/>
              <a:ext cx="849892" cy="245204"/>
            </a:xfrm>
            <a:custGeom>
              <a:avLst/>
              <a:gdLst/>
              <a:ahLst/>
              <a:cxnLst/>
              <a:rect l="l" t="t" r="r" b="b"/>
              <a:pathLst>
                <a:path w="38910" h="11226" extrusionOk="0">
                  <a:moveTo>
                    <a:pt x="23457" y="543"/>
                  </a:moveTo>
                  <a:cubicBezTo>
                    <a:pt x="23598" y="543"/>
                    <a:pt x="23738" y="545"/>
                    <a:pt x="23879" y="547"/>
                  </a:cubicBezTo>
                  <a:cubicBezTo>
                    <a:pt x="25224" y="571"/>
                    <a:pt x="26592" y="760"/>
                    <a:pt x="27914" y="1090"/>
                  </a:cubicBezTo>
                  <a:cubicBezTo>
                    <a:pt x="31595" y="1963"/>
                    <a:pt x="35087" y="3921"/>
                    <a:pt x="37800" y="6635"/>
                  </a:cubicBezTo>
                  <a:cubicBezTo>
                    <a:pt x="35520" y="5895"/>
                    <a:pt x="33132" y="5531"/>
                    <a:pt x="30744" y="5531"/>
                  </a:cubicBezTo>
                  <a:cubicBezTo>
                    <a:pt x="27647" y="5531"/>
                    <a:pt x="24549" y="6144"/>
                    <a:pt x="21685" y="7343"/>
                  </a:cubicBezTo>
                  <a:cubicBezTo>
                    <a:pt x="20835" y="7673"/>
                    <a:pt x="20009" y="8098"/>
                    <a:pt x="19207" y="8475"/>
                  </a:cubicBezTo>
                  <a:cubicBezTo>
                    <a:pt x="17579" y="9278"/>
                    <a:pt x="15904" y="10103"/>
                    <a:pt x="14111" y="10481"/>
                  </a:cubicBezTo>
                  <a:cubicBezTo>
                    <a:pt x="13222" y="10673"/>
                    <a:pt x="12320" y="10748"/>
                    <a:pt x="11412" y="10748"/>
                  </a:cubicBezTo>
                  <a:cubicBezTo>
                    <a:pt x="9645" y="10748"/>
                    <a:pt x="7858" y="10463"/>
                    <a:pt x="6112" y="10198"/>
                  </a:cubicBezTo>
                  <a:cubicBezTo>
                    <a:pt x="4366" y="9938"/>
                    <a:pt x="2572" y="9655"/>
                    <a:pt x="803" y="9632"/>
                  </a:cubicBezTo>
                  <a:cubicBezTo>
                    <a:pt x="3540" y="6918"/>
                    <a:pt x="6772" y="3992"/>
                    <a:pt x="10524" y="2577"/>
                  </a:cubicBezTo>
                  <a:cubicBezTo>
                    <a:pt x="12482" y="1869"/>
                    <a:pt x="14582" y="1562"/>
                    <a:pt x="16588" y="1232"/>
                  </a:cubicBezTo>
                  <a:cubicBezTo>
                    <a:pt x="18835" y="898"/>
                    <a:pt x="21144" y="543"/>
                    <a:pt x="23457" y="543"/>
                  </a:cubicBezTo>
                  <a:close/>
                  <a:moveTo>
                    <a:pt x="23478" y="1"/>
                  </a:moveTo>
                  <a:cubicBezTo>
                    <a:pt x="21142" y="1"/>
                    <a:pt x="18811" y="357"/>
                    <a:pt x="16564" y="713"/>
                  </a:cubicBezTo>
                  <a:cubicBezTo>
                    <a:pt x="14512" y="1019"/>
                    <a:pt x="12388" y="1373"/>
                    <a:pt x="10430" y="2105"/>
                  </a:cubicBezTo>
                  <a:cubicBezTo>
                    <a:pt x="6371" y="3638"/>
                    <a:pt x="2997" y="6824"/>
                    <a:pt x="95" y="9702"/>
                  </a:cubicBezTo>
                  <a:cubicBezTo>
                    <a:pt x="1" y="9750"/>
                    <a:pt x="1" y="9867"/>
                    <a:pt x="48" y="9962"/>
                  </a:cubicBezTo>
                  <a:cubicBezTo>
                    <a:pt x="71" y="10033"/>
                    <a:pt x="119" y="10080"/>
                    <a:pt x="189" y="10103"/>
                  </a:cubicBezTo>
                  <a:cubicBezTo>
                    <a:pt x="205" y="10103"/>
                    <a:pt x="221" y="10114"/>
                    <a:pt x="250" y="10114"/>
                  </a:cubicBezTo>
                  <a:cubicBezTo>
                    <a:pt x="265" y="10114"/>
                    <a:pt x="284" y="10111"/>
                    <a:pt x="307" y="10103"/>
                  </a:cubicBezTo>
                  <a:cubicBezTo>
                    <a:pt x="485" y="10097"/>
                    <a:pt x="662" y="10094"/>
                    <a:pt x="840" y="10094"/>
                  </a:cubicBezTo>
                  <a:cubicBezTo>
                    <a:pt x="2578" y="10094"/>
                    <a:pt x="4333" y="10391"/>
                    <a:pt x="6088" y="10670"/>
                  </a:cubicBezTo>
                  <a:cubicBezTo>
                    <a:pt x="7834" y="10948"/>
                    <a:pt x="9630" y="11226"/>
                    <a:pt x="11423" y="11226"/>
                  </a:cubicBezTo>
                  <a:cubicBezTo>
                    <a:pt x="12370" y="11226"/>
                    <a:pt x="13315" y="11148"/>
                    <a:pt x="14252" y="10953"/>
                  </a:cubicBezTo>
                  <a:cubicBezTo>
                    <a:pt x="16116" y="10552"/>
                    <a:pt x="17815" y="9726"/>
                    <a:pt x="19467" y="8900"/>
                  </a:cubicBezTo>
                  <a:cubicBezTo>
                    <a:pt x="20269" y="8499"/>
                    <a:pt x="21095" y="8098"/>
                    <a:pt x="21921" y="7744"/>
                  </a:cubicBezTo>
                  <a:cubicBezTo>
                    <a:pt x="24701" y="6566"/>
                    <a:pt x="27722" y="5974"/>
                    <a:pt x="30741" y="5974"/>
                  </a:cubicBezTo>
                  <a:cubicBezTo>
                    <a:pt x="33410" y="5974"/>
                    <a:pt x="36077" y="6437"/>
                    <a:pt x="38579" y="7366"/>
                  </a:cubicBezTo>
                  <a:cubicBezTo>
                    <a:pt x="38601" y="7372"/>
                    <a:pt x="38625" y="7375"/>
                    <a:pt x="38649" y="7375"/>
                  </a:cubicBezTo>
                  <a:cubicBezTo>
                    <a:pt x="38726" y="7375"/>
                    <a:pt x="38808" y="7344"/>
                    <a:pt x="38862" y="7272"/>
                  </a:cubicBezTo>
                  <a:cubicBezTo>
                    <a:pt x="38909" y="7178"/>
                    <a:pt x="38886" y="7060"/>
                    <a:pt x="38815" y="6989"/>
                  </a:cubicBezTo>
                  <a:cubicBezTo>
                    <a:pt x="34992" y="2765"/>
                    <a:pt x="29424" y="170"/>
                    <a:pt x="23903" y="5"/>
                  </a:cubicBezTo>
                  <a:cubicBezTo>
                    <a:pt x="23761" y="2"/>
                    <a:pt x="23619" y="1"/>
                    <a:pt x="23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031142" y="3831245"/>
              <a:ext cx="316978" cy="613840"/>
            </a:xfrm>
            <a:custGeom>
              <a:avLst/>
              <a:gdLst/>
              <a:ahLst/>
              <a:cxnLst/>
              <a:rect l="l" t="t" r="r" b="b"/>
              <a:pathLst>
                <a:path w="14512" h="28103" extrusionOk="0">
                  <a:moveTo>
                    <a:pt x="472" y="496"/>
                  </a:moveTo>
                  <a:cubicBezTo>
                    <a:pt x="2431" y="991"/>
                    <a:pt x="4295" y="2502"/>
                    <a:pt x="5545" y="4696"/>
                  </a:cubicBezTo>
                  <a:cubicBezTo>
                    <a:pt x="6772" y="6819"/>
                    <a:pt x="7362" y="9273"/>
                    <a:pt x="7881" y="11444"/>
                  </a:cubicBezTo>
                  <a:lnTo>
                    <a:pt x="7905" y="11539"/>
                  </a:lnTo>
                  <a:cubicBezTo>
                    <a:pt x="8471" y="13827"/>
                    <a:pt x="9061" y="16234"/>
                    <a:pt x="10217" y="18358"/>
                  </a:cubicBezTo>
                  <a:cubicBezTo>
                    <a:pt x="10595" y="19065"/>
                    <a:pt x="11043" y="19726"/>
                    <a:pt x="11491" y="20387"/>
                  </a:cubicBezTo>
                  <a:cubicBezTo>
                    <a:pt x="12010" y="21189"/>
                    <a:pt x="12577" y="22015"/>
                    <a:pt x="12978" y="22864"/>
                  </a:cubicBezTo>
                  <a:cubicBezTo>
                    <a:pt x="13379" y="23667"/>
                    <a:pt x="14157" y="25625"/>
                    <a:pt x="13450" y="27371"/>
                  </a:cubicBezTo>
                  <a:cubicBezTo>
                    <a:pt x="12152" y="25318"/>
                    <a:pt x="10028" y="24044"/>
                    <a:pt x="7975" y="22794"/>
                  </a:cubicBezTo>
                  <a:cubicBezTo>
                    <a:pt x="5899" y="21567"/>
                    <a:pt x="3752" y="20269"/>
                    <a:pt x="2525" y="18192"/>
                  </a:cubicBezTo>
                  <a:cubicBezTo>
                    <a:pt x="1274" y="16116"/>
                    <a:pt x="1156" y="13473"/>
                    <a:pt x="1062" y="11185"/>
                  </a:cubicBezTo>
                  <a:cubicBezTo>
                    <a:pt x="1015" y="9415"/>
                    <a:pt x="897" y="7527"/>
                    <a:pt x="779" y="5687"/>
                  </a:cubicBezTo>
                  <a:cubicBezTo>
                    <a:pt x="661" y="3964"/>
                    <a:pt x="543" y="2195"/>
                    <a:pt x="472" y="496"/>
                  </a:cubicBezTo>
                  <a:close/>
                  <a:moveTo>
                    <a:pt x="307" y="0"/>
                  </a:moveTo>
                  <a:cubicBezTo>
                    <a:pt x="213" y="0"/>
                    <a:pt x="142" y="0"/>
                    <a:pt x="95" y="48"/>
                  </a:cubicBezTo>
                  <a:cubicBezTo>
                    <a:pt x="24" y="95"/>
                    <a:pt x="0" y="166"/>
                    <a:pt x="0" y="236"/>
                  </a:cubicBezTo>
                  <a:cubicBezTo>
                    <a:pt x="71" y="2006"/>
                    <a:pt x="189" y="3894"/>
                    <a:pt x="307" y="5710"/>
                  </a:cubicBezTo>
                  <a:cubicBezTo>
                    <a:pt x="425" y="7551"/>
                    <a:pt x="543" y="9439"/>
                    <a:pt x="590" y="11208"/>
                  </a:cubicBezTo>
                  <a:cubicBezTo>
                    <a:pt x="685" y="13568"/>
                    <a:pt x="779" y="16258"/>
                    <a:pt x="2100" y="18476"/>
                  </a:cubicBezTo>
                  <a:cubicBezTo>
                    <a:pt x="3398" y="20623"/>
                    <a:pt x="5616" y="21944"/>
                    <a:pt x="7740" y="23218"/>
                  </a:cubicBezTo>
                  <a:cubicBezTo>
                    <a:pt x="9887" y="24516"/>
                    <a:pt x="12105" y="25837"/>
                    <a:pt x="13284" y="27984"/>
                  </a:cubicBezTo>
                  <a:cubicBezTo>
                    <a:pt x="13308" y="28055"/>
                    <a:pt x="13379" y="28079"/>
                    <a:pt x="13426" y="28102"/>
                  </a:cubicBezTo>
                  <a:cubicBezTo>
                    <a:pt x="13426" y="28102"/>
                    <a:pt x="13450" y="28102"/>
                    <a:pt x="13520" y="28079"/>
                  </a:cubicBezTo>
                  <a:cubicBezTo>
                    <a:pt x="13591" y="28079"/>
                    <a:pt x="13686" y="28055"/>
                    <a:pt x="13709" y="27961"/>
                  </a:cubicBezTo>
                  <a:cubicBezTo>
                    <a:pt x="14511" y="26522"/>
                    <a:pt x="14393" y="24563"/>
                    <a:pt x="13450" y="22628"/>
                  </a:cubicBezTo>
                  <a:cubicBezTo>
                    <a:pt x="13048" y="21732"/>
                    <a:pt x="12459" y="20882"/>
                    <a:pt x="11916" y="20080"/>
                  </a:cubicBezTo>
                  <a:cubicBezTo>
                    <a:pt x="11468" y="19467"/>
                    <a:pt x="11043" y="18782"/>
                    <a:pt x="10642" y="18098"/>
                  </a:cubicBezTo>
                  <a:cubicBezTo>
                    <a:pt x="9533" y="16045"/>
                    <a:pt x="8943" y="13686"/>
                    <a:pt x="8400" y="11421"/>
                  </a:cubicBezTo>
                  <a:lnTo>
                    <a:pt x="8377" y="11326"/>
                  </a:lnTo>
                  <a:cubicBezTo>
                    <a:pt x="7857" y="9132"/>
                    <a:pt x="7268" y="6631"/>
                    <a:pt x="5993" y="4460"/>
                  </a:cubicBezTo>
                  <a:cubicBezTo>
                    <a:pt x="4578" y="2053"/>
                    <a:pt x="2501" y="449"/>
                    <a:pt x="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239344" y="3727996"/>
              <a:ext cx="705578" cy="267833"/>
            </a:xfrm>
            <a:custGeom>
              <a:avLst/>
              <a:gdLst/>
              <a:ahLst/>
              <a:cxnLst/>
              <a:rect l="l" t="t" r="r" b="b"/>
              <a:pathLst>
                <a:path w="32303" h="12262" extrusionOk="0">
                  <a:moveTo>
                    <a:pt x="31359" y="1589"/>
                  </a:moveTo>
                  <a:lnTo>
                    <a:pt x="31359" y="1589"/>
                  </a:lnTo>
                  <a:cubicBezTo>
                    <a:pt x="30108" y="4916"/>
                    <a:pt x="27607" y="7748"/>
                    <a:pt x="24328" y="9470"/>
                  </a:cubicBezTo>
                  <a:cubicBezTo>
                    <a:pt x="21408" y="11053"/>
                    <a:pt x="17896" y="11884"/>
                    <a:pt x="14059" y="11884"/>
                  </a:cubicBezTo>
                  <a:cubicBezTo>
                    <a:pt x="13493" y="11884"/>
                    <a:pt x="12920" y="11866"/>
                    <a:pt x="12341" y="11830"/>
                  </a:cubicBezTo>
                  <a:cubicBezTo>
                    <a:pt x="8377" y="11594"/>
                    <a:pt x="4555" y="10367"/>
                    <a:pt x="827" y="9116"/>
                  </a:cubicBezTo>
                  <a:cubicBezTo>
                    <a:pt x="7197" y="5766"/>
                    <a:pt x="14370" y="3996"/>
                    <a:pt x="21590" y="3949"/>
                  </a:cubicBezTo>
                  <a:lnTo>
                    <a:pt x="22676" y="3949"/>
                  </a:lnTo>
                  <a:cubicBezTo>
                    <a:pt x="23109" y="3962"/>
                    <a:pt x="23545" y="3971"/>
                    <a:pt x="23981" y="3971"/>
                  </a:cubicBezTo>
                  <a:cubicBezTo>
                    <a:pt x="25135" y="3971"/>
                    <a:pt x="26295" y="3905"/>
                    <a:pt x="27442" y="3666"/>
                  </a:cubicBezTo>
                  <a:cubicBezTo>
                    <a:pt x="29047" y="3312"/>
                    <a:pt x="30415" y="2580"/>
                    <a:pt x="31359" y="1589"/>
                  </a:cubicBezTo>
                  <a:close/>
                  <a:moveTo>
                    <a:pt x="32035" y="0"/>
                  </a:moveTo>
                  <a:cubicBezTo>
                    <a:pt x="31947" y="0"/>
                    <a:pt x="31867" y="35"/>
                    <a:pt x="31831" y="126"/>
                  </a:cubicBezTo>
                  <a:cubicBezTo>
                    <a:pt x="31052" y="1589"/>
                    <a:pt x="29448" y="2722"/>
                    <a:pt x="27348" y="3170"/>
                  </a:cubicBezTo>
                  <a:cubicBezTo>
                    <a:pt x="26165" y="3410"/>
                    <a:pt x="24940" y="3462"/>
                    <a:pt x="23728" y="3462"/>
                  </a:cubicBezTo>
                  <a:cubicBezTo>
                    <a:pt x="23391" y="3462"/>
                    <a:pt x="23056" y="3458"/>
                    <a:pt x="22723" y="3453"/>
                  </a:cubicBezTo>
                  <a:lnTo>
                    <a:pt x="21590" y="3453"/>
                  </a:lnTo>
                  <a:cubicBezTo>
                    <a:pt x="14087" y="3477"/>
                    <a:pt x="6702" y="5365"/>
                    <a:pt x="119" y="8951"/>
                  </a:cubicBezTo>
                  <a:cubicBezTo>
                    <a:pt x="24" y="8998"/>
                    <a:pt x="1" y="9093"/>
                    <a:pt x="1" y="9187"/>
                  </a:cubicBezTo>
                  <a:cubicBezTo>
                    <a:pt x="1" y="9258"/>
                    <a:pt x="48" y="9352"/>
                    <a:pt x="142" y="9376"/>
                  </a:cubicBezTo>
                  <a:cubicBezTo>
                    <a:pt x="2384" y="10154"/>
                    <a:pt x="4649" y="10933"/>
                    <a:pt x="6985" y="11476"/>
                  </a:cubicBezTo>
                  <a:cubicBezTo>
                    <a:pt x="8731" y="11900"/>
                    <a:pt x="10501" y="12207"/>
                    <a:pt x="12294" y="12207"/>
                  </a:cubicBezTo>
                  <a:cubicBezTo>
                    <a:pt x="12885" y="12243"/>
                    <a:pt x="13469" y="12262"/>
                    <a:pt x="14047" y="12262"/>
                  </a:cubicBezTo>
                  <a:cubicBezTo>
                    <a:pt x="17972" y="12262"/>
                    <a:pt x="21581" y="11428"/>
                    <a:pt x="24563" y="9824"/>
                  </a:cubicBezTo>
                  <a:cubicBezTo>
                    <a:pt x="28433" y="7795"/>
                    <a:pt x="31241" y="4279"/>
                    <a:pt x="32279" y="268"/>
                  </a:cubicBezTo>
                  <a:cubicBezTo>
                    <a:pt x="32303" y="197"/>
                    <a:pt x="32232" y="32"/>
                    <a:pt x="32114" y="8"/>
                  </a:cubicBezTo>
                  <a:cubicBezTo>
                    <a:pt x="32087" y="3"/>
                    <a:pt x="32061" y="0"/>
                    <a:pt x="32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324901" y="3987572"/>
              <a:ext cx="562816" cy="653353"/>
            </a:xfrm>
            <a:custGeom>
              <a:avLst/>
              <a:gdLst/>
              <a:ahLst/>
              <a:cxnLst/>
              <a:rect l="l" t="t" r="r" b="b"/>
              <a:pathLst>
                <a:path w="25767" h="29912" extrusionOk="0">
                  <a:moveTo>
                    <a:pt x="567" y="606"/>
                  </a:moveTo>
                  <a:lnTo>
                    <a:pt x="567" y="606"/>
                  </a:lnTo>
                  <a:cubicBezTo>
                    <a:pt x="2242" y="1432"/>
                    <a:pt x="3351" y="3013"/>
                    <a:pt x="4460" y="4688"/>
                  </a:cubicBezTo>
                  <a:cubicBezTo>
                    <a:pt x="5498" y="6198"/>
                    <a:pt x="6560" y="7732"/>
                    <a:pt x="8047" y="8747"/>
                  </a:cubicBezTo>
                  <a:cubicBezTo>
                    <a:pt x="9179" y="9478"/>
                    <a:pt x="10500" y="9903"/>
                    <a:pt x="11775" y="10280"/>
                  </a:cubicBezTo>
                  <a:cubicBezTo>
                    <a:pt x="12270" y="10422"/>
                    <a:pt x="12813" y="10611"/>
                    <a:pt x="13308" y="10776"/>
                  </a:cubicBezTo>
                  <a:cubicBezTo>
                    <a:pt x="16989" y="12097"/>
                    <a:pt x="20269" y="14811"/>
                    <a:pt x="22275" y="18185"/>
                  </a:cubicBezTo>
                  <a:cubicBezTo>
                    <a:pt x="24162" y="21370"/>
                    <a:pt x="25059" y="25075"/>
                    <a:pt x="24776" y="28543"/>
                  </a:cubicBezTo>
                  <a:cubicBezTo>
                    <a:pt x="23289" y="24296"/>
                    <a:pt x="20057" y="20686"/>
                    <a:pt x="16022" y="18751"/>
                  </a:cubicBezTo>
                  <a:cubicBezTo>
                    <a:pt x="14842" y="18185"/>
                    <a:pt x="13544" y="17736"/>
                    <a:pt x="12317" y="17288"/>
                  </a:cubicBezTo>
                  <a:cubicBezTo>
                    <a:pt x="10099" y="16533"/>
                    <a:pt x="7811" y="15731"/>
                    <a:pt x="6041" y="14197"/>
                  </a:cubicBezTo>
                  <a:cubicBezTo>
                    <a:pt x="3681" y="12168"/>
                    <a:pt x="2596" y="9030"/>
                    <a:pt x="1912" y="6529"/>
                  </a:cubicBezTo>
                  <a:cubicBezTo>
                    <a:pt x="1393" y="4594"/>
                    <a:pt x="992" y="2588"/>
                    <a:pt x="567" y="606"/>
                  </a:cubicBezTo>
                  <a:close/>
                  <a:moveTo>
                    <a:pt x="258" y="1"/>
                  </a:moveTo>
                  <a:cubicBezTo>
                    <a:pt x="210" y="1"/>
                    <a:pt x="160" y="12"/>
                    <a:pt x="119" y="40"/>
                  </a:cubicBezTo>
                  <a:cubicBezTo>
                    <a:pt x="48" y="111"/>
                    <a:pt x="1" y="182"/>
                    <a:pt x="48" y="276"/>
                  </a:cubicBezTo>
                  <a:cubicBezTo>
                    <a:pt x="449" y="2376"/>
                    <a:pt x="897" y="4547"/>
                    <a:pt x="1487" y="6670"/>
                  </a:cubicBezTo>
                  <a:cubicBezTo>
                    <a:pt x="2195" y="9219"/>
                    <a:pt x="3304" y="12428"/>
                    <a:pt x="5758" y="14575"/>
                  </a:cubicBezTo>
                  <a:cubicBezTo>
                    <a:pt x="7598" y="16179"/>
                    <a:pt x="9911" y="17005"/>
                    <a:pt x="12199" y="17760"/>
                  </a:cubicBezTo>
                  <a:cubicBezTo>
                    <a:pt x="13403" y="18185"/>
                    <a:pt x="14677" y="18610"/>
                    <a:pt x="15857" y="19176"/>
                  </a:cubicBezTo>
                  <a:cubicBezTo>
                    <a:pt x="20104" y="21229"/>
                    <a:pt x="23407" y="25169"/>
                    <a:pt x="24658" y="29723"/>
                  </a:cubicBezTo>
                  <a:cubicBezTo>
                    <a:pt x="24705" y="29794"/>
                    <a:pt x="24752" y="29864"/>
                    <a:pt x="24846" y="29888"/>
                  </a:cubicBezTo>
                  <a:cubicBezTo>
                    <a:pt x="24846" y="29888"/>
                    <a:pt x="24870" y="29888"/>
                    <a:pt x="24964" y="29912"/>
                  </a:cubicBezTo>
                  <a:cubicBezTo>
                    <a:pt x="25059" y="29912"/>
                    <a:pt x="25130" y="29841"/>
                    <a:pt x="25177" y="29723"/>
                  </a:cubicBezTo>
                  <a:cubicBezTo>
                    <a:pt x="25767" y="25877"/>
                    <a:pt x="24870" y="21583"/>
                    <a:pt x="22723" y="17949"/>
                  </a:cubicBezTo>
                  <a:cubicBezTo>
                    <a:pt x="20646" y="14457"/>
                    <a:pt x="17320" y="11696"/>
                    <a:pt x="13521" y="10328"/>
                  </a:cubicBezTo>
                  <a:cubicBezTo>
                    <a:pt x="12978" y="10162"/>
                    <a:pt x="12459" y="9974"/>
                    <a:pt x="11963" y="9832"/>
                  </a:cubicBezTo>
                  <a:cubicBezTo>
                    <a:pt x="10713" y="9455"/>
                    <a:pt x="9439" y="9077"/>
                    <a:pt x="8353" y="8369"/>
                  </a:cubicBezTo>
                  <a:cubicBezTo>
                    <a:pt x="6914" y="7425"/>
                    <a:pt x="5899" y="5915"/>
                    <a:pt x="4908" y="4476"/>
                  </a:cubicBezTo>
                  <a:cubicBezTo>
                    <a:pt x="3658" y="2706"/>
                    <a:pt x="2407" y="842"/>
                    <a:pt x="355" y="16"/>
                  </a:cubicBezTo>
                  <a:cubicBezTo>
                    <a:pt x="325" y="7"/>
                    <a:pt x="292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676915" y="3696936"/>
              <a:ext cx="528283" cy="429445"/>
            </a:xfrm>
            <a:custGeom>
              <a:avLst/>
              <a:gdLst/>
              <a:ahLst/>
              <a:cxnLst/>
              <a:rect l="l" t="t" r="r" b="b"/>
              <a:pathLst>
                <a:path w="24186" h="19661" extrusionOk="0">
                  <a:moveTo>
                    <a:pt x="23619" y="911"/>
                  </a:moveTo>
                  <a:lnTo>
                    <a:pt x="23619" y="911"/>
                  </a:lnTo>
                  <a:cubicBezTo>
                    <a:pt x="23124" y="4238"/>
                    <a:pt x="21779" y="7565"/>
                    <a:pt x="19820" y="10609"/>
                  </a:cubicBezTo>
                  <a:cubicBezTo>
                    <a:pt x="17579" y="14030"/>
                    <a:pt x="14653" y="16579"/>
                    <a:pt x="11350" y="17971"/>
                  </a:cubicBezTo>
                  <a:cubicBezTo>
                    <a:pt x="9404" y="18774"/>
                    <a:pt x="7403" y="19184"/>
                    <a:pt x="5483" y="19184"/>
                  </a:cubicBezTo>
                  <a:cubicBezTo>
                    <a:pt x="4074" y="19184"/>
                    <a:pt x="2708" y="18963"/>
                    <a:pt x="1439" y="18513"/>
                  </a:cubicBezTo>
                  <a:cubicBezTo>
                    <a:pt x="4177" y="18325"/>
                    <a:pt x="6866" y="17027"/>
                    <a:pt x="8636" y="14998"/>
                  </a:cubicBezTo>
                  <a:cubicBezTo>
                    <a:pt x="9533" y="13959"/>
                    <a:pt x="10193" y="12756"/>
                    <a:pt x="10878" y="11600"/>
                  </a:cubicBezTo>
                  <a:cubicBezTo>
                    <a:pt x="11562" y="10420"/>
                    <a:pt x="12246" y="9240"/>
                    <a:pt x="13119" y="8249"/>
                  </a:cubicBezTo>
                  <a:cubicBezTo>
                    <a:pt x="14606" y="6574"/>
                    <a:pt x="16635" y="5418"/>
                    <a:pt x="18570" y="4333"/>
                  </a:cubicBezTo>
                  <a:cubicBezTo>
                    <a:pt x="20339" y="3342"/>
                    <a:pt x="22180" y="2327"/>
                    <a:pt x="23619" y="911"/>
                  </a:cubicBezTo>
                  <a:close/>
                  <a:moveTo>
                    <a:pt x="23934" y="1"/>
                  </a:moveTo>
                  <a:cubicBezTo>
                    <a:pt x="23869" y="1"/>
                    <a:pt x="23806" y="17"/>
                    <a:pt x="23761" y="62"/>
                  </a:cubicBezTo>
                  <a:cubicBezTo>
                    <a:pt x="22298" y="1714"/>
                    <a:pt x="20292" y="2846"/>
                    <a:pt x="18334" y="3931"/>
                  </a:cubicBezTo>
                  <a:cubicBezTo>
                    <a:pt x="16375" y="5064"/>
                    <a:pt x="14299" y="6197"/>
                    <a:pt x="12765" y="7943"/>
                  </a:cubicBezTo>
                  <a:cubicBezTo>
                    <a:pt x="11845" y="8981"/>
                    <a:pt x="11184" y="10184"/>
                    <a:pt x="10500" y="11364"/>
                  </a:cubicBezTo>
                  <a:cubicBezTo>
                    <a:pt x="9816" y="12497"/>
                    <a:pt x="9132" y="13676"/>
                    <a:pt x="8282" y="14667"/>
                  </a:cubicBezTo>
                  <a:cubicBezTo>
                    <a:pt x="6443" y="16798"/>
                    <a:pt x="3539" y="18076"/>
                    <a:pt x="703" y="18076"/>
                  </a:cubicBezTo>
                  <a:cubicBezTo>
                    <a:pt x="555" y="18076"/>
                    <a:pt x="407" y="18072"/>
                    <a:pt x="260" y="18065"/>
                  </a:cubicBezTo>
                  <a:cubicBezTo>
                    <a:pt x="142" y="18065"/>
                    <a:pt x="47" y="18136"/>
                    <a:pt x="24" y="18254"/>
                  </a:cubicBezTo>
                  <a:cubicBezTo>
                    <a:pt x="0" y="18348"/>
                    <a:pt x="47" y="18443"/>
                    <a:pt x="142" y="18513"/>
                  </a:cubicBezTo>
                  <a:cubicBezTo>
                    <a:pt x="873" y="18867"/>
                    <a:pt x="1628" y="19127"/>
                    <a:pt x="2407" y="19316"/>
                  </a:cubicBezTo>
                  <a:cubicBezTo>
                    <a:pt x="3398" y="19545"/>
                    <a:pt x="4434" y="19660"/>
                    <a:pt x="5490" y="19660"/>
                  </a:cubicBezTo>
                  <a:cubicBezTo>
                    <a:pt x="7477" y="19660"/>
                    <a:pt x="9534" y="19251"/>
                    <a:pt x="11491" y="18419"/>
                  </a:cubicBezTo>
                  <a:cubicBezTo>
                    <a:pt x="14889" y="17003"/>
                    <a:pt x="17909" y="14384"/>
                    <a:pt x="20198" y="10868"/>
                  </a:cubicBezTo>
                  <a:cubicBezTo>
                    <a:pt x="22345" y="7565"/>
                    <a:pt x="23737" y="3908"/>
                    <a:pt x="24185" y="251"/>
                  </a:cubicBezTo>
                  <a:cubicBezTo>
                    <a:pt x="24185" y="156"/>
                    <a:pt x="24115" y="38"/>
                    <a:pt x="24044" y="15"/>
                  </a:cubicBezTo>
                  <a:cubicBezTo>
                    <a:pt x="24009" y="6"/>
                    <a:pt x="23972" y="1"/>
                    <a:pt x="23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726388" y="4110764"/>
              <a:ext cx="633935" cy="507292"/>
            </a:xfrm>
            <a:custGeom>
              <a:avLst/>
              <a:gdLst/>
              <a:ahLst/>
              <a:cxnLst/>
              <a:rect l="l" t="t" r="r" b="b"/>
              <a:pathLst>
                <a:path w="29023" h="23225" extrusionOk="0">
                  <a:moveTo>
                    <a:pt x="1794" y="889"/>
                  </a:moveTo>
                  <a:cubicBezTo>
                    <a:pt x="9792" y="3107"/>
                    <a:pt x="17178" y="8416"/>
                    <a:pt x="21779" y="15282"/>
                  </a:cubicBezTo>
                  <a:lnTo>
                    <a:pt x="22557" y="16532"/>
                  </a:lnTo>
                  <a:cubicBezTo>
                    <a:pt x="23973" y="18727"/>
                    <a:pt x="25460" y="20968"/>
                    <a:pt x="27607" y="22549"/>
                  </a:cubicBezTo>
                  <a:cubicBezTo>
                    <a:pt x="18475" y="20709"/>
                    <a:pt x="10123" y="14645"/>
                    <a:pt x="5640" y="6457"/>
                  </a:cubicBezTo>
                  <a:cubicBezTo>
                    <a:pt x="5451" y="6127"/>
                    <a:pt x="5286" y="5797"/>
                    <a:pt x="5097" y="5466"/>
                  </a:cubicBezTo>
                  <a:cubicBezTo>
                    <a:pt x="4625" y="4570"/>
                    <a:pt x="4153" y="3649"/>
                    <a:pt x="3563" y="2800"/>
                  </a:cubicBezTo>
                  <a:cubicBezTo>
                    <a:pt x="3044" y="1998"/>
                    <a:pt x="2407" y="1384"/>
                    <a:pt x="1794" y="889"/>
                  </a:cubicBezTo>
                  <a:close/>
                  <a:moveTo>
                    <a:pt x="230" y="1"/>
                  </a:moveTo>
                  <a:cubicBezTo>
                    <a:pt x="134" y="1"/>
                    <a:pt x="42" y="64"/>
                    <a:pt x="24" y="157"/>
                  </a:cubicBezTo>
                  <a:cubicBezTo>
                    <a:pt x="0" y="275"/>
                    <a:pt x="48" y="393"/>
                    <a:pt x="189" y="440"/>
                  </a:cubicBezTo>
                  <a:cubicBezTo>
                    <a:pt x="1298" y="889"/>
                    <a:pt x="2313" y="1738"/>
                    <a:pt x="3209" y="3036"/>
                  </a:cubicBezTo>
                  <a:cubicBezTo>
                    <a:pt x="3776" y="3862"/>
                    <a:pt x="4247" y="4782"/>
                    <a:pt x="4719" y="5679"/>
                  </a:cubicBezTo>
                  <a:cubicBezTo>
                    <a:pt x="4908" y="5985"/>
                    <a:pt x="5073" y="6339"/>
                    <a:pt x="5262" y="6670"/>
                  </a:cubicBezTo>
                  <a:cubicBezTo>
                    <a:pt x="9580" y="14598"/>
                    <a:pt x="17484" y="20591"/>
                    <a:pt x="26285" y="22714"/>
                  </a:cubicBezTo>
                  <a:cubicBezTo>
                    <a:pt x="27088" y="22927"/>
                    <a:pt x="27914" y="23092"/>
                    <a:pt x="28739" y="23210"/>
                  </a:cubicBezTo>
                  <a:cubicBezTo>
                    <a:pt x="28765" y="23220"/>
                    <a:pt x="28790" y="23225"/>
                    <a:pt x="28814" y="23225"/>
                  </a:cubicBezTo>
                  <a:cubicBezTo>
                    <a:pt x="28903" y="23225"/>
                    <a:pt x="28980" y="23161"/>
                    <a:pt x="28999" y="23068"/>
                  </a:cubicBezTo>
                  <a:cubicBezTo>
                    <a:pt x="29023" y="22950"/>
                    <a:pt x="28975" y="22832"/>
                    <a:pt x="28881" y="22785"/>
                  </a:cubicBezTo>
                  <a:cubicBezTo>
                    <a:pt x="26262" y="21299"/>
                    <a:pt x="24657" y="18845"/>
                    <a:pt x="22982" y="16249"/>
                  </a:cubicBezTo>
                  <a:cubicBezTo>
                    <a:pt x="22675" y="15848"/>
                    <a:pt x="22416" y="15423"/>
                    <a:pt x="22156" y="15022"/>
                  </a:cubicBezTo>
                  <a:cubicBezTo>
                    <a:pt x="17201" y="7566"/>
                    <a:pt x="9061" y="1951"/>
                    <a:pt x="307" y="16"/>
                  </a:cubicBezTo>
                  <a:cubicBezTo>
                    <a:pt x="282" y="6"/>
                    <a:pt x="256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948002" y="4126753"/>
              <a:ext cx="749897" cy="190641"/>
            </a:xfrm>
            <a:custGeom>
              <a:avLst/>
              <a:gdLst/>
              <a:ahLst/>
              <a:cxnLst/>
              <a:rect l="l" t="t" r="r" b="b"/>
              <a:pathLst>
                <a:path w="34332" h="8728" extrusionOk="0">
                  <a:moveTo>
                    <a:pt x="11534" y="412"/>
                  </a:moveTo>
                  <a:cubicBezTo>
                    <a:pt x="11766" y="412"/>
                    <a:pt x="11996" y="413"/>
                    <a:pt x="12223" y="416"/>
                  </a:cubicBezTo>
                  <a:cubicBezTo>
                    <a:pt x="16729" y="534"/>
                    <a:pt x="20646" y="1360"/>
                    <a:pt x="23902" y="2870"/>
                  </a:cubicBezTo>
                  <a:cubicBezTo>
                    <a:pt x="25106" y="3436"/>
                    <a:pt x="26262" y="4144"/>
                    <a:pt x="27394" y="4781"/>
                  </a:cubicBezTo>
                  <a:cubicBezTo>
                    <a:pt x="29235" y="5843"/>
                    <a:pt x="31122" y="6952"/>
                    <a:pt x="33152" y="7566"/>
                  </a:cubicBezTo>
                  <a:cubicBezTo>
                    <a:pt x="31073" y="8038"/>
                    <a:pt x="28879" y="8275"/>
                    <a:pt x="26580" y="8275"/>
                  </a:cubicBezTo>
                  <a:cubicBezTo>
                    <a:pt x="23478" y="8275"/>
                    <a:pt x="20185" y="7843"/>
                    <a:pt x="16729" y="6976"/>
                  </a:cubicBezTo>
                  <a:cubicBezTo>
                    <a:pt x="14181" y="6315"/>
                    <a:pt x="11444" y="5442"/>
                    <a:pt x="8377" y="4262"/>
                  </a:cubicBezTo>
                  <a:cubicBezTo>
                    <a:pt x="7173" y="3790"/>
                    <a:pt x="5876" y="3295"/>
                    <a:pt x="4365" y="2634"/>
                  </a:cubicBezTo>
                  <a:cubicBezTo>
                    <a:pt x="3988" y="2493"/>
                    <a:pt x="3563" y="2304"/>
                    <a:pt x="3162" y="2162"/>
                  </a:cubicBezTo>
                  <a:cubicBezTo>
                    <a:pt x="2360" y="1832"/>
                    <a:pt x="1534" y="1549"/>
                    <a:pt x="803" y="1124"/>
                  </a:cubicBezTo>
                  <a:cubicBezTo>
                    <a:pt x="1251" y="1006"/>
                    <a:pt x="1841" y="983"/>
                    <a:pt x="2313" y="983"/>
                  </a:cubicBezTo>
                  <a:cubicBezTo>
                    <a:pt x="2596" y="959"/>
                    <a:pt x="2855" y="959"/>
                    <a:pt x="3091" y="935"/>
                  </a:cubicBezTo>
                  <a:cubicBezTo>
                    <a:pt x="4318" y="817"/>
                    <a:pt x="5286" y="699"/>
                    <a:pt x="6206" y="629"/>
                  </a:cubicBezTo>
                  <a:cubicBezTo>
                    <a:pt x="8167" y="484"/>
                    <a:pt x="9912" y="412"/>
                    <a:pt x="11534" y="412"/>
                  </a:cubicBezTo>
                  <a:close/>
                  <a:moveTo>
                    <a:pt x="11102" y="1"/>
                  </a:moveTo>
                  <a:cubicBezTo>
                    <a:pt x="9592" y="1"/>
                    <a:pt x="7980" y="72"/>
                    <a:pt x="6159" y="204"/>
                  </a:cubicBezTo>
                  <a:cubicBezTo>
                    <a:pt x="5262" y="298"/>
                    <a:pt x="4247" y="393"/>
                    <a:pt x="3068" y="511"/>
                  </a:cubicBezTo>
                  <a:cubicBezTo>
                    <a:pt x="2832" y="511"/>
                    <a:pt x="2572" y="534"/>
                    <a:pt x="2313" y="534"/>
                  </a:cubicBezTo>
                  <a:cubicBezTo>
                    <a:pt x="1534" y="558"/>
                    <a:pt x="661" y="605"/>
                    <a:pt x="118" y="912"/>
                  </a:cubicBezTo>
                  <a:cubicBezTo>
                    <a:pt x="71" y="983"/>
                    <a:pt x="0" y="1030"/>
                    <a:pt x="0" y="1124"/>
                  </a:cubicBezTo>
                  <a:cubicBezTo>
                    <a:pt x="0" y="1219"/>
                    <a:pt x="71" y="1313"/>
                    <a:pt x="118" y="1336"/>
                  </a:cubicBezTo>
                  <a:cubicBezTo>
                    <a:pt x="968" y="1856"/>
                    <a:pt x="2006" y="2257"/>
                    <a:pt x="2973" y="2634"/>
                  </a:cubicBezTo>
                  <a:cubicBezTo>
                    <a:pt x="3398" y="2776"/>
                    <a:pt x="3776" y="2965"/>
                    <a:pt x="4153" y="3106"/>
                  </a:cubicBezTo>
                  <a:cubicBezTo>
                    <a:pt x="5663" y="3720"/>
                    <a:pt x="6961" y="4262"/>
                    <a:pt x="8164" y="4734"/>
                  </a:cubicBezTo>
                  <a:cubicBezTo>
                    <a:pt x="11279" y="5914"/>
                    <a:pt x="14016" y="6787"/>
                    <a:pt x="16588" y="7448"/>
                  </a:cubicBezTo>
                  <a:cubicBezTo>
                    <a:pt x="16659" y="7448"/>
                    <a:pt x="16777" y="7471"/>
                    <a:pt x="16871" y="7495"/>
                  </a:cubicBezTo>
                  <a:cubicBezTo>
                    <a:pt x="20295" y="8319"/>
                    <a:pt x="23549" y="8728"/>
                    <a:pt x="26626" y="8728"/>
                  </a:cubicBezTo>
                  <a:cubicBezTo>
                    <a:pt x="29272" y="8728"/>
                    <a:pt x="31787" y="8425"/>
                    <a:pt x="34166" y="7825"/>
                  </a:cubicBezTo>
                  <a:cubicBezTo>
                    <a:pt x="34284" y="7802"/>
                    <a:pt x="34331" y="7707"/>
                    <a:pt x="34331" y="7589"/>
                  </a:cubicBezTo>
                  <a:cubicBezTo>
                    <a:pt x="34331" y="7471"/>
                    <a:pt x="34284" y="7377"/>
                    <a:pt x="34166" y="7353"/>
                  </a:cubicBezTo>
                  <a:cubicBezTo>
                    <a:pt x="31830" y="6811"/>
                    <a:pt x="29707" y="5584"/>
                    <a:pt x="27630" y="4404"/>
                  </a:cubicBezTo>
                  <a:cubicBezTo>
                    <a:pt x="26498" y="3743"/>
                    <a:pt x="25318" y="3035"/>
                    <a:pt x="24091" y="2493"/>
                  </a:cubicBezTo>
                  <a:cubicBezTo>
                    <a:pt x="20788" y="959"/>
                    <a:pt x="16777" y="133"/>
                    <a:pt x="12246" y="15"/>
                  </a:cubicBezTo>
                  <a:cubicBezTo>
                    <a:pt x="11870" y="6"/>
                    <a:pt x="11490" y="1"/>
                    <a:pt x="11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72390" y="3798263"/>
              <a:ext cx="1094702" cy="369116"/>
            </a:xfrm>
            <a:custGeom>
              <a:avLst/>
              <a:gdLst/>
              <a:ahLst/>
              <a:cxnLst/>
              <a:rect l="l" t="t" r="r" b="b"/>
              <a:pathLst>
                <a:path w="50118" h="16899" extrusionOk="0">
                  <a:moveTo>
                    <a:pt x="237" y="0"/>
                  </a:moveTo>
                  <a:cubicBezTo>
                    <a:pt x="119" y="0"/>
                    <a:pt x="1" y="118"/>
                    <a:pt x="1" y="236"/>
                  </a:cubicBezTo>
                  <a:cubicBezTo>
                    <a:pt x="1" y="354"/>
                    <a:pt x="119" y="472"/>
                    <a:pt x="237" y="472"/>
                  </a:cubicBezTo>
                  <a:cubicBezTo>
                    <a:pt x="4744" y="590"/>
                    <a:pt x="8920" y="2431"/>
                    <a:pt x="12082" y="3988"/>
                  </a:cubicBezTo>
                  <a:cubicBezTo>
                    <a:pt x="13379" y="4601"/>
                    <a:pt x="14677" y="5309"/>
                    <a:pt x="15928" y="5994"/>
                  </a:cubicBezTo>
                  <a:cubicBezTo>
                    <a:pt x="18311" y="7291"/>
                    <a:pt x="20765" y="8613"/>
                    <a:pt x="23313" y="9651"/>
                  </a:cubicBezTo>
                  <a:cubicBezTo>
                    <a:pt x="25625" y="10571"/>
                    <a:pt x="28032" y="11279"/>
                    <a:pt x="30368" y="11940"/>
                  </a:cubicBezTo>
                  <a:cubicBezTo>
                    <a:pt x="32562" y="12600"/>
                    <a:pt x="34828" y="13237"/>
                    <a:pt x="36975" y="14110"/>
                  </a:cubicBezTo>
                  <a:cubicBezTo>
                    <a:pt x="37588" y="14346"/>
                    <a:pt x="38225" y="14606"/>
                    <a:pt x="38815" y="14842"/>
                  </a:cubicBezTo>
                  <a:cubicBezTo>
                    <a:pt x="40254" y="15432"/>
                    <a:pt x="41717" y="16045"/>
                    <a:pt x="43251" y="16470"/>
                  </a:cubicBezTo>
                  <a:cubicBezTo>
                    <a:pt x="43345" y="16493"/>
                    <a:pt x="43416" y="16493"/>
                    <a:pt x="43487" y="16517"/>
                  </a:cubicBezTo>
                  <a:cubicBezTo>
                    <a:pt x="44336" y="16732"/>
                    <a:pt x="45348" y="16898"/>
                    <a:pt x="46417" y="16898"/>
                  </a:cubicBezTo>
                  <a:cubicBezTo>
                    <a:pt x="47575" y="16898"/>
                    <a:pt x="48799" y="16703"/>
                    <a:pt x="49952" y="16163"/>
                  </a:cubicBezTo>
                  <a:cubicBezTo>
                    <a:pt x="50070" y="16116"/>
                    <a:pt x="50117" y="15974"/>
                    <a:pt x="50070" y="15856"/>
                  </a:cubicBezTo>
                  <a:cubicBezTo>
                    <a:pt x="50036" y="15771"/>
                    <a:pt x="49940" y="15710"/>
                    <a:pt x="49844" y="15710"/>
                  </a:cubicBezTo>
                  <a:cubicBezTo>
                    <a:pt x="49808" y="15710"/>
                    <a:pt x="49772" y="15719"/>
                    <a:pt x="49740" y="15738"/>
                  </a:cubicBezTo>
                  <a:cubicBezTo>
                    <a:pt x="48654" y="16246"/>
                    <a:pt x="47492" y="16429"/>
                    <a:pt x="46386" y="16429"/>
                  </a:cubicBezTo>
                  <a:cubicBezTo>
                    <a:pt x="45280" y="16429"/>
                    <a:pt x="44230" y="16246"/>
                    <a:pt x="43369" y="16022"/>
                  </a:cubicBezTo>
                  <a:cubicBezTo>
                    <a:pt x="41883" y="15644"/>
                    <a:pt x="40396" y="15031"/>
                    <a:pt x="38980" y="14441"/>
                  </a:cubicBezTo>
                  <a:cubicBezTo>
                    <a:pt x="38390" y="14205"/>
                    <a:pt x="37777" y="13922"/>
                    <a:pt x="37163" y="13686"/>
                  </a:cubicBezTo>
                  <a:cubicBezTo>
                    <a:pt x="34969" y="12836"/>
                    <a:pt x="32704" y="12199"/>
                    <a:pt x="30486" y="11538"/>
                  </a:cubicBezTo>
                  <a:cubicBezTo>
                    <a:pt x="28150" y="10854"/>
                    <a:pt x="25767" y="10146"/>
                    <a:pt x="23502" y="9250"/>
                  </a:cubicBezTo>
                  <a:cubicBezTo>
                    <a:pt x="20954" y="8211"/>
                    <a:pt x="18523" y="6890"/>
                    <a:pt x="16164" y="5616"/>
                  </a:cubicBezTo>
                  <a:cubicBezTo>
                    <a:pt x="14890" y="4932"/>
                    <a:pt x="13592" y="4224"/>
                    <a:pt x="12294" y="3587"/>
                  </a:cubicBezTo>
                  <a:cubicBezTo>
                    <a:pt x="9085" y="1982"/>
                    <a:pt x="4838" y="118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027538" y="3650149"/>
              <a:ext cx="798846" cy="166178"/>
            </a:xfrm>
            <a:custGeom>
              <a:avLst/>
              <a:gdLst/>
              <a:ahLst/>
              <a:cxnLst/>
              <a:rect l="l" t="t" r="r" b="b"/>
              <a:pathLst>
                <a:path w="36573" h="7608" extrusionOk="0">
                  <a:moveTo>
                    <a:pt x="22071" y="1"/>
                  </a:moveTo>
                  <a:cubicBezTo>
                    <a:pt x="20503" y="1"/>
                    <a:pt x="18857" y="130"/>
                    <a:pt x="17130" y="387"/>
                  </a:cubicBezTo>
                  <a:cubicBezTo>
                    <a:pt x="10995" y="1331"/>
                    <a:pt x="5073" y="3785"/>
                    <a:pt x="47" y="7466"/>
                  </a:cubicBezTo>
                  <a:cubicBezTo>
                    <a:pt x="0" y="7489"/>
                    <a:pt x="0" y="7560"/>
                    <a:pt x="24" y="7584"/>
                  </a:cubicBezTo>
                  <a:cubicBezTo>
                    <a:pt x="47" y="7607"/>
                    <a:pt x="47" y="7607"/>
                    <a:pt x="71" y="7607"/>
                  </a:cubicBezTo>
                  <a:cubicBezTo>
                    <a:pt x="118" y="7607"/>
                    <a:pt x="142" y="7607"/>
                    <a:pt x="142" y="7584"/>
                  </a:cubicBezTo>
                  <a:cubicBezTo>
                    <a:pt x="5167" y="3926"/>
                    <a:pt x="11019" y="1472"/>
                    <a:pt x="17154" y="529"/>
                  </a:cubicBezTo>
                  <a:cubicBezTo>
                    <a:pt x="18850" y="275"/>
                    <a:pt x="20474" y="145"/>
                    <a:pt x="22018" y="145"/>
                  </a:cubicBezTo>
                  <a:cubicBezTo>
                    <a:pt x="23631" y="145"/>
                    <a:pt x="25158" y="286"/>
                    <a:pt x="26592" y="576"/>
                  </a:cubicBezTo>
                  <a:cubicBezTo>
                    <a:pt x="29754" y="1189"/>
                    <a:pt x="32939" y="2534"/>
                    <a:pt x="36431" y="4752"/>
                  </a:cubicBezTo>
                  <a:cubicBezTo>
                    <a:pt x="36445" y="4759"/>
                    <a:pt x="36457" y="4762"/>
                    <a:pt x="36468" y="4762"/>
                  </a:cubicBezTo>
                  <a:cubicBezTo>
                    <a:pt x="36494" y="4762"/>
                    <a:pt x="36516" y="4745"/>
                    <a:pt x="36549" y="4729"/>
                  </a:cubicBezTo>
                  <a:cubicBezTo>
                    <a:pt x="36573" y="4658"/>
                    <a:pt x="36549" y="4634"/>
                    <a:pt x="36502" y="4611"/>
                  </a:cubicBezTo>
                  <a:cubicBezTo>
                    <a:pt x="33010" y="2416"/>
                    <a:pt x="29777" y="1048"/>
                    <a:pt x="26639" y="411"/>
                  </a:cubicBezTo>
                  <a:cubicBezTo>
                    <a:pt x="25196" y="136"/>
                    <a:pt x="23674" y="1"/>
                    <a:pt x="2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034746" y="3848894"/>
              <a:ext cx="283472" cy="565262"/>
            </a:xfrm>
            <a:custGeom>
              <a:avLst/>
              <a:gdLst/>
              <a:ahLst/>
              <a:cxnLst/>
              <a:rect l="l" t="t" r="r" b="b"/>
              <a:pathLst>
                <a:path w="12978" h="25879" extrusionOk="0">
                  <a:moveTo>
                    <a:pt x="307" y="349"/>
                  </a:moveTo>
                  <a:lnTo>
                    <a:pt x="307" y="349"/>
                  </a:lnTo>
                  <a:cubicBezTo>
                    <a:pt x="3705" y="2732"/>
                    <a:pt x="6135" y="6578"/>
                    <a:pt x="6772" y="10660"/>
                  </a:cubicBezTo>
                  <a:cubicBezTo>
                    <a:pt x="6890" y="11320"/>
                    <a:pt x="6937" y="11981"/>
                    <a:pt x="7008" y="12665"/>
                  </a:cubicBezTo>
                  <a:cubicBezTo>
                    <a:pt x="7150" y="14199"/>
                    <a:pt x="7291" y="15756"/>
                    <a:pt x="7952" y="17172"/>
                  </a:cubicBezTo>
                  <a:cubicBezTo>
                    <a:pt x="8471" y="18305"/>
                    <a:pt x="9273" y="19272"/>
                    <a:pt x="10076" y="20216"/>
                  </a:cubicBezTo>
                  <a:cubicBezTo>
                    <a:pt x="10359" y="20546"/>
                    <a:pt x="10665" y="20900"/>
                    <a:pt x="10925" y="21254"/>
                  </a:cubicBezTo>
                  <a:cubicBezTo>
                    <a:pt x="12081" y="22693"/>
                    <a:pt x="12647" y="24015"/>
                    <a:pt x="12695" y="25242"/>
                  </a:cubicBezTo>
                  <a:cubicBezTo>
                    <a:pt x="12058" y="23236"/>
                    <a:pt x="10288" y="21655"/>
                    <a:pt x="8636" y="20357"/>
                  </a:cubicBezTo>
                  <a:lnTo>
                    <a:pt x="8306" y="20098"/>
                  </a:lnTo>
                  <a:cubicBezTo>
                    <a:pt x="6607" y="18753"/>
                    <a:pt x="4837" y="17361"/>
                    <a:pt x="4035" y="15379"/>
                  </a:cubicBezTo>
                  <a:cubicBezTo>
                    <a:pt x="3540" y="14199"/>
                    <a:pt x="3445" y="12878"/>
                    <a:pt x="3351" y="11580"/>
                  </a:cubicBezTo>
                  <a:lnTo>
                    <a:pt x="3257" y="10613"/>
                  </a:lnTo>
                  <a:cubicBezTo>
                    <a:pt x="2950" y="6885"/>
                    <a:pt x="1888" y="3180"/>
                    <a:pt x="307" y="349"/>
                  </a:cubicBezTo>
                  <a:close/>
                  <a:moveTo>
                    <a:pt x="62" y="1"/>
                  </a:moveTo>
                  <a:cubicBezTo>
                    <a:pt x="48" y="1"/>
                    <a:pt x="36" y="6"/>
                    <a:pt x="24" y="18"/>
                  </a:cubicBezTo>
                  <a:cubicBezTo>
                    <a:pt x="24" y="42"/>
                    <a:pt x="0" y="65"/>
                    <a:pt x="24" y="113"/>
                  </a:cubicBezTo>
                  <a:cubicBezTo>
                    <a:pt x="1652" y="2968"/>
                    <a:pt x="2761" y="6767"/>
                    <a:pt x="3115" y="10613"/>
                  </a:cubicBezTo>
                  <a:lnTo>
                    <a:pt x="3209" y="11580"/>
                  </a:lnTo>
                  <a:cubicBezTo>
                    <a:pt x="3304" y="12878"/>
                    <a:pt x="3375" y="14223"/>
                    <a:pt x="3894" y="15450"/>
                  </a:cubicBezTo>
                  <a:cubicBezTo>
                    <a:pt x="4672" y="17455"/>
                    <a:pt x="6489" y="18871"/>
                    <a:pt x="8188" y="20216"/>
                  </a:cubicBezTo>
                  <a:lnTo>
                    <a:pt x="8518" y="20475"/>
                  </a:lnTo>
                  <a:cubicBezTo>
                    <a:pt x="10288" y="21915"/>
                    <a:pt x="12223" y="23590"/>
                    <a:pt x="12671" y="25832"/>
                  </a:cubicBezTo>
                  <a:cubicBezTo>
                    <a:pt x="12671" y="25855"/>
                    <a:pt x="12695" y="25879"/>
                    <a:pt x="12742" y="25879"/>
                  </a:cubicBezTo>
                  <a:cubicBezTo>
                    <a:pt x="12789" y="25879"/>
                    <a:pt x="12813" y="25855"/>
                    <a:pt x="12813" y="25832"/>
                  </a:cubicBezTo>
                  <a:cubicBezTo>
                    <a:pt x="12978" y="24416"/>
                    <a:pt x="12388" y="22906"/>
                    <a:pt x="11043" y="21207"/>
                  </a:cubicBezTo>
                  <a:cubicBezTo>
                    <a:pt x="10760" y="20829"/>
                    <a:pt x="10500" y="20499"/>
                    <a:pt x="10194" y="20169"/>
                  </a:cubicBezTo>
                  <a:cubicBezTo>
                    <a:pt x="9439" y="19225"/>
                    <a:pt x="8613" y="18281"/>
                    <a:pt x="8094" y="17148"/>
                  </a:cubicBezTo>
                  <a:cubicBezTo>
                    <a:pt x="7457" y="15756"/>
                    <a:pt x="7315" y="14199"/>
                    <a:pt x="7150" y="12689"/>
                  </a:cubicBezTo>
                  <a:cubicBezTo>
                    <a:pt x="7103" y="12028"/>
                    <a:pt x="7032" y="11344"/>
                    <a:pt x="6914" y="10660"/>
                  </a:cubicBezTo>
                  <a:cubicBezTo>
                    <a:pt x="6253" y="6389"/>
                    <a:pt x="3681" y="2401"/>
                    <a:pt x="118" y="18"/>
                  </a:cubicBezTo>
                  <a:cubicBezTo>
                    <a:pt x="95" y="6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1025987" y="3684333"/>
              <a:ext cx="784932" cy="132060"/>
            </a:xfrm>
            <a:custGeom>
              <a:avLst/>
              <a:gdLst/>
              <a:ahLst/>
              <a:cxnLst/>
              <a:rect l="l" t="t" r="r" b="b"/>
              <a:pathLst>
                <a:path w="35936" h="6046" extrusionOk="0">
                  <a:moveTo>
                    <a:pt x="24269" y="0"/>
                  </a:moveTo>
                  <a:cubicBezTo>
                    <a:pt x="21941" y="0"/>
                    <a:pt x="19618" y="343"/>
                    <a:pt x="17414" y="1040"/>
                  </a:cubicBezTo>
                  <a:cubicBezTo>
                    <a:pt x="15668" y="1606"/>
                    <a:pt x="13992" y="2338"/>
                    <a:pt x="12364" y="3069"/>
                  </a:cubicBezTo>
                  <a:cubicBezTo>
                    <a:pt x="11279" y="3565"/>
                    <a:pt x="10123" y="4084"/>
                    <a:pt x="8967" y="4508"/>
                  </a:cubicBezTo>
                  <a:cubicBezTo>
                    <a:pt x="6574" y="5436"/>
                    <a:pt x="4450" y="5893"/>
                    <a:pt x="2542" y="5893"/>
                  </a:cubicBezTo>
                  <a:cubicBezTo>
                    <a:pt x="1684" y="5893"/>
                    <a:pt x="870" y="5800"/>
                    <a:pt x="95" y="5617"/>
                  </a:cubicBezTo>
                  <a:cubicBezTo>
                    <a:pt x="71" y="5617"/>
                    <a:pt x="0" y="5641"/>
                    <a:pt x="0" y="5665"/>
                  </a:cubicBezTo>
                  <a:cubicBezTo>
                    <a:pt x="0" y="5688"/>
                    <a:pt x="47" y="5759"/>
                    <a:pt x="71" y="5759"/>
                  </a:cubicBezTo>
                  <a:cubicBezTo>
                    <a:pt x="858" y="5950"/>
                    <a:pt x="1687" y="6045"/>
                    <a:pt x="2560" y="6045"/>
                  </a:cubicBezTo>
                  <a:cubicBezTo>
                    <a:pt x="4488" y="6045"/>
                    <a:pt x="6634" y="5583"/>
                    <a:pt x="9037" y="4674"/>
                  </a:cubicBezTo>
                  <a:cubicBezTo>
                    <a:pt x="10170" y="4225"/>
                    <a:pt x="11326" y="3730"/>
                    <a:pt x="12411" y="3211"/>
                  </a:cubicBezTo>
                  <a:cubicBezTo>
                    <a:pt x="14040" y="2479"/>
                    <a:pt x="15715" y="1724"/>
                    <a:pt x="17437" y="1182"/>
                  </a:cubicBezTo>
                  <a:cubicBezTo>
                    <a:pt x="19634" y="492"/>
                    <a:pt x="21945" y="152"/>
                    <a:pt x="24258" y="152"/>
                  </a:cubicBezTo>
                  <a:cubicBezTo>
                    <a:pt x="28280" y="152"/>
                    <a:pt x="32311" y="1180"/>
                    <a:pt x="35771" y="3187"/>
                  </a:cubicBezTo>
                  <a:cubicBezTo>
                    <a:pt x="35792" y="3194"/>
                    <a:pt x="35808" y="3197"/>
                    <a:pt x="35822" y="3197"/>
                  </a:cubicBezTo>
                  <a:cubicBezTo>
                    <a:pt x="35855" y="3197"/>
                    <a:pt x="35872" y="3180"/>
                    <a:pt x="35889" y="3164"/>
                  </a:cubicBezTo>
                  <a:cubicBezTo>
                    <a:pt x="35936" y="3093"/>
                    <a:pt x="35889" y="3069"/>
                    <a:pt x="35865" y="3046"/>
                  </a:cubicBezTo>
                  <a:cubicBezTo>
                    <a:pt x="32388" y="1037"/>
                    <a:pt x="28322" y="0"/>
                    <a:pt x="24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1282134" y="3783061"/>
              <a:ext cx="645795" cy="176946"/>
            </a:xfrm>
            <a:custGeom>
              <a:avLst/>
              <a:gdLst/>
              <a:ahLst/>
              <a:cxnLst/>
              <a:rect l="l" t="t" r="r" b="b"/>
              <a:pathLst>
                <a:path w="29566" h="8101" extrusionOk="0">
                  <a:moveTo>
                    <a:pt x="29482" y="0"/>
                  </a:moveTo>
                  <a:cubicBezTo>
                    <a:pt x="29459" y="0"/>
                    <a:pt x="29435" y="12"/>
                    <a:pt x="29424" y="36"/>
                  </a:cubicBezTo>
                  <a:cubicBezTo>
                    <a:pt x="26356" y="2560"/>
                    <a:pt x="22958" y="4637"/>
                    <a:pt x="19301" y="6194"/>
                  </a:cubicBezTo>
                  <a:cubicBezTo>
                    <a:pt x="17225" y="7067"/>
                    <a:pt x="15502" y="7610"/>
                    <a:pt x="13921" y="7822"/>
                  </a:cubicBezTo>
                  <a:cubicBezTo>
                    <a:pt x="13215" y="7911"/>
                    <a:pt x="12503" y="7949"/>
                    <a:pt x="11789" y="7949"/>
                  </a:cubicBezTo>
                  <a:cubicBezTo>
                    <a:pt x="10047" y="7949"/>
                    <a:pt x="8297" y="7726"/>
                    <a:pt x="6607" y="7492"/>
                  </a:cubicBezTo>
                  <a:cubicBezTo>
                    <a:pt x="4815" y="7278"/>
                    <a:pt x="3008" y="7031"/>
                    <a:pt x="1198" y="7031"/>
                  </a:cubicBezTo>
                  <a:cubicBezTo>
                    <a:pt x="814" y="7031"/>
                    <a:pt x="431" y="7042"/>
                    <a:pt x="47" y="7067"/>
                  </a:cubicBezTo>
                  <a:cubicBezTo>
                    <a:pt x="24" y="7067"/>
                    <a:pt x="0" y="7138"/>
                    <a:pt x="0" y="7161"/>
                  </a:cubicBezTo>
                  <a:cubicBezTo>
                    <a:pt x="0" y="7185"/>
                    <a:pt x="24" y="7232"/>
                    <a:pt x="47" y="7232"/>
                  </a:cubicBezTo>
                  <a:cubicBezTo>
                    <a:pt x="538" y="7190"/>
                    <a:pt x="1029" y="7171"/>
                    <a:pt x="1521" y="7171"/>
                  </a:cubicBezTo>
                  <a:cubicBezTo>
                    <a:pt x="3224" y="7171"/>
                    <a:pt x="4927" y="7395"/>
                    <a:pt x="6630" y="7633"/>
                  </a:cubicBezTo>
                  <a:cubicBezTo>
                    <a:pt x="8316" y="7867"/>
                    <a:pt x="10060" y="8101"/>
                    <a:pt x="11804" y="8101"/>
                  </a:cubicBezTo>
                  <a:cubicBezTo>
                    <a:pt x="12527" y="8101"/>
                    <a:pt x="13250" y="8060"/>
                    <a:pt x="13969" y="7964"/>
                  </a:cubicBezTo>
                  <a:cubicBezTo>
                    <a:pt x="15597" y="7751"/>
                    <a:pt x="17296" y="7232"/>
                    <a:pt x="19396" y="6336"/>
                  </a:cubicBezTo>
                  <a:cubicBezTo>
                    <a:pt x="23053" y="4778"/>
                    <a:pt x="26474" y="2678"/>
                    <a:pt x="29541" y="154"/>
                  </a:cubicBezTo>
                  <a:cubicBezTo>
                    <a:pt x="29565" y="106"/>
                    <a:pt x="29565" y="59"/>
                    <a:pt x="29541" y="36"/>
                  </a:cubicBezTo>
                  <a:cubicBezTo>
                    <a:pt x="29530" y="12"/>
                    <a:pt x="29506" y="0"/>
                    <a:pt x="29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264092" y="3777447"/>
              <a:ext cx="650426" cy="161525"/>
            </a:xfrm>
            <a:custGeom>
              <a:avLst/>
              <a:gdLst/>
              <a:ahLst/>
              <a:cxnLst/>
              <a:rect l="l" t="t" r="r" b="b"/>
              <a:pathLst>
                <a:path w="29778" h="7395" extrusionOk="0">
                  <a:moveTo>
                    <a:pt x="29663" y="0"/>
                  </a:moveTo>
                  <a:cubicBezTo>
                    <a:pt x="29652" y="0"/>
                    <a:pt x="29642" y="3"/>
                    <a:pt x="29636" y="10"/>
                  </a:cubicBezTo>
                  <a:cubicBezTo>
                    <a:pt x="29329" y="198"/>
                    <a:pt x="29023" y="434"/>
                    <a:pt x="28692" y="647"/>
                  </a:cubicBezTo>
                  <a:cubicBezTo>
                    <a:pt x="26805" y="1897"/>
                    <a:pt x="24445" y="3502"/>
                    <a:pt x="22345" y="3832"/>
                  </a:cubicBezTo>
                  <a:cubicBezTo>
                    <a:pt x="20599" y="4092"/>
                    <a:pt x="18806" y="4209"/>
                    <a:pt x="17060" y="4327"/>
                  </a:cubicBezTo>
                  <a:cubicBezTo>
                    <a:pt x="16352" y="4351"/>
                    <a:pt x="15620" y="4422"/>
                    <a:pt x="14889" y="4469"/>
                  </a:cubicBezTo>
                  <a:cubicBezTo>
                    <a:pt x="9863" y="4894"/>
                    <a:pt x="4885" y="5838"/>
                    <a:pt x="48" y="7253"/>
                  </a:cubicBezTo>
                  <a:cubicBezTo>
                    <a:pt x="0" y="7253"/>
                    <a:pt x="0" y="7300"/>
                    <a:pt x="0" y="7324"/>
                  </a:cubicBezTo>
                  <a:cubicBezTo>
                    <a:pt x="0" y="7371"/>
                    <a:pt x="24" y="7395"/>
                    <a:pt x="48" y="7395"/>
                  </a:cubicBezTo>
                  <a:lnTo>
                    <a:pt x="71" y="7395"/>
                  </a:lnTo>
                  <a:cubicBezTo>
                    <a:pt x="4885" y="5979"/>
                    <a:pt x="9863" y="5059"/>
                    <a:pt x="14889" y="4658"/>
                  </a:cubicBezTo>
                  <a:cubicBezTo>
                    <a:pt x="15620" y="4587"/>
                    <a:pt x="16352" y="4563"/>
                    <a:pt x="17060" y="4493"/>
                  </a:cubicBezTo>
                  <a:cubicBezTo>
                    <a:pt x="18806" y="4375"/>
                    <a:pt x="20599" y="4257"/>
                    <a:pt x="22369" y="3997"/>
                  </a:cubicBezTo>
                  <a:cubicBezTo>
                    <a:pt x="24492" y="3643"/>
                    <a:pt x="26852" y="2062"/>
                    <a:pt x="28787" y="788"/>
                  </a:cubicBezTo>
                  <a:cubicBezTo>
                    <a:pt x="29093" y="576"/>
                    <a:pt x="29424" y="363"/>
                    <a:pt x="29730" y="175"/>
                  </a:cubicBezTo>
                  <a:cubicBezTo>
                    <a:pt x="29754" y="127"/>
                    <a:pt x="29778" y="80"/>
                    <a:pt x="29754" y="57"/>
                  </a:cubicBezTo>
                  <a:cubicBezTo>
                    <a:pt x="29737" y="22"/>
                    <a:pt x="29694" y="0"/>
                    <a:pt x="29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1725362" y="3714257"/>
              <a:ext cx="467976" cy="411054"/>
            </a:xfrm>
            <a:custGeom>
              <a:avLst/>
              <a:gdLst/>
              <a:ahLst/>
              <a:cxnLst/>
              <a:rect l="l" t="t" r="r" b="b"/>
              <a:pathLst>
                <a:path w="21425" h="18819" extrusionOk="0">
                  <a:moveTo>
                    <a:pt x="21377" y="0"/>
                  </a:moveTo>
                  <a:cubicBezTo>
                    <a:pt x="21354" y="0"/>
                    <a:pt x="21307" y="0"/>
                    <a:pt x="21283" y="24"/>
                  </a:cubicBezTo>
                  <a:cubicBezTo>
                    <a:pt x="18711" y="3917"/>
                    <a:pt x="15833" y="7952"/>
                    <a:pt x="12411" y="11326"/>
                  </a:cubicBezTo>
                  <a:cubicBezTo>
                    <a:pt x="9745" y="13945"/>
                    <a:pt x="5427" y="17225"/>
                    <a:pt x="47" y="18051"/>
                  </a:cubicBezTo>
                  <a:cubicBezTo>
                    <a:pt x="24" y="18051"/>
                    <a:pt x="0" y="18098"/>
                    <a:pt x="0" y="18121"/>
                  </a:cubicBezTo>
                  <a:cubicBezTo>
                    <a:pt x="0" y="18169"/>
                    <a:pt x="47" y="18192"/>
                    <a:pt x="71" y="18192"/>
                  </a:cubicBezTo>
                  <a:cubicBezTo>
                    <a:pt x="5498" y="17366"/>
                    <a:pt x="9839" y="14063"/>
                    <a:pt x="12529" y="11444"/>
                  </a:cubicBezTo>
                  <a:cubicBezTo>
                    <a:pt x="15833" y="8164"/>
                    <a:pt x="18640" y="4271"/>
                    <a:pt x="21142" y="519"/>
                  </a:cubicBezTo>
                  <a:lnTo>
                    <a:pt x="21142" y="519"/>
                  </a:lnTo>
                  <a:cubicBezTo>
                    <a:pt x="19372" y="6607"/>
                    <a:pt x="15361" y="12034"/>
                    <a:pt x="10075" y="15526"/>
                  </a:cubicBezTo>
                  <a:cubicBezTo>
                    <a:pt x="6967" y="17591"/>
                    <a:pt x="3942" y="18653"/>
                    <a:pt x="1059" y="18653"/>
                  </a:cubicBezTo>
                  <a:cubicBezTo>
                    <a:pt x="879" y="18653"/>
                    <a:pt x="699" y="18649"/>
                    <a:pt x="519" y="18641"/>
                  </a:cubicBezTo>
                  <a:cubicBezTo>
                    <a:pt x="472" y="18641"/>
                    <a:pt x="425" y="18688"/>
                    <a:pt x="425" y="18711"/>
                  </a:cubicBezTo>
                  <a:cubicBezTo>
                    <a:pt x="425" y="18782"/>
                    <a:pt x="472" y="18806"/>
                    <a:pt x="496" y="18806"/>
                  </a:cubicBezTo>
                  <a:cubicBezTo>
                    <a:pt x="684" y="18814"/>
                    <a:pt x="874" y="18819"/>
                    <a:pt x="1063" y="18819"/>
                  </a:cubicBezTo>
                  <a:cubicBezTo>
                    <a:pt x="3984" y="18819"/>
                    <a:pt x="7044" y="17793"/>
                    <a:pt x="10146" y="15644"/>
                  </a:cubicBezTo>
                  <a:cubicBezTo>
                    <a:pt x="15573" y="12057"/>
                    <a:pt x="19702" y="6371"/>
                    <a:pt x="21401" y="71"/>
                  </a:cubicBezTo>
                  <a:cubicBezTo>
                    <a:pt x="21425" y="47"/>
                    <a:pt x="21401" y="24"/>
                    <a:pt x="2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336762" y="4004675"/>
              <a:ext cx="531384" cy="586777"/>
            </a:xfrm>
            <a:custGeom>
              <a:avLst/>
              <a:gdLst/>
              <a:ahLst/>
              <a:cxnLst/>
              <a:rect l="l" t="t" r="r" b="b"/>
              <a:pathLst>
                <a:path w="24328" h="26864" extrusionOk="0">
                  <a:moveTo>
                    <a:pt x="83" y="0"/>
                  </a:moveTo>
                  <a:cubicBezTo>
                    <a:pt x="59" y="0"/>
                    <a:pt x="36" y="12"/>
                    <a:pt x="24" y="36"/>
                  </a:cubicBezTo>
                  <a:cubicBezTo>
                    <a:pt x="0" y="59"/>
                    <a:pt x="0" y="106"/>
                    <a:pt x="24" y="130"/>
                  </a:cubicBezTo>
                  <a:cubicBezTo>
                    <a:pt x="1463" y="1310"/>
                    <a:pt x="2454" y="3174"/>
                    <a:pt x="3233" y="4849"/>
                  </a:cubicBezTo>
                  <a:cubicBezTo>
                    <a:pt x="4011" y="6477"/>
                    <a:pt x="4814" y="8152"/>
                    <a:pt x="6159" y="9379"/>
                  </a:cubicBezTo>
                  <a:cubicBezTo>
                    <a:pt x="7527" y="10583"/>
                    <a:pt x="9320" y="11173"/>
                    <a:pt x="11019" y="11739"/>
                  </a:cubicBezTo>
                  <a:cubicBezTo>
                    <a:pt x="11680" y="11928"/>
                    <a:pt x="12317" y="12140"/>
                    <a:pt x="12954" y="12376"/>
                  </a:cubicBezTo>
                  <a:cubicBezTo>
                    <a:pt x="18900" y="14688"/>
                    <a:pt x="23383" y="20469"/>
                    <a:pt x="24162" y="26816"/>
                  </a:cubicBezTo>
                  <a:cubicBezTo>
                    <a:pt x="24162" y="26840"/>
                    <a:pt x="24185" y="26864"/>
                    <a:pt x="24209" y="26864"/>
                  </a:cubicBezTo>
                  <a:cubicBezTo>
                    <a:pt x="24280" y="26840"/>
                    <a:pt x="24303" y="26816"/>
                    <a:pt x="24327" y="26816"/>
                  </a:cubicBezTo>
                  <a:cubicBezTo>
                    <a:pt x="23596" y="20446"/>
                    <a:pt x="19018" y="14570"/>
                    <a:pt x="13025" y="12258"/>
                  </a:cubicBezTo>
                  <a:cubicBezTo>
                    <a:pt x="12411" y="12022"/>
                    <a:pt x="11774" y="11833"/>
                    <a:pt x="11114" y="11621"/>
                  </a:cubicBezTo>
                  <a:cubicBezTo>
                    <a:pt x="9415" y="11055"/>
                    <a:pt x="7645" y="10465"/>
                    <a:pt x="6277" y="9285"/>
                  </a:cubicBezTo>
                  <a:cubicBezTo>
                    <a:pt x="4955" y="8105"/>
                    <a:pt x="4153" y="6430"/>
                    <a:pt x="3398" y="4802"/>
                  </a:cubicBezTo>
                  <a:cubicBezTo>
                    <a:pt x="2596" y="3079"/>
                    <a:pt x="1581" y="1239"/>
                    <a:pt x="142" y="36"/>
                  </a:cubicBezTo>
                  <a:cubicBezTo>
                    <a:pt x="130" y="12"/>
                    <a:pt x="10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1344997" y="4044931"/>
              <a:ext cx="515920" cy="558382"/>
            </a:xfrm>
            <a:custGeom>
              <a:avLst/>
              <a:gdLst/>
              <a:ahLst/>
              <a:cxnLst/>
              <a:rect l="l" t="t" r="r" b="b"/>
              <a:pathLst>
                <a:path w="23620" h="25564" extrusionOk="0">
                  <a:moveTo>
                    <a:pt x="120" y="1"/>
                  </a:moveTo>
                  <a:cubicBezTo>
                    <a:pt x="110" y="1"/>
                    <a:pt x="101" y="4"/>
                    <a:pt x="95" y="9"/>
                  </a:cubicBezTo>
                  <a:cubicBezTo>
                    <a:pt x="24" y="9"/>
                    <a:pt x="1" y="80"/>
                    <a:pt x="24" y="104"/>
                  </a:cubicBezTo>
                  <a:cubicBezTo>
                    <a:pt x="2124" y="5413"/>
                    <a:pt x="6183" y="10014"/>
                    <a:pt x="11185" y="12751"/>
                  </a:cubicBezTo>
                  <a:cubicBezTo>
                    <a:pt x="11893" y="13128"/>
                    <a:pt x="12648" y="13530"/>
                    <a:pt x="13379" y="13884"/>
                  </a:cubicBezTo>
                  <a:cubicBezTo>
                    <a:pt x="14559" y="14426"/>
                    <a:pt x="15786" y="15016"/>
                    <a:pt x="16871" y="15724"/>
                  </a:cubicBezTo>
                  <a:cubicBezTo>
                    <a:pt x="20269" y="17966"/>
                    <a:pt x="22676" y="21505"/>
                    <a:pt x="23502" y="25469"/>
                  </a:cubicBezTo>
                  <a:cubicBezTo>
                    <a:pt x="23502" y="25492"/>
                    <a:pt x="23549" y="25516"/>
                    <a:pt x="23572" y="25516"/>
                  </a:cubicBezTo>
                  <a:lnTo>
                    <a:pt x="23572" y="25563"/>
                  </a:lnTo>
                  <a:cubicBezTo>
                    <a:pt x="23596" y="25563"/>
                    <a:pt x="23620" y="25492"/>
                    <a:pt x="23620" y="25469"/>
                  </a:cubicBezTo>
                  <a:cubicBezTo>
                    <a:pt x="22794" y="21458"/>
                    <a:pt x="20340" y="17895"/>
                    <a:pt x="16919" y="15653"/>
                  </a:cubicBezTo>
                  <a:cubicBezTo>
                    <a:pt x="15833" y="14898"/>
                    <a:pt x="14630" y="14308"/>
                    <a:pt x="13450" y="13766"/>
                  </a:cubicBezTo>
                  <a:cubicBezTo>
                    <a:pt x="12719" y="13412"/>
                    <a:pt x="11964" y="13011"/>
                    <a:pt x="11232" y="12633"/>
                  </a:cubicBezTo>
                  <a:cubicBezTo>
                    <a:pt x="6277" y="9920"/>
                    <a:pt x="2242" y="5342"/>
                    <a:pt x="190" y="80"/>
                  </a:cubicBezTo>
                  <a:cubicBezTo>
                    <a:pt x="190" y="27"/>
                    <a:pt x="150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772258" y="4137892"/>
              <a:ext cx="548902" cy="456355"/>
            </a:xfrm>
            <a:custGeom>
              <a:avLst/>
              <a:gdLst/>
              <a:ahLst/>
              <a:cxnLst/>
              <a:rect l="l" t="t" r="r" b="b"/>
              <a:pathLst>
                <a:path w="25130" h="20893" extrusionOk="0">
                  <a:moveTo>
                    <a:pt x="118" y="1"/>
                  </a:moveTo>
                  <a:cubicBezTo>
                    <a:pt x="47" y="1"/>
                    <a:pt x="0" y="1"/>
                    <a:pt x="0" y="71"/>
                  </a:cubicBezTo>
                  <a:cubicBezTo>
                    <a:pt x="0" y="95"/>
                    <a:pt x="24" y="142"/>
                    <a:pt x="47" y="142"/>
                  </a:cubicBezTo>
                  <a:lnTo>
                    <a:pt x="71" y="142"/>
                  </a:lnTo>
                  <a:cubicBezTo>
                    <a:pt x="1699" y="567"/>
                    <a:pt x="3020" y="1700"/>
                    <a:pt x="4200" y="2738"/>
                  </a:cubicBezTo>
                  <a:lnTo>
                    <a:pt x="24799" y="20717"/>
                  </a:lnTo>
                  <a:cubicBezTo>
                    <a:pt x="22911" y="20387"/>
                    <a:pt x="21118" y="19608"/>
                    <a:pt x="19466" y="18499"/>
                  </a:cubicBezTo>
                  <a:cubicBezTo>
                    <a:pt x="17744" y="17343"/>
                    <a:pt x="16210" y="15927"/>
                    <a:pt x="14724" y="14535"/>
                  </a:cubicBezTo>
                  <a:lnTo>
                    <a:pt x="2808" y="3564"/>
                  </a:lnTo>
                  <a:cubicBezTo>
                    <a:pt x="2785" y="3552"/>
                    <a:pt x="2761" y="3546"/>
                    <a:pt x="2740" y="3546"/>
                  </a:cubicBezTo>
                  <a:cubicBezTo>
                    <a:pt x="2720" y="3546"/>
                    <a:pt x="2702" y="3552"/>
                    <a:pt x="2690" y="3564"/>
                  </a:cubicBezTo>
                  <a:cubicBezTo>
                    <a:pt x="2643" y="3587"/>
                    <a:pt x="2643" y="3658"/>
                    <a:pt x="2690" y="3682"/>
                  </a:cubicBezTo>
                  <a:lnTo>
                    <a:pt x="14606" y="14653"/>
                  </a:lnTo>
                  <a:cubicBezTo>
                    <a:pt x="16069" y="16045"/>
                    <a:pt x="17626" y="17461"/>
                    <a:pt x="19348" y="18641"/>
                  </a:cubicBezTo>
                  <a:cubicBezTo>
                    <a:pt x="20788" y="19632"/>
                    <a:pt x="22345" y="20363"/>
                    <a:pt x="23997" y="20741"/>
                  </a:cubicBezTo>
                  <a:cubicBezTo>
                    <a:pt x="24327" y="20788"/>
                    <a:pt x="24681" y="20882"/>
                    <a:pt x="25035" y="20882"/>
                  </a:cubicBezTo>
                  <a:cubicBezTo>
                    <a:pt x="25042" y="20889"/>
                    <a:pt x="25051" y="20892"/>
                    <a:pt x="25061" y="20892"/>
                  </a:cubicBezTo>
                  <a:cubicBezTo>
                    <a:pt x="25084" y="20892"/>
                    <a:pt x="25113" y="20876"/>
                    <a:pt x="25129" y="20859"/>
                  </a:cubicBezTo>
                  <a:cubicBezTo>
                    <a:pt x="25129" y="20835"/>
                    <a:pt x="25129" y="20788"/>
                    <a:pt x="25106" y="20765"/>
                  </a:cubicBezTo>
                  <a:lnTo>
                    <a:pt x="4295" y="2620"/>
                  </a:lnTo>
                  <a:cubicBezTo>
                    <a:pt x="3115" y="1605"/>
                    <a:pt x="1770" y="425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967573" y="4147983"/>
              <a:ext cx="691665" cy="151958"/>
            </a:xfrm>
            <a:custGeom>
              <a:avLst/>
              <a:gdLst/>
              <a:ahLst/>
              <a:cxnLst/>
              <a:rect l="l" t="t" r="r" b="b"/>
              <a:pathLst>
                <a:path w="31666" h="6957" extrusionOk="0">
                  <a:moveTo>
                    <a:pt x="496" y="341"/>
                  </a:moveTo>
                  <a:cubicBezTo>
                    <a:pt x="2966" y="1269"/>
                    <a:pt x="5848" y="1387"/>
                    <a:pt x="8743" y="1387"/>
                  </a:cubicBezTo>
                  <a:cubicBezTo>
                    <a:pt x="9306" y="1387"/>
                    <a:pt x="9869" y="1383"/>
                    <a:pt x="10430" y="1379"/>
                  </a:cubicBezTo>
                  <a:cubicBezTo>
                    <a:pt x="11210" y="1362"/>
                    <a:pt x="12000" y="1347"/>
                    <a:pt x="12788" y="1347"/>
                  </a:cubicBezTo>
                  <a:cubicBezTo>
                    <a:pt x="15361" y="1347"/>
                    <a:pt x="17924" y="1510"/>
                    <a:pt x="20128" y="2323"/>
                  </a:cubicBezTo>
                  <a:cubicBezTo>
                    <a:pt x="21425" y="2795"/>
                    <a:pt x="22652" y="3503"/>
                    <a:pt x="23832" y="4163"/>
                  </a:cubicBezTo>
                  <a:cubicBezTo>
                    <a:pt x="24422" y="4494"/>
                    <a:pt x="25012" y="4848"/>
                    <a:pt x="25625" y="5178"/>
                  </a:cubicBezTo>
                  <a:cubicBezTo>
                    <a:pt x="27442" y="6145"/>
                    <a:pt x="29070" y="6617"/>
                    <a:pt x="30557" y="6641"/>
                  </a:cubicBezTo>
                  <a:cubicBezTo>
                    <a:pt x="29726" y="6781"/>
                    <a:pt x="28882" y="6838"/>
                    <a:pt x="28053" y="6838"/>
                  </a:cubicBezTo>
                  <a:cubicBezTo>
                    <a:pt x="26079" y="6838"/>
                    <a:pt x="24185" y="6515"/>
                    <a:pt x="22723" y="6216"/>
                  </a:cubicBezTo>
                  <a:cubicBezTo>
                    <a:pt x="21378" y="5909"/>
                    <a:pt x="19986" y="5555"/>
                    <a:pt x="18665" y="5202"/>
                  </a:cubicBezTo>
                  <a:cubicBezTo>
                    <a:pt x="17225" y="4824"/>
                    <a:pt x="15692" y="4399"/>
                    <a:pt x="14182" y="4116"/>
                  </a:cubicBezTo>
                  <a:cubicBezTo>
                    <a:pt x="13261" y="3927"/>
                    <a:pt x="12318" y="3786"/>
                    <a:pt x="11397" y="3644"/>
                  </a:cubicBezTo>
                  <a:cubicBezTo>
                    <a:pt x="10076" y="3432"/>
                    <a:pt x="8731" y="3220"/>
                    <a:pt x="7433" y="2913"/>
                  </a:cubicBezTo>
                  <a:lnTo>
                    <a:pt x="7221" y="2842"/>
                  </a:lnTo>
                  <a:cubicBezTo>
                    <a:pt x="5192" y="2370"/>
                    <a:pt x="2195" y="1639"/>
                    <a:pt x="496" y="341"/>
                  </a:cubicBezTo>
                  <a:close/>
                  <a:moveTo>
                    <a:pt x="83" y="1"/>
                  </a:moveTo>
                  <a:cubicBezTo>
                    <a:pt x="58" y="1"/>
                    <a:pt x="41" y="17"/>
                    <a:pt x="25" y="34"/>
                  </a:cubicBezTo>
                  <a:cubicBezTo>
                    <a:pt x="1" y="58"/>
                    <a:pt x="1" y="105"/>
                    <a:pt x="25" y="129"/>
                  </a:cubicBezTo>
                  <a:cubicBezTo>
                    <a:pt x="1535" y="1568"/>
                    <a:pt x="4555" y="2370"/>
                    <a:pt x="6749" y="2913"/>
                  </a:cubicBezTo>
                  <a:cubicBezTo>
                    <a:pt x="6864" y="2932"/>
                    <a:pt x="6978" y="2966"/>
                    <a:pt x="7080" y="2966"/>
                  </a:cubicBezTo>
                  <a:cubicBezTo>
                    <a:pt x="7104" y="2966"/>
                    <a:pt x="7128" y="2964"/>
                    <a:pt x="7150" y="2960"/>
                  </a:cubicBezTo>
                  <a:lnTo>
                    <a:pt x="7363" y="3007"/>
                  </a:lnTo>
                  <a:cubicBezTo>
                    <a:pt x="8660" y="3337"/>
                    <a:pt x="10029" y="3550"/>
                    <a:pt x="11350" y="3762"/>
                  </a:cubicBezTo>
                  <a:cubicBezTo>
                    <a:pt x="12223" y="3904"/>
                    <a:pt x="13167" y="4045"/>
                    <a:pt x="14087" y="4234"/>
                  </a:cubicBezTo>
                  <a:cubicBezTo>
                    <a:pt x="15597" y="4517"/>
                    <a:pt x="17108" y="4942"/>
                    <a:pt x="18570" y="5319"/>
                  </a:cubicBezTo>
                  <a:cubicBezTo>
                    <a:pt x="19939" y="5673"/>
                    <a:pt x="21284" y="6027"/>
                    <a:pt x="22676" y="6334"/>
                  </a:cubicBezTo>
                  <a:cubicBezTo>
                    <a:pt x="24137" y="6641"/>
                    <a:pt x="26023" y="6957"/>
                    <a:pt x="27987" y="6957"/>
                  </a:cubicBezTo>
                  <a:cubicBezTo>
                    <a:pt x="29195" y="6957"/>
                    <a:pt x="30433" y="6837"/>
                    <a:pt x="31619" y="6523"/>
                  </a:cubicBezTo>
                  <a:cubicBezTo>
                    <a:pt x="31642" y="6523"/>
                    <a:pt x="31666" y="6476"/>
                    <a:pt x="31666" y="6452"/>
                  </a:cubicBezTo>
                  <a:cubicBezTo>
                    <a:pt x="31666" y="6405"/>
                    <a:pt x="31619" y="6381"/>
                    <a:pt x="31571" y="6381"/>
                  </a:cubicBezTo>
                  <a:cubicBezTo>
                    <a:pt x="31254" y="6430"/>
                    <a:pt x="30931" y="6454"/>
                    <a:pt x="30599" y="6454"/>
                  </a:cubicBezTo>
                  <a:cubicBezTo>
                    <a:pt x="29153" y="6454"/>
                    <a:pt x="27553" y="5987"/>
                    <a:pt x="25673" y="4989"/>
                  </a:cubicBezTo>
                  <a:cubicBezTo>
                    <a:pt x="25059" y="4682"/>
                    <a:pt x="24469" y="4328"/>
                    <a:pt x="23879" y="3998"/>
                  </a:cubicBezTo>
                  <a:cubicBezTo>
                    <a:pt x="22700" y="3290"/>
                    <a:pt x="21473" y="2582"/>
                    <a:pt x="20175" y="2111"/>
                  </a:cubicBezTo>
                  <a:cubicBezTo>
                    <a:pt x="17953" y="1298"/>
                    <a:pt x="15373" y="1135"/>
                    <a:pt x="12781" y="1135"/>
                  </a:cubicBezTo>
                  <a:cubicBezTo>
                    <a:pt x="11987" y="1135"/>
                    <a:pt x="11192" y="1150"/>
                    <a:pt x="10406" y="1167"/>
                  </a:cubicBezTo>
                  <a:cubicBezTo>
                    <a:pt x="9566" y="1189"/>
                    <a:pt x="8717" y="1209"/>
                    <a:pt x="7871" y="1209"/>
                  </a:cubicBezTo>
                  <a:cubicBezTo>
                    <a:pt x="5126" y="1209"/>
                    <a:pt x="2409" y="1002"/>
                    <a:pt x="119" y="11"/>
                  </a:cubicBezTo>
                  <a:cubicBezTo>
                    <a:pt x="105" y="4"/>
                    <a:pt x="93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" name="Google Shape;131;p2"/>
          <p:cNvGrpSpPr/>
          <p:nvPr/>
        </p:nvGrpSpPr>
        <p:grpSpPr>
          <a:xfrm>
            <a:off x="422532" y="-210985"/>
            <a:ext cx="941608" cy="382965"/>
            <a:chOff x="1991294" y="1417190"/>
            <a:chExt cx="941608" cy="382965"/>
          </a:xfrm>
        </p:grpSpPr>
        <p:sp>
          <p:nvSpPr>
            <p:cNvPr id="132" name="Google Shape;132;p2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" name="Google Shape;145;p2"/>
          <p:cNvGrpSpPr/>
          <p:nvPr/>
        </p:nvGrpSpPr>
        <p:grpSpPr>
          <a:xfrm>
            <a:off x="1106555" y="1385090"/>
            <a:ext cx="277815" cy="120091"/>
            <a:chOff x="3609605" y="2532490"/>
            <a:chExt cx="277815" cy="120091"/>
          </a:xfrm>
        </p:grpSpPr>
        <p:sp>
          <p:nvSpPr>
            <p:cNvPr id="146" name="Google Shape;146;p2"/>
            <p:cNvSpPr/>
            <p:nvPr/>
          </p:nvSpPr>
          <p:spPr>
            <a:xfrm>
              <a:off x="3851314" y="2616497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6" y="0"/>
                  </a:moveTo>
                  <a:cubicBezTo>
                    <a:pt x="378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51" y="1652"/>
                    <a:pt x="1652" y="1251"/>
                    <a:pt x="1652" y="826"/>
                  </a:cubicBezTo>
                  <a:cubicBezTo>
                    <a:pt x="1652" y="378"/>
                    <a:pt x="1298" y="0"/>
                    <a:pt x="826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3609605" y="2554639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190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37"/>
                    <a:pt x="732" y="24"/>
                    <a:pt x="472" y="1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3767832" y="2532490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87" y="0"/>
                  </a:moveTo>
                  <a:cubicBezTo>
                    <a:pt x="684" y="0"/>
                    <a:pt x="0" y="661"/>
                    <a:pt x="0" y="1487"/>
                  </a:cubicBezTo>
                  <a:cubicBezTo>
                    <a:pt x="0" y="2265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7"/>
                  </a:cubicBezTo>
                  <a:cubicBezTo>
                    <a:pt x="2950" y="661"/>
                    <a:pt x="2289" y="0"/>
                    <a:pt x="1487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Google Shape;149;p2"/>
          <p:cNvSpPr/>
          <p:nvPr/>
        </p:nvSpPr>
        <p:spPr>
          <a:xfrm>
            <a:off x="546563" y="569888"/>
            <a:ext cx="1129225" cy="815200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"/>
          <p:cNvSpPr/>
          <p:nvPr/>
        </p:nvSpPr>
        <p:spPr>
          <a:xfrm>
            <a:off x="392963" y="102863"/>
            <a:ext cx="981800" cy="981800"/>
          </a:xfrm>
          <a:custGeom>
            <a:avLst/>
            <a:gdLst/>
            <a:ahLst/>
            <a:cxnLst/>
            <a:rect l="l" t="t" r="r" b="b"/>
            <a:pathLst>
              <a:path w="39272" h="39272" extrusionOk="0">
                <a:moveTo>
                  <a:pt x="19636" y="0"/>
                </a:moveTo>
                <a:cubicBezTo>
                  <a:pt x="8794" y="0"/>
                  <a:pt x="1" y="8793"/>
                  <a:pt x="1" y="19636"/>
                </a:cubicBezTo>
                <a:cubicBezTo>
                  <a:pt x="1" y="30478"/>
                  <a:pt x="8794" y="39271"/>
                  <a:pt x="19636" y="39271"/>
                </a:cubicBezTo>
                <a:cubicBezTo>
                  <a:pt x="30485" y="39271"/>
                  <a:pt x="39272" y="30478"/>
                  <a:pt x="39272" y="19636"/>
                </a:cubicBezTo>
                <a:cubicBezTo>
                  <a:pt x="39272" y="8793"/>
                  <a:pt x="30485" y="0"/>
                  <a:pt x="1963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"/>
          <p:cNvSpPr/>
          <p:nvPr/>
        </p:nvSpPr>
        <p:spPr>
          <a:xfrm>
            <a:off x="105388" y="-317062"/>
            <a:ext cx="1575875" cy="1566100"/>
          </a:xfrm>
          <a:custGeom>
            <a:avLst/>
            <a:gdLst/>
            <a:ahLst/>
            <a:cxnLst/>
            <a:rect l="l" t="t" r="r" b="b"/>
            <a:pathLst>
              <a:path w="63035" h="62644" extrusionOk="0">
                <a:moveTo>
                  <a:pt x="36386" y="357"/>
                </a:moveTo>
                <a:cubicBezTo>
                  <a:pt x="37452" y="357"/>
                  <a:pt x="38506" y="412"/>
                  <a:pt x="39540" y="522"/>
                </a:cubicBezTo>
                <a:cubicBezTo>
                  <a:pt x="47056" y="1323"/>
                  <a:pt x="54096" y="5232"/>
                  <a:pt x="57916" y="10715"/>
                </a:cubicBezTo>
                <a:cubicBezTo>
                  <a:pt x="61287" y="15559"/>
                  <a:pt x="62670" y="21608"/>
                  <a:pt x="62026" y="28693"/>
                </a:cubicBezTo>
                <a:cubicBezTo>
                  <a:pt x="61220" y="37542"/>
                  <a:pt x="57143" y="45646"/>
                  <a:pt x="50226" y="52131"/>
                </a:cubicBezTo>
                <a:cubicBezTo>
                  <a:pt x="46395" y="55721"/>
                  <a:pt x="41764" y="58471"/>
                  <a:pt x="36689" y="60190"/>
                </a:cubicBezTo>
                <a:cubicBezTo>
                  <a:pt x="37944" y="59658"/>
                  <a:pt x="39165" y="59036"/>
                  <a:pt x="40335" y="58336"/>
                </a:cubicBezTo>
                <a:cubicBezTo>
                  <a:pt x="45830" y="55054"/>
                  <a:pt x="49996" y="50406"/>
                  <a:pt x="53077" y="44133"/>
                </a:cubicBezTo>
                <a:cubicBezTo>
                  <a:pt x="56303" y="37553"/>
                  <a:pt x="57507" y="31107"/>
                  <a:pt x="56655" y="24963"/>
                </a:cubicBezTo>
                <a:cubicBezTo>
                  <a:pt x="56308" y="22470"/>
                  <a:pt x="54981" y="16063"/>
                  <a:pt x="50159" y="10379"/>
                </a:cubicBezTo>
                <a:cubicBezTo>
                  <a:pt x="45701" y="5120"/>
                  <a:pt x="39585" y="2286"/>
                  <a:pt x="32483" y="2174"/>
                </a:cubicBezTo>
                <a:lnTo>
                  <a:pt x="32119" y="2174"/>
                </a:lnTo>
                <a:cubicBezTo>
                  <a:pt x="27975" y="2174"/>
                  <a:pt x="23640" y="3283"/>
                  <a:pt x="19865" y="5310"/>
                </a:cubicBezTo>
                <a:cubicBezTo>
                  <a:pt x="16768" y="6979"/>
                  <a:pt x="14019" y="9225"/>
                  <a:pt x="11218" y="12373"/>
                </a:cubicBezTo>
                <a:cubicBezTo>
                  <a:pt x="7813" y="16203"/>
                  <a:pt x="5248" y="20914"/>
                  <a:pt x="3596" y="26368"/>
                </a:cubicBezTo>
                <a:cubicBezTo>
                  <a:pt x="2745" y="29169"/>
                  <a:pt x="880" y="36405"/>
                  <a:pt x="1552" y="43921"/>
                </a:cubicBezTo>
                <a:cubicBezTo>
                  <a:pt x="1434" y="43299"/>
                  <a:pt x="1345" y="42666"/>
                  <a:pt x="1283" y="42028"/>
                </a:cubicBezTo>
                <a:cubicBezTo>
                  <a:pt x="359" y="32299"/>
                  <a:pt x="3826" y="21160"/>
                  <a:pt x="10339" y="12950"/>
                </a:cubicBezTo>
                <a:cubicBezTo>
                  <a:pt x="13582" y="8867"/>
                  <a:pt x="17536" y="5702"/>
                  <a:pt x="22089" y="3552"/>
                </a:cubicBezTo>
                <a:cubicBezTo>
                  <a:pt x="26489" y="1473"/>
                  <a:pt x="31554" y="357"/>
                  <a:pt x="36386" y="357"/>
                </a:cubicBezTo>
                <a:close/>
                <a:moveTo>
                  <a:pt x="2672" y="48496"/>
                </a:moveTo>
                <a:cubicBezTo>
                  <a:pt x="4374" y="52137"/>
                  <a:pt x="7275" y="55396"/>
                  <a:pt x="11420" y="58359"/>
                </a:cubicBezTo>
                <a:cubicBezTo>
                  <a:pt x="13554" y="59877"/>
                  <a:pt x="15928" y="61019"/>
                  <a:pt x="18449" y="61736"/>
                </a:cubicBezTo>
                <a:cubicBezTo>
                  <a:pt x="16343" y="61372"/>
                  <a:pt x="14343" y="60817"/>
                  <a:pt x="12529" y="60067"/>
                </a:cubicBezTo>
                <a:cubicBezTo>
                  <a:pt x="10961" y="59417"/>
                  <a:pt x="9471" y="58594"/>
                  <a:pt x="8088" y="57608"/>
                </a:cubicBezTo>
                <a:lnTo>
                  <a:pt x="7774" y="57384"/>
                </a:lnTo>
                <a:cubicBezTo>
                  <a:pt x="7035" y="56858"/>
                  <a:pt x="6273" y="56315"/>
                  <a:pt x="5808" y="55643"/>
                </a:cubicBezTo>
                <a:cubicBezTo>
                  <a:pt x="4302" y="53436"/>
                  <a:pt x="3299" y="51000"/>
                  <a:pt x="2672" y="48496"/>
                </a:cubicBezTo>
                <a:close/>
                <a:moveTo>
                  <a:pt x="32082" y="2529"/>
                </a:moveTo>
                <a:cubicBezTo>
                  <a:pt x="32212" y="2529"/>
                  <a:pt x="32342" y="2530"/>
                  <a:pt x="32472" y="2533"/>
                </a:cubicBezTo>
                <a:cubicBezTo>
                  <a:pt x="48882" y="2785"/>
                  <a:pt x="55233" y="17352"/>
                  <a:pt x="56303" y="25013"/>
                </a:cubicBezTo>
                <a:cubicBezTo>
                  <a:pt x="57148" y="31084"/>
                  <a:pt x="55955" y="37469"/>
                  <a:pt x="52757" y="43977"/>
                </a:cubicBezTo>
                <a:cubicBezTo>
                  <a:pt x="49711" y="50193"/>
                  <a:pt x="45589" y="54791"/>
                  <a:pt x="40151" y="58040"/>
                </a:cubicBezTo>
                <a:cubicBezTo>
                  <a:pt x="37205" y="59787"/>
                  <a:pt x="33984" y="61025"/>
                  <a:pt x="30630" y="61708"/>
                </a:cubicBezTo>
                <a:cubicBezTo>
                  <a:pt x="28555" y="62049"/>
                  <a:pt x="26456" y="62221"/>
                  <a:pt x="24354" y="62221"/>
                </a:cubicBezTo>
                <a:cubicBezTo>
                  <a:pt x="23834" y="62221"/>
                  <a:pt x="23314" y="62211"/>
                  <a:pt x="22795" y="62190"/>
                </a:cubicBezTo>
                <a:cubicBezTo>
                  <a:pt x="22453" y="62156"/>
                  <a:pt x="22111" y="62117"/>
                  <a:pt x="21770" y="62072"/>
                </a:cubicBezTo>
                <a:cubicBezTo>
                  <a:pt x="18141" y="61573"/>
                  <a:pt x="14539" y="60151"/>
                  <a:pt x="11627" y="58073"/>
                </a:cubicBezTo>
                <a:cubicBezTo>
                  <a:pt x="6850" y="54657"/>
                  <a:pt x="3747" y="50848"/>
                  <a:pt x="2252" y="46519"/>
                </a:cubicBezTo>
                <a:cubicBezTo>
                  <a:pt x="790" y="38186"/>
                  <a:pt x="2991" y="29583"/>
                  <a:pt x="3932" y="26475"/>
                </a:cubicBezTo>
                <a:cubicBezTo>
                  <a:pt x="5573" y="21065"/>
                  <a:pt x="8116" y="16399"/>
                  <a:pt x="11482" y="12614"/>
                </a:cubicBezTo>
                <a:cubicBezTo>
                  <a:pt x="14259" y="9494"/>
                  <a:pt x="16976" y="7276"/>
                  <a:pt x="20034" y="5630"/>
                </a:cubicBezTo>
                <a:cubicBezTo>
                  <a:pt x="23745" y="3627"/>
                  <a:pt x="28009" y="2529"/>
                  <a:pt x="32082" y="2529"/>
                </a:cubicBezTo>
                <a:close/>
                <a:moveTo>
                  <a:pt x="36385" y="1"/>
                </a:moveTo>
                <a:cubicBezTo>
                  <a:pt x="31502" y="1"/>
                  <a:pt x="26387" y="1132"/>
                  <a:pt x="21943" y="3233"/>
                </a:cubicBezTo>
                <a:cubicBezTo>
                  <a:pt x="17340" y="5406"/>
                  <a:pt x="13341" y="8598"/>
                  <a:pt x="10065" y="12731"/>
                </a:cubicBezTo>
                <a:cubicBezTo>
                  <a:pt x="3495" y="21009"/>
                  <a:pt x="0" y="32243"/>
                  <a:pt x="936" y="42061"/>
                </a:cubicBezTo>
                <a:cubicBezTo>
                  <a:pt x="1076" y="43613"/>
                  <a:pt x="1406" y="45147"/>
                  <a:pt x="1916" y="46620"/>
                </a:cubicBezTo>
                <a:cubicBezTo>
                  <a:pt x="2481" y="49840"/>
                  <a:pt x="3590" y="53021"/>
                  <a:pt x="5523" y="55844"/>
                </a:cubicBezTo>
                <a:cubicBezTo>
                  <a:pt x="6015" y="56567"/>
                  <a:pt x="6811" y="57132"/>
                  <a:pt x="7572" y="57676"/>
                </a:cubicBezTo>
                <a:lnTo>
                  <a:pt x="7886" y="57894"/>
                </a:lnTo>
                <a:cubicBezTo>
                  <a:pt x="9286" y="58896"/>
                  <a:pt x="10804" y="59737"/>
                  <a:pt x="12394" y="60392"/>
                </a:cubicBezTo>
                <a:cubicBezTo>
                  <a:pt x="15447" y="61657"/>
                  <a:pt x="19020" y="62380"/>
                  <a:pt x="22755" y="62542"/>
                </a:cubicBezTo>
                <a:cubicBezTo>
                  <a:pt x="23500" y="62610"/>
                  <a:pt x="24256" y="62643"/>
                  <a:pt x="25018" y="62643"/>
                </a:cubicBezTo>
                <a:cubicBezTo>
                  <a:pt x="26922" y="62638"/>
                  <a:pt x="28815" y="62442"/>
                  <a:pt x="30680" y="62061"/>
                </a:cubicBezTo>
                <a:cubicBezTo>
                  <a:pt x="31660" y="61898"/>
                  <a:pt x="32629" y="61702"/>
                  <a:pt x="33592" y="61467"/>
                </a:cubicBezTo>
                <a:cubicBezTo>
                  <a:pt x="39971" y="59899"/>
                  <a:pt x="45807" y="56757"/>
                  <a:pt x="50472" y="52389"/>
                </a:cubicBezTo>
                <a:cubicBezTo>
                  <a:pt x="57451" y="45842"/>
                  <a:pt x="61573" y="37659"/>
                  <a:pt x="62385" y="28726"/>
                </a:cubicBezTo>
                <a:cubicBezTo>
                  <a:pt x="63034" y="21552"/>
                  <a:pt x="61629" y="15425"/>
                  <a:pt x="58212" y="10508"/>
                </a:cubicBezTo>
                <a:cubicBezTo>
                  <a:pt x="54337" y="4946"/>
                  <a:pt x="47202" y="981"/>
                  <a:pt x="39585" y="169"/>
                </a:cubicBezTo>
                <a:cubicBezTo>
                  <a:pt x="38536" y="56"/>
                  <a:pt x="37467" y="1"/>
                  <a:pt x="363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"/>
          <p:cNvSpPr/>
          <p:nvPr/>
        </p:nvSpPr>
        <p:spPr>
          <a:xfrm>
            <a:off x="183088" y="2463"/>
            <a:ext cx="210600" cy="210475"/>
          </a:xfrm>
          <a:custGeom>
            <a:avLst/>
            <a:gdLst/>
            <a:ahLst/>
            <a:cxnLst/>
            <a:rect l="l" t="t" r="r" b="b"/>
            <a:pathLst>
              <a:path w="8424" h="8419" extrusionOk="0">
                <a:moveTo>
                  <a:pt x="4212" y="1"/>
                </a:moveTo>
                <a:cubicBezTo>
                  <a:pt x="1888" y="1"/>
                  <a:pt x="1" y="1882"/>
                  <a:pt x="1" y="4207"/>
                </a:cubicBezTo>
                <a:cubicBezTo>
                  <a:pt x="1" y="6531"/>
                  <a:pt x="1888" y="8418"/>
                  <a:pt x="4212" y="8418"/>
                </a:cubicBezTo>
                <a:cubicBezTo>
                  <a:pt x="6537" y="8418"/>
                  <a:pt x="8424" y="6531"/>
                  <a:pt x="8424" y="4207"/>
                </a:cubicBezTo>
                <a:cubicBezTo>
                  <a:pt x="8424" y="1882"/>
                  <a:pt x="6537" y="1"/>
                  <a:pt x="42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"/>
          <p:cNvSpPr txBox="1">
            <a:spLocks noGrp="1"/>
          </p:cNvSpPr>
          <p:nvPr>
            <p:ph type="ctrTitle"/>
          </p:nvPr>
        </p:nvSpPr>
        <p:spPr>
          <a:xfrm>
            <a:off x="1182750" y="1665350"/>
            <a:ext cx="6778500" cy="16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4" name="Google Shape;154;p2"/>
          <p:cNvSpPr txBox="1">
            <a:spLocks noGrp="1"/>
          </p:cNvSpPr>
          <p:nvPr>
            <p:ph type="subTitle" idx="1"/>
          </p:nvPr>
        </p:nvSpPr>
        <p:spPr>
          <a:xfrm>
            <a:off x="2392500" y="3418950"/>
            <a:ext cx="43590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55" name="Google Shape;155;p2"/>
          <p:cNvGrpSpPr/>
          <p:nvPr/>
        </p:nvGrpSpPr>
        <p:grpSpPr>
          <a:xfrm>
            <a:off x="7476579" y="-42382"/>
            <a:ext cx="462318" cy="994510"/>
            <a:chOff x="5506692" y="461756"/>
            <a:chExt cx="462318" cy="994510"/>
          </a:xfrm>
        </p:grpSpPr>
        <p:sp>
          <p:nvSpPr>
            <p:cNvPr id="156" name="Google Shape;156;p2"/>
            <p:cNvSpPr/>
            <p:nvPr/>
          </p:nvSpPr>
          <p:spPr>
            <a:xfrm>
              <a:off x="5591746" y="794767"/>
              <a:ext cx="40736" cy="36084"/>
            </a:xfrm>
            <a:custGeom>
              <a:avLst/>
              <a:gdLst/>
              <a:ahLst/>
              <a:cxnLst/>
              <a:rect l="l" t="t" r="r" b="b"/>
              <a:pathLst>
                <a:path w="1865" h="1652" extrusionOk="0">
                  <a:moveTo>
                    <a:pt x="921" y="0"/>
                  </a:moveTo>
                  <a:cubicBezTo>
                    <a:pt x="575" y="0"/>
                    <a:pt x="274" y="223"/>
                    <a:pt x="142" y="584"/>
                  </a:cubicBezTo>
                  <a:cubicBezTo>
                    <a:pt x="0" y="1008"/>
                    <a:pt x="236" y="1457"/>
                    <a:pt x="684" y="1598"/>
                  </a:cubicBezTo>
                  <a:cubicBezTo>
                    <a:pt x="782" y="1634"/>
                    <a:pt x="878" y="1651"/>
                    <a:pt x="970" y="1651"/>
                  </a:cubicBezTo>
                  <a:cubicBezTo>
                    <a:pt x="1305" y="1651"/>
                    <a:pt x="1593" y="1430"/>
                    <a:pt x="1723" y="1079"/>
                  </a:cubicBezTo>
                  <a:cubicBezTo>
                    <a:pt x="1864" y="631"/>
                    <a:pt x="1628" y="183"/>
                    <a:pt x="1180" y="41"/>
                  </a:cubicBezTo>
                  <a:cubicBezTo>
                    <a:pt x="1092" y="13"/>
                    <a:pt x="1005" y="0"/>
                    <a:pt x="921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5928798" y="1420663"/>
              <a:ext cx="40212" cy="35603"/>
            </a:xfrm>
            <a:custGeom>
              <a:avLst/>
              <a:gdLst/>
              <a:ahLst/>
              <a:cxnLst/>
              <a:rect l="l" t="t" r="r" b="b"/>
              <a:pathLst>
                <a:path w="1841" h="1630" extrusionOk="0">
                  <a:moveTo>
                    <a:pt x="945" y="0"/>
                  </a:moveTo>
                  <a:cubicBezTo>
                    <a:pt x="578" y="0"/>
                    <a:pt x="239" y="219"/>
                    <a:pt x="142" y="550"/>
                  </a:cubicBezTo>
                  <a:cubicBezTo>
                    <a:pt x="0" y="998"/>
                    <a:pt x="236" y="1446"/>
                    <a:pt x="661" y="1588"/>
                  </a:cubicBezTo>
                  <a:cubicBezTo>
                    <a:pt x="750" y="1616"/>
                    <a:pt x="838" y="1629"/>
                    <a:pt x="924" y="1629"/>
                  </a:cubicBezTo>
                  <a:cubicBezTo>
                    <a:pt x="1274" y="1629"/>
                    <a:pt x="1586" y="1410"/>
                    <a:pt x="1699" y="1069"/>
                  </a:cubicBezTo>
                  <a:cubicBezTo>
                    <a:pt x="1841" y="621"/>
                    <a:pt x="1628" y="172"/>
                    <a:pt x="1180" y="31"/>
                  </a:cubicBezTo>
                  <a:cubicBezTo>
                    <a:pt x="1102" y="10"/>
                    <a:pt x="1023" y="0"/>
                    <a:pt x="945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5815414" y="461756"/>
              <a:ext cx="40736" cy="35887"/>
            </a:xfrm>
            <a:custGeom>
              <a:avLst/>
              <a:gdLst/>
              <a:ahLst/>
              <a:cxnLst/>
              <a:rect l="l" t="t" r="r" b="b"/>
              <a:pathLst>
                <a:path w="1865" h="1643" extrusionOk="0">
                  <a:moveTo>
                    <a:pt x="902" y="1"/>
                  </a:moveTo>
                  <a:cubicBezTo>
                    <a:pt x="552" y="1"/>
                    <a:pt x="236" y="208"/>
                    <a:pt x="142" y="564"/>
                  </a:cubicBezTo>
                  <a:cubicBezTo>
                    <a:pt x="0" y="1012"/>
                    <a:pt x="236" y="1460"/>
                    <a:pt x="685" y="1602"/>
                  </a:cubicBezTo>
                  <a:cubicBezTo>
                    <a:pt x="768" y="1630"/>
                    <a:pt x="853" y="1643"/>
                    <a:pt x="936" y="1643"/>
                  </a:cubicBezTo>
                  <a:cubicBezTo>
                    <a:pt x="1274" y="1643"/>
                    <a:pt x="1586" y="1424"/>
                    <a:pt x="1699" y="1083"/>
                  </a:cubicBezTo>
                  <a:cubicBezTo>
                    <a:pt x="1864" y="634"/>
                    <a:pt x="1629" y="186"/>
                    <a:pt x="1180" y="44"/>
                  </a:cubicBezTo>
                  <a:cubicBezTo>
                    <a:pt x="1087" y="15"/>
                    <a:pt x="993" y="1"/>
                    <a:pt x="902" y="1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5832931" y="859180"/>
              <a:ext cx="40234" cy="36084"/>
            </a:xfrm>
            <a:custGeom>
              <a:avLst/>
              <a:gdLst/>
              <a:ahLst/>
              <a:cxnLst/>
              <a:rect l="l" t="t" r="r" b="b"/>
              <a:pathLst>
                <a:path w="1842" h="1652" extrusionOk="0">
                  <a:moveTo>
                    <a:pt x="928" y="0"/>
                  </a:moveTo>
                  <a:cubicBezTo>
                    <a:pt x="584" y="0"/>
                    <a:pt x="256" y="224"/>
                    <a:pt x="142" y="584"/>
                  </a:cubicBezTo>
                  <a:cubicBezTo>
                    <a:pt x="1" y="1009"/>
                    <a:pt x="237" y="1457"/>
                    <a:pt x="661" y="1599"/>
                  </a:cubicBezTo>
                  <a:cubicBezTo>
                    <a:pt x="759" y="1635"/>
                    <a:pt x="856" y="1652"/>
                    <a:pt x="950" y="1652"/>
                  </a:cubicBezTo>
                  <a:cubicBezTo>
                    <a:pt x="1290" y="1652"/>
                    <a:pt x="1589" y="1431"/>
                    <a:pt x="1700" y="1080"/>
                  </a:cubicBezTo>
                  <a:cubicBezTo>
                    <a:pt x="1841" y="631"/>
                    <a:pt x="1605" y="183"/>
                    <a:pt x="1180" y="41"/>
                  </a:cubicBezTo>
                  <a:cubicBezTo>
                    <a:pt x="1097" y="14"/>
                    <a:pt x="1012" y="0"/>
                    <a:pt x="928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5656160" y="969987"/>
              <a:ext cx="40736" cy="36084"/>
            </a:xfrm>
            <a:custGeom>
              <a:avLst/>
              <a:gdLst/>
              <a:ahLst/>
              <a:cxnLst/>
              <a:rect l="l" t="t" r="r" b="b"/>
              <a:pathLst>
                <a:path w="1865" h="1652" extrusionOk="0">
                  <a:moveTo>
                    <a:pt x="917" y="0"/>
                  </a:moveTo>
                  <a:cubicBezTo>
                    <a:pt x="561" y="0"/>
                    <a:pt x="237" y="224"/>
                    <a:pt x="142" y="584"/>
                  </a:cubicBezTo>
                  <a:cubicBezTo>
                    <a:pt x="0" y="1009"/>
                    <a:pt x="236" y="1457"/>
                    <a:pt x="685" y="1599"/>
                  </a:cubicBezTo>
                  <a:cubicBezTo>
                    <a:pt x="782" y="1635"/>
                    <a:pt x="878" y="1651"/>
                    <a:pt x="971" y="1651"/>
                  </a:cubicBezTo>
                  <a:cubicBezTo>
                    <a:pt x="1305" y="1651"/>
                    <a:pt x="1594" y="1431"/>
                    <a:pt x="1723" y="1080"/>
                  </a:cubicBezTo>
                  <a:cubicBezTo>
                    <a:pt x="1865" y="631"/>
                    <a:pt x="1629" y="183"/>
                    <a:pt x="1180" y="41"/>
                  </a:cubicBezTo>
                  <a:cubicBezTo>
                    <a:pt x="1092" y="14"/>
                    <a:pt x="1004" y="0"/>
                    <a:pt x="917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5515975" y="1005787"/>
              <a:ext cx="40212" cy="35581"/>
            </a:xfrm>
            <a:custGeom>
              <a:avLst/>
              <a:gdLst/>
              <a:ahLst/>
              <a:cxnLst/>
              <a:rect l="l" t="t" r="r" b="b"/>
              <a:pathLst>
                <a:path w="1841" h="1629" extrusionOk="0">
                  <a:moveTo>
                    <a:pt x="947" y="0"/>
                  </a:moveTo>
                  <a:cubicBezTo>
                    <a:pt x="585" y="0"/>
                    <a:pt x="259" y="219"/>
                    <a:pt x="142" y="550"/>
                  </a:cubicBezTo>
                  <a:cubicBezTo>
                    <a:pt x="1" y="998"/>
                    <a:pt x="237" y="1446"/>
                    <a:pt x="661" y="1588"/>
                  </a:cubicBezTo>
                  <a:cubicBezTo>
                    <a:pt x="750" y="1616"/>
                    <a:pt x="838" y="1629"/>
                    <a:pt x="924" y="1629"/>
                  </a:cubicBezTo>
                  <a:cubicBezTo>
                    <a:pt x="1274" y="1629"/>
                    <a:pt x="1586" y="1410"/>
                    <a:pt x="1699" y="1069"/>
                  </a:cubicBezTo>
                  <a:cubicBezTo>
                    <a:pt x="1841" y="620"/>
                    <a:pt x="1605" y="172"/>
                    <a:pt x="1180" y="30"/>
                  </a:cubicBezTo>
                  <a:cubicBezTo>
                    <a:pt x="1102" y="10"/>
                    <a:pt x="1024" y="0"/>
                    <a:pt x="947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5729857" y="832030"/>
              <a:ext cx="22192" cy="19702"/>
            </a:xfrm>
            <a:custGeom>
              <a:avLst/>
              <a:gdLst/>
              <a:ahLst/>
              <a:cxnLst/>
              <a:rect l="l" t="t" r="r" b="b"/>
              <a:pathLst>
                <a:path w="1016" h="902" extrusionOk="0">
                  <a:moveTo>
                    <a:pt x="534" y="0"/>
                  </a:moveTo>
                  <a:cubicBezTo>
                    <a:pt x="330" y="0"/>
                    <a:pt x="132" y="115"/>
                    <a:pt x="71" y="317"/>
                  </a:cubicBezTo>
                  <a:cubicBezTo>
                    <a:pt x="1" y="553"/>
                    <a:pt x="142" y="789"/>
                    <a:pt x="378" y="883"/>
                  </a:cubicBezTo>
                  <a:cubicBezTo>
                    <a:pt x="419" y="896"/>
                    <a:pt x="461" y="902"/>
                    <a:pt x="501" y="902"/>
                  </a:cubicBezTo>
                  <a:cubicBezTo>
                    <a:pt x="692" y="902"/>
                    <a:pt x="867" y="771"/>
                    <a:pt x="944" y="577"/>
                  </a:cubicBezTo>
                  <a:cubicBezTo>
                    <a:pt x="1015" y="341"/>
                    <a:pt x="874" y="105"/>
                    <a:pt x="638" y="10"/>
                  </a:cubicBezTo>
                  <a:cubicBezTo>
                    <a:pt x="603" y="3"/>
                    <a:pt x="568" y="0"/>
                    <a:pt x="534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5699452" y="1135925"/>
              <a:ext cx="22694" cy="19877"/>
            </a:xfrm>
            <a:custGeom>
              <a:avLst/>
              <a:gdLst/>
              <a:ahLst/>
              <a:cxnLst/>
              <a:rect l="l" t="t" r="r" b="b"/>
              <a:pathLst>
                <a:path w="1039" h="910" extrusionOk="0">
                  <a:moveTo>
                    <a:pt x="504" y="0"/>
                  </a:moveTo>
                  <a:cubicBezTo>
                    <a:pt x="301" y="0"/>
                    <a:pt x="134" y="131"/>
                    <a:pt x="95" y="325"/>
                  </a:cubicBezTo>
                  <a:cubicBezTo>
                    <a:pt x="1" y="561"/>
                    <a:pt x="142" y="797"/>
                    <a:pt x="378" y="892"/>
                  </a:cubicBezTo>
                  <a:cubicBezTo>
                    <a:pt x="419" y="904"/>
                    <a:pt x="461" y="910"/>
                    <a:pt x="501" y="910"/>
                  </a:cubicBezTo>
                  <a:cubicBezTo>
                    <a:pt x="692" y="910"/>
                    <a:pt x="866" y="779"/>
                    <a:pt x="944" y="585"/>
                  </a:cubicBezTo>
                  <a:cubicBezTo>
                    <a:pt x="1039" y="349"/>
                    <a:pt x="874" y="113"/>
                    <a:pt x="638" y="19"/>
                  </a:cubicBezTo>
                  <a:cubicBezTo>
                    <a:pt x="592" y="6"/>
                    <a:pt x="547" y="0"/>
                    <a:pt x="504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5870042" y="1155823"/>
              <a:ext cx="22694" cy="19811"/>
            </a:xfrm>
            <a:custGeom>
              <a:avLst/>
              <a:gdLst/>
              <a:ahLst/>
              <a:cxnLst/>
              <a:rect l="l" t="t" r="r" b="b"/>
              <a:pathLst>
                <a:path w="1039" h="907" extrusionOk="0">
                  <a:moveTo>
                    <a:pt x="518" y="1"/>
                  </a:moveTo>
                  <a:cubicBezTo>
                    <a:pt x="322" y="1"/>
                    <a:pt x="133" y="141"/>
                    <a:pt x="95" y="311"/>
                  </a:cubicBezTo>
                  <a:cubicBezTo>
                    <a:pt x="1" y="570"/>
                    <a:pt x="142" y="783"/>
                    <a:pt x="378" y="877"/>
                  </a:cubicBezTo>
                  <a:cubicBezTo>
                    <a:pt x="429" y="897"/>
                    <a:pt x="479" y="907"/>
                    <a:pt x="528" y="907"/>
                  </a:cubicBezTo>
                  <a:cubicBezTo>
                    <a:pt x="708" y="907"/>
                    <a:pt x="870" y="780"/>
                    <a:pt x="944" y="594"/>
                  </a:cubicBezTo>
                  <a:cubicBezTo>
                    <a:pt x="1039" y="358"/>
                    <a:pt x="897" y="122"/>
                    <a:pt x="661" y="28"/>
                  </a:cubicBezTo>
                  <a:cubicBezTo>
                    <a:pt x="615" y="9"/>
                    <a:pt x="566" y="1"/>
                    <a:pt x="518" y="1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5506692" y="752479"/>
              <a:ext cx="22716" cy="20073"/>
            </a:xfrm>
            <a:custGeom>
              <a:avLst/>
              <a:gdLst/>
              <a:ahLst/>
              <a:cxnLst/>
              <a:rect l="l" t="t" r="r" b="b"/>
              <a:pathLst>
                <a:path w="1040" h="919" extrusionOk="0">
                  <a:moveTo>
                    <a:pt x="535" y="0"/>
                  </a:moveTo>
                  <a:cubicBezTo>
                    <a:pt x="334" y="0"/>
                    <a:pt x="134" y="131"/>
                    <a:pt x="95" y="325"/>
                  </a:cubicBezTo>
                  <a:cubicBezTo>
                    <a:pt x="1" y="561"/>
                    <a:pt x="142" y="797"/>
                    <a:pt x="378" y="892"/>
                  </a:cubicBezTo>
                  <a:cubicBezTo>
                    <a:pt x="425" y="910"/>
                    <a:pt x="471" y="919"/>
                    <a:pt x="516" y="919"/>
                  </a:cubicBezTo>
                  <a:cubicBezTo>
                    <a:pt x="701" y="919"/>
                    <a:pt x="869" y="775"/>
                    <a:pt x="945" y="585"/>
                  </a:cubicBezTo>
                  <a:cubicBezTo>
                    <a:pt x="1039" y="349"/>
                    <a:pt x="897" y="113"/>
                    <a:pt x="662" y="19"/>
                  </a:cubicBezTo>
                  <a:cubicBezTo>
                    <a:pt x="620" y="6"/>
                    <a:pt x="577" y="0"/>
                    <a:pt x="535" y="0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5890137" y="1066334"/>
              <a:ext cx="22694" cy="19636"/>
            </a:xfrm>
            <a:custGeom>
              <a:avLst/>
              <a:gdLst/>
              <a:ahLst/>
              <a:cxnLst/>
              <a:rect l="l" t="t" r="r" b="b"/>
              <a:pathLst>
                <a:path w="1039" h="899" extrusionOk="0">
                  <a:moveTo>
                    <a:pt x="515" y="1"/>
                  </a:moveTo>
                  <a:cubicBezTo>
                    <a:pt x="324" y="1"/>
                    <a:pt x="154" y="131"/>
                    <a:pt x="95" y="326"/>
                  </a:cubicBezTo>
                  <a:cubicBezTo>
                    <a:pt x="1" y="562"/>
                    <a:pt x="142" y="798"/>
                    <a:pt x="378" y="869"/>
                  </a:cubicBezTo>
                  <a:cubicBezTo>
                    <a:pt x="429" y="889"/>
                    <a:pt x="479" y="898"/>
                    <a:pt x="528" y="898"/>
                  </a:cubicBezTo>
                  <a:cubicBezTo>
                    <a:pt x="709" y="898"/>
                    <a:pt x="870" y="771"/>
                    <a:pt x="945" y="585"/>
                  </a:cubicBezTo>
                  <a:cubicBezTo>
                    <a:pt x="1039" y="349"/>
                    <a:pt x="874" y="114"/>
                    <a:pt x="638" y="19"/>
                  </a:cubicBezTo>
                  <a:cubicBezTo>
                    <a:pt x="597" y="7"/>
                    <a:pt x="555" y="1"/>
                    <a:pt x="515" y="1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5672127" y="717444"/>
              <a:ext cx="55174" cy="48709"/>
            </a:xfrm>
            <a:custGeom>
              <a:avLst/>
              <a:gdLst/>
              <a:ahLst/>
              <a:cxnLst/>
              <a:rect l="l" t="t" r="r" b="b"/>
              <a:pathLst>
                <a:path w="2526" h="2230" extrusionOk="0">
                  <a:moveTo>
                    <a:pt x="1252" y="1"/>
                  </a:moveTo>
                  <a:cubicBezTo>
                    <a:pt x="803" y="1"/>
                    <a:pt x="382" y="305"/>
                    <a:pt x="213" y="773"/>
                  </a:cubicBezTo>
                  <a:cubicBezTo>
                    <a:pt x="1" y="1363"/>
                    <a:pt x="331" y="2000"/>
                    <a:pt x="921" y="2165"/>
                  </a:cubicBezTo>
                  <a:cubicBezTo>
                    <a:pt x="1043" y="2209"/>
                    <a:pt x="1166" y="2230"/>
                    <a:pt x="1286" y="2230"/>
                  </a:cubicBezTo>
                  <a:cubicBezTo>
                    <a:pt x="1747" y="2230"/>
                    <a:pt x="2164" y="1925"/>
                    <a:pt x="2313" y="1457"/>
                  </a:cubicBezTo>
                  <a:cubicBezTo>
                    <a:pt x="2526" y="868"/>
                    <a:pt x="2195" y="254"/>
                    <a:pt x="1605" y="65"/>
                  </a:cubicBezTo>
                  <a:cubicBezTo>
                    <a:pt x="1488" y="21"/>
                    <a:pt x="1369" y="1"/>
                    <a:pt x="1252" y="1"/>
                  </a:cubicBezTo>
                  <a:close/>
                </a:path>
              </a:pathLst>
            </a:custGeom>
            <a:solidFill>
              <a:srgbClr val="4B4040">
                <a:alpha val="3686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3"/>
          <p:cNvGrpSpPr/>
          <p:nvPr/>
        </p:nvGrpSpPr>
        <p:grpSpPr>
          <a:xfrm>
            <a:off x="7431072" y="-1207027"/>
            <a:ext cx="1417389" cy="1863608"/>
            <a:chOff x="834675" y="1717750"/>
            <a:chExt cx="1654475" cy="2177875"/>
          </a:xfrm>
        </p:grpSpPr>
        <p:sp>
          <p:nvSpPr>
            <p:cNvPr id="170" name="Google Shape;170;p3"/>
            <p:cNvSpPr/>
            <p:nvPr/>
          </p:nvSpPr>
          <p:spPr>
            <a:xfrm>
              <a:off x="2459475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335" y="0"/>
                  </a:moveTo>
                  <a:lnTo>
                    <a:pt x="1" y="145"/>
                  </a:lnTo>
                  <a:lnTo>
                    <a:pt x="5" y="749"/>
                  </a:lnTo>
                  <a:lnTo>
                    <a:pt x="122" y="1019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9"/>
                  </a:lnTo>
                  <a:cubicBezTo>
                    <a:pt x="951" y="1379"/>
                    <a:pt x="1008" y="901"/>
                    <a:pt x="1034" y="661"/>
                  </a:cubicBez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1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245930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1" y="1"/>
                  </a:moveTo>
                  <a:lnTo>
                    <a:pt x="0" y="563"/>
                  </a:lnTo>
                  <a:lnTo>
                    <a:pt x="107" y="1308"/>
                  </a:lnTo>
                  <a:lnTo>
                    <a:pt x="277" y="1665"/>
                  </a:lnTo>
                  <a:lnTo>
                    <a:pt x="532" y="1817"/>
                  </a:lnTo>
                  <a:lnTo>
                    <a:pt x="889" y="1650"/>
                  </a:lnTo>
                  <a:lnTo>
                    <a:pt x="980" y="1213"/>
                  </a:lnTo>
                  <a:lnTo>
                    <a:pt x="1034" y="803"/>
                  </a:lnTo>
                  <a:lnTo>
                    <a:pt x="1041" y="404"/>
                  </a:lnTo>
                  <a:lnTo>
                    <a:pt x="760" y="12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245930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2" y="1"/>
                  </a:moveTo>
                  <a:lnTo>
                    <a:pt x="145" y="119"/>
                  </a:lnTo>
                  <a:lnTo>
                    <a:pt x="0" y="837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42" y="1802"/>
                  </a:lnTo>
                  <a:lnTo>
                    <a:pt x="1018" y="1574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455400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627" y="0"/>
                  </a:moveTo>
                  <a:lnTo>
                    <a:pt x="31" y="353"/>
                  </a:lnTo>
                  <a:lnTo>
                    <a:pt x="0" y="1072"/>
                  </a:lnTo>
                  <a:lnTo>
                    <a:pt x="50" y="1413"/>
                  </a:lnTo>
                  <a:lnTo>
                    <a:pt x="821" y="2097"/>
                  </a:lnTo>
                  <a:lnTo>
                    <a:pt x="1277" y="1657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2456725" y="1717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88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58"/>
                  </a:lnTo>
                  <a:lnTo>
                    <a:pt x="1243" y="388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2459475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35" y="0"/>
                  </a:moveTo>
                  <a:lnTo>
                    <a:pt x="1" y="141"/>
                  </a:lnTo>
                  <a:lnTo>
                    <a:pt x="5" y="745"/>
                  </a:lnTo>
                  <a:lnTo>
                    <a:pt x="122" y="1014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5"/>
                  </a:lnTo>
                  <a:cubicBezTo>
                    <a:pt x="951" y="1375"/>
                    <a:pt x="1008" y="897"/>
                    <a:pt x="1034" y="657"/>
                  </a:cubicBezTo>
                  <a:lnTo>
                    <a:pt x="1034" y="657"/>
                  </a:ln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8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245930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1" y="1"/>
                  </a:moveTo>
                  <a:lnTo>
                    <a:pt x="0" y="559"/>
                  </a:lnTo>
                  <a:lnTo>
                    <a:pt x="107" y="1304"/>
                  </a:lnTo>
                  <a:lnTo>
                    <a:pt x="277" y="1657"/>
                  </a:lnTo>
                  <a:lnTo>
                    <a:pt x="532" y="1813"/>
                  </a:lnTo>
                  <a:lnTo>
                    <a:pt x="889" y="1646"/>
                  </a:lnTo>
                  <a:lnTo>
                    <a:pt x="980" y="1209"/>
                  </a:lnTo>
                  <a:lnTo>
                    <a:pt x="1034" y="802"/>
                  </a:lnTo>
                  <a:lnTo>
                    <a:pt x="1041" y="403"/>
                  </a:lnTo>
                  <a:lnTo>
                    <a:pt x="760" y="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245930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2" y="1"/>
                  </a:moveTo>
                  <a:lnTo>
                    <a:pt x="145" y="122"/>
                  </a:lnTo>
                  <a:lnTo>
                    <a:pt x="0" y="840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42" y="1798"/>
                  </a:lnTo>
                  <a:lnTo>
                    <a:pt x="1018" y="1570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2455400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627" y="0"/>
                  </a:moveTo>
                  <a:lnTo>
                    <a:pt x="31" y="357"/>
                  </a:lnTo>
                  <a:lnTo>
                    <a:pt x="0" y="1071"/>
                  </a:lnTo>
                  <a:lnTo>
                    <a:pt x="50" y="1417"/>
                  </a:lnTo>
                  <a:lnTo>
                    <a:pt x="821" y="2101"/>
                  </a:lnTo>
                  <a:lnTo>
                    <a:pt x="1277" y="1656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2456725" y="2903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92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62"/>
                  </a:lnTo>
                  <a:lnTo>
                    <a:pt x="1243" y="391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222772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4" y="251"/>
                  </a:lnTo>
                  <a:cubicBezTo>
                    <a:pt x="84" y="251"/>
                    <a:pt x="27" y="730"/>
                    <a:pt x="1" y="970"/>
                  </a:cubicBezTo>
                  <a:lnTo>
                    <a:pt x="8" y="970"/>
                  </a:lnTo>
                  <a:cubicBezTo>
                    <a:pt x="31" y="1102"/>
                    <a:pt x="77" y="1368"/>
                    <a:pt x="77" y="1368"/>
                  </a:cubicBezTo>
                  <a:lnTo>
                    <a:pt x="438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0" y="882"/>
                  </a:lnTo>
                  <a:lnTo>
                    <a:pt x="913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2227725" y="3618350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06" y="1"/>
                  </a:moveTo>
                  <a:lnTo>
                    <a:pt x="153" y="168"/>
                  </a:lnTo>
                  <a:lnTo>
                    <a:pt x="62" y="605"/>
                  </a:lnTo>
                  <a:lnTo>
                    <a:pt x="8" y="1012"/>
                  </a:lnTo>
                  <a:lnTo>
                    <a:pt x="1" y="1418"/>
                  </a:lnTo>
                  <a:lnTo>
                    <a:pt x="278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4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2227725" y="3380450"/>
              <a:ext cx="25950" cy="46925"/>
            </a:xfrm>
            <a:custGeom>
              <a:avLst/>
              <a:gdLst/>
              <a:ahLst/>
              <a:cxnLst/>
              <a:rect l="l" t="t" r="r" b="b"/>
              <a:pathLst>
                <a:path w="1038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4"/>
                  </a:lnTo>
                  <a:lnTo>
                    <a:pt x="1" y="806"/>
                  </a:lnTo>
                  <a:lnTo>
                    <a:pt x="100" y="1539"/>
                  </a:lnTo>
                  <a:lnTo>
                    <a:pt x="590" y="1877"/>
                  </a:lnTo>
                  <a:lnTo>
                    <a:pt x="897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2223925" y="3140525"/>
              <a:ext cx="33750" cy="52350"/>
            </a:xfrm>
            <a:custGeom>
              <a:avLst/>
              <a:gdLst/>
              <a:ahLst/>
              <a:cxnLst/>
              <a:rect l="l" t="t" r="r" b="b"/>
              <a:pathLst>
                <a:path w="1350" h="2094" extrusionOk="0">
                  <a:moveTo>
                    <a:pt x="525" y="0"/>
                  </a:moveTo>
                  <a:lnTo>
                    <a:pt x="69" y="441"/>
                  </a:lnTo>
                  <a:lnTo>
                    <a:pt x="1" y="1121"/>
                  </a:lnTo>
                  <a:lnTo>
                    <a:pt x="103" y="1790"/>
                  </a:lnTo>
                  <a:lnTo>
                    <a:pt x="723" y="2094"/>
                  </a:lnTo>
                  <a:lnTo>
                    <a:pt x="1319" y="1744"/>
                  </a:lnTo>
                  <a:lnTo>
                    <a:pt x="1350" y="1022"/>
                  </a:lnTo>
                  <a:lnTo>
                    <a:pt x="1300" y="684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22251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236" y="1"/>
                  </a:moveTo>
                  <a:lnTo>
                    <a:pt x="133" y="126"/>
                  </a:lnTo>
                  <a:lnTo>
                    <a:pt x="0" y="992"/>
                  </a:lnTo>
                  <a:lnTo>
                    <a:pt x="642" y="1384"/>
                  </a:lnTo>
                  <a:lnTo>
                    <a:pt x="1208" y="1027"/>
                  </a:lnTo>
                  <a:lnTo>
                    <a:pt x="1246" y="700"/>
                  </a:lnTo>
                  <a:lnTo>
                    <a:pt x="996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222772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4" y="251"/>
                  </a:lnTo>
                  <a:cubicBezTo>
                    <a:pt x="84" y="251"/>
                    <a:pt x="27" y="733"/>
                    <a:pt x="1" y="969"/>
                  </a:cubicBezTo>
                  <a:cubicBezTo>
                    <a:pt x="4" y="969"/>
                    <a:pt x="7" y="970"/>
                    <a:pt x="9" y="970"/>
                  </a:cubicBezTo>
                  <a:lnTo>
                    <a:pt x="9" y="970"/>
                  </a:lnTo>
                  <a:cubicBezTo>
                    <a:pt x="32" y="1104"/>
                    <a:pt x="77" y="1368"/>
                    <a:pt x="77" y="1368"/>
                  </a:cubicBezTo>
                  <a:lnTo>
                    <a:pt x="438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0" y="885"/>
                  </a:lnTo>
                  <a:lnTo>
                    <a:pt x="913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2227725" y="2432450"/>
              <a:ext cx="25950" cy="45350"/>
            </a:xfrm>
            <a:custGeom>
              <a:avLst/>
              <a:gdLst/>
              <a:ahLst/>
              <a:cxnLst/>
              <a:rect l="l" t="t" r="r" b="b"/>
              <a:pathLst>
                <a:path w="1038" h="1814" extrusionOk="0">
                  <a:moveTo>
                    <a:pt x="506" y="1"/>
                  </a:moveTo>
                  <a:lnTo>
                    <a:pt x="153" y="160"/>
                  </a:lnTo>
                  <a:lnTo>
                    <a:pt x="62" y="597"/>
                  </a:lnTo>
                  <a:lnTo>
                    <a:pt x="8" y="1008"/>
                  </a:lnTo>
                  <a:lnTo>
                    <a:pt x="1" y="1410"/>
                  </a:lnTo>
                  <a:lnTo>
                    <a:pt x="278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4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2227725" y="2194450"/>
              <a:ext cx="25950" cy="46850"/>
            </a:xfrm>
            <a:custGeom>
              <a:avLst/>
              <a:gdLst/>
              <a:ahLst/>
              <a:cxnLst/>
              <a:rect l="l" t="t" r="r" b="b"/>
              <a:pathLst>
                <a:path w="1038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0"/>
                  </a:lnTo>
                  <a:lnTo>
                    <a:pt x="1" y="806"/>
                  </a:lnTo>
                  <a:lnTo>
                    <a:pt x="100" y="1543"/>
                  </a:lnTo>
                  <a:lnTo>
                    <a:pt x="590" y="1873"/>
                  </a:lnTo>
                  <a:lnTo>
                    <a:pt x="897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2223925" y="1954425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525" y="1"/>
                  </a:moveTo>
                  <a:lnTo>
                    <a:pt x="69" y="445"/>
                  </a:lnTo>
                  <a:lnTo>
                    <a:pt x="1" y="1121"/>
                  </a:lnTo>
                  <a:lnTo>
                    <a:pt x="103" y="1794"/>
                  </a:lnTo>
                  <a:lnTo>
                    <a:pt x="723" y="2098"/>
                  </a:lnTo>
                  <a:lnTo>
                    <a:pt x="1319" y="1745"/>
                  </a:lnTo>
                  <a:lnTo>
                    <a:pt x="1350" y="1023"/>
                  </a:lnTo>
                  <a:lnTo>
                    <a:pt x="1300" y="685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22251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236" y="1"/>
                  </a:moveTo>
                  <a:lnTo>
                    <a:pt x="133" y="122"/>
                  </a:lnTo>
                  <a:lnTo>
                    <a:pt x="0" y="992"/>
                  </a:lnTo>
                  <a:lnTo>
                    <a:pt x="642" y="1380"/>
                  </a:lnTo>
                  <a:lnTo>
                    <a:pt x="1208" y="1027"/>
                  </a:lnTo>
                  <a:lnTo>
                    <a:pt x="1246" y="696"/>
                  </a:lnTo>
                  <a:lnTo>
                    <a:pt x="996" y="31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199627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7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8" y="1627"/>
                  </a:lnTo>
                  <a:lnTo>
                    <a:pt x="601" y="1619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70"/>
                  </a:cubicBezTo>
                  <a:lnTo>
                    <a:pt x="1037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199617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6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0" y="1258"/>
                  </a:lnTo>
                  <a:lnTo>
                    <a:pt x="472" y="1817"/>
                  </a:lnTo>
                  <a:lnTo>
                    <a:pt x="764" y="1806"/>
                  </a:lnTo>
                  <a:lnTo>
                    <a:pt x="1041" y="1418"/>
                  </a:lnTo>
                  <a:lnTo>
                    <a:pt x="1038" y="1012"/>
                  </a:lnTo>
                  <a:lnTo>
                    <a:pt x="981" y="605"/>
                  </a:lnTo>
                  <a:lnTo>
                    <a:pt x="893" y="16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199617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7"/>
                  </a:lnTo>
                  <a:lnTo>
                    <a:pt x="145" y="1751"/>
                  </a:lnTo>
                  <a:lnTo>
                    <a:pt x="456" y="1877"/>
                  </a:lnTo>
                  <a:lnTo>
                    <a:pt x="946" y="1539"/>
                  </a:lnTo>
                  <a:lnTo>
                    <a:pt x="1041" y="806"/>
                  </a:lnTo>
                  <a:lnTo>
                    <a:pt x="1022" y="304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199227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5" y="0"/>
                  </a:moveTo>
                  <a:lnTo>
                    <a:pt x="54" y="684"/>
                  </a:lnTo>
                  <a:lnTo>
                    <a:pt x="1" y="1022"/>
                  </a:lnTo>
                  <a:lnTo>
                    <a:pt x="35" y="1744"/>
                  </a:lnTo>
                  <a:lnTo>
                    <a:pt x="628" y="2094"/>
                  </a:lnTo>
                  <a:lnTo>
                    <a:pt x="1251" y="1790"/>
                  </a:lnTo>
                  <a:lnTo>
                    <a:pt x="1353" y="1121"/>
                  </a:lnTo>
                  <a:lnTo>
                    <a:pt x="1281" y="44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1993600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5" y="1"/>
                  </a:moveTo>
                  <a:lnTo>
                    <a:pt x="255" y="35"/>
                  </a:lnTo>
                  <a:lnTo>
                    <a:pt x="1" y="700"/>
                  </a:lnTo>
                  <a:lnTo>
                    <a:pt x="43" y="1027"/>
                  </a:lnTo>
                  <a:lnTo>
                    <a:pt x="609" y="1384"/>
                  </a:lnTo>
                  <a:lnTo>
                    <a:pt x="1247" y="992"/>
                  </a:lnTo>
                  <a:lnTo>
                    <a:pt x="1114" y="126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199627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7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8" y="1630"/>
                  </a:lnTo>
                  <a:lnTo>
                    <a:pt x="601" y="1618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69"/>
                  </a:cubicBezTo>
                  <a:cubicBezTo>
                    <a:pt x="1026" y="970"/>
                    <a:pt x="1027" y="970"/>
                    <a:pt x="1028" y="970"/>
                  </a:cubicBezTo>
                  <a:cubicBezTo>
                    <a:pt x="1031" y="970"/>
                    <a:pt x="1035" y="969"/>
                    <a:pt x="1037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199617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6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0" y="1255"/>
                  </a:lnTo>
                  <a:lnTo>
                    <a:pt x="472" y="1813"/>
                  </a:lnTo>
                  <a:lnTo>
                    <a:pt x="764" y="1802"/>
                  </a:lnTo>
                  <a:lnTo>
                    <a:pt x="1041" y="1410"/>
                  </a:lnTo>
                  <a:lnTo>
                    <a:pt x="1038" y="1008"/>
                  </a:lnTo>
                  <a:lnTo>
                    <a:pt x="981" y="597"/>
                  </a:lnTo>
                  <a:lnTo>
                    <a:pt x="893" y="16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1996175" y="2194450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4"/>
                  </a:lnTo>
                  <a:lnTo>
                    <a:pt x="145" y="1752"/>
                  </a:lnTo>
                  <a:lnTo>
                    <a:pt x="456" y="1873"/>
                  </a:lnTo>
                  <a:lnTo>
                    <a:pt x="946" y="1543"/>
                  </a:lnTo>
                  <a:lnTo>
                    <a:pt x="1041" y="806"/>
                  </a:lnTo>
                  <a:lnTo>
                    <a:pt x="1022" y="300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199227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5" y="1"/>
                  </a:moveTo>
                  <a:lnTo>
                    <a:pt x="54" y="685"/>
                  </a:lnTo>
                  <a:lnTo>
                    <a:pt x="1" y="1023"/>
                  </a:lnTo>
                  <a:lnTo>
                    <a:pt x="35" y="1745"/>
                  </a:lnTo>
                  <a:lnTo>
                    <a:pt x="628" y="2098"/>
                  </a:lnTo>
                  <a:lnTo>
                    <a:pt x="1251" y="1794"/>
                  </a:lnTo>
                  <a:lnTo>
                    <a:pt x="1353" y="1121"/>
                  </a:lnTo>
                  <a:lnTo>
                    <a:pt x="1281" y="445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1993600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5" y="1"/>
                  </a:moveTo>
                  <a:lnTo>
                    <a:pt x="255" y="31"/>
                  </a:lnTo>
                  <a:lnTo>
                    <a:pt x="1" y="696"/>
                  </a:lnTo>
                  <a:lnTo>
                    <a:pt x="43" y="1027"/>
                  </a:lnTo>
                  <a:lnTo>
                    <a:pt x="609" y="1380"/>
                  </a:lnTo>
                  <a:lnTo>
                    <a:pt x="1247" y="992"/>
                  </a:lnTo>
                  <a:lnTo>
                    <a:pt x="1114" y="122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1764700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696" y="0"/>
                  </a:moveTo>
                  <a:lnTo>
                    <a:pt x="438" y="12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9"/>
                  </a:lnTo>
                  <a:lnTo>
                    <a:pt x="1030" y="749"/>
                  </a:lnTo>
                  <a:lnTo>
                    <a:pt x="1034" y="145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1764700" y="1949575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71" y="1"/>
                  </a:moveTo>
                  <a:lnTo>
                    <a:pt x="274" y="12"/>
                  </a:lnTo>
                  <a:lnTo>
                    <a:pt x="1" y="404"/>
                  </a:lnTo>
                  <a:lnTo>
                    <a:pt x="5" y="803"/>
                  </a:lnTo>
                  <a:lnTo>
                    <a:pt x="62" y="1213"/>
                  </a:lnTo>
                  <a:lnTo>
                    <a:pt x="153" y="1650"/>
                  </a:lnTo>
                  <a:lnTo>
                    <a:pt x="506" y="1817"/>
                  </a:lnTo>
                  <a:lnTo>
                    <a:pt x="765" y="1665"/>
                  </a:lnTo>
                  <a:lnTo>
                    <a:pt x="932" y="1308"/>
                  </a:lnTo>
                  <a:lnTo>
                    <a:pt x="1038" y="56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1764700" y="2186075"/>
              <a:ext cx="25975" cy="46775"/>
            </a:xfrm>
            <a:custGeom>
              <a:avLst/>
              <a:gdLst/>
              <a:ahLst/>
              <a:cxnLst/>
              <a:rect l="l" t="t" r="r" b="b"/>
              <a:pathLst>
                <a:path w="1039" h="1871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4"/>
                  </a:lnTo>
                  <a:lnTo>
                    <a:pt x="100" y="1802"/>
                  </a:lnTo>
                  <a:lnTo>
                    <a:pt x="563" y="1870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37"/>
                  </a:lnTo>
                  <a:lnTo>
                    <a:pt x="897" y="119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1760725" y="2420500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7"/>
                  </a:lnTo>
                  <a:lnTo>
                    <a:pt x="532" y="2097"/>
                  </a:lnTo>
                  <a:lnTo>
                    <a:pt x="1307" y="1413"/>
                  </a:lnTo>
                  <a:lnTo>
                    <a:pt x="1357" y="1072"/>
                  </a:lnTo>
                  <a:lnTo>
                    <a:pt x="1326" y="353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176205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88"/>
                  </a:lnTo>
                  <a:lnTo>
                    <a:pt x="133" y="1258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88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1764700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696" y="0"/>
                  </a:moveTo>
                  <a:lnTo>
                    <a:pt x="438" y="8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57"/>
                  </a:lnTo>
                  <a:lnTo>
                    <a:pt x="1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4"/>
                  </a:lnTo>
                  <a:lnTo>
                    <a:pt x="1030" y="745"/>
                  </a:lnTo>
                  <a:lnTo>
                    <a:pt x="1034" y="14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1764700" y="3135675"/>
              <a:ext cx="25975" cy="45325"/>
            </a:xfrm>
            <a:custGeom>
              <a:avLst/>
              <a:gdLst/>
              <a:ahLst/>
              <a:cxnLst/>
              <a:rect l="l" t="t" r="r" b="b"/>
              <a:pathLst>
                <a:path w="1039" h="1813" extrusionOk="0">
                  <a:moveTo>
                    <a:pt x="571" y="1"/>
                  </a:moveTo>
                  <a:lnTo>
                    <a:pt x="274" y="8"/>
                  </a:lnTo>
                  <a:lnTo>
                    <a:pt x="1" y="403"/>
                  </a:lnTo>
                  <a:lnTo>
                    <a:pt x="5" y="802"/>
                  </a:lnTo>
                  <a:lnTo>
                    <a:pt x="62" y="1209"/>
                  </a:lnTo>
                  <a:lnTo>
                    <a:pt x="153" y="1646"/>
                  </a:lnTo>
                  <a:lnTo>
                    <a:pt x="506" y="1813"/>
                  </a:lnTo>
                  <a:lnTo>
                    <a:pt x="765" y="1657"/>
                  </a:lnTo>
                  <a:lnTo>
                    <a:pt x="932" y="1304"/>
                  </a:lnTo>
                  <a:lnTo>
                    <a:pt x="1038" y="559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1764700" y="3372075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0"/>
                  </a:lnTo>
                  <a:lnTo>
                    <a:pt x="100" y="1798"/>
                  </a:lnTo>
                  <a:lnTo>
                    <a:pt x="563" y="1874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40"/>
                  </a:lnTo>
                  <a:lnTo>
                    <a:pt x="897" y="122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1760725" y="3606500"/>
              <a:ext cx="33925" cy="52525"/>
            </a:xfrm>
            <a:custGeom>
              <a:avLst/>
              <a:gdLst/>
              <a:ahLst/>
              <a:cxnLst/>
              <a:rect l="l" t="t" r="r" b="b"/>
              <a:pathLst>
                <a:path w="1357" h="2101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6"/>
                  </a:lnTo>
                  <a:lnTo>
                    <a:pt x="532" y="2101"/>
                  </a:lnTo>
                  <a:lnTo>
                    <a:pt x="1307" y="1417"/>
                  </a:lnTo>
                  <a:lnTo>
                    <a:pt x="1357" y="1071"/>
                  </a:lnTo>
                  <a:lnTo>
                    <a:pt x="1326" y="357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176205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91"/>
                  </a:lnTo>
                  <a:lnTo>
                    <a:pt x="133" y="1262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92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1533250" y="2663450"/>
              <a:ext cx="25950" cy="40775"/>
            </a:xfrm>
            <a:custGeom>
              <a:avLst/>
              <a:gdLst/>
              <a:ahLst/>
              <a:cxnLst/>
              <a:rect l="l" t="t" r="r" b="b"/>
              <a:pathLst>
                <a:path w="1038" h="1631" extrusionOk="0">
                  <a:moveTo>
                    <a:pt x="338" y="0"/>
                  </a:moveTo>
                  <a:lnTo>
                    <a:pt x="0" y="145"/>
                  </a:lnTo>
                  <a:lnTo>
                    <a:pt x="8" y="749"/>
                  </a:lnTo>
                  <a:lnTo>
                    <a:pt x="126" y="1019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9"/>
                  </a:lnTo>
                  <a:cubicBezTo>
                    <a:pt x="950" y="1379"/>
                    <a:pt x="1007" y="901"/>
                    <a:pt x="1038" y="661"/>
                  </a:cubicBez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153315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2" y="1"/>
                  </a:moveTo>
                  <a:lnTo>
                    <a:pt x="1" y="563"/>
                  </a:lnTo>
                  <a:lnTo>
                    <a:pt x="111" y="1308"/>
                  </a:lnTo>
                  <a:lnTo>
                    <a:pt x="274" y="1665"/>
                  </a:lnTo>
                  <a:lnTo>
                    <a:pt x="532" y="1817"/>
                  </a:lnTo>
                  <a:lnTo>
                    <a:pt x="890" y="1650"/>
                  </a:lnTo>
                  <a:lnTo>
                    <a:pt x="981" y="1213"/>
                  </a:lnTo>
                  <a:lnTo>
                    <a:pt x="1034" y="803"/>
                  </a:lnTo>
                  <a:lnTo>
                    <a:pt x="1042" y="404"/>
                  </a:lnTo>
                  <a:lnTo>
                    <a:pt x="764" y="12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153315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6" y="1"/>
                  </a:moveTo>
                  <a:lnTo>
                    <a:pt x="145" y="119"/>
                  </a:lnTo>
                  <a:lnTo>
                    <a:pt x="1" y="837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39" y="1802"/>
                  </a:lnTo>
                  <a:lnTo>
                    <a:pt x="1023" y="1574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1529250" y="2420500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628" y="0"/>
                  </a:moveTo>
                  <a:lnTo>
                    <a:pt x="27" y="353"/>
                  </a:lnTo>
                  <a:lnTo>
                    <a:pt x="1" y="1072"/>
                  </a:lnTo>
                  <a:lnTo>
                    <a:pt x="50" y="1413"/>
                  </a:lnTo>
                  <a:lnTo>
                    <a:pt x="825" y="2097"/>
                  </a:lnTo>
                  <a:lnTo>
                    <a:pt x="1281" y="1657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153050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88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58"/>
                  </a:lnTo>
                  <a:lnTo>
                    <a:pt x="1250" y="388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533250" y="3849550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338" y="0"/>
                  </a:moveTo>
                  <a:lnTo>
                    <a:pt x="0" y="141"/>
                  </a:lnTo>
                  <a:lnTo>
                    <a:pt x="8" y="745"/>
                  </a:lnTo>
                  <a:lnTo>
                    <a:pt x="126" y="1014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5"/>
                  </a:lnTo>
                  <a:cubicBezTo>
                    <a:pt x="950" y="1375"/>
                    <a:pt x="1007" y="897"/>
                    <a:pt x="1038" y="657"/>
                  </a:cubicBezTo>
                  <a:lnTo>
                    <a:pt x="1038" y="657"/>
                  </a:ln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8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153315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2" y="1"/>
                  </a:moveTo>
                  <a:lnTo>
                    <a:pt x="1" y="559"/>
                  </a:lnTo>
                  <a:lnTo>
                    <a:pt x="111" y="1304"/>
                  </a:lnTo>
                  <a:lnTo>
                    <a:pt x="274" y="1657"/>
                  </a:lnTo>
                  <a:lnTo>
                    <a:pt x="532" y="1813"/>
                  </a:lnTo>
                  <a:lnTo>
                    <a:pt x="890" y="1646"/>
                  </a:lnTo>
                  <a:lnTo>
                    <a:pt x="981" y="1209"/>
                  </a:lnTo>
                  <a:lnTo>
                    <a:pt x="1034" y="802"/>
                  </a:lnTo>
                  <a:lnTo>
                    <a:pt x="1042" y="403"/>
                  </a:lnTo>
                  <a:lnTo>
                    <a:pt x="764" y="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153315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6" y="1"/>
                  </a:moveTo>
                  <a:lnTo>
                    <a:pt x="145" y="122"/>
                  </a:lnTo>
                  <a:lnTo>
                    <a:pt x="1" y="840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39" y="1798"/>
                  </a:lnTo>
                  <a:lnTo>
                    <a:pt x="1023" y="1570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1529250" y="3606500"/>
              <a:ext cx="33850" cy="52525"/>
            </a:xfrm>
            <a:custGeom>
              <a:avLst/>
              <a:gdLst/>
              <a:ahLst/>
              <a:cxnLst/>
              <a:rect l="l" t="t" r="r" b="b"/>
              <a:pathLst>
                <a:path w="1354" h="2101" extrusionOk="0">
                  <a:moveTo>
                    <a:pt x="628" y="0"/>
                  </a:moveTo>
                  <a:lnTo>
                    <a:pt x="27" y="357"/>
                  </a:lnTo>
                  <a:lnTo>
                    <a:pt x="1" y="1071"/>
                  </a:lnTo>
                  <a:lnTo>
                    <a:pt x="50" y="1417"/>
                  </a:lnTo>
                  <a:lnTo>
                    <a:pt x="825" y="2101"/>
                  </a:lnTo>
                  <a:lnTo>
                    <a:pt x="1281" y="1656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153050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92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62"/>
                  </a:lnTo>
                  <a:lnTo>
                    <a:pt x="1250" y="391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130167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5" y="251"/>
                  </a:lnTo>
                  <a:cubicBezTo>
                    <a:pt x="85" y="251"/>
                    <a:pt x="28" y="730"/>
                    <a:pt x="1" y="970"/>
                  </a:cubicBezTo>
                  <a:lnTo>
                    <a:pt x="9" y="970"/>
                  </a:lnTo>
                  <a:cubicBezTo>
                    <a:pt x="31" y="1102"/>
                    <a:pt x="73" y="1368"/>
                    <a:pt x="73" y="1368"/>
                  </a:cubicBezTo>
                  <a:lnTo>
                    <a:pt x="434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1" y="882"/>
                  </a:lnTo>
                  <a:lnTo>
                    <a:pt x="909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1301675" y="3618350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06" y="1"/>
                  </a:moveTo>
                  <a:lnTo>
                    <a:pt x="145" y="168"/>
                  </a:lnTo>
                  <a:lnTo>
                    <a:pt x="62" y="605"/>
                  </a:lnTo>
                  <a:lnTo>
                    <a:pt x="5" y="1012"/>
                  </a:lnTo>
                  <a:lnTo>
                    <a:pt x="1" y="1418"/>
                  </a:lnTo>
                  <a:lnTo>
                    <a:pt x="275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5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1301675" y="3380450"/>
              <a:ext cx="25975" cy="46925"/>
            </a:xfrm>
            <a:custGeom>
              <a:avLst/>
              <a:gdLst/>
              <a:ahLst/>
              <a:cxnLst/>
              <a:rect l="l" t="t" r="r" b="b"/>
              <a:pathLst>
                <a:path w="1039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4"/>
                  </a:lnTo>
                  <a:lnTo>
                    <a:pt x="1" y="806"/>
                  </a:lnTo>
                  <a:lnTo>
                    <a:pt x="96" y="1539"/>
                  </a:lnTo>
                  <a:lnTo>
                    <a:pt x="582" y="1877"/>
                  </a:lnTo>
                  <a:lnTo>
                    <a:pt x="898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1297700" y="3140525"/>
              <a:ext cx="33925" cy="52350"/>
            </a:xfrm>
            <a:custGeom>
              <a:avLst/>
              <a:gdLst/>
              <a:ahLst/>
              <a:cxnLst/>
              <a:rect l="l" t="t" r="r" b="b"/>
              <a:pathLst>
                <a:path w="1357" h="2094" extrusionOk="0">
                  <a:moveTo>
                    <a:pt x="529" y="0"/>
                  </a:moveTo>
                  <a:lnTo>
                    <a:pt x="73" y="441"/>
                  </a:lnTo>
                  <a:lnTo>
                    <a:pt x="0" y="1121"/>
                  </a:lnTo>
                  <a:lnTo>
                    <a:pt x="107" y="1790"/>
                  </a:lnTo>
                  <a:lnTo>
                    <a:pt x="730" y="2094"/>
                  </a:lnTo>
                  <a:lnTo>
                    <a:pt x="1326" y="1744"/>
                  </a:lnTo>
                  <a:lnTo>
                    <a:pt x="1357" y="1022"/>
                  </a:lnTo>
                  <a:lnTo>
                    <a:pt x="1304" y="68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1299025" y="3861025"/>
              <a:ext cx="31275" cy="34600"/>
            </a:xfrm>
            <a:custGeom>
              <a:avLst/>
              <a:gdLst/>
              <a:ahLst/>
              <a:cxnLst/>
              <a:rect l="l" t="t" r="r" b="b"/>
              <a:pathLst>
                <a:path w="1251" h="1384" extrusionOk="0">
                  <a:moveTo>
                    <a:pt x="232" y="1"/>
                  </a:moveTo>
                  <a:lnTo>
                    <a:pt x="134" y="126"/>
                  </a:lnTo>
                  <a:lnTo>
                    <a:pt x="1" y="992"/>
                  </a:lnTo>
                  <a:lnTo>
                    <a:pt x="643" y="1384"/>
                  </a:lnTo>
                  <a:lnTo>
                    <a:pt x="1213" y="1027"/>
                  </a:lnTo>
                  <a:lnTo>
                    <a:pt x="1251" y="700"/>
                  </a:lnTo>
                  <a:lnTo>
                    <a:pt x="992" y="35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130167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5" y="251"/>
                  </a:lnTo>
                  <a:cubicBezTo>
                    <a:pt x="85" y="251"/>
                    <a:pt x="28" y="733"/>
                    <a:pt x="1" y="969"/>
                  </a:cubicBezTo>
                  <a:cubicBezTo>
                    <a:pt x="4" y="969"/>
                    <a:pt x="6" y="970"/>
                    <a:pt x="7" y="970"/>
                  </a:cubicBezTo>
                  <a:cubicBezTo>
                    <a:pt x="8" y="970"/>
                    <a:pt x="9" y="970"/>
                    <a:pt x="9" y="969"/>
                  </a:cubicBezTo>
                  <a:cubicBezTo>
                    <a:pt x="31" y="1102"/>
                    <a:pt x="73" y="1368"/>
                    <a:pt x="73" y="1368"/>
                  </a:cubicBezTo>
                  <a:lnTo>
                    <a:pt x="434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1" y="885"/>
                  </a:lnTo>
                  <a:lnTo>
                    <a:pt x="909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1301675" y="2432450"/>
              <a:ext cx="25975" cy="45350"/>
            </a:xfrm>
            <a:custGeom>
              <a:avLst/>
              <a:gdLst/>
              <a:ahLst/>
              <a:cxnLst/>
              <a:rect l="l" t="t" r="r" b="b"/>
              <a:pathLst>
                <a:path w="1039" h="1814" extrusionOk="0">
                  <a:moveTo>
                    <a:pt x="506" y="1"/>
                  </a:moveTo>
                  <a:lnTo>
                    <a:pt x="145" y="160"/>
                  </a:lnTo>
                  <a:lnTo>
                    <a:pt x="62" y="597"/>
                  </a:lnTo>
                  <a:lnTo>
                    <a:pt x="5" y="1008"/>
                  </a:lnTo>
                  <a:lnTo>
                    <a:pt x="1" y="1410"/>
                  </a:lnTo>
                  <a:lnTo>
                    <a:pt x="275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5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1301675" y="2194450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0"/>
                  </a:lnTo>
                  <a:lnTo>
                    <a:pt x="1" y="806"/>
                  </a:lnTo>
                  <a:lnTo>
                    <a:pt x="96" y="1543"/>
                  </a:lnTo>
                  <a:lnTo>
                    <a:pt x="582" y="1873"/>
                  </a:lnTo>
                  <a:lnTo>
                    <a:pt x="898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1297700" y="1954425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529" y="1"/>
                  </a:moveTo>
                  <a:lnTo>
                    <a:pt x="73" y="445"/>
                  </a:lnTo>
                  <a:lnTo>
                    <a:pt x="0" y="1121"/>
                  </a:lnTo>
                  <a:lnTo>
                    <a:pt x="107" y="1794"/>
                  </a:lnTo>
                  <a:lnTo>
                    <a:pt x="730" y="2098"/>
                  </a:lnTo>
                  <a:lnTo>
                    <a:pt x="1326" y="1745"/>
                  </a:lnTo>
                  <a:lnTo>
                    <a:pt x="1357" y="1023"/>
                  </a:lnTo>
                  <a:lnTo>
                    <a:pt x="1304" y="685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1299025" y="2675025"/>
              <a:ext cx="31275" cy="34500"/>
            </a:xfrm>
            <a:custGeom>
              <a:avLst/>
              <a:gdLst/>
              <a:ahLst/>
              <a:cxnLst/>
              <a:rect l="l" t="t" r="r" b="b"/>
              <a:pathLst>
                <a:path w="1251" h="1380" extrusionOk="0">
                  <a:moveTo>
                    <a:pt x="232" y="1"/>
                  </a:moveTo>
                  <a:lnTo>
                    <a:pt x="134" y="122"/>
                  </a:lnTo>
                  <a:lnTo>
                    <a:pt x="1" y="992"/>
                  </a:lnTo>
                  <a:lnTo>
                    <a:pt x="643" y="1380"/>
                  </a:lnTo>
                  <a:lnTo>
                    <a:pt x="1213" y="1027"/>
                  </a:lnTo>
                  <a:lnTo>
                    <a:pt x="1251" y="696"/>
                  </a:lnTo>
                  <a:lnTo>
                    <a:pt x="992" y="3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107022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8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9" y="1627"/>
                  </a:lnTo>
                  <a:lnTo>
                    <a:pt x="601" y="1619"/>
                  </a:lnTo>
                  <a:lnTo>
                    <a:pt x="962" y="1368"/>
                  </a:lnTo>
                  <a:cubicBezTo>
                    <a:pt x="962" y="1368"/>
                    <a:pt x="1003" y="1102"/>
                    <a:pt x="1026" y="970"/>
                  </a:cubicBezTo>
                  <a:lnTo>
                    <a:pt x="1038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107012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3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1" y="1258"/>
                  </a:lnTo>
                  <a:lnTo>
                    <a:pt x="472" y="1817"/>
                  </a:lnTo>
                  <a:lnTo>
                    <a:pt x="760" y="1806"/>
                  </a:lnTo>
                  <a:lnTo>
                    <a:pt x="1042" y="1418"/>
                  </a:lnTo>
                  <a:lnTo>
                    <a:pt x="1030" y="1012"/>
                  </a:lnTo>
                  <a:lnTo>
                    <a:pt x="981" y="605"/>
                  </a:lnTo>
                  <a:lnTo>
                    <a:pt x="890" y="168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107012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6" y="0"/>
                  </a:moveTo>
                  <a:lnTo>
                    <a:pt x="343" y="133"/>
                  </a:lnTo>
                  <a:lnTo>
                    <a:pt x="92" y="741"/>
                  </a:lnTo>
                  <a:lnTo>
                    <a:pt x="1" y="1037"/>
                  </a:lnTo>
                  <a:lnTo>
                    <a:pt x="145" y="1751"/>
                  </a:lnTo>
                  <a:lnTo>
                    <a:pt x="453" y="1877"/>
                  </a:lnTo>
                  <a:lnTo>
                    <a:pt x="943" y="1539"/>
                  </a:lnTo>
                  <a:lnTo>
                    <a:pt x="1042" y="806"/>
                  </a:lnTo>
                  <a:lnTo>
                    <a:pt x="1019" y="304"/>
                  </a:lnTo>
                  <a:lnTo>
                    <a:pt x="943" y="76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106622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1" y="0"/>
                  </a:moveTo>
                  <a:lnTo>
                    <a:pt x="46" y="684"/>
                  </a:lnTo>
                  <a:lnTo>
                    <a:pt x="1" y="1022"/>
                  </a:lnTo>
                  <a:lnTo>
                    <a:pt x="27" y="1744"/>
                  </a:lnTo>
                  <a:lnTo>
                    <a:pt x="628" y="2094"/>
                  </a:lnTo>
                  <a:lnTo>
                    <a:pt x="1243" y="1790"/>
                  </a:lnTo>
                  <a:lnTo>
                    <a:pt x="1353" y="1121"/>
                  </a:lnTo>
                  <a:lnTo>
                    <a:pt x="1277" y="44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10675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1" y="1"/>
                  </a:moveTo>
                  <a:lnTo>
                    <a:pt x="251" y="35"/>
                  </a:lnTo>
                  <a:lnTo>
                    <a:pt x="0" y="700"/>
                  </a:lnTo>
                  <a:lnTo>
                    <a:pt x="38" y="1027"/>
                  </a:lnTo>
                  <a:lnTo>
                    <a:pt x="600" y="1384"/>
                  </a:lnTo>
                  <a:lnTo>
                    <a:pt x="1246" y="992"/>
                  </a:lnTo>
                  <a:lnTo>
                    <a:pt x="1109" y="1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107022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8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9" y="1630"/>
                  </a:lnTo>
                  <a:lnTo>
                    <a:pt x="601" y="1618"/>
                  </a:lnTo>
                  <a:lnTo>
                    <a:pt x="962" y="1368"/>
                  </a:lnTo>
                  <a:cubicBezTo>
                    <a:pt x="962" y="1368"/>
                    <a:pt x="1003" y="1104"/>
                    <a:pt x="1026" y="970"/>
                  </a:cubicBezTo>
                  <a:lnTo>
                    <a:pt x="1026" y="970"/>
                  </a:lnTo>
                  <a:cubicBezTo>
                    <a:pt x="1028" y="970"/>
                    <a:pt x="1032" y="969"/>
                    <a:pt x="1038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107012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3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1" y="1255"/>
                  </a:lnTo>
                  <a:lnTo>
                    <a:pt x="472" y="1813"/>
                  </a:lnTo>
                  <a:lnTo>
                    <a:pt x="760" y="1802"/>
                  </a:lnTo>
                  <a:lnTo>
                    <a:pt x="1042" y="1410"/>
                  </a:lnTo>
                  <a:lnTo>
                    <a:pt x="1030" y="1008"/>
                  </a:lnTo>
                  <a:lnTo>
                    <a:pt x="981" y="597"/>
                  </a:lnTo>
                  <a:lnTo>
                    <a:pt x="890" y="160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1071450" y="2196825"/>
              <a:ext cx="23400" cy="42100"/>
            </a:xfrm>
            <a:custGeom>
              <a:avLst/>
              <a:gdLst/>
              <a:ahLst/>
              <a:cxnLst/>
              <a:rect l="l" t="t" r="r" b="b"/>
              <a:pathLst>
                <a:path w="936" h="1684" extrusionOk="0">
                  <a:moveTo>
                    <a:pt x="426" y="0"/>
                  </a:moveTo>
                  <a:lnTo>
                    <a:pt x="305" y="118"/>
                  </a:lnTo>
                  <a:lnTo>
                    <a:pt x="81" y="669"/>
                  </a:lnTo>
                  <a:lnTo>
                    <a:pt x="1" y="931"/>
                  </a:lnTo>
                  <a:lnTo>
                    <a:pt x="130" y="1577"/>
                  </a:lnTo>
                  <a:lnTo>
                    <a:pt x="407" y="1683"/>
                  </a:lnTo>
                  <a:lnTo>
                    <a:pt x="844" y="1387"/>
                  </a:lnTo>
                  <a:lnTo>
                    <a:pt x="935" y="726"/>
                  </a:lnTo>
                  <a:lnTo>
                    <a:pt x="916" y="270"/>
                  </a:lnTo>
                  <a:lnTo>
                    <a:pt x="844" y="6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106622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1" y="1"/>
                  </a:moveTo>
                  <a:lnTo>
                    <a:pt x="46" y="685"/>
                  </a:lnTo>
                  <a:lnTo>
                    <a:pt x="1" y="1023"/>
                  </a:lnTo>
                  <a:lnTo>
                    <a:pt x="27" y="1745"/>
                  </a:lnTo>
                  <a:lnTo>
                    <a:pt x="628" y="2098"/>
                  </a:lnTo>
                  <a:lnTo>
                    <a:pt x="1243" y="1794"/>
                  </a:lnTo>
                  <a:lnTo>
                    <a:pt x="1353" y="1121"/>
                  </a:lnTo>
                  <a:lnTo>
                    <a:pt x="1277" y="445"/>
                  </a:lnTo>
                  <a:lnTo>
                    <a:pt x="8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10675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1" y="1"/>
                  </a:moveTo>
                  <a:lnTo>
                    <a:pt x="251" y="31"/>
                  </a:lnTo>
                  <a:lnTo>
                    <a:pt x="0" y="696"/>
                  </a:lnTo>
                  <a:lnTo>
                    <a:pt x="38" y="1027"/>
                  </a:lnTo>
                  <a:lnTo>
                    <a:pt x="600" y="1380"/>
                  </a:lnTo>
                  <a:lnTo>
                    <a:pt x="1246" y="992"/>
                  </a:lnTo>
                  <a:lnTo>
                    <a:pt x="1109" y="122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838675" y="2663450"/>
              <a:ext cx="25850" cy="40775"/>
            </a:xfrm>
            <a:custGeom>
              <a:avLst/>
              <a:gdLst/>
              <a:ahLst/>
              <a:cxnLst/>
              <a:rect l="l" t="t" r="r" b="b"/>
              <a:pathLst>
                <a:path w="1034" h="1631" extrusionOk="0">
                  <a:moveTo>
                    <a:pt x="695" y="0"/>
                  </a:moveTo>
                  <a:lnTo>
                    <a:pt x="437" y="12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9"/>
                  </a:lnTo>
                  <a:lnTo>
                    <a:pt x="1030" y="749"/>
                  </a:lnTo>
                  <a:lnTo>
                    <a:pt x="1033" y="145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838675" y="1949575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66" y="1"/>
                  </a:moveTo>
                  <a:lnTo>
                    <a:pt x="274" y="12"/>
                  </a:lnTo>
                  <a:lnTo>
                    <a:pt x="0" y="404"/>
                  </a:lnTo>
                  <a:lnTo>
                    <a:pt x="4" y="803"/>
                  </a:lnTo>
                  <a:lnTo>
                    <a:pt x="57" y="1213"/>
                  </a:lnTo>
                  <a:lnTo>
                    <a:pt x="144" y="1650"/>
                  </a:lnTo>
                  <a:lnTo>
                    <a:pt x="502" y="1817"/>
                  </a:lnTo>
                  <a:lnTo>
                    <a:pt x="756" y="1665"/>
                  </a:lnTo>
                  <a:lnTo>
                    <a:pt x="931" y="1308"/>
                  </a:lnTo>
                  <a:lnTo>
                    <a:pt x="1037" y="563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839800" y="2188375"/>
              <a:ext cx="23575" cy="42100"/>
            </a:xfrm>
            <a:custGeom>
              <a:avLst/>
              <a:gdLst/>
              <a:ahLst/>
              <a:cxnLst/>
              <a:rect l="l" t="t" r="r" b="b"/>
              <a:pathLst>
                <a:path w="943" h="1684" extrusionOk="0">
                  <a:moveTo>
                    <a:pt x="529" y="0"/>
                  </a:moveTo>
                  <a:lnTo>
                    <a:pt x="92" y="304"/>
                  </a:lnTo>
                  <a:lnTo>
                    <a:pt x="1" y="965"/>
                  </a:lnTo>
                  <a:lnTo>
                    <a:pt x="20" y="1413"/>
                  </a:lnTo>
                  <a:lnTo>
                    <a:pt x="92" y="1618"/>
                  </a:lnTo>
                  <a:lnTo>
                    <a:pt x="514" y="1683"/>
                  </a:lnTo>
                  <a:lnTo>
                    <a:pt x="631" y="1565"/>
                  </a:lnTo>
                  <a:lnTo>
                    <a:pt x="855" y="1018"/>
                  </a:lnTo>
                  <a:lnTo>
                    <a:pt x="943" y="756"/>
                  </a:lnTo>
                  <a:lnTo>
                    <a:pt x="814" y="11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834675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7"/>
                  </a:lnTo>
                  <a:lnTo>
                    <a:pt x="529" y="2097"/>
                  </a:lnTo>
                  <a:lnTo>
                    <a:pt x="1304" y="1413"/>
                  </a:lnTo>
                  <a:lnTo>
                    <a:pt x="1349" y="1072"/>
                  </a:lnTo>
                  <a:lnTo>
                    <a:pt x="1323" y="35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836000" y="1717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88"/>
                  </a:lnTo>
                  <a:lnTo>
                    <a:pt x="134" y="1258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88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838675" y="3849550"/>
              <a:ext cx="25850" cy="40750"/>
            </a:xfrm>
            <a:custGeom>
              <a:avLst/>
              <a:gdLst/>
              <a:ahLst/>
              <a:cxnLst/>
              <a:rect l="l" t="t" r="r" b="b"/>
              <a:pathLst>
                <a:path w="1034" h="1630" extrusionOk="0">
                  <a:moveTo>
                    <a:pt x="695" y="0"/>
                  </a:moveTo>
                  <a:lnTo>
                    <a:pt x="437" y="8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57"/>
                  </a:lnTo>
                  <a:lnTo>
                    <a:pt x="0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4"/>
                  </a:lnTo>
                  <a:lnTo>
                    <a:pt x="1030" y="745"/>
                  </a:lnTo>
                  <a:lnTo>
                    <a:pt x="1033" y="141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838675" y="3135675"/>
              <a:ext cx="25950" cy="45325"/>
            </a:xfrm>
            <a:custGeom>
              <a:avLst/>
              <a:gdLst/>
              <a:ahLst/>
              <a:cxnLst/>
              <a:rect l="l" t="t" r="r" b="b"/>
              <a:pathLst>
                <a:path w="1038" h="1813" extrusionOk="0">
                  <a:moveTo>
                    <a:pt x="566" y="1"/>
                  </a:moveTo>
                  <a:lnTo>
                    <a:pt x="274" y="8"/>
                  </a:lnTo>
                  <a:lnTo>
                    <a:pt x="0" y="403"/>
                  </a:lnTo>
                  <a:lnTo>
                    <a:pt x="4" y="802"/>
                  </a:lnTo>
                  <a:lnTo>
                    <a:pt x="57" y="1209"/>
                  </a:lnTo>
                  <a:lnTo>
                    <a:pt x="144" y="1646"/>
                  </a:lnTo>
                  <a:lnTo>
                    <a:pt x="502" y="1813"/>
                  </a:lnTo>
                  <a:lnTo>
                    <a:pt x="756" y="1657"/>
                  </a:lnTo>
                  <a:lnTo>
                    <a:pt x="931" y="1304"/>
                  </a:lnTo>
                  <a:lnTo>
                    <a:pt x="1037" y="559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839800" y="3374350"/>
              <a:ext cx="23575" cy="42200"/>
            </a:xfrm>
            <a:custGeom>
              <a:avLst/>
              <a:gdLst/>
              <a:ahLst/>
              <a:cxnLst/>
              <a:rect l="l" t="t" r="r" b="b"/>
              <a:pathLst>
                <a:path w="943" h="1688" extrusionOk="0">
                  <a:moveTo>
                    <a:pt x="529" y="1"/>
                  </a:moveTo>
                  <a:lnTo>
                    <a:pt x="92" y="305"/>
                  </a:lnTo>
                  <a:lnTo>
                    <a:pt x="1" y="966"/>
                  </a:lnTo>
                  <a:lnTo>
                    <a:pt x="20" y="1418"/>
                  </a:lnTo>
                  <a:lnTo>
                    <a:pt x="92" y="1619"/>
                  </a:lnTo>
                  <a:lnTo>
                    <a:pt x="514" y="1688"/>
                  </a:lnTo>
                  <a:lnTo>
                    <a:pt x="631" y="1570"/>
                  </a:lnTo>
                  <a:lnTo>
                    <a:pt x="855" y="1023"/>
                  </a:lnTo>
                  <a:lnTo>
                    <a:pt x="943" y="757"/>
                  </a:lnTo>
                  <a:lnTo>
                    <a:pt x="814" y="11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834675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6"/>
                  </a:lnTo>
                  <a:lnTo>
                    <a:pt x="529" y="2101"/>
                  </a:lnTo>
                  <a:lnTo>
                    <a:pt x="1304" y="1417"/>
                  </a:lnTo>
                  <a:lnTo>
                    <a:pt x="1349" y="1071"/>
                  </a:lnTo>
                  <a:lnTo>
                    <a:pt x="1323" y="35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836000" y="2903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91"/>
                  </a:lnTo>
                  <a:lnTo>
                    <a:pt x="134" y="1262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92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0" name="Google Shape;250;p3"/>
          <p:cNvSpPr/>
          <p:nvPr/>
        </p:nvSpPr>
        <p:spPr>
          <a:xfrm rot="10800000">
            <a:off x="-2152625" y="-430863"/>
            <a:ext cx="2688297" cy="3406549"/>
          </a:xfrm>
          <a:custGeom>
            <a:avLst/>
            <a:gdLst/>
            <a:ahLst/>
            <a:cxnLst/>
            <a:rect l="l" t="t" r="r" b="b"/>
            <a:pathLst>
              <a:path w="112434" h="142325" extrusionOk="0">
                <a:moveTo>
                  <a:pt x="78548" y="396"/>
                </a:moveTo>
                <a:lnTo>
                  <a:pt x="88897" y="6361"/>
                </a:lnTo>
                <a:lnTo>
                  <a:pt x="88772" y="6361"/>
                </a:lnTo>
                <a:lnTo>
                  <a:pt x="89239" y="6627"/>
                </a:lnTo>
                <a:lnTo>
                  <a:pt x="78548" y="12789"/>
                </a:lnTo>
                <a:lnTo>
                  <a:pt x="78548" y="6361"/>
                </a:lnTo>
                <a:lnTo>
                  <a:pt x="78548" y="396"/>
                </a:lnTo>
                <a:close/>
                <a:moveTo>
                  <a:pt x="78271" y="366"/>
                </a:moveTo>
                <a:lnTo>
                  <a:pt x="78271" y="6361"/>
                </a:lnTo>
                <a:lnTo>
                  <a:pt x="78271" y="12853"/>
                </a:lnTo>
                <a:lnTo>
                  <a:pt x="78092" y="12751"/>
                </a:lnTo>
                <a:lnTo>
                  <a:pt x="78092" y="12758"/>
                </a:lnTo>
                <a:lnTo>
                  <a:pt x="67474" y="6646"/>
                </a:lnTo>
                <a:lnTo>
                  <a:pt x="67364" y="6832"/>
                </a:lnTo>
                <a:lnTo>
                  <a:pt x="67364" y="6790"/>
                </a:lnTo>
                <a:lnTo>
                  <a:pt x="67132" y="6790"/>
                </a:lnTo>
                <a:lnTo>
                  <a:pt x="67132" y="6786"/>
                </a:lnTo>
                <a:lnTo>
                  <a:pt x="78271" y="366"/>
                </a:lnTo>
                <a:close/>
                <a:moveTo>
                  <a:pt x="67364" y="6900"/>
                </a:moveTo>
                <a:lnTo>
                  <a:pt x="78070" y="13062"/>
                </a:lnTo>
                <a:lnTo>
                  <a:pt x="67364" y="19228"/>
                </a:lnTo>
                <a:lnTo>
                  <a:pt x="67364" y="6900"/>
                </a:lnTo>
                <a:close/>
                <a:moveTo>
                  <a:pt x="67090" y="6813"/>
                </a:moveTo>
                <a:lnTo>
                  <a:pt x="67090" y="19278"/>
                </a:lnTo>
                <a:lnTo>
                  <a:pt x="56270" y="13047"/>
                </a:lnTo>
                <a:lnTo>
                  <a:pt x="67090" y="6813"/>
                </a:lnTo>
                <a:close/>
                <a:moveTo>
                  <a:pt x="89456" y="6836"/>
                </a:moveTo>
                <a:lnTo>
                  <a:pt x="89456" y="19293"/>
                </a:lnTo>
                <a:lnTo>
                  <a:pt x="78647" y="13066"/>
                </a:lnTo>
                <a:lnTo>
                  <a:pt x="89456" y="6836"/>
                </a:lnTo>
                <a:close/>
                <a:moveTo>
                  <a:pt x="89733" y="6912"/>
                </a:moveTo>
                <a:lnTo>
                  <a:pt x="100534" y="13135"/>
                </a:lnTo>
                <a:lnTo>
                  <a:pt x="89733" y="19346"/>
                </a:lnTo>
                <a:lnTo>
                  <a:pt x="89733" y="6912"/>
                </a:lnTo>
                <a:close/>
                <a:moveTo>
                  <a:pt x="56122" y="13283"/>
                </a:moveTo>
                <a:lnTo>
                  <a:pt x="66908" y="19490"/>
                </a:lnTo>
                <a:lnTo>
                  <a:pt x="56130" y="25702"/>
                </a:lnTo>
                <a:lnTo>
                  <a:pt x="56122" y="13283"/>
                </a:lnTo>
                <a:close/>
                <a:moveTo>
                  <a:pt x="78271" y="13283"/>
                </a:moveTo>
                <a:lnTo>
                  <a:pt x="78271" y="25717"/>
                </a:lnTo>
                <a:lnTo>
                  <a:pt x="67462" y="19490"/>
                </a:lnTo>
                <a:lnTo>
                  <a:pt x="78092" y="13370"/>
                </a:lnTo>
                <a:lnTo>
                  <a:pt x="78092" y="13385"/>
                </a:lnTo>
                <a:lnTo>
                  <a:pt x="78271" y="13283"/>
                </a:lnTo>
                <a:close/>
                <a:moveTo>
                  <a:pt x="100637" y="13389"/>
                </a:moveTo>
                <a:lnTo>
                  <a:pt x="100637" y="19578"/>
                </a:lnTo>
                <a:lnTo>
                  <a:pt x="100637" y="25736"/>
                </a:lnTo>
                <a:lnTo>
                  <a:pt x="89912" y="19559"/>
                </a:lnTo>
                <a:lnTo>
                  <a:pt x="100637" y="13389"/>
                </a:lnTo>
                <a:close/>
                <a:moveTo>
                  <a:pt x="55845" y="13290"/>
                </a:moveTo>
                <a:lnTo>
                  <a:pt x="55848" y="25744"/>
                </a:lnTo>
                <a:lnTo>
                  <a:pt x="45040" y="19521"/>
                </a:lnTo>
                <a:lnTo>
                  <a:pt x="55845" y="13290"/>
                </a:lnTo>
                <a:close/>
                <a:moveTo>
                  <a:pt x="78548" y="13340"/>
                </a:moveTo>
                <a:lnTo>
                  <a:pt x="89353" y="19559"/>
                </a:lnTo>
                <a:lnTo>
                  <a:pt x="78548" y="25770"/>
                </a:lnTo>
                <a:lnTo>
                  <a:pt x="78548" y="13340"/>
                </a:lnTo>
                <a:close/>
                <a:moveTo>
                  <a:pt x="45002" y="19817"/>
                </a:moveTo>
                <a:lnTo>
                  <a:pt x="55677" y="25960"/>
                </a:lnTo>
                <a:lnTo>
                  <a:pt x="45002" y="32111"/>
                </a:lnTo>
                <a:lnTo>
                  <a:pt x="45002" y="19817"/>
                </a:lnTo>
                <a:close/>
                <a:moveTo>
                  <a:pt x="89733" y="19775"/>
                </a:moveTo>
                <a:lnTo>
                  <a:pt x="100477" y="25964"/>
                </a:lnTo>
                <a:lnTo>
                  <a:pt x="89733" y="32157"/>
                </a:lnTo>
                <a:lnTo>
                  <a:pt x="89733" y="19775"/>
                </a:lnTo>
                <a:close/>
                <a:moveTo>
                  <a:pt x="89456" y="19825"/>
                </a:moveTo>
                <a:lnTo>
                  <a:pt x="89456" y="32164"/>
                </a:lnTo>
                <a:lnTo>
                  <a:pt x="78738" y="25991"/>
                </a:lnTo>
                <a:lnTo>
                  <a:pt x="89456" y="19825"/>
                </a:lnTo>
                <a:close/>
                <a:moveTo>
                  <a:pt x="44724" y="19703"/>
                </a:moveTo>
                <a:lnTo>
                  <a:pt x="44724" y="32206"/>
                </a:lnTo>
                <a:lnTo>
                  <a:pt x="33878" y="25957"/>
                </a:lnTo>
                <a:lnTo>
                  <a:pt x="44724" y="19703"/>
                </a:lnTo>
                <a:close/>
                <a:moveTo>
                  <a:pt x="67367" y="19760"/>
                </a:moveTo>
                <a:lnTo>
                  <a:pt x="78092" y="25934"/>
                </a:lnTo>
                <a:lnTo>
                  <a:pt x="78092" y="25998"/>
                </a:lnTo>
                <a:lnTo>
                  <a:pt x="78119" y="26017"/>
                </a:lnTo>
                <a:lnTo>
                  <a:pt x="67367" y="32206"/>
                </a:lnTo>
                <a:lnTo>
                  <a:pt x="67367" y="19760"/>
                </a:lnTo>
                <a:close/>
                <a:moveTo>
                  <a:pt x="67094" y="19707"/>
                </a:moveTo>
                <a:lnTo>
                  <a:pt x="67094" y="32214"/>
                </a:lnTo>
                <a:lnTo>
                  <a:pt x="67090" y="32214"/>
                </a:lnTo>
                <a:lnTo>
                  <a:pt x="56232" y="25960"/>
                </a:lnTo>
                <a:lnTo>
                  <a:pt x="67094" y="19707"/>
                </a:lnTo>
                <a:close/>
                <a:moveTo>
                  <a:pt x="100910" y="13347"/>
                </a:moveTo>
                <a:lnTo>
                  <a:pt x="101043" y="13423"/>
                </a:lnTo>
                <a:lnTo>
                  <a:pt x="101043" y="13359"/>
                </a:lnTo>
                <a:lnTo>
                  <a:pt x="112027" y="19680"/>
                </a:lnTo>
                <a:lnTo>
                  <a:pt x="111920" y="19680"/>
                </a:lnTo>
                <a:lnTo>
                  <a:pt x="111920" y="19688"/>
                </a:lnTo>
                <a:lnTo>
                  <a:pt x="111920" y="32229"/>
                </a:lnTo>
                <a:lnTo>
                  <a:pt x="101043" y="25972"/>
                </a:lnTo>
                <a:lnTo>
                  <a:pt x="101043" y="25957"/>
                </a:lnTo>
                <a:lnTo>
                  <a:pt x="101199" y="25865"/>
                </a:lnTo>
                <a:lnTo>
                  <a:pt x="101062" y="25622"/>
                </a:lnTo>
                <a:lnTo>
                  <a:pt x="100910" y="25710"/>
                </a:lnTo>
                <a:lnTo>
                  <a:pt x="100910" y="19578"/>
                </a:lnTo>
                <a:lnTo>
                  <a:pt x="100910" y="13347"/>
                </a:lnTo>
                <a:close/>
                <a:moveTo>
                  <a:pt x="33817" y="26242"/>
                </a:moveTo>
                <a:lnTo>
                  <a:pt x="44504" y="32396"/>
                </a:lnTo>
                <a:lnTo>
                  <a:pt x="33817" y="38551"/>
                </a:lnTo>
                <a:lnTo>
                  <a:pt x="33817" y="26242"/>
                </a:lnTo>
                <a:close/>
                <a:moveTo>
                  <a:pt x="33544" y="26150"/>
                </a:moveTo>
                <a:lnTo>
                  <a:pt x="33544" y="38585"/>
                </a:lnTo>
                <a:lnTo>
                  <a:pt x="22762" y="32366"/>
                </a:lnTo>
                <a:lnTo>
                  <a:pt x="33544" y="26150"/>
                </a:lnTo>
                <a:close/>
                <a:moveTo>
                  <a:pt x="78548" y="26264"/>
                </a:moveTo>
                <a:lnTo>
                  <a:pt x="89258" y="32430"/>
                </a:lnTo>
                <a:lnTo>
                  <a:pt x="78548" y="38596"/>
                </a:lnTo>
                <a:lnTo>
                  <a:pt x="78548" y="32833"/>
                </a:lnTo>
                <a:lnTo>
                  <a:pt x="78548" y="26264"/>
                </a:lnTo>
                <a:close/>
                <a:moveTo>
                  <a:pt x="100637" y="26207"/>
                </a:moveTo>
                <a:lnTo>
                  <a:pt x="100637" y="32833"/>
                </a:lnTo>
                <a:lnTo>
                  <a:pt x="100637" y="38604"/>
                </a:lnTo>
                <a:lnTo>
                  <a:pt x="89874" y="32404"/>
                </a:lnTo>
                <a:lnTo>
                  <a:pt x="100637" y="26207"/>
                </a:lnTo>
                <a:close/>
                <a:moveTo>
                  <a:pt x="55852" y="26181"/>
                </a:moveTo>
                <a:lnTo>
                  <a:pt x="55856" y="38615"/>
                </a:lnTo>
                <a:lnTo>
                  <a:pt x="45063" y="32396"/>
                </a:lnTo>
                <a:lnTo>
                  <a:pt x="55852" y="26181"/>
                </a:lnTo>
                <a:close/>
                <a:moveTo>
                  <a:pt x="78267" y="26257"/>
                </a:moveTo>
                <a:lnTo>
                  <a:pt x="78267" y="32833"/>
                </a:lnTo>
                <a:lnTo>
                  <a:pt x="78267" y="38647"/>
                </a:lnTo>
                <a:lnTo>
                  <a:pt x="67497" y="32449"/>
                </a:lnTo>
                <a:lnTo>
                  <a:pt x="78089" y="26356"/>
                </a:lnTo>
                <a:lnTo>
                  <a:pt x="78089" y="26359"/>
                </a:lnTo>
                <a:lnTo>
                  <a:pt x="78267" y="26257"/>
                </a:lnTo>
                <a:close/>
                <a:moveTo>
                  <a:pt x="56130" y="26223"/>
                </a:moveTo>
                <a:lnTo>
                  <a:pt x="66942" y="32449"/>
                </a:lnTo>
                <a:lnTo>
                  <a:pt x="56133" y="38669"/>
                </a:lnTo>
                <a:lnTo>
                  <a:pt x="56130" y="26223"/>
                </a:lnTo>
                <a:close/>
                <a:moveTo>
                  <a:pt x="22359" y="32601"/>
                </a:moveTo>
                <a:lnTo>
                  <a:pt x="22359" y="44990"/>
                </a:lnTo>
                <a:lnTo>
                  <a:pt x="11622" y="38794"/>
                </a:lnTo>
                <a:lnTo>
                  <a:pt x="22359" y="32601"/>
                </a:lnTo>
                <a:close/>
                <a:moveTo>
                  <a:pt x="22632" y="32613"/>
                </a:moveTo>
                <a:lnTo>
                  <a:pt x="33376" y="38813"/>
                </a:lnTo>
                <a:lnTo>
                  <a:pt x="22632" y="44998"/>
                </a:lnTo>
                <a:lnTo>
                  <a:pt x="22632" y="32613"/>
                </a:lnTo>
                <a:close/>
                <a:moveTo>
                  <a:pt x="44724" y="32594"/>
                </a:moveTo>
                <a:lnTo>
                  <a:pt x="44724" y="45036"/>
                </a:lnTo>
                <a:lnTo>
                  <a:pt x="33931" y="38813"/>
                </a:lnTo>
                <a:lnTo>
                  <a:pt x="44724" y="32594"/>
                </a:lnTo>
                <a:close/>
                <a:moveTo>
                  <a:pt x="67367" y="32689"/>
                </a:moveTo>
                <a:lnTo>
                  <a:pt x="78085" y="38862"/>
                </a:lnTo>
                <a:lnTo>
                  <a:pt x="67367" y="45036"/>
                </a:lnTo>
                <a:lnTo>
                  <a:pt x="67367" y="32689"/>
                </a:lnTo>
                <a:close/>
                <a:moveTo>
                  <a:pt x="45002" y="32685"/>
                </a:moveTo>
                <a:lnTo>
                  <a:pt x="55761" y="38881"/>
                </a:lnTo>
                <a:lnTo>
                  <a:pt x="45002" y="45074"/>
                </a:lnTo>
                <a:lnTo>
                  <a:pt x="45002" y="32685"/>
                </a:lnTo>
                <a:close/>
                <a:moveTo>
                  <a:pt x="67090" y="32685"/>
                </a:moveTo>
                <a:lnTo>
                  <a:pt x="67090" y="45089"/>
                </a:lnTo>
                <a:lnTo>
                  <a:pt x="56312" y="38881"/>
                </a:lnTo>
                <a:lnTo>
                  <a:pt x="67090" y="32685"/>
                </a:lnTo>
                <a:close/>
                <a:moveTo>
                  <a:pt x="89456" y="32647"/>
                </a:moveTo>
                <a:lnTo>
                  <a:pt x="89456" y="45089"/>
                </a:lnTo>
                <a:lnTo>
                  <a:pt x="78643" y="38862"/>
                </a:lnTo>
                <a:lnTo>
                  <a:pt x="89114" y="32833"/>
                </a:lnTo>
                <a:lnTo>
                  <a:pt x="89137" y="32833"/>
                </a:lnTo>
                <a:lnTo>
                  <a:pt x="89456" y="32647"/>
                </a:lnTo>
                <a:close/>
                <a:moveTo>
                  <a:pt x="100914" y="26211"/>
                </a:moveTo>
                <a:lnTo>
                  <a:pt x="101047" y="26287"/>
                </a:lnTo>
                <a:lnTo>
                  <a:pt x="111924" y="32548"/>
                </a:lnTo>
                <a:lnTo>
                  <a:pt x="111924" y="45104"/>
                </a:lnTo>
                <a:lnTo>
                  <a:pt x="111920" y="45104"/>
                </a:lnTo>
                <a:lnTo>
                  <a:pt x="101207" y="38931"/>
                </a:lnTo>
                <a:lnTo>
                  <a:pt x="106856" y="35675"/>
                </a:lnTo>
                <a:lnTo>
                  <a:pt x="106719" y="35435"/>
                </a:lnTo>
                <a:lnTo>
                  <a:pt x="100929" y="38767"/>
                </a:lnTo>
                <a:lnTo>
                  <a:pt x="100914" y="38760"/>
                </a:lnTo>
                <a:lnTo>
                  <a:pt x="100914" y="32833"/>
                </a:lnTo>
                <a:lnTo>
                  <a:pt x="100914" y="26211"/>
                </a:lnTo>
                <a:close/>
                <a:moveTo>
                  <a:pt x="89725" y="32704"/>
                </a:moveTo>
                <a:lnTo>
                  <a:pt x="89950" y="32833"/>
                </a:lnTo>
                <a:lnTo>
                  <a:pt x="90060" y="32833"/>
                </a:lnTo>
                <a:lnTo>
                  <a:pt x="100629" y="38927"/>
                </a:lnTo>
                <a:lnTo>
                  <a:pt x="100629" y="38938"/>
                </a:lnTo>
                <a:lnTo>
                  <a:pt x="100637" y="38938"/>
                </a:lnTo>
                <a:lnTo>
                  <a:pt x="89725" y="45222"/>
                </a:lnTo>
                <a:lnTo>
                  <a:pt x="89725" y="32833"/>
                </a:lnTo>
                <a:lnTo>
                  <a:pt x="89725" y="32704"/>
                </a:lnTo>
                <a:close/>
                <a:moveTo>
                  <a:pt x="11455" y="39010"/>
                </a:moveTo>
                <a:lnTo>
                  <a:pt x="22230" y="45233"/>
                </a:lnTo>
                <a:lnTo>
                  <a:pt x="11455" y="51437"/>
                </a:lnTo>
                <a:lnTo>
                  <a:pt x="11455" y="39010"/>
                </a:lnTo>
                <a:close/>
                <a:moveTo>
                  <a:pt x="33544" y="39033"/>
                </a:moveTo>
                <a:lnTo>
                  <a:pt x="33544" y="51441"/>
                </a:lnTo>
                <a:lnTo>
                  <a:pt x="22780" y="45233"/>
                </a:lnTo>
                <a:lnTo>
                  <a:pt x="33544" y="39033"/>
                </a:lnTo>
                <a:close/>
                <a:moveTo>
                  <a:pt x="55856" y="39143"/>
                </a:moveTo>
                <a:lnTo>
                  <a:pt x="55864" y="51456"/>
                </a:lnTo>
                <a:lnTo>
                  <a:pt x="45173" y="45290"/>
                </a:lnTo>
                <a:lnTo>
                  <a:pt x="55856" y="39143"/>
                </a:lnTo>
                <a:close/>
                <a:moveTo>
                  <a:pt x="33817" y="39064"/>
                </a:moveTo>
                <a:lnTo>
                  <a:pt x="44618" y="45294"/>
                </a:lnTo>
                <a:lnTo>
                  <a:pt x="33817" y="51506"/>
                </a:lnTo>
                <a:lnTo>
                  <a:pt x="33817" y="39064"/>
                </a:lnTo>
                <a:close/>
                <a:moveTo>
                  <a:pt x="56133" y="39098"/>
                </a:moveTo>
                <a:lnTo>
                  <a:pt x="66908" y="45302"/>
                </a:lnTo>
                <a:lnTo>
                  <a:pt x="56137" y="51506"/>
                </a:lnTo>
                <a:lnTo>
                  <a:pt x="56133" y="39098"/>
                </a:lnTo>
                <a:close/>
                <a:moveTo>
                  <a:pt x="78271" y="39079"/>
                </a:moveTo>
                <a:lnTo>
                  <a:pt x="78271" y="51529"/>
                </a:lnTo>
                <a:lnTo>
                  <a:pt x="67462" y="45302"/>
                </a:lnTo>
                <a:lnTo>
                  <a:pt x="78271" y="39079"/>
                </a:lnTo>
                <a:close/>
                <a:moveTo>
                  <a:pt x="100637" y="39257"/>
                </a:moveTo>
                <a:lnTo>
                  <a:pt x="100637" y="51529"/>
                </a:lnTo>
                <a:lnTo>
                  <a:pt x="89988" y="45393"/>
                </a:lnTo>
                <a:lnTo>
                  <a:pt x="100637" y="39257"/>
                </a:lnTo>
                <a:close/>
                <a:moveTo>
                  <a:pt x="11174" y="39045"/>
                </a:moveTo>
                <a:lnTo>
                  <a:pt x="11174" y="51597"/>
                </a:lnTo>
                <a:lnTo>
                  <a:pt x="11117" y="51627"/>
                </a:lnTo>
                <a:lnTo>
                  <a:pt x="308" y="45404"/>
                </a:lnTo>
                <a:lnTo>
                  <a:pt x="267" y="45473"/>
                </a:lnTo>
                <a:lnTo>
                  <a:pt x="267" y="45332"/>
                </a:lnTo>
                <a:lnTo>
                  <a:pt x="11174" y="39045"/>
                </a:lnTo>
                <a:close/>
                <a:moveTo>
                  <a:pt x="78548" y="39128"/>
                </a:moveTo>
                <a:lnTo>
                  <a:pt x="89433" y="45393"/>
                </a:lnTo>
                <a:lnTo>
                  <a:pt x="78548" y="51662"/>
                </a:lnTo>
                <a:lnTo>
                  <a:pt x="78548" y="39128"/>
                </a:lnTo>
                <a:close/>
                <a:moveTo>
                  <a:pt x="100929" y="39090"/>
                </a:moveTo>
                <a:lnTo>
                  <a:pt x="111852" y="45385"/>
                </a:lnTo>
                <a:lnTo>
                  <a:pt x="100910" y="51684"/>
                </a:lnTo>
                <a:lnTo>
                  <a:pt x="100910" y="39102"/>
                </a:lnTo>
                <a:lnTo>
                  <a:pt x="100914" y="39102"/>
                </a:lnTo>
                <a:lnTo>
                  <a:pt x="100929" y="39090"/>
                </a:lnTo>
                <a:close/>
                <a:moveTo>
                  <a:pt x="270" y="45701"/>
                </a:moveTo>
                <a:lnTo>
                  <a:pt x="10844" y="51791"/>
                </a:lnTo>
                <a:lnTo>
                  <a:pt x="270" y="57877"/>
                </a:lnTo>
                <a:lnTo>
                  <a:pt x="270" y="45701"/>
                </a:lnTo>
                <a:close/>
                <a:moveTo>
                  <a:pt x="44724" y="45549"/>
                </a:moveTo>
                <a:lnTo>
                  <a:pt x="44724" y="57904"/>
                </a:lnTo>
                <a:lnTo>
                  <a:pt x="34011" y="51715"/>
                </a:lnTo>
                <a:lnTo>
                  <a:pt x="44724" y="45549"/>
                </a:lnTo>
                <a:close/>
                <a:moveTo>
                  <a:pt x="45002" y="45511"/>
                </a:moveTo>
                <a:lnTo>
                  <a:pt x="55761" y="51719"/>
                </a:lnTo>
                <a:lnTo>
                  <a:pt x="45002" y="57923"/>
                </a:lnTo>
                <a:lnTo>
                  <a:pt x="45002" y="45511"/>
                </a:lnTo>
                <a:close/>
                <a:moveTo>
                  <a:pt x="67090" y="45518"/>
                </a:moveTo>
                <a:lnTo>
                  <a:pt x="67090" y="57934"/>
                </a:lnTo>
                <a:lnTo>
                  <a:pt x="56319" y="51722"/>
                </a:lnTo>
                <a:lnTo>
                  <a:pt x="67090" y="45518"/>
                </a:lnTo>
                <a:close/>
                <a:moveTo>
                  <a:pt x="22632" y="45469"/>
                </a:moveTo>
                <a:lnTo>
                  <a:pt x="33452" y="51715"/>
                </a:lnTo>
                <a:lnTo>
                  <a:pt x="22632" y="57942"/>
                </a:lnTo>
                <a:lnTo>
                  <a:pt x="22632" y="45469"/>
                </a:lnTo>
                <a:close/>
                <a:moveTo>
                  <a:pt x="89456" y="45701"/>
                </a:moveTo>
                <a:lnTo>
                  <a:pt x="89456" y="57972"/>
                </a:lnTo>
                <a:lnTo>
                  <a:pt x="78803" y="51836"/>
                </a:lnTo>
                <a:lnTo>
                  <a:pt x="89456" y="45701"/>
                </a:lnTo>
                <a:close/>
                <a:moveTo>
                  <a:pt x="111920" y="45663"/>
                </a:moveTo>
                <a:lnTo>
                  <a:pt x="111920" y="58021"/>
                </a:lnTo>
                <a:lnTo>
                  <a:pt x="101191" y="51844"/>
                </a:lnTo>
                <a:lnTo>
                  <a:pt x="111920" y="45663"/>
                </a:lnTo>
                <a:close/>
                <a:moveTo>
                  <a:pt x="22363" y="45473"/>
                </a:moveTo>
                <a:lnTo>
                  <a:pt x="22363" y="58097"/>
                </a:lnTo>
                <a:lnTo>
                  <a:pt x="22359" y="58097"/>
                </a:lnTo>
                <a:lnTo>
                  <a:pt x="22355" y="58101"/>
                </a:lnTo>
                <a:lnTo>
                  <a:pt x="11455" y="51821"/>
                </a:lnTo>
                <a:lnTo>
                  <a:pt x="11455" y="51757"/>
                </a:lnTo>
                <a:lnTo>
                  <a:pt x="22363" y="45473"/>
                </a:lnTo>
                <a:close/>
                <a:moveTo>
                  <a:pt x="67364" y="45568"/>
                </a:moveTo>
                <a:lnTo>
                  <a:pt x="78248" y="51836"/>
                </a:lnTo>
                <a:lnTo>
                  <a:pt x="67375" y="58101"/>
                </a:lnTo>
                <a:lnTo>
                  <a:pt x="67364" y="58097"/>
                </a:lnTo>
                <a:lnTo>
                  <a:pt x="67364" y="45568"/>
                </a:lnTo>
                <a:close/>
                <a:moveTo>
                  <a:pt x="89733" y="45568"/>
                </a:moveTo>
                <a:lnTo>
                  <a:pt x="100637" y="51848"/>
                </a:lnTo>
                <a:lnTo>
                  <a:pt x="89733" y="58132"/>
                </a:lnTo>
                <a:lnTo>
                  <a:pt x="89733" y="45568"/>
                </a:lnTo>
                <a:close/>
                <a:moveTo>
                  <a:pt x="55864" y="51988"/>
                </a:moveTo>
                <a:lnTo>
                  <a:pt x="55867" y="64336"/>
                </a:lnTo>
                <a:lnTo>
                  <a:pt x="55867" y="64336"/>
                </a:lnTo>
                <a:lnTo>
                  <a:pt x="45158" y="58154"/>
                </a:lnTo>
                <a:lnTo>
                  <a:pt x="55864" y="51988"/>
                </a:lnTo>
                <a:close/>
                <a:moveTo>
                  <a:pt x="33817" y="51924"/>
                </a:moveTo>
                <a:lnTo>
                  <a:pt x="44603" y="58151"/>
                </a:lnTo>
                <a:lnTo>
                  <a:pt x="33817" y="64362"/>
                </a:lnTo>
                <a:lnTo>
                  <a:pt x="33817" y="51924"/>
                </a:lnTo>
                <a:close/>
                <a:moveTo>
                  <a:pt x="11455" y="52140"/>
                </a:moveTo>
                <a:lnTo>
                  <a:pt x="22078" y="58257"/>
                </a:lnTo>
                <a:lnTo>
                  <a:pt x="11455" y="64370"/>
                </a:lnTo>
                <a:lnTo>
                  <a:pt x="11455" y="52140"/>
                </a:lnTo>
                <a:close/>
                <a:moveTo>
                  <a:pt x="78271" y="52148"/>
                </a:moveTo>
                <a:lnTo>
                  <a:pt x="78271" y="64389"/>
                </a:lnTo>
                <a:lnTo>
                  <a:pt x="67652" y="58265"/>
                </a:lnTo>
                <a:lnTo>
                  <a:pt x="78271" y="52148"/>
                </a:lnTo>
                <a:close/>
                <a:moveTo>
                  <a:pt x="100637" y="52159"/>
                </a:moveTo>
                <a:lnTo>
                  <a:pt x="100637" y="64412"/>
                </a:lnTo>
                <a:lnTo>
                  <a:pt x="90003" y="58287"/>
                </a:lnTo>
                <a:lnTo>
                  <a:pt x="100637" y="52159"/>
                </a:lnTo>
                <a:close/>
                <a:moveTo>
                  <a:pt x="56137" y="51939"/>
                </a:moveTo>
                <a:lnTo>
                  <a:pt x="67090" y="58253"/>
                </a:lnTo>
                <a:lnTo>
                  <a:pt x="67090" y="58265"/>
                </a:lnTo>
                <a:lnTo>
                  <a:pt x="56209" y="64533"/>
                </a:lnTo>
                <a:lnTo>
                  <a:pt x="56141" y="64495"/>
                </a:lnTo>
                <a:lnTo>
                  <a:pt x="56137" y="51939"/>
                </a:lnTo>
                <a:close/>
                <a:moveTo>
                  <a:pt x="33547" y="51988"/>
                </a:moveTo>
                <a:lnTo>
                  <a:pt x="33547" y="64522"/>
                </a:lnTo>
                <a:lnTo>
                  <a:pt x="33544" y="64522"/>
                </a:lnTo>
                <a:lnTo>
                  <a:pt x="33525" y="64537"/>
                </a:lnTo>
                <a:lnTo>
                  <a:pt x="22640" y="58268"/>
                </a:lnTo>
                <a:lnTo>
                  <a:pt x="22640" y="58265"/>
                </a:lnTo>
                <a:lnTo>
                  <a:pt x="33547" y="51988"/>
                </a:lnTo>
                <a:close/>
                <a:moveTo>
                  <a:pt x="11113" y="51950"/>
                </a:moveTo>
                <a:lnTo>
                  <a:pt x="11170" y="51985"/>
                </a:lnTo>
                <a:lnTo>
                  <a:pt x="11170" y="64533"/>
                </a:lnTo>
                <a:lnTo>
                  <a:pt x="11174" y="64533"/>
                </a:lnTo>
                <a:lnTo>
                  <a:pt x="11140" y="64552"/>
                </a:lnTo>
                <a:lnTo>
                  <a:pt x="267" y="58287"/>
                </a:lnTo>
                <a:lnTo>
                  <a:pt x="267" y="58200"/>
                </a:lnTo>
                <a:lnTo>
                  <a:pt x="11113" y="51950"/>
                </a:lnTo>
                <a:close/>
                <a:moveTo>
                  <a:pt x="78548" y="52007"/>
                </a:moveTo>
                <a:lnTo>
                  <a:pt x="89452" y="58287"/>
                </a:lnTo>
                <a:lnTo>
                  <a:pt x="78567" y="64556"/>
                </a:lnTo>
                <a:lnTo>
                  <a:pt x="78548" y="64545"/>
                </a:lnTo>
                <a:lnTo>
                  <a:pt x="78548" y="52007"/>
                </a:lnTo>
                <a:close/>
                <a:moveTo>
                  <a:pt x="100914" y="52004"/>
                </a:moveTo>
                <a:lnTo>
                  <a:pt x="111844" y="58295"/>
                </a:lnTo>
                <a:lnTo>
                  <a:pt x="100929" y="64583"/>
                </a:lnTo>
                <a:lnTo>
                  <a:pt x="100914" y="64575"/>
                </a:lnTo>
                <a:lnTo>
                  <a:pt x="100914" y="52004"/>
                </a:lnTo>
                <a:close/>
                <a:moveTo>
                  <a:pt x="270" y="58606"/>
                </a:moveTo>
                <a:lnTo>
                  <a:pt x="10866" y="64708"/>
                </a:lnTo>
                <a:lnTo>
                  <a:pt x="270" y="70806"/>
                </a:lnTo>
                <a:lnTo>
                  <a:pt x="270" y="58606"/>
                </a:lnTo>
                <a:close/>
                <a:moveTo>
                  <a:pt x="22632" y="58587"/>
                </a:moveTo>
                <a:lnTo>
                  <a:pt x="33243" y="64696"/>
                </a:lnTo>
                <a:lnTo>
                  <a:pt x="22632" y="70809"/>
                </a:lnTo>
                <a:lnTo>
                  <a:pt x="22632" y="58587"/>
                </a:lnTo>
                <a:close/>
                <a:moveTo>
                  <a:pt x="67090" y="58587"/>
                </a:moveTo>
                <a:lnTo>
                  <a:pt x="67090" y="70813"/>
                </a:lnTo>
                <a:lnTo>
                  <a:pt x="56483" y="64693"/>
                </a:lnTo>
                <a:lnTo>
                  <a:pt x="67090" y="58587"/>
                </a:lnTo>
                <a:close/>
                <a:moveTo>
                  <a:pt x="89456" y="58606"/>
                </a:moveTo>
                <a:lnTo>
                  <a:pt x="89456" y="70840"/>
                </a:lnTo>
                <a:lnTo>
                  <a:pt x="78848" y="64715"/>
                </a:lnTo>
                <a:lnTo>
                  <a:pt x="89456" y="58606"/>
                </a:lnTo>
                <a:close/>
                <a:moveTo>
                  <a:pt x="111920" y="58568"/>
                </a:moveTo>
                <a:lnTo>
                  <a:pt x="111920" y="70916"/>
                </a:lnTo>
                <a:lnTo>
                  <a:pt x="101207" y="64742"/>
                </a:lnTo>
                <a:lnTo>
                  <a:pt x="111920" y="58568"/>
                </a:lnTo>
                <a:close/>
                <a:moveTo>
                  <a:pt x="45002" y="58382"/>
                </a:moveTo>
                <a:lnTo>
                  <a:pt x="55867" y="64655"/>
                </a:lnTo>
                <a:lnTo>
                  <a:pt x="55867" y="64731"/>
                </a:lnTo>
                <a:lnTo>
                  <a:pt x="45002" y="70988"/>
                </a:lnTo>
                <a:lnTo>
                  <a:pt x="45002" y="58382"/>
                </a:lnTo>
                <a:close/>
                <a:moveTo>
                  <a:pt x="22355" y="58424"/>
                </a:moveTo>
                <a:lnTo>
                  <a:pt x="22359" y="58428"/>
                </a:lnTo>
                <a:lnTo>
                  <a:pt x="22359" y="70965"/>
                </a:lnTo>
                <a:lnTo>
                  <a:pt x="22321" y="70992"/>
                </a:lnTo>
                <a:lnTo>
                  <a:pt x="11455" y="64731"/>
                </a:lnTo>
                <a:lnTo>
                  <a:pt x="11455" y="64693"/>
                </a:lnTo>
                <a:lnTo>
                  <a:pt x="22355" y="58424"/>
                </a:lnTo>
                <a:close/>
                <a:moveTo>
                  <a:pt x="44724" y="58401"/>
                </a:moveTo>
                <a:lnTo>
                  <a:pt x="44724" y="70992"/>
                </a:lnTo>
                <a:lnTo>
                  <a:pt x="33821" y="64708"/>
                </a:lnTo>
                <a:lnTo>
                  <a:pt x="33821" y="64685"/>
                </a:lnTo>
                <a:lnTo>
                  <a:pt x="44724" y="58401"/>
                </a:lnTo>
                <a:close/>
                <a:moveTo>
                  <a:pt x="67375" y="58424"/>
                </a:moveTo>
                <a:lnTo>
                  <a:pt x="78271" y="64712"/>
                </a:lnTo>
                <a:lnTo>
                  <a:pt x="78271" y="64731"/>
                </a:lnTo>
                <a:lnTo>
                  <a:pt x="67398" y="70995"/>
                </a:lnTo>
                <a:lnTo>
                  <a:pt x="67364" y="70976"/>
                </a:lnTo>
                <a:lnTo>
                  <a:pt x="67364" y="58428"/>
                </a:lnTo>
                <a:lnTo>
                  <a:pt x="67375" y="58424"/>
                </a:lnTo>
                <a:close/>
                <a:moveTo>
                  <a:pt x="89729" y="58447"/>
                </a:moveTo>
                <a:lnTo>
                  <a:pt x="100640" y="64731"/>
                </a:lnTo>
                <a:lnTo>
                  <a:pt x="100640" y="64750"/>
                </a:lnTo>
                <a:lnTo>
                  <a:pt x="100637" y="64750"/>
                </a:lnTo>
                <a:lnTo>
                  <a:pt x="89760" y="71014"/>
                </a:lnTo>
                <a:lnTo>
                  <a:pt x="89729" y="70995"/>
                </a:lnTo>
                <a:lnTo>
                  <a:pt x="89729" y="58447"/>
                </a:lnTo>
                <a:close/>
                <a:moveTo>
                  <a:pt x="11455" y="65050"/>
                </a:moveTo>
                <a:lnTo>
                  <a:pt x="22043" y="71151"/>
                </a:lnTo>
                <a:lnTo>
                  <a:pt x="11455" y="77253"/>
                </a:lnTo>
                <a:lnTo>
                  <a:pt x="11455" y="65050"/>
                </a:lnTo>
                <a:close/>
                <a:moveTo>
                  <a:pt x="78271" y="65054"/>
                </a:moveTo>
                <a:lnTo>
                  <a:pt x="78271" y="77272"/>
                </a:lnTo>
                <a:lnTo>
                  <a:pt x="67679" y="71155"/>
                </a:lnTo>
                <a:lnTo>
                  <a:pt x="78271" y="65054"/>
                </a:lnTo>
                <a:close/>
                <a:moveTo>
                  <a:pt x="100637" y="65073"/>
                </a:moveTo>
                <a:lnTo>
                  <a:pt x="100637" y="77291"/>
                </a:lnTo>
                <a:lnTo>
                  <a:pt x="90037" y="71182"/>
                </a:lnTo>
                <a:lnTo>
                  <a:pt x="100637" y="65073"/>
                </a:lnTo>
                <a:close/>
                <a:moveTo>
                  <a:pt x="55867" y="65050"/>
                </a:moveTo>
                <a:lnTo>
                  <a:pt x="55871" y="77412"/>
                </a:lnTo>
                <a:lnTo>
                  <a:pt x="45139" y="71227"/>
                </a:lnTo>
                <a:lnTo>
                  <a:pt x="55867" y="65050"/>
                </a:lnTo>
                <a:close/>
                <a:moveTo>
                  <a:pt x="33817" y="65027"/>
                </a:moveTo>
                <a:lnTo>
                  <a:pt x="44584" y="71227"/>
                </a:lnTo>
                <a:lnTo>
                  <a:pt x="33817" y="77427"/>
                </a:lnTo>
                <a:lnTo>
                  <a:pt x="33817" y="65027"/>
                </a:lnTo>
                <a:close/>
                <a:moveTo>
                  <a:pt x="11147" y="64867"/>
                </a:moveTo>
                <a:lnTo>
                  <a:pt x="11178" y="64886"/>
                </a:lnTo>
                <a:lnTo>
                  <a:pt x="11178" y="77405"/>
                </a:lnTo>
                <a:lnTo>
                  <a:pt x="11174" y="77405"/>
                </a:lnTo>
                <a:lnTo>
                  <a:pt x="11117" y="77439"/>
                </a:lnTo>
                <a:lnTo>
                  <a:pt x="270" y="71189"/>
                </a:lnTo>
                <a:lnTo>
                  <a:pt x="270" y="71125"/>
                </a:lnTo>
                <a:lnTo>
                  <a:pt x="11147" y="64867"/>
                </a:lnTo>
                <a:close/>
                <a:moveTo>
                  <a:pt x="33517" y="64860"/>
                </a:moveTo>
                <a:lnTo>
                  <a:pt x="33536" y="64875"/>
                </a:lnTo>
                <a:lnTo>
                  <a:pt x="33536" y="77450"/>
                </a:lnTo>
                <a:lnTo>
                  <a:pt x="33536" y="77450"/>
                </a:lnTo>
                <a:lnTo>
                  <a:pt x="22632" y="71170"/>
                </a:lnTo>
                <a:lnTo>
                  <a:pt x="22632" y="71128"/>
                </a:lnTo>
                <a:lnTo>
                  <a:pt x="33517" y="64860"/>
                </a:lnTo>
                <a:close/>
                <a:moveTo>
                  <a:pt x="78571" y="64879"/>
                </a:moveTo>
                <a:lnTo>
                  <a:pt x="89460" y="71155"/>
                </a:lnTo>
                <a:lnTo>
                  <a:pt x="89460" y="71193"/>
                </a:lnTo>
                <a:lnTo>
                  <a:pt x="89456" y="71193"/>
                </a:lnTo>
                <a:lnTo>
                  <a:pt x="78590" y="77454"/>
                </a:lnTo>
                <a:lnTo>
                  <a:pt x="78552" y="77431"/>
                </a:lnTo>
                <a:lnTo>
                  <a:pt x="78552" y="64886"/>
                </a:lnTo>
                <a:lnTo>
                  <a:pt x="78571" y="64879"/>
                </a:lnTo>
                <a:close/>
                <a:moveTo>
                  <a:pt x="56209" y="64848"/>
                </a:moveTo>
                <a:lnTo>
                  <a:pt x="67090" y="71132"/>
                </a:lnTo>
                <a:lnTo>
                  <a:pt x="67090" y="71170"/>
                </a:lnTo>
                <a:lnTo>
                  <a:pt x="56149" y="77473"/>
                </a:lnTo>
                <a:lnTo>
                  <a:pt x="56141" y="64886"/>
                </a:lnTo>
                <a:lnTo>
                  <a:pt x="56209" y="64848"/>
                </a:lnTo>
                <a:close/>
                <a:moveTo>
                  <a:pt x="100929" y="64902"/>
                </a:moveTo>
                <a:lnTo>
                  <a:pt x="111852" y="71193"/>
                </a:lnTo>
                <a:lnTo>
                  <a:pt x="100952" y="77473"/>
                </a:lnTo>
                <a:lnTo>
                  <a:pt x="100914" y="77450"/>
                </a:lnTo>
                <a:lnTo>
                  <a:pt x="100914" y="64913"/>
                </a:lnTo>
                <a:lnTo>
                  <a:pt x="100929" y="64902"/>
                </a:lnTo>
                <a:close/>
                <a:moveTo>
                  <a:pt x="270" y="71512"/>
                </a:moveTo>
                <a:lnTo>
                  <a:pt x="10844" y="77602"/>
                </a:lnTo>
                <a:lnTo>
                  <a:pt x="270" y="83688"/>
                </a:lnTo>
                <a:lnTo>
                  <a:pt x="270" y="71512"/>
                </a:lnTo>
                <a:close/>
                <a:moveTo>
                  <a:pt x="89456" y="71508"/>
                </a:moveTo>
                <a:lnTo>
                  <a:pt x="89456" y="83726"/>
                </a:lnTo>
                <a:lnTo>
                  <a:pt x="78867" y="77610"/>
                </a:lnTo>
                <a:lnTo>
                  <a:pt x="89456" y="71508"/>
                </a:lnTo>
                <a:close/>
                <a:moveTo>
                  <a:pt x="111920" y="71474"/>
                </a:moveTo>
                <a:lnTo>
                  <a:pt x="111920" y="83799"/>
                </a:lnTo>
                <a:lnTo>
                  <a:pt x="101229" y="77633"/>
                </a:lnTo>
                <a:lnTo>
                  <a:pt x="111920" y="71474"/>
                </a:lnTo>
                <a:close/>
                <a:moveTo>
                  <a:pt x="22632" y="71489"/>
                </a:moveTo>
                <a:lnTo>
                  <a:pt x="33380" y="77682"/>
                </a:lnTo>
                <a:lnTo>
                  <a:pt x="22632" y="83875"/>
                </a:lnTo>
                <a:lnTo>
                  <a:pt x="22632" y="71489"/>
                </a:lnTo>
                <a:close/>
                <a:moveTo>
                  <a:pt x="67090" y="71489"/>
                </a:moveTo>
                <a:lnTo>
                  <a:pt x="67090" y="83875"/>
                </a:lnTo>
                <a:lnTo>
                  <a:pt x="56342" y="77682"/>
                </a:lnTo>
                <a:lnTo>
                  <a:pt x="67090" y="71489"/>
                </a:lnTo>
                <a:close/>
                <a:moveTo>
                  <a:pt x="44724" y="71470"/>
                </a:moveTo>
                <a:lnTo>
                  <a:pt x="44724" y="83894"/>
                </a:lnTo>
                <a:lnTo>
                  <a:pt x="33942" y="77682"/>
                </a:lnTo>
                <a:lnTo>
                  <a:pt x="44724" y="71470"/>
                </a:lnTo>
                <a:close/>
                <a:moveTo>
                  <a:pt x="45002" y="71470"/>
                </a:moveTo>
                <a:lnTo>
                  <a:pt x="55788" y="77682"/>
                </a:lnTo>
                <a:lnTo>
                  <a:pt x="45002" y="83894"/>
                </a:lnTo>
                <a:lnTo>
                  <a:pt x="45002" y="71470"/>
                </a:lnTo>
                <a:close/>
                <a:moveTo>
                  <a:pt x="22317" y="71307"/>
                </a:moveTo>
                <a:lnTo>
                  <a:pt x="22355" y="71334"/>
                </a:lnTo>
                <a:lnTo>
                  <a:pt x="22355" y="83914"/>
                </a:lnTo>
                <a:lnTo>
                  <a:pt x="22355" y="83914"/>
                </a:lnTo>
                <a:lnTo>
                  <a:pt x="11451" y="77633"/>
                </a:lnTo>
                <a:lnTo>
                  <a:pt x="11451" y="77568"/>
                </a:lnTo>
                <a:lnTo>
                  <a:pt x="22317" y="71307"/>
                </a:lnTo>
                <a:close/>
                <a:moveTo>
                  <a:pt x="67398" y="71311"/>
                </a:moveTo>
                <a:lnTo>
                  <a:pt x="78271" y="77591"/>
                </a:lnTo>
                <a:lnTo>
                  <a:pt x="78271" y="77633"/>
                </a:lnTo>
                <a:lnTo>
                  <a:pt x="67364" y="83916"/>
                </a:lnTo>
                <a:lnTo>
                  <a:pt x="67364" y="71334"/>
                </a:lnTo>
                <a:lnTo>
                  <a:pt x="67398" y="71311"/>
                </a:lnTo>
                <a:close/>
                <a:moveTo>
                  <a:pt x="89760" y="71341"/>
                </a:moveTo>
                <a:lnTo>
                  <a:pt x="100637" y="77614"/>
                </a:lnTo>
                <a:lnTo>
                  <a:pt x="100637" y="77659"/>
                </a:lnTo>
                <a:lnTo>
                  <a:pt x="89775" y="83916"/>
                </a:lnTo>
                <a:lnTo>
                  <a:pt x="89733" y="83894"/>
                </a:lnTo>
                <a:lnTo>
                  <a:pt x="89733" y="71360"/>
                </a:lnTo>
                <a:lnTo>
                  <a:pt x="89760" y="71341"/>
                </a:lnTo>
                <a:close/>
                <a:moveTo>
                  <a:pt x="11117" y="77762"/>
                </a:moveTo>
                <a:lnTo>
                  <a:pt x="11174" y="77796"/>
                </a:lnTo>
                <a:lnTo>
                  <a:pt x="11174" y="90158"/>
                </a:lnTo>
                <a:lnTo>
                  <a:pt x="407" y="83932"/>
                </a:lnTo>
                <a:lnTo>
                  <a:pt x="11117" y="77762"/>
                </a:lnTo>
                <a:close/>
                <a:moveTo>
                  <a:pt x="100637" y="77975"/>
                </a:moveTo>
                <a:lnTo>
                  <a:pt x="100637" y="90185"/>
                </a:lnTo>
                <a:lnTo>
                  <a:pt x="90048" y="84072"/>
                </a:lnTo>
                <a:lnTo>
                  <a:pt x="100637" y="77975"/>
                </a:lnTo>
                <a:close/>
                <a:moveTo>
                  <a:pt x="78271" y="77952"/>
                </a:moveTo>
                <a:lnTo>
                  <a:pt x="78271" y="90314"/>
                </a:lnTo>
                <a:lnTo>
                  <a:pt x="67542" y="84137"/>
                </a:lnTo>
                <a:lnTo>
                  <a:pt x="78271" y="77952"/>
                </a:lnTo>
                <a:close/>
                <a:moveTo>
                  <a:pt x="11455" y="77952"/>
                </a:moveTo>
                <a:lnTo>
                  <a:pt x="22184" y="84137"/>
                </a:lnTo>
                <a:lnTo>
                  <a:pt x="11455" y="90318"/>
                </a:lnTo>
                <a:lnTo>
                  <a:pt x="11455" y="77952"/>
                </a:lnTo>
                <a:close/>
                <a:moveTo>
                  <a:pt x="55871" y="77952"/>
                </a:moveTo>
                <a:lnTo>
                  <a:pt x="55875" y="90318"/>
                </a:lnTo>
                <a:lnTo>
                  <a:pt x="45139" y="84137"/>
                </a:lnTo>
                <a:lnTo>
                  <a:pt x="55871" y="77952"/>
                </a:lnTo>
                <a:close/>
                <a:moveTo>
                  <a:pt x="33817" y="77933"/>
                </a:moveTo>
                <a:lnTo>
                  <a:pt x="44584" y="84137"/>
                </a:lnTo>
                <a:lnTo>
                  <a:pt x="33817" y="90337"/>
                </a:lnTo>
                <a:lnTo>
                  <a:pt x="33817" y="77933"/>
                </a:lnTo>
                <a:close/>
                <a:moveTo>
                  <a:pt x="33544" y="77910"/>
                </a:moveTo>
                <a:lnTo>
                  <a:pt x="33544" y="90356"/>
                </a:lnTo>
                <a:lnTo>
                  <a:pt x="22739" y="84137"/>
                </a:lnTo>
                <a:lnTo>
                  <a:pt x="33544" y="77910"/>
                </a:lnTo>
                <a:close/>
                <a:moveTo>
                  <a:pt x="100960" y="77792"/>
                </a:moveTo>
                <a:lnTo>
                  <a:pt x="111875" y="84087"/>
                </a:lnTo>
                <a:lnTo>
                  <a:pt x="100967" y="90371"/>
                </a:lnTo>
                <a:lnTo>
                  <a:pt x="100914" y="90341"/>
                </a:lnTo>
                <a:lnTo>
                  <a:pt x="100914" y="77815"/>
                </a:lnTo>
                <a:lnTo>
                  <a:pt x="100960" y="77792"/>
                </a:lnTo>
                <a:close/>
                <a:moveTo>
                  <a:pt x="56149" y="77891"/>
                </a:moveTo>
                <a:lnTo>
                  <a:pt x="66984" y="84137"/>
                </a:lnTo>
                <a:lnTo>
                  <a:pt x="56152" y="90375"/>
                </a:lnTo>
                <a:lnTo>
                  <a:pt x="56149" y="77891"/>
                </a:lnTo>
                <a:close/>
                <a:moveTo>
                  <a:pt x="78586" y="77773"/>
                </a:moveTo>
                <a:lnTo>
                  <a:pt x="89456" y="84046"/>
                </a:lnTo>
                <a:lnTo>
                  <a:pt x="89456" y="84099"/>
                </a:lnTo>
                <a:lnTo>
                  <a:pt x="78548" y="90379"/>
                </a:lnTo>
                <a:lnTo>
                  <a:pt x="78548" y="77796"/>
                </a:lnTo>
                <a:lnTo>
                  <a:pt x="78586" y="77773"/>
                </a:lnTo>
                <a:close/>
                <a:moveTo>
                  <a:pt x="22359" y="84349"/>
                </a:moveTo>
                <a:lnTo>
                  <a:pt x="22359" y="96625"/>
                </a:lnTo>
                <a:lnTo>
                  <a:pt x="11725" y="90474"/>
                </a:lnTo>
                <a:lnTo>
                  <a:pt x="22359" y="84349"/>
                </a:lnTo>
                <a:close/>
                <a:moveTo>
                  <a:pt x="270" y="84167"/>
                </a:moveTo>
                <a:lnTo>
                  <a:pt x="11174" y="90474"/>
                </a:lnTo>
                <a:lnTo>
                  <a:pt x="434" y="96662"/>
                </a:lnTo>
                <a:lnTo>
                  <a:pt x="270" y="96568"/>
                </a:lnTo>
                <a:lnTo>
                  <a:pt x="270" y="84167"/>
                </a:lnTo>
                <a:close/>
                <a:moveTo>
                  <a:pt x="111924" y="84380"/>
                </a:moveTo>
                <a:lnTo>
                  <a:pt x="111924" y="96697"/>
                </a:lnTo>
                <a:lnTo>
                  <a:pt x="111920" y="96697"/>
                </a:lnTo>
                <a:lnTo>
                  <a:pt x="101245" y="90531"/>
                </a:lnTo>
                <a:lnTo>
                  <a:pt x="111924" y="84380"/>
                </a:lnTo>
                <a:close/>
                <a:moveTo>
                  <a:pt x="89456" y="84422"/>
                </a:moveTo>
                <a:lnTo>
                  <a:pt x="89456" y="96757"/>
                </a:lnTo>
                <a:lnTo>
                  <a:pt x="78746" y="90588"/>
                </a:lnTo>
                <a:lnTo>
                  <a:pt x="89456" y="84422"/>
                </a:lnTo>
                <a:close/>
                <a:moveTo>
                  <a:pt x="67090" y="84391"/>
                </a:moveTo>
                <a:lnTo>
                  <a:pt x="67090" y="96776"/>
                </a:lnTo>
                <a:lnTo>
                  <a:pt x="56342" y="90584"/>
                </a:lnTo>
                <a:lnTo>
                  <a:pt x="67090" y="84391"/>
                </a:lnTo>
                <a:close/>
                <a:moveTo>
                  <a:pt x="22632" y="84395"/>
                </a:moveTo>
                <a:lnTo>
                  <a:pt x="33380" y="90588"/>
                </a:lnTo>
                <a:lnTo>
                  <a:pt x="22632" y="96780"/>
                </a:lnTo>
                <a:lnTo>
                  <a:pt x="22632" y="84395"/>
                </a:lnTo>
                <a:close/>
                <a:moveTo>
                  <a:pt x="45002" y="84372"/>
                </a:moveTo>
                <a:lnTo>
                  <a:pt x="55788" y="90584"/>
                </a:lnTo>
                <a:lnTo>
                  <a:pt x="45002" y="96795"/>
                </a:lnTo>
                <a:lnTo>
                  <a:pt x="45002" y="84372"/>
                </a:lnTo>
                <a:close/>
                <a:moveTo>
                  <a:pt x="44724" y="84376"/>
                </a:moveTo>
                <a:lnTo>
                  <a:pt x="44724" y="96799"/>
                </a:lnTo>
                <a:lnTo>
                  <a:pt x="33942" y="90588"/>
                </a:lnTo>
                <a:lnTo>
                  <a:pt x="44724" y="84376"/>
                </a:lnTo>
                <a:close/>
                <a:moveTo>
                  <a:pt x="67364" y="84353"/>
                </a:moveTo>
                <a:lnTo>
                  <a:pt x="78187" y="90588"/>
                </a:lnTo>
                <a:lnTo>
                  <a:pt x="67364" y="96826"/>
                </a:lnTo>
                <a:lnTo>
                  <a:pt x="67364" y="84353"/>
                </a:lnTo>
                <a:close/>
                <a:moveTo>
                  <a:pt x="89767" y="84235"/>
                </a:moveTo>
                <a:lnTo>
                  <a:pt x="100629" y="90508"/>
                </a:lnTo>
                <a:lnTo>
                  <a:pt x="100629" y="90561"/>
                </a:lnTo>
                <a:lnTo>
                  <a:pt x="100637" y="90561"/>
                </a:lnTo>
                <a:lnTo>
                  <a:pt x="89725" y="96845"/>
                </a:lnTo>
                <a:lnTo>
                  <a:pt x="89725" y="84258"/>
                </a:lnTo>
                <a:lnTo>
                  <a:pt x="89767" y="84235"/>
                </a:lnTo>
                <a:close/>
                <a:moveTo>
                  <a:pt x="11174" y="90793"/>
                </a:moveTo>
                <a:lnTo>
                  <a:pt x="11174" y="102897"/>
                </a:lnTo>
                <a:lnTo>
                  <a:pt x="707" y="96822"/>
                </a:lnTo>
                <a:lnTo>
                  <a:pt x="11174" y="90793"/>
                </a:lnTo>
                <a:close/>
                <a:moveTo>
                  <a:pt x="33544" y="90816"/>
                </a:moveTo>
                <a:lnTo>
                  <a:pt x="33544" y="103091"/>
                </a:lnTo>
                <a:lnTo>
                  <a:pt x="22910" y="96944"/>
                </a:lnTo>
                <a:lnTo>
                  <a:pt x="33544" y="90816"/>
                </a:lnTo>
                <a:close/>
                <a:moveTo>
                  <a:pt x="11455" y="90637"/>
                </a:moveTo>
                <a:lnTo>
                  <a:pt x="22355" y="96944"/>
                </a:lnTo>
                <a:lnTo>
                  <a:pt x="11592" y="103140"/>
                </a:lnTo>
                <a:lnTo>
                  <a:pt x="11451" y="103060"/>
                </a:lnTo>
                <a:lnTo>
                  <a:pt x="11451" y="90637"/>
                </a:lnTo>
                <a:close/>
                <a:moveTo>
                  <a:pt x="100637" y="90880"/>
                </a:moveTo>
                <a:lnTo>
                  <a:pt x="100637" y="103197"/>
                </a:lnTo>
                <a:lnTo>
                  <a:pt x="89946" y="97039"/>
                </a:lnTo>
                <a:lnTo>
                  <a:pt x="100637" y="90880"/>
                </a:lnTo>
                <a:close/>
                <a:moveTo>
                  <a:pt x="78271" y="90854"/>
                </a:moveTo>
                <a:lnTo>
                  <a:pt x="78271" y="103220"/>
                </a:lnTo>
                <a:lnTo>
                  <a:pt x="67546" y="97039"/>
                </a:lnTo>
                <a:lnTo>
                  <a:pt x="78271" y="90854"/>
                </a:lnTo>
                <a:close/>
                <a:moveTo>
                  <a:pt x="55875" y="90854"/>
                </a:moveTo>
                <a:lnTo>
                  <a:pt x="55883" y="103231"/>
                </a:lnTo>
                <a:lnTo>
                  <a:pt x="45139" y="97042"/>
                </a:lnTo>
                <a:lnTo>
                  <a:pt x="55875" y="90854"/>
                </a:lnTo>
                <a:close/>
                <a:moveTo>
                  <a:pt x="33817" y="90835"/>
                </a:moveTo>
                <a:lnTo>
                  <a:pt x="44584" y="97039"/>
                </a:lnTo>
                <a:lnTo>
                  <a:pt x="33817" y="103239"/>
                </a:lnTo>
                <a:lnTo>
                  <a:pt x="33817" y="90835"/>
                </a:lnTo>
                <a:close/>
                <a:moveTo>
                  <a:pt x="56152" y="90797"/>
                </a:moveTo>
                <a:lnTo>
                  <a:pt x="66984" y="97039"/>
                </a:lnTo>
                <a:lnTo>
                  <a:pt x="56156" y="103277"/>
                </a:lnTo>
                <a:lnTo>
                  <a:pt x="56152" y="90797"/>
                </a:lnTo>
                <a:close/>
                <a:moveTo>
                  <a:pt x="78548" y="90793"/>
                </a:moveTo>
                <a:lnTo>
                  <a:pt x="89391" y="97039"/>
                </a:lnTo>
                <a:lnTo>
                  <a:pt x="78548" y="103281"/>
                </a:lnTo>
                <a:lnTo>
                  <a:pt x="78548" y="90793"/>
                </a:lnTo>
                <a:close/>
                <a:moveTo>
                  <a:pt x="100967" y="90694"/>
                </a:moveTo>
                <a:lnTo>
                  <a:pt x="111875" y="96989"/>
                </a:lnTo>
                <a:lnTo>
                  <a:pt x="100914" y="103307"/>
                </a:lnTo>
                <a:lnTo>
                  <a:pt x="100914" y="90721"/>
                </a:lnTo>
                <a:lnTo>
                  <a:pt x="100967" y="90694"/>
                </a:lnTo>
                <a:close/>
                <a:moveTo>
                  <a:pt x="22359" y="97263"/>
                </a:moveTo>
                <a:lnTo>
                  <a:pt x="22359" y="109386"/>
                </a:lnTo>
                <a:lnTo>
                  <a:pt x="11869" y="103303"/>
                </a:lnTo>
                <a:lnTo>
                  <a:pt x="22359" y="97263"/>
                </a:lnTo>
                <a:close/>
                <a:moveTo>
                  <a:pt x="44724" y="97286"/>
                </a:moveTo>
                <a:lnTo>
                  <a:pt x="44724" y="109561"/>
                </a:lnTo>
                <a:lnTo>
                  <a:pt x="34087" y="103410"/>
                </a:lnTo>
                <a:lnTo>
                  <a:pt x="44724" y="97286"/>
                </a:lnTo>
                <a:close/>
                <a:moveTo>
                  <a:pt x="22632" y="97103"/>
                </a:moveTo>
                <a:lnTo>
                  <a:pt x="33532" y="103406"/>
                </a:lnTo>
                <a:lnTo>
                  <a:pt x="22754" y="109618"/>
                </a:lnTo>
                <a:lnTo>
                  <a:pt x="22632" y="109545"/>
                </a:lnTo>
                <a:lnTo>
                  <a:pt x="22632" y="97103"/>
                </a:lnTo>
                <a:close/>
                <a:moveTo>
                  <a:pt x="426" y="96982"/>
                </a:moveTo>
                <a:lnTo>
                  <a:pt x="11170" y="103216"/>
                </a:lnTo>
                <a:lnTo>
                  <a:pt x="11170" y="103376"/>
                </a:lnTo>
                <a:lnTo>
                  <a:pt x="11174" y="103376"/>
                </a:lnTo>
                <a:lnTo>
                  <a:pt x="267" y="109659"/>
                </a:lnTo>
                <a:lnTo>
                  <a:pt x="267" y="97077"/>
                </a:lnTo>
                <a:lnTo>
                  <a:pt x="426" y="96982"/>
                </a:lnTo>
                <a:close/>
                <a:moveTo>
                  <a:pt x="89456" y="97324"/>
                </a:moveTo>
                <a:lnTo>
                  <a:pt x="89456" y="109659"/>
                </a:lnTo>
                <a:lnTo>
                  <a:pt x="78746" y="103493"/>
                </a:lnTo>
                <a:lnTo>
                  <a:pt x="89456" y="97324"/>
                </a:lnTo>
                <a:close/>
                <a:moveTo>
                  <a:pt x="67090" y="97297"/>
                </a:moveTo>
                <a:lnTo>
                  <a:pt x="67090" y="109686"/>
                </a:lnTo>
                <a:lnTo>
                  <a:pt x="56342" y="103493"/>
                </a:lnTo>
                <a:lnTo>
                  <a:pt x="67090" y="97297"/>
                </a:lnTo>
                <a:close/>
                <a:moveTo>
                  <a:pt x="111924" y="97286"/>
                </a:moveTo>
                <a:lnTo>
                  <a:pt x="111924" y="109697"/>
                </a:lnTo>
                <a:lnTo>
                  <a:pt x="111920" y="109697"/>
                </a:lnTo>
                <a:lnTo>
                  <a:pt x="101150" y="103493"/>
                </a:lnTo>
                <a:lnTo>
                  <a:pt x="111924" y="97286"/>
                </a:lnTo>
                <a:close/>
                <a:moveTo>
                  <a:pt x="45002" y="97282"/>
                </a:moveTo>
                <a:lnTo>
                  <a:pt x="55788" y="103493"/>
                </a:lnTo>
                <a:lnTo>
                  <a:pt x="45002" y="109705"/>
                </a:lnTo>
                <a:lnTo>
                  <a:pt x="45002" y="97282"/>
                </a:lnTo>
                <a:close/>
                <a:moveTo>
                  <a:pt x="67364" y="97255"/>
                </a:moveTo>
                <a:lnTo>
                  <a:pt x="78187" y="103493"/>
                </a:lnTo>
                <a:lnTo>
                  <a:pt x="67364" y="109728"/>
                </a:lnTo>
                <a:lnTo>
                  <a:pt x="67364" y="97255"/>
                </a:lnTo>
                <a:close/>
                <a:moveTo>
                  <a:pt x="89733" y="97236"/>
                </a:moveTo>
                <a:lnTo>
                  <a:pt x="100591" y="103493"/>
                </a:lnTo>
                <a:lnTo>
                  <a:pt x="89733" y="109747"/>
                </a:lnTo>
                <a:lnTo>
                  <a:pt x="89733" y="97236"/>
                </a:lnTo>
                <a:close/>
                <a:moveTo>
                  <a:pt x="33544" y="103725"/>
                </a:moveTo>
                <a:lnTo>
                  <a:pt x="33544" y="115879"/>
                </a:lnTo>
                <a:lnTo>
                  <a:pt x="23031" y="109781"/>
                </a:lnTo>
                <a:lnTo>
                  <a:pt x="33544" y="103725"/>
                </a:lnTo>
                <a:close/>
                <a:moveTo>
                  <a:pt x="55886" y="103756"/>
                </a:moveTo>
                <a:lnTo>
                  <a:pt x="55886" y="116015"/>
                </a:lnTo>
                <a:lnTo>
                  <a:pt x="45268" y="109876"/>
                </a:lnTo>
                <a:lnTo>
                  <a:pt x="55886" y="103756"/>
                </a:lnTo>
                <a:close/>
                <a:moveTo>
                  <a:pt x="33817" y="103573"/>
                </a:moveTo>
                <a:lnTo>
                  <a:pt x="44713" y="109876"/>
                </a:lnTo>
                <a:lnTo>
                  <a:pt x="33912" y="116095"/>
                </a:lnTo>
                <a:lnTo>
                  <a:pt x="33817" y="116038"/>
                </a:lnTo>
                <a:lnTo>
                  <a:pt x="33817" y="103573"/>
                </a:lnTo>
                <a:close/>
                <a:moveTo>
                  <a:pt x="100637" y="103786"/>
                </a:moveTo>
                <a:lnTo>
                  <a:pt x="100637" y="116103"/>
                </a:lnTo>
                <a:lnTo>
                  <a:pt x="89946" y="109944"/>
                </a:lnTo>
                <a:lnTo>
                  <a:pt x="100637" y="103786"/>
                </a:lnTo>
                <a:close/>
                <a:moveTo>
                  <a:pt x="78271" y="103759"/>
                </a:moveTo>
                <a:lnTo>
                  <a:pt x="78271" y="116126"/>
                </a:lnTo>
                <a:lnTo>
                  <a:pt x="67546" y="109941"/>
                </a:lnTo>
                <a:lnTo>
                  <a:pt x="78271" y="103759"/>
                </a:lnTo>
                <a:close/>
                <a:moveTo>
                  <a:pt x="11592" y="103463"/>
                </a:moveTo>
                <a:lnTo>
                  <a:pt x="22359" y="109709"/>
                </a:lnTo>
                <a:lnTo>
                  <a:pt x="22359" y="109846"/>
                </a:lnTo>
                <a:lnTo>
                  <a:pt x="11451" y="116129"/>
                </a:lnTo>
                <a:lnTo>
                  <a:pt x="11451" y="103543"/>
                </a:lnTo>
                <a:lnTo>
                  <a:pt x="11592" y="103463"/>
                </a:lnTo>
                <a:close/>
                <a:moveTo>
                  <a:pt x="56160" y="103706"/>
                </a:moveTo>
                <a:lnTo>
                  <a:pt x="66988" y="109944"/>
                </a:lnTo>
                <a:lnTo>
                  <a:pt x="56171" y="116175"/>
                </a:lnTo>
                <a:lnTo>
                  <a:pt x="56168" y="116175"/>
                </a:lnTo>
                <a:lnTo>
                  <a:pt x="56160" y="103706"/>
                </a:lnTo>
                <a:close/>
                <a:moveTo>
                  <a:pt x="11174" y="103702"/>
                </a:moveTo>
                <a:lnTo>
                  <a:pt x="11174" y="116190"/>
                </a:lnTo>
                <a:lnTo>
                  <a:pt x="331" y="109944"/>
                </a:lnTo>
                <a:lnTo>
                  <a:pt x="11174" y="103702"/>
                </a:lnTo>
                <a:close/>
                <a:moveTo>
                  <a:pt x="78548" y="103702"/>
                </a:moveTo>
                <a:lnTo>
                  <a:pt x="89387" y="109944"/>
                </a:lnTo>
                <a:lnTo>
                  <a:pt x="78548" y="116190"/>
                </a:lnTo>
                <a:lnTo>
                  <a:pt x="78548" y="103702"/>
                </a:lnTo>
                <a:close/>
                <a:moveTo>
                  <a:pt x="100910" y="103683"/>
                </a:moveTo>
                <a:lnTo>
                  <a:pt x="111799" y="109952"/>
                </a:lnTo>
                <a:lnTo>
                  <a:pt x="100910" y="116224"/>
                </a:lnTo>
                <a:lnTo>
                  <a:pt x="100910" y="103683"/>
                </a:lnTo>
                <a:close/>
                <a:moveTo>
                  <a:pt x="44724" y="110184"/>
                </a:moveTo>
                <a:lnTo>
                  <a:pt x="44724" y="122364"/>
                </a:lnTo>
                <a:lnTo>
                  <a:pt x="34193" y="116251"/>
                </a:lnTo>
                <a:lnTo>
                  <a:pt x="44724" y="110184"/>
                </a:lnTo>
                <a:close/>
                <a:moveTo>
                  <a:pt x="67090" y="110206"/>
                </a:moveTo>
                <a:lnTo>
                  <a:pt x="67090" y="122493"/>
                </a:lnTo>
                <a:lnTo>
                  <a:pt x="56445" y="116338"/>
                </a:lnTo>
                <a:lnTo>
                  <a:pt x="67090" y="110206"/>
                </a:lnTo>
                <a:close/>
                <a:moveTo>
                  <a:pt x="270" y="110225"/>
                </a:moveTo>
                <a:lnTo>
                  <a:pt x="10980" y="116395"/>
                </a:lnTo>
                <a:lnTo>
                  <a:pt x="270" y="122565"/>
                </a:lnTo>
                <a:lnTo>
                  <a:pt x="270" y="110225"/>
                </a:lnTo>
                <a:close/>
                <a:moveTo>
                  <a:pt x="45002" y="110035"/>
                </a:moveTo>
                <a:lnTo>
                  <a:pt x="55890" y="116334"/>
                </a:lnTo>
                <a:lnTo>
                  <a:pt x="55890" y="116338"/>
                </a:lnTo>
                <a:lnTo>
                  <a:pt x="45078" y="122569"/>
                </a:lnTo>
                <a:lnTo>
                  <a:pt x="45002" y="122523"/>
                </a:lnTo>
                <a:lnTo>
                  <a:pt x="45002" y="110035"/>
                </a:lnTo>
                <a:close/>
                <a:moveTo>
                  <a:pt x="89456" y="110229"/>
                </a:moveTo>
                <a:lnTo>
                  <a:pt x="89456" y="122569"/>
                </a:lnTo>
                <a:lnTo>
                  <a:pt x="78746" y="116399"/>
                </a:lnTo>
                <a:lnTo>
                  <a:pt x="89456" y="110229"/>
                </a:lnTo>
                <a:close/>
                <a:moveTo>
                  <a:pt x="22754" y="109937"/>
                </a:moveTo>
                <a:lnTo>
                  <a:pt x="33544" y="116194"/>
                </a:lnTo>
                <a:lnTo>
                  <a:pt x="33544" y="116304"/>
                </a:lnTo>
                <a:lnTo>
                  <a:pt x="22632" y="122588"/>
                </a:lnTo>
                <a:lnTo>
                  <a:pt x="22632" y="110001"/>
                </a:lnTo>
                <a:lnTo>
                  <a:pt x="22754" y="109937"/>
                </a:lnTo>
                <a:close/>
                <a:moveTo>
                  <a:pt x="111920" y="110203"/>
                </a:moveTo>
                <a:lnTo>
                  <a:pt x="111920" y="122607"/>
                </a:lnTo>
                <a:lnTo>
                  <a:pt x="101153" y="116403"/>
                </a:lnTo>
                <a:lnTo>
                  <a:pt x="111920" y="110203"/>
                </a:lnTo>
                <a:close/>
                <a:moveTo>
                  <a:pt x="22359" y="110165"/>
                </a:moveTo>
                <a:lnTo>
                  <a:pt x="22359" y="122633"/>
                </a:lnTo>
                <a:lnTo>
                  <a:pt x="11535" y="116399"/>
                </a:lnTo>
                <a:lnTo>
                  <a:pt x="22359" y="110165"/>
                </a:lnTo>
                <a:close/>
                <a:moveTo>
                  <a:pt x="67364" y="110165"/>
                </a:moveTo>
                <a:lnTo>
                  <a:pt x="78187" y="116399"/>
                </a:lnTo>
                <a:lnTo>
                  <a:pt x="67364" y="122633"/>
                </a:lnTo>
                <a:lnTo>
                  <a:pt x="67364" y="110165"/>
                </a:lnTo>
                <a:close/>
                <a:moveTo>
                  <a:pt x="89725" y="110142"/>
                </a:moveTo>
                <a:lnTo>
                  <a:pt x="100595" y="116403"/>
                </a:lnTo>
                <a:lnTo>
                  <a:pt x="89725" y="122664"/>
                </a:lnTo>
                <a:lnTo>
                  <a:pt x="89725" y="110142"/>
                </a:lnTo>
                <a:close/>
                <a:moveTo>
                  <a:pt x="55890" y="116661"/>
                </a:moveTo>
                <a:lnTo>
                  <a:pt x="55894" y="128845"/>
                </a:lnTo>
                <a:lnTo>
                  <a:pt x="45351" y="122728"/>
                </a:lnTo>
                <a:lnTo>
                  <a:pt x="55890" y="116661"/>
                </a:lnTo>
                <a:close/>
                <a:moveTo>
                  <a:pt x="11178" y="116608"/>
                </a:moveTo>
                <a:lnTo>
                  <a:pt x="11178" y="128879"/>
                </a:lnTo>
                <a:lnTo>
                  <a:pt x="11174" y="128879"/>
                </a:lnTo>
                <a:lnTo>
                  <a:pt x="521" y="122744"/>
                </a:lnTo>
                <a:lnTo>
                  <a:pt x="11178" y="116608"/>
                </a:lnTo>
                <a:close/>
                <a:moveTo>
                  <a:pt x="78271" y="116665"/>
                </a:moveTo>
                <a:lnTo>
                  <a:pt x="78271" y="128959"/>
                </a:lnTo>
                <a:lnTo>
                  <a:pt x="67626" y="122801"/>
                </a:lnTo>
                <a:lnTo>
                  <a:pt x="78271" y="116665"/>
                </a:lnTo>
                <a:close/>
                <a:moveTo>
                  <a:pt x="100637" y="116699"/>
                </a:moveTo>
                <a:lnTo>
                  <a:pt x="100637" y="129008"/>
                </a:lnTo>
                <a:lnTo>
                  <a:pt x="89950" y="122854"/>
                </a:lnTo>
                <a:lnTo>
                  <a:pt x="100637" y="116699"/>
                </a:lnTo>
                <a:close/>
                <a:moveTo>
                  <a:pt x="11455" y="116669"/>
                </a:moveTo>
                <a:lnTo>
                  <a:pt x="22184" y="122854"/>
                </a:lnTo>
                <a:lnTo>
                  <a:pt x="11455" y="129035"/>
                </a:lnTo>
                <a:lnTo>
                  <a:pt x="11455" y="116669"/>
                </a:lnTo>
                <a:close/>
                <a:moveTo>
                  <a:pt x="56168" y="116498"/>
                </a:moveTo>
                <a:lnTo>
                  <a:pt x="67075" y="122801"/>
                </a:lnTo>
                <a:lnTo>
                  <a:pt x="56243" y="129043"/>
                </a:lnTo>
                <a:lnTo>
                  <a:pt x="56175" y="129005"/>
                </a:lnTo>
                <a:lnTo>
                  <a:pt x="56168" y="116498"/>
                </a:lnTo>
                <a:close/>
                <a:moveTo>
                  <a:pt x="33916" y="116414"/>
                </a:moveTo>
                <a:lnTo>
                  <a:pt x="44724" y="122687"/>
                </a:lnTo>
                <a:lnTo>
                  <a:pt x="44724" y="122774"/>
                </a:lnTo>
                <a:lnTo>
                  <a:pt x="33821" y="129054"/>
                </a:lnTo>
                <a:lnTo>
                  <a:pt x="33821" y="116471"/>
                </a:lnTo>
                <a:lnTo>
                  <a:pt x="33916" y="116414"/>
                </a:lnTo>
                <a:close/>
                <a:moveTo>
                  <a:pt x="33544" y="116623"/>
                </a:moveTo>
                <a:lnTo>
                  <a:pt x="33544" y="129073"/>
                </a:lnTo>
                <a:lnTo>
                  <a:pt x="22739" y="122850"/>
                </a:lnTo>
                <a:lnTo>
                  <a:pt x="33544" y="116623"/>
                </a:lnTo>
                <a:close/>
                <a:moveTo>
                  <a:pt x="78548" y="116604"/>
                </a:moveTo>
                <a:lnTo>
                  <a:pt x="89399" y="122854"/>
                </a:lnTo>
                <a:lnTo>
                  <a:pt x="78548" y="129103"/>
                </a:lnTo>
                <a:lnTo>
                  <a:pt x="78548" y="116604"/>
                </a:lnTo>
                <a:close/>
                <a:moveTo>
                  <a:pt x="100910" y="116585"/>
                </a:moveTo>
                <a:lnTo>
                  <a:pt x="111799" y="122854"/>
                </a:lnTo>
                <a:lnTo>
                  <a:pt x="100910" y="129126"/>
                </a:lnTo>
                <a:lnTo>
                  <a:pt x="100910" y="116585"/>
                </a:lnTo>
                <a:close/>
                <a:moveTo>
                  <a:pt x="22359" y="123070"/>
                </a:moveTo>
                <a:lnTo>
                  <a:pt x="22359" y="135323"/>
                </a:lnTo>
                <a:lnTo>
                  <a:pt x="11721" y="129198"/>
                </a:lnTo>
                <a:lnTo>
                  <a:pt x="22359" y="123070"/>
                </a:lnTo>
                <a:close/>
                <a:moveTo>
                  <a:pt x="67090" y="123108"/>
                </a:moveTo>
                <a:lnTo>
                  <a:pt x="67090" y="135342"/>
                </a:lnTo>
                <a:lnTo>
                  <a:pt x="56513" y="129202"/>
                </a:lnTo>
                <a:lnTo>
                  <a:pt x="67090" y="123108"/>
                </a:lnTo>
                <a:close/>
                <a:moveTo>
                  <a:pt x="89456" y="123143"/>
                </a:moveTo>
                <a:lnTo>
                  <a:pt x="89456" y="135429"/>
                </a:lnTo>
                <a:lnTo>
                  <a:pt x="78814" y="129274"/>
                </a:lnTo>
                <a:lnTo>
                  <a:pt x="89456" y="123143"/>
                </a:lnTo>
                <a:close/>
                <a:moveTo>
                  <a:pt x="270" y="122915"/>
                </a:moveTo>
                <a:lnTo>
                  <a:pt x="11170" y="129195"/>
                </a:lnTo>
                <a:lnTo>
                  <a:pt x="270" y="135471"/>
                </a:lnTo>
                <a:lnTo>
                  <a:pt x="270" y="122915"/>
                </a:lnTo>
                <a:close/>
                <a:moveTo>
                  <a:pt x="22632" y="123108"/>
                </a:moveTo>
                <a:lnTo>
                  <a:pt x="33380" y="129301"/>
                </a:lnTo>
                <a:lnTo>
                  <a:pt x="22648" y="135490"/>
                </a:lnTo>
                <a:lnTo>
                  <a:pt x="22632" y="135482"/>
                </a:lnTo>
                <a:lnTo>
                  <a:pt x="22632" y="123108"/>
                </a:lnTo>
                <a:close/>
                <a:moveTo>
                  <a:pt x="111920" y="123105"/>
                </a:moveTo>
                <a:lnTo>
                  <a:pt x="111920" y="135509"/>
                </a:lnTo>
                <a:lnTo>
                  <a:pt x="101153" y="129309"/>
                </a:lnTo>
                <a:lnTo>
                  <a:pt x="111920" y="123105"/>
                </a:lnTo>
                <a:close/>
                <a:moveTo>
                  <a:pt x="44724" y="123093"/>
                </a:moveTo>
                <a:lnTo>
                  <a:pt x="44724" y="135520"/>
                </a:lnTo>
                <a:lnTo>
                  <a:pt x="33942" y="129309"/>
                </a:lnTo>
                <a:lnTo>
                  <a:pt x="44724" y="123093"/>
                </a:lnTo>
                <a:close/>
                <a:moveTo>
                  <a:pt x="45078" y="122888"/>
                </a:moveTo>
                <a:lnTo>
                  <a:pt x="55894" y="129164"/>
                </a:lnTo>
                <a:lnTo>
                  <a:pt x="55894" y="129240"/>
                </a:lnTo>
                <a:lnTo>
                  <a:pt x="45002" y="135520"/>
                </a:lnTo>
                <a:lnTo>
                  <a:pt x="45002" y="122930"/>
                </a:lnTo>
                <a:lnTo>
                  <a:pt x="45078" y="122888"/>
                </a:lnTo>
                <a:close/>
                <a:moveTo>
                  <a:pt x="67364" y="122972"/>
                </a:moveTo>
                <a:lnTo>
                  <a:pt x="78260" y="129267"/>
                </a:lnTo>
                <a:lnTo>
                  <a:pt x="67405" y="135524"/>
                </a:lnTo>
                <a:lnTo>
                  <a:pt x="67364" y="135501"/>
                </a:lnTo>
                <a:lnTo>
                  <a:pt x="67364" y="122972"/>
                </a:lnTo>
                <a:close/>
                <a:moveTo>
                  <a:pt x="89733" y="123048"/>
                </a:moveTo>
                <a:lnTo>
                  <a:pt x="100602" y="129309"/>
                </a:lnTo>
                <a:lnTo>
                  <a:pt x="89733" y="135566"/>
                </a:lnTo>
                <a:lnTo>
                  <a:pt x="89733" y="123048"/>
                </a:lnTo>
                <a:close/>
                <a:moveTo>
                  <a:pt x="33544" y="129529"/>
                </a:moveTo>
                <a:lnTo>
                  <a:pt x="33544" y="141762"/>
                </a:lnTo>
                <a:lnTo>
                  <a:pt x="22925" y="135646"/>
                </a:lnTo>
                <a:lnTo>
                  <a:pt x="33544" y="129529"/>
                </a:lnTo>
                <a:close/>
                <a:moveTo>
                  <a:pt x="11174" y="129517"/>
                </a:moveTo>
                <a:lnTo>
                  <a:pt x="11174" y="141789"/>
                </a:lnTo>
                <a:lnTo>
                  <a:pt x="517" y="135653"/>
                </a:lnTo>
                <a:lnTo>
                  <a:pt x="11174" y="129517"/>
                </a:lnTo>
                <a:close/>
                <a:moveTo>
                  <a:pt x="78271" y="129582"/>
                </a:moveTo>
                <a:lnTo>
                  <a:pt x="78271" y="141831"/>
                </a:lnTo>
                <a:lnTo>
                  <a:pt x="67683" y="135684"/>
                </a:lnTo>
                <a:lnTo>
                  <a:pt x="78271" y="129582"/>
                </a:lnTo>
                <a:close/>
                <a:moveTo>
                  <a:pt x="100637" y="129605"/>
                </a:moveTo>
                <a:lnTo>
                  <a:pt x="100637" y="141895"/>
                </a:lnTo>
                <a:lnTo>
                  <a:pt x="89988" y="135737"/>
                </a:lnTo>
                <a:lnTo>
                  <a:pt x="100637" y="129605"/>
                </a:lnTo>
                <a:close/>
                <a:moveTo>
                  <a:pt x="11451" y="129358"/>
                </a:moveTo>
                <a:lnTo>
                  <a:pt x="22359" y="135642"/>
                </a:lnTo>
                <a:lnTo>
                  <a:pt x="22359" y="135657"/>
                </a:lnTo>
                <a:lnTo>
                  <a:pt x="11451" y="141941"/>
                </a:lnTo>
                <a:lnTo>
                  <a:pt x="11451" y="129358"/>
                </a:lnTo>
                <a:close/>
                <a:moveTo>
                  <a:pt x="33821" y="129548"/>
                </a:moveTo>
                <a:lnTo>
                  <a:pt x="44588" y="135752"/>
                </a:lnTo>
                <a:lnTo>
                  <a:pt x="33851" y="141941"/>
                </a:lnTo>
                <a:lnTo>
                  <a:pt x="33821" y="141922"/>
                </a:lnTo>
                <a:lnTo>
                  <a:pt x="33821" y="129548"/>
                </a:lnTo>
                <a:close/>
                <a:moveTo>
                  <a:pt x="55894" y="129563"/>
                </a:moveTo>
                <a:lnTo>
                  <a:pt x="55902" y="141960"/>
                </a:lnTo>
                <a:lnTo>
                  <a:pt x="45139" y="135756"/>
                </a:lnTo>
                <a:lnTo>
                  <a:pt x="55894" y="129563"/>
                </a:lnTo>
                <a:close/>
                <a:moveTo>
                  <a:pt x="56236" y="129366"/>
                </a:moveTo>
                <a:lnTo>
                  <a:pt x="67090" y="135661"/>
                </a:lnTo>
                <a:lnTo>
                  <a:pt x="67090" y="135703"/>
                </a:lnTo>
                <a:lnTo>
                  <a:pt x="56175" y="141990"/>
                </a:lnTo>
                <a:lnTo>
                  <a:pt x="56171" y="129404"/>
                </a:lnTo>
                <a:lnTo>
                  <a:pt x="56236" y="129366"/>
                </a:lnTo>
                <a:close/>
                <a:moveTo>
                  <a:pt x="78548" y="129442"/>
                </a:moveTo>
                <a:lnTo>
                  <a:pt x="89437" y="135737"/>
                </a:lnTo>
                <a:lnTo>
                  <a:pt x="78567" y="142001"/>
                </a:lnTo>
                <a:lnTo>
                  <a:pt x="78548" y="141990"/>
                </a:lnTo>
                <a:lnTo>
                  <a:pt x="78548" y="129442"/>
                </a:lnTo>
                <a:close/>
                <a:moveTo>
                  <a:pt x="100914" y="129487"/>
                </a:moveTo>
                <a:lnTo>
                  <a:pt x="111806" y="135759"/>
                </a:lnTo>
                <a:lnTo>
                  <a:pt x="100914" y="142028"/>
                </a:lnTo>
                <a:lnTo>
                  <a:pt x="100914" y="129487"/>
                </a:lnTo>
                <a:close/>
                <a:moveTo>
                  <a:pt x="78339" y="1"/>
                </a:moveTo>
                <a:lnTo>
                  <a:pt x="62" y="45131"/>
                </a:lnTo>
                <a:lnTo>
                  <a:pt x="134" y="45249"/>
                </a:lnTo>
                <a:lnTo>
                  <a:pt x="1" y="45249"/>
                </a:lnTo>
                <a:lnTo>
                  <a:pt x="1" y="142313"/>
                </a:lnTo>
                <a:lnTo>
                  <a:pt x="270" y="142313"/>
                </a:lnTo>
                <a:lnTo>
                  <a:pt x="270" y="135816"/>
                </a:lnTo>
                <a:lnTo>
                  <a:pt x="11170" y="142096"/>
                </a:lnTo>
                <a:lnTo>
                  <a:pt x="10790" y="142313"/>
                </a:lnTo>
                <a:lnTo>
                  <a:pt x="11455" y="142313"/>
                </a:lnTo>
                <a:lnTo>
                  <a:pt x="11455" y="142256"/>
                </a:lnTo>
                <a:lnTo>
                  <a:pt x="11550" y="142313"/>
                </a:lnTo>
                <a:lnTo>
                  <a:pt x="12105" y="142313"/>
                </a:lnTo>
                <a:lnTo>
                  <a:pt x="11725" y="142096"/>
                </a:lnTo>
                <a:lnTo>
                  <a:pt x="22363" y="135968"/>
                </a:lnTo>
                <a:lnTo>
                  <a:pt x="22363" y="142313"/>
                </a:lnTo>
                <a:lnTo>
                  <a:pt x="22640" y="142313"/>
                </a:lnTo>
                <a:lnTo>
                  <a:pt x="22640" y="135809"/>
                </a:lnTo>
                <a:lnTo>
                  <a:pt x="22648" y="135801"/>
                </a:lnTo>
                <a:lnTo>
                  <a:pt x="33544" y="142081"/>
                </a:lnTo>
                <a:lnTo>
                  <a:pt x="33544" y="142115"/>
                </a:lnTo>
                <a:lnTo>
                  <a:pt x="33190" y="142317"/>
                </a:lnTo>
                <a:lnTo>
                  <a:pt x="33817" y="142317"/>
                </a:lnTo>
                <a:lnTo>
                  <a:pt x="33817" y="142275"/>
                </a:lnTo>
                <a:lnTo>
                  <a:pt x="33847" y="142256"/>
                </a:lnTo>
                <a:lnTo>
                  <a:pt x="33950" y="142313"/>
                </a:lnTo>
                <a:lnTo>
                  <a:pt x="34505" y="142313"/>
                </a:lnTo>
                <a:lnTo>
                  <a:pt x="34125" y="142096"/>
                </a:lnTo>
                <a:lnTo>
                  <a:pt x="44724" y="135987"/>
                </a:lnTo>
                <a:lnTo>
                  <a:pt x="44724" y="142313"/>
                </a:lnTo>
                <a:lnTo>
                  <a:pt x="45002" y="142313"/>
                </a:lnTo>
                <a:lnTo>
                  <a:pt x="45002" y="135995"/>
                </a:lnTo>
                <a:lnTo>
                  <a:pt x="55795" y="142214"/>
                </a:lnTo>
                <a:lnTo>
                  <a:pt x="55609" y="142321"/>
                </a:lnTo>
                <a:lnTo>
                  <a:pt x="56536" y="142321"/>
                </a:lnTo>
                <a:lnTo>
                  <a:pt x="56350" y="142214"/>
                </a:lnTo>
                <a:lnTo>
                  <a:pt x="67094" y="136025"/>
                </a:lnTo>
                <a:lnTo>
                  <a:pt x="67094" y="142321"/>
                </a:lnTo>
                <a:lnTo>
                  <a:pt x="67367" y="142321"/>
                </a:lnTo>
                <a:lnTo>
                  <a:pt x="67367" y="135866"/>
                </a:lnTo>
                <a:lnTo>
                  <a:pt x="67405" y="135843"/>
                </a:lnTo>
                <a:lnTo>
                  <a:pt x="78271" y="142150"/>
                </a:lnTo>
                <a:lnTo>
                  <a:pt x="78271" y="142169"/>
                </a:lnTo>
                <a:lnTo>
                  <a:pt x="78013" y="142321"/>
                </a:lnTo>
                <a:lnTo>
                  <a:pt x="79118" y="142321"/>
                </a:lnTo>
                <a:lnTo>
                  <a:pt x="78841" y="142157"/>
                </a:lnTo>
                <a:lnTo>
                  <a:pt x="89456" y="136044"/>
                </a:lnTo>
                <a:lnTo>
                  <a:pt x="89456" y="142321"/>
                </a:lnTo>
                <a:lnTo>
                  <a:pt x="89733" y="142321"/>
                </a:lnTo>
                <a:lnTo>
                  <a:pt x="89733" y="135908"/>
                </a:lnTo>
                <a:lnTo>
                  <a:pt x="100618" y="142207"/>
                </a:lnTo>
                <a:lnTo>
                  <a:pt x="100413" y="142324"/>
                </a:lnTo>
                <a:lnTo>
                  <a:pt x="101366" y="142324"/>
                </a:lnTo>
                <a:lnTo>
                  <a:pt x="101169" y="142210"/>
                </a:lnTo>
                <a:lnTo>
                  <a:pt x="111920" y="136018"/>
                </a:lnTo>
                <a:lnTo>
                  <a:pt x="111920" y="142324"/>
                </a:lnTo>
                <a:lnTo>
                  <a:pt x="112194" y="142324"/>
                </a:lnTo>
                <a:lnTo>
                  <a:pt x="112194" y="135991"/>
                </a:lnTo>
                <a:lnTo>
                  <a:pt x="112425" y="136128"/>
                </a:lnTo>
                <a:lnTo>
                  <a:pt x="112425" y="135809"/>
                </a:lnTo>
                <a:lnTo>
                  <a:pt x="112349" y="135767"/>
                </a:lnTo>
                <a:lnTo>
                  <a:pt x="112425" y="135721"/>
                </a:lnTo>
                <a:lnTo>
                  <a:pt x="112425" y="135406"/>
                </a:lnTo>
                <a:lnTo>
                  <a:pt x="112194" y="135539"/>
                </a:lnTo>
                <a:lnTo>
                  <a:pt x="112194" y="123089"/>
                </a:lnTo>
                <a:lnTo>
                  <a:pt x="112425" y="123222"/>
                </a:lnTo>
                <a:lnTo>
                  <a:pt x="112425" y="122907"/>
                </a:lnTo>
                <a:lnTo>
                  <a:pt x="112349" y="122861"/>
                </a:lnTo>
                <a:lnTo>
                  <a:pt x="112425" y="122820"/>
                </a:lnTo>
                <a:lnTo>
                  <a:pt x="112425" y="122500"/>
                </a:lnTo>
                <a:lnTo>
                  <a:pt x="112194" y="122633"/>
                </a:lnTo>
                <a:lnTo>
                  <a:pt x="112194" y="110187"/>
                </a:lnTo>
                <a:lnTo>
                  <a:pt x="112425" y="110320"/>
                </a:lnTo>
                <a:lnTo>
                  <a:pt x="112425" y="110001"/>
                </a:lnTo>
                <a:lnTo>
                  <a:pt x="112349" y="109960"/>
                </a:lnTo>
                <a:lnTo>
                  <a:pt x="112425" y="109918"/>
                </a:lnTo>
                <a:lnTo>
                  <a:pt x="112425" y="109599"/>
                </a:lnTo>
                <a:lnTo>
                  <a:pt x="112194" y="109732"/>
                </a:lnTo>
                <a:lnTo>
                  <a:pt x="112194" y="97191"/>
                </a:lnTo>
                <a:lnTo>
                  <a:pt x="112425" y="97324"/>
                </a:lnTo>
                <a:lnTo>
                  <a:pt x="112425" y="96674"/>
                </a:lnTo>
                <a:lnTo>
                  <a:pt x="112194" y="96807"/>
                </a:lnTo>
                <a:lnTo>
                  <a:pt x="112194" y="84277"/>
                </a:lnTo>
                <a:lnTo>
                  <a:pt x="112425" y="84410"/>
                </a:lnTo>
                <a:lnTo>
                  <a:pt x="112425" y="84091"/>
                </a:lnTo>
                <a:lnTo>
                  <a:pt x="112422" y="84087"/>
                </a:lnTo>
                <a:lnTo>
                  <a:pt x="112425" y="84084"/>
                </a:lnTo>
                <a:lnTo>
                  <a:pt x="112425" y="83764"/>
                </a:lnTo>
                <a:lnTo>
                  <a:pt x="112194" y="83897"/>
                </a:lnTo>
                <a:lnTo>
                  <a:pt x="112194" y="71391"/>
                </a:lnTo>
                <a:lnTo>
                  <a:pt x="112425" y="71524"/>
                </a:lnTo>
                <a:lnTo>
                  <a:pt x="112425" y="71204"/>
                </a:lnTo>
                <a:lnTo>
                  <a:pt x="112403" y="71189"/>
                </a:lnTo>
                <a:lnTo>
                  <a:pt x="112425" y="71174"/>
                </a:lnTo>
                <a:lnTo>
                  <a:pt x="112425" y="70859"/>
                </a:lnTo>
                <a:lnTo>
                  <a:pt x="112194" y="70988"/>
                </a:lnTo>
                <a:lnTo>
                  <a:pt x="112194" y="58496"/>
                </a:lnTo>
                <a:lnTo>
                  <a:pt x="112425" y="58629"/>
                </a:lnTo>
                <a:lnTo>
                  <a:pt x="112425" y="58310"/>
                </a:lnTo>
                <a:lnTo>
                  <a:pt x="112395" y="58291"/>
                </a:lnTo>
                <a:lnTo>
                  <a:pt x="112425" y="58272"/>
                </a:lnTo>
                <a:lnTo>
                  <a:pt x="112425" y="57953"/>
                </a:lnTo>
                <a:lnTo>
                  <a:pt x="112194" y="58086"/>
                </a:lnTo>
                <a:lnTo>
                  <a:pt x="112194" y="45579"/>
                </a:lnTo>
                <a:lnTo>
                  <a:pt x="112425" y="45712"/>
                </a:lnTo>
                <a:lnTo>
                  <a:pt x="112425" y="45393"/>
                </a:lnTo>
                <a:lnTo>
                  <a:pt x="112403" y="45378"/>
                </a:lnTo>
                <a:lnTo>
                  <a:pt x="112425" y="45363"/>
                </a:lnTo>
                <a:lnTo>
                  <a:pt x="112425" y="45344"/>
                </a:lnTo>
                <a:lnTo>
                  <a:pt x="112300" y="45116"/>
                </a:lnTo>
                <a:lnTo>
                  <a:pt x="112194" y="45173"/>
                </a:lnTo>
                <a:lnTo>
                  <a:pt x="112194" y="32708"/>
                </a:lnTo>
                <a:lnTo>
                  <a:pt x="112425" y="32841"/>
                </a:lnTo>
                <a:lnTo>
                  <a:pt x="112425" y="32525"/>
                </a:lnTo>
                <a:lnTo>
                  <a:pt x="112194" y="32392"/>
                </a:lnTo>
                <a:lnTo>
                  <a:pt x="112194" y="19783"/>
                </a:lnTo>
                <a:lnTo>
                  <a:pt x="112433" y="19916"/>
                </a:lnTo>
                <a:lnTo>
                  <a:pt x="112433" y="19597"/>
                </a:lnTo>
                <a:lnTo>
                  <a:pt x="89870" y="6600"/>
                </a:lnTo>
                <a:lnTo>
                  <a:pt x="90288" y="6357"/>
                </a:lnTo>
                <a:lnTo>
                  <a:pt x="89456" y="6357"/>
                </a:lnTo>
                <a:lnTo>
                  <a:pt x="78594" y="103"/>
                </a:lnTo>
                <a:lnTo>
                  <a:pt x="78548" y="183"/>
                </a:lnTo>
                <a:lnTo>
                  <a:pt x="78548" y="122"/>
                </a:lnTo>
                <a:lnTo>
                  <a:pt x="78412" y="122"/>
                </a:lnTo>
                <a:lnTo>
                  <a:pt x="7833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"/>
          <p:cNvSpPr/>
          <p:nvPr/>
        </p:nvSpPr>
        <p:spPr>
          <a:xfrm rot="-5400000">
            <a:off x="8591426" y="-218162"/>
            <a:ext cx="1074776" cy="1041003"/>
          </a:xfrm>
          <a:custGeom>
            <a:avLst/>
            <a:gdLst/>
            <a:ahLst/>
            <a:cxnLst/>
            <a:rect l="l" t="t" r="r" b="b"/>
            <a:pathLst>
              <a:path w="39272" h="39272" extrusionOk="0">
                <a:moveTo>
                  <a:pt x="19636" y="0"/>
                </a:moveTo>
                <a:cubicBezTo>
                  <a:pt x="8794" y="0"/>
                  <a:pt x="1" y="8793"/>
                  <a:pt x="1" y="19636"/>
                </a:cubicBezTo>
                <a:cubicBezTo>
                  <a:pt x="1" y="30478"/>
                  <a:pt x="8794" y="39271"/>
                  <a:pt x="19636" y="39271"/>
                </a:cubicBezTo>
                <a:cubicBezTo>
                  <a:pt x="30485" y="39271"/>
                  <a:pt x="39272" y="30478"/>
                  <a:pt x="39272" y="19636"/>
                </a:cubicBezTo>
                <a:cubicBezTo>
                  <a:pt x="39272" y="8793"/>
                  <a:pt x="30485" y="0"/>
                  <a:pt x="1963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"/>
          <p:cNvSpPr/>
          <p:nvPr/>
        </p:nvSpPr>
        <p:spPr>
          <a:xfrm rot="2833725">
            <a:off x="-1309019" y="3927648"/>
            <a:ext cx="3394635" cy="1556112"/>
          </a:xfrm>
          <a:custGeom>
            <a:avLst/>
            <a:gdLst/>
            <a:ahLst/>
            <a:cxnLst/>
            <a:rect l="l" t="t" r="r" b="b"/>
            <a:pathLst>
              <a:path w="135780" h="62242" extrusionOk="0">
                <a:moveTo>
                  <a:pt x="34725" y="0"/>
                </a:moveTo>
                <a:cubicBezTo>
                  <a:pt x="32158" y="0"/>
                  <a:pt x="29687" y="585"/>
                  <a:pt x="27432" y="2020"/>
                </a:cubicBezTo>
                <a:cubicBezTo>
                  <a:pt x="21495" y="5756"/>
                  <a:pt x="0" y="28029"/>
                  <a:pt x="8446" y="44697"/>
                </a:cubicBezTo>
                <a:cubicBezTo>
                  <a:pt x="13458" y="54587"/>
                  <a:pt x="26334" y="57147"/>
                  <a:pt x="28737" y="57673"/>
                </a:cubicBezTo>
                <a:cubicBezTo>
                  <a:pt x="43345" y="60863"/>
                  <a:pt x="55971" y="62241"/>
                  <a:pt x="66817" y="62241"/>
                </a:cubicBezTo>
                <a:cubicBezTo>
                  <a:pt x="135779" y="62241"/>
                  <a:pt x="132763" y="6522"/>
                  <a:pt x="109506" y="6522"/>
                </a:cubicBezTo>
                <a:cubicBezTo>
                  <a:pt x="109308" y="6522"/>
                  <a:pt x="109109" y="6526"/>
                  <a:pt x="108908" y="6534"/>
                </a:cubicBezTo>
                <a:cubicBezTo>
                  <a:pt x="94879" y="7604"/>
                  <a:pt x="90908" y="21124"/>
                  <a:pt x="79841" y="22160"/>
                </a:cubicBezTo>
                <a:cubicBezTo>
                  <a:pt x="79235" y="22217"/>
                  <a:pt x="78653" y="22244"/>
                  <a:pt x="78091" y="22244"/>
                </a:cubicBezTo>
                <a:cubicBezTo>
                  <a:pt x="67400" y="22244"/>
                  <a:pt x="64320" y="12294"/>
                  <a:pt x="50618" y="5078"/>
                </a:cubicBezTo>
                <a:cubicBezTo>
                  <a:pt x="45612" y="2446"/>
                  <a:pt x="39970" y="0"/>
                  <a:pt x="3472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3" name="Google Shape;253;p3"/>
          <p:cNvGrpSpPr/>
          <p:nvPr/>
        </p:nvGrpSpPr>
        <p:grpSpPr>
          <a:xfrm rot="-5400000">
            <a:off x="-18778" y="3603271"/>
            <a:ext cx="1030779" cy="436963"/>
            <a:chOff x="1991294" y="1417190"/>
            <a:chExt cx="941608" cy="382965"/>
          </a:xfrm>
        </p:grpSpPr>
        <p:sp>
          <p:nvSpPr>
            <p:cNvPr id="254" name="Google Shape;254;p3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7" name="Google Shape;267;p3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3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29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PT Sans"/>
              <a:buChar char="●"/>
              <a:defRPr sz="1400"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○"/>
              <a:defRPr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■"/>
              <a:defRPr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●"/>
              <a:defRPr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○"/>
              <a:defRPr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■"/>
              <a:defRPr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●"/>
              <a:defRPr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○"/>
              <a:defRPr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Char char="■"/>
              <a:defRPr>
                <a:solidFill>
                  <a:srgbClr val="434343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"/>
          <p:cNvSpPr/>
          <p:nvPr/>
        </p:nvSpPr>
        <p:spPr>
          <a:xfrm rot="-5400000" flipH="1">
            <a:off x="7843900" y="2382125"/>
            <a:ext cx="2688297" cy="3406549"/>
          </a:xfrm>
          <a:custGeom>
            <a:avLst/>
            <a:gdLst/>
            <a:ahLst/>
            <a:cxnLst/>
            <a:rect l="l" t="t" r="r" b="b"/>
            <a:pathLst>
              <a:path w="112434" h="142325" extrusionOk="0">
                <a:moveTo>
                  <a:pt x="78548" y="396"/>
                </a:moveTo>
                <a:lnTo>
                  <a:pt x="88897" y="6361"/>
                </a:lnTo>
                <a:lnTo>
                  <a:pt x="88772" y="6361"/>
                </a:lnTo>
                <a:lnTo>
                  <a:pt x="89239" y="6627"/>
                </a:lnTo>
                <a:lnTo>
                  <a:pt x="78548" y="12789"/>
                </a:lnTo>
                <a:lnTo>
                  <a:pt x="78548" y="6361"/>
                </a:lnTo>
                <a:lnTo>
                  <a:pt x="78548" y="396"/>
                </a:lnTo>
                <a:close/>
                <a:moveTo>
                  <a:pt x="78271" y="366"/>
                </a:moveTo>
                <a:lnTo>
                  <a:pt x="78271" y="6361"/>
                </a:lnTo>
                <a:lnTo>
                  <a:pt x="78271" y="12853"/>
                </a:lnTo>
                <a:lnTo>
                  <a:pt x="78092" y="12751"/>
                </a:lnTo>
                <a:lnTo>
                  <a:pt x="78092" y="12758"/>
                </a:lnTo>
                <a:lnTo>
                  <a:pt x="67474" y="6646"/>
                </a:lnTo>
                <a:lnTo>
                  <a:pt x="67364" y="6832"/>
                </a:lnTo>
                <a:lnTo>
                  <a:pt x="67364" y="6790"/>
                </a:lnTo>
                <a:lnTo>
                  <a:pt x="67132" y="6790"/>
                </a:lnTo>
                <a:lnTo>
                  <a:pt x="67132" y="6786"/>
                </a:lnTo>
                <a:lnTo>
                  <a:pt x="78271" y="366"/>
                </a:lnTo>
                <a:close/>
                <a:moveTo>
                  <a:pt x="67364" y="6900"/>
                </a:moveTo>
                <a:lnTo>
                  <a:pt x="78070" y="13062"/>
                </a:lnTo>
                <a:lnTo>
                  <a:pt x="67364" y="19228"/>
                </a:lnTo>
                <a:lnTo>
                  <a:pt x="67364" y="6900"/>
                </a:lnTo>
                <a:close/>
                <a:moveTo>
                  <a:pt x="67090" y="6813"/>
                </a:moveTo>
                <a:lnTo>
                  <a:pt x="67090" y="19278"/>
                </a:lnTo>
                <a:lnTo>
                  <a:pt x="56270" y="13047"/>
                </a:lnTo>
                <a:lnTo>
                  <a:pt x="67090" y="6813"/>
                </a:lnTo>
                <a:close/>
                <a:moveTo>
                  <a:pt x="89456" y="6836"/>
                </a:moveTo>
                <a:lnTo>
                  <a:pt x="89456" y="19293"/>
                </a:lnTo>
                <a:lnTo>
                  <a:pt x="78647" y="13066"/>
                </a:lnTo>
                <a:lnTo>
                  <a:pt x="89456" y="6836"/>
                </a:lnTo>
                <a:close/>
                <a:moveTo>
                  <a:pt x="89733" y="6912"/>
                </a:moveTo>
                <a:lnTo>
                  <a:pt x="100534" y="13135"/>
                </a:lnTo>
                <a:lnTo>
                  <a:pt x="89733" y="19346"/>
                </a:lnTo>
                <a:lnTo>
                  <a:pt x="89733" y="6912"/>
                </a:lnTo>
                <a:close/>
                <a:moveTo>
                  <a:pt x="56122" y="13283"/>
                </a:moveTo>
                <a:lnTo>
                  <a:pt x="66908" y="19490"/>
                </a:lnTo>
                <a:lnTo>
                  <a:pt x="56130" y="25702"/>
                </a:lnTo>
                <a:lnTo>
                  <a:pt x="56122" y="13283"/>
                </a:lnTo>
                <a:close/>
                <a:moveTo>
                  <a:pt x="78271" y="13283"/>
                </a:moveTo>
                <a:lnTo>
                  <a:pt x="78271" y="25717"/>
                </a:lnTo>
                <a:lnTo>
                  <a:pt x="67462" y="19490"/>
                </a:lnTo>
                <a:lnTo>
                  <a:pt x="78092" y="13370"/>
                </a:lnTo>
                <a:lnTo>
                  <a:pt x="78092" y="13385"/>
                </a:lnTo>
                <a:lnTo>
                  <a:pt x="78271" y="13283"/>
                </a:lnTo>
                <a:close/>
                <a:moveTo>
                  <a:pt x="100637" y="13389"/>
                </a:moveTo>
                <a:lnTo>
                  <a:pt x="100637" y="19578"/>
                </a:lnTo>
                <a:lnTo>
                  <a:pt x="100637" y="25736"/>
                </a:lnTo>
                <a:lnTo>
                  <a:pt x="89912" y="19559"/>
                </a:lnTo>
                <a:lnTo>
                  <a:pt x="100637" y="13389"/>
                </a:lnTo>
                <a:close/>
                <a:moveTo>
                  <a:pt x="55845" y="13290"/>
                </a:moveTo>
                <a:lnTo>
                  <a:pt x="55848" y="25744"/>
                </a:lnTo>
                <a:lnTo>
                  <a:pt x="45040" y="19521"/>
                </a:lnTo>
                <a:lnTo>
                  <a:pt x="55845" y="13290"/>
                </a:lnTo>
                <a:close/>
                <a:moveTo>
                  <a:pt x="78548" y="13340"/>
                </a:moveTo>
                <a:lnTo>
                  <a:pt x="89353" y="19559"/>
                </a:lnTo>
                <a:lnTo>
                  <a:pt x="78548" y="25770"/>
                </a:lnTo>
                <a:lnTo>
                  <a:pt x="78548" y="13340"/>
                </a:lnTo>
                <a:close/>
                <a:moveTo>
                  <a:pt x="45002" y="19817"/>
                </a:moveTo>
                <a:lnTo>
                  <a:pt x="55677" y="25960"/>
                </a:lnTo>
                <a:lnTo>
                  <a:pt x="45002" y="32111"/>
                </a:lnTo>
                <a:lnTo>
                  <a:pt x="45002" y="19817"/>
                </a:lnTo>
                <a:close/>
                <a:moveTo>
                  <a:pt x="89733" y="19775"/>
                </a:moveTo>
                <a:lnTo>
                  <a:pt x="100477" y="25964"/>
                </a:lnTo>
                <a:lnTo>
                  <a:pt x="89733" y="32157"/>
                </a:lnTo>
                <a:lnTo>
                  <a:pt x="89733" y="19775"/>
                </a:lnTo>
                <a:close/>
                <a:moveTo>
                  <a:pt x="89456" y="19825"/>
                </a:moveTo>
                <a:lnTo>
                  <a:pt x="89456" y="32164"/>
                </a:lnTo>
                <a:lnTo>
                  <a:pt x="78738" y="25991"/>
                </a:lnTo>
                <a:lnTo>
                  <a:pt x="89456" y="19825"/>
                </a:lnTo>
                <a:close/>
                <a:moveTo>
                  <a:pt x="44724" y="19703"/>
                </a:moveTo>
                <a:lnTo>
                  <a:pt x="44724" y="32206"/>
                </a:lnTo>
                <a:lnTo>
                  <a:pt x="33878" y="25957"/>
                </a:lnTo>
                <a:lnTo>
                  <a:pt x="44724" y="19703"/>
                </a:lnTo>
                <a:close/>
                <a:moveTo>
                  <a:pt x="67367" y="19760"/>
                </a:moveTo>
                <a:lnTo>
                  <a:pt x="78092" y="25934"/>
                </a:lnTo>
                <a:lnTo>
                  <a:pt x="78092" y="25998"/>
                </a:lnTo>
                <a:lnTo>
                  <a:pt x="78119" y="26017"/>
                </a:lnTo>
                <a:lnTo>
                  <a:pt x="67367" y="32206"/>
                </a:lnTo>
                <a:lnTo>
                  <a:pt x="67367" y="19760"/>
                </a:lnTo>
                <a:close/>
                <a:moveTo>
                  <a:pt x="67094" y="19707"/>
                </a:moveTo>
                <a:lnTo>
                  <a:pt x="67094" y="32214"/>
                </a:lnTo>
                <a:lnTo>
                  <a:pt x="67090" y="32214"/>
                </a:lnTo>
                <a:lnTo>
                  <a:pt x="56232" y="25960"/>
                </a:lnTo>
                <a:lnTo>
                  <a:pt x="67094" y="19707"/>
                </a:lnTo>
                <a:close/>
                <a:moveTo>
                  <a:pt x="100910" y="13347"/>
                </a:moveTo>
                <a:lnTo>
                  <a:pt x="101043" y="13423"/>
                </a:lnTo>
                <a:lnTo>
                  <a:pt x="101043" y="13359"/>
                </a:lnTo>
                <a:lnTo>
                  <a:pt x="112027" y="19680"/>
                </a:lnTo>
                <a:lnTo>
                  <a:pt x="111920" y="19680"/>
                </a:lnTo>
                <a:lnTo>
                  <a:pt x="111920" y="19688"/>
                </a:lnTo>
                <a:lnTo>
                  <a:pt x="111920" y="32229"/>
                </a:lnTo>
                <a:lnTo>
                  <a:pt x="101043" y="25972"/>
                </a:lnTo>
                <a:lnTo>
                  <a:pt x="101043" y="25957"/>
                </a:lnTo>
                <a:lnTo>
                  <a:pt x="101199" y="25865"/>
                </a:lnTo>
                <a:lnTo>
                  <a:pt x="101062" y="25622"/>
                </a:lnTo>
                <a:lnTo>
                  <a:pt x="100910" y="25710"/>
                </a:lnTo>
                <a:lnTo>
                  <a:pt x="100910" y="19578"/>
                </a:lnTo>
                <a:lnTo>
                  <a:pt x="100910" y="13347"/>
                </a:lnTo>
                <a:close/>
                <a:moveTo>
                  <a:pt x="33817" y="26242"/>
                </a:moveTo>
                <a:lnTo>
                  <a:pt x="44504" y="32396"/>
                </a:lnTo>
                <a:lnTo>
                  <a:pt x="33817" y="38551"/>
                </a:lnTo>
                <a:lnTo>
                  <a:pt x="33817" y="26242"/>
                </a:lnTo>
                <a:close/>
                <a:moveTo>
                  <a:pt x="33544" y="26150"/>
                </a:moveTo>
                <a:lnTo>
                  <a:pt x="33544" y="38585"/>
                </a:lnTo>
                <a:lnTo>
                  <a:pt x="22762" y="32366"/>
                </a:lnTo>
                <a:lnTo>
                  <a:pt x="33544" y="26150"/>
                </a:lnTo>
                <a:close/>
                <a:moveTo>
                  <a:pt x="78548" y="26264"/>
                </a:moveTo>
                <a:lnTo>
                  <a:pt x="89258" y="32430"/>
                </a:lnTo>
                <a:lnTo>
                  <a:pt x="78548" y="38596"/>
                </a:lnTo>
                <a:lnTo>
                  <a:pt x="78548" y="32833"/>
                </a:lnTo>
                <a:lnTo>
                  <a:pt x="78548" y="26264"/>
                </a:lnTo>
                <a:close/>
                <a:moveTo>
                  <a:pt x="100637" y="26207"/>
                </a:moveTo>
                <a:lnTo>
                  <a:pt x="100637" y="32833"/>
                </a:lnTo>
                <a:lnTo>
                  <a:pt x="100637" y="38604"/>
                </a:lnTo>
                <a:lnTo>
                  <a:pt x="89874" y="32404"/>
                </a:lnTo>
                <a:lnTo>
                  <a:pt x="100637" y="26207"/>
                </a:lnTo>
                <a:close/>
                <a:moveTo>
                  <a:pt x="55852" y="26181"/>
                </a:moveTo>
                <a:lnTo>
                  <a:pt x="55856" y="38615"/>
                </a:lnTo>
                <a:lnTo>
                  <a:pt x="45063" y="32396"/>
                </a:lnTo>
                <a:lnTo>
                  <a:pt x="55852" y="26181"/>
                </a:lnTo>
                <a:close/>
                <a:moveTo>
                  <a:pt x="78267" y="26257"/>
                </a:moveTo>
                <a:lnTo>
                  <a:pt x="78267" y="32833"/>
                </a:lnTo>
                <a:lnTo>
                  <a:pt x="78267" y="38647"/>
                </a:lnTo>
                <a:lnTo>
                  <a:pt x="67497" y="32449"/>
                </a:lnTo>
                <a:lnTo>
                  <a:pt x="78089" y="26356"/>
                </a:lnTo>
                <a:lnTo>
                  <a:pt x="78089" y="26359"/>
                </a:lnTo>
                <a:lnTo>
                  <a:pt x="78267" y="26257"/>
                </a:lnTo>
                <a:close/>
                <a:moveTo>
                  <a:pt x="56130" y="26223"/>
                </a:moveTo>
                <a:lnTo>
                  <a:pt x="66942" y="32449"/>
                </a:lnTo>
                <a:lnTo>
                  <a:pt x="56133" y="38669"/>
                </a:lnTo>
                <a:lnTo>
                  <a:pt x="56130" y="26223"/>
                </a:lnTo>
                <a:close/>
                <a:moveTo>
                  <a:pt x="22359" y="32601"/>
                </a:moveTo>
                <a:lnTo>
                  <a:pt x="22359" y="44990"/>
                </a:lnTo>
                <a:lnTo>
                  <a:pt x="11622" y="38794"/>
                </a:lnTo>
                <a:lnTo>
                  <a:pt x="22359" y="32601"/>
                </a:lnTo>
                <a:close/>
                <a:moveTo>
                  <a:pt x="22632" y="32613"/>
                </a:moveTo>
                <a:lnTo>
                  <a:pt x="33376" y="38813"/>
                </a:lnTo>
                <a:lnTo>
                  <a:pt x="22632" y="44998"/>
                </a:lnTo>
                <a:lnTo>
                  <a:pt x="22632" y="32613"/>
                </a:lnTo>
                <a:close/>
                <a:moveTo>
                  <a:pt x="44724" y="32594"/>
                </a:moveTo>
                <a:lnTo>
                  <a:pt x="44724" y="45036"/>
                </a:lnTo>
                <a:lnTo>
                  <a:pt x="33931" y="38813"/>
                </a:lnTo>
                <a:lnTo>
                  <a:pt x="44724" y="32594"/>
                </a:lnTo>
                <a:close/>
                <a:moveTo>
                  <a:pt x="67367" y="32689"/>
                </a:moveTo>
                <a:lnTo>
                  <a:pt x="78085" y="38862"/>
                </a:lnTo>
                <a:lnTo>
                  <a:pt x="67367" y="45036"/>
                </a:lnTo>
                <a:lnTo>
                  <a:pt x="67367" y="32689"/>
                </a:lnTo>
                <a:close/>
                <a:moveTo>
                  <a:pt x="45002" y="32685"/>
                </a:moveTo>
                <a:lnTo>
                  <a:pt x="55761" y="38881"/>
                </a:lnTo>
                <a:lnTo>
                  <a:pt x="45002" y="45074"/>
                </a:lnTo>
                <a:lnTo>
                  <a:pt x="45002" y="32685"/>
                </a:lnTo>
                <a:close/>
                <a:moveTo>
                  <a:pt x="67090" y="32685"/>
                </a:moveTo>
                <a:lnTo>
                  <a:pt x="67090" y="45089"/>
                </a:lnTo>
                <a:lnTo>
                  <a:pt x="56312" y="38881"/>
                </a:lnTo>
                <a:lnTo>
                  <a:pt x="67090" y="32685"/>
                </a:lnTo>
                <a:close/>
                <a:moveTo>
                  <a:pt x="89456" y="32647"/>
                </a:moveTo>
                <a:lnTo>
                  <a:pt x="89456" y="45089"/>
                </a:lnTo>
                <a:lnTo>
                  <a:pt x="78643" y="38862"/>
                </a:lnTo>
                <a:lnTo>
                  <a:pt x="89114" y="32833"/>
                </a:lnTo>
                <a:lnTo>
                  <a:pt x="89137" y="32833"/>
                </a:lnTo>
                <a:lnTo>
                  <a:pt x="89456" y="32647"/>
                </a:lnTo>
                <a:close/>
                <a:moveTo>
                  <a:pt x="100914" y="26211"/>
                </a:moveTo>
                <a:lnTo>
                  <a:pt x="101047" y="26287"/>
                </a:lnTo>
                <a:lnTo>
                  <a:pt x="111924" y="32548"/>
                </a:lnTo>
                <a:lnTo>
                  <a:pt x="111924" y="45104"/>
                </a:lnTo>
                <a:lnTo>
                  <a:pt x="111920" y="45104"/>
                </a:lnTo>
                <a:lnTo>
                  <a:pt x="101207" y="38931"/>
                </a:lnTo>
                <a:lnTo>
                  <a:pt x="106856" y="35675"/>
                </a:lnTo>
                <a:lnTo>
                  <a:pt x="106719" y="35435"/>
                </a:lnTo>
                <a:lnTo>
                  <a:pt x="100929" y="38767"/>
                </a:lnTo>
                <a:lnTo>
                  <a:pt x="100914" y="38760"/>
                </a:lnTo>
                <a:lnTo>
                  <a:pt x="100914" y="32833"/>
                </a:lnTo>
                <a:lnTo>
                  <a:pt x="100914" y="26211"/>
                </a:lnTo>
                <a:close/>
                <a:moveTo>
                  <a:pt x="89725" y="32704"/>
                </a:moveTo>
                <a:lnTo>
                  <a:pt x="89950" y="32833"/>
                </a:lnTo>
                <a:lnTo>
                  <a:pt x="90060" y="32833"/>
                </a:lnTo>
                <a:lnTo>
                  <a:pt x="100629" y="38927"/>
                </a:lnTo>
                <a:lnTo>
                  <a:pt x="100629" y="38938"/>
                </a:lnTo>
                <a:lnTo>
                  <a:pt x="100637" y="38938"/>
                </a:lnTo>
                <a:lnTo>
                  <a:pt x="89725" y="45222"/>
                </a:lnTo>
                <a:lnTo>
                  <a:pt x="89725" y="32833"/>
                </a:lnTo>
                <a:lnTo>
                  <a:pt x="89725" y="32704"/>
                </a:lnTo>
                <a:close/>
                <a:moveTo>
                  <a:pt x="11455" y="39010"/>
                </a:moveTo>
                <a:lnTo>
                  <a:pt x="22230" y="45233"/>
                </a:lnTo>
                <a:lnTo>
                  <a:pt x="11455" y="51437"/>
                </a:lnTo>
                <a:lnTo>
                  <a:pt x="11455" y="39010"/>
                </a:lnTo>
                <a:close/>
                <a:moveTo>
                  <a:pt x="33544" y="39033"/>
                </a:moveTo>
                <a:lnTo>
                  <a:pt x="33544" y="51441"/>
                </a:lnTo>
                <a:lnTo>
                  <a:pt x="22780" y="45233"/>
                </a:lnTo>
                <a:lnTo>
                  <a:pt x="33544" y="39033"/>
                </a:lnTo>
                <a:close/>
                <a:moveTo>
                  <a:pt x="55856" y="39143"/>
                </a:moveTo>
                <a:lnTo>
                  <a:pt x="55864" y="51456"/>
                </a:lnTo>
                <a:lnTo>
                  <a:pt x="45173" y="45290"/>
                </a:lnTo>
                <a:lnTo>
                  <a:pt x="55856" y="39143"/>
                </a:lnTo>
                <a:close/>
                <a:moveTo>
                  <a:pt x="33817" y="39064"/>
                </a:moveTo>
                <a:lnTo>
                  <a:pt x="44618" y="45294"/>
                </a:lnTo>
                <a:lnTo>
                  <a:pt x="33817" y="51506"/>
                </a:lnTo>
                <a:lnTo>
                  <a:pt x="33817" y="39064"/>
                </a:lnTo>
                <a:close/>
                <a:moveTo>
                  <a:pt x="56133" y="39098"/>
                </a:moveTo>
                <a:lnTo>
                  <a:pt x="66908" y="45302"/>
                </a:lnTo>
                <a:lnTo>
                  <a:pt x="56137" y="51506"/>
                </a:lnTo>
                <a:lnTo>
                  <a:pt x="56133" y="39098"/>
                </a:lnTo>
                <a:close/>
                <a:moveTo>
                  <a:pt x="78271" y="39079"/>
                </a:moveTo>
                <a:lnTo>
                  <a:pt x="78271" y="51529"/>
                </a:lnTo>
                <a:lnTo>
                  <a:pt x="67462" y="45302"/>
                </a:lnTo>
                <a:lnTo>
                  <a:pt x="78271" y="39079"/>
                </a:lnTo>
                <a:close/>
                <a:moveTo>
                  <a:pt x="100637" y="39257"/>
                </a:moveTo>
                <a:lnTo>
                  <a:pt x="100637" y="51529"/>
                </a:lnTo>
                <a:lnTo>
                  <a:pt x="89988" y="45393"/>
                </a:lnTo>
                <a:lnTo>
                  <a:pt x="100637" y="39257"/>
                </a:lnTo>
                <a:close/>
                <a:moveTo>
                  <a:pt x="11174" y="39045"/>
                </a:moveTo>
                <a:lnTo>
                  <a:pt x="11174" y="51597"/>
                </a:lnTo>
                <a:lnTo>
                  <a:pt x="11117" y="51627"/>
                </a:lnTo>
                <a:lnTo>
                  <a:pt x="308" y="45404"/>
                </a:lnTo>
                <a:lnTo>
                  <a:pt x="267" y="45473"/>
                </a:lnTo>
                <a:lnTo>
                  <a:pt x="267" y="45332"/>
                </a:lnTo>
                <a:lnTo>
                  <a:pt x="11174" y="39045"/>
                </a:lnTo>
                <a:close/>
                <a:moveTo>
                  <a:pt x="78548" y="39128"/>
                </a:moveTo>
                <a:lnTo>
                  <a:pt x="89433" y="45393"/>
                </a:lnTo>
                <a:lnTo>
                  <a:pt x="78548" y="51662"/>
                </a:lnTo>
                <a:lnTo>
                  <a:pt x="78548" y="39128"/>
                </a:lnTo>
                <a:close/>
                <a:moveTo>
                  <a:pt x="100929" y="39090"/>
                </a:moveTo>
                <a:lnTo>
                  <a:pt x="111852" y="45385"/>
                </a:lnTo>
                <a:lnTo>
                  <a:pt x="100910" y="51684"/>
                </a:lnTo>
                <a:lnTo>
                  <a:pt x="100910" y="39102"/>
                </a:lnTo>
                <a:lnTo>
                  <a:pt x="100914" y="39102"/>
                </a:lnTo>
                <a:lnTo>
                  <a:pt x="100929" y="39090"/>
                </a:lnTo>
                <a:close/>
                <a:moveTo>
                  <a:pt x="270" y="45701"/>
                </a:moveTo>
                <a:lnTo>
                  <a:pt x="10844" y="51791"/>
                </a:lnTo>
                <a:lnTo>
                  <a:pt x="270" y="57877"/>
                </a:lnTo>
                <a:lnTo>
                  <a:pt x="270" y="45701"/>
                </a:lnTo>
                <a:close/>
                <a:moveTo>
                  <a:pt x="44724" y="45549"/>
                </a:moveTo>
                <a:lnTo>
                  <a:pt x="44724" y="57904"/>
                </a:lnTo>
                <a:lnTo>
                  <a:pt x="34011" y="51715"/>
                </a:lnTo>
                <a:lnTo>
                  <a:pt x="44724" y="45549"/>
                </a:lnTo>
                <a:close/>
                <a:moveTo>
                  <a:pt x="45002" y="45511"/>
                </a:moveTo>
                <a:lnTo>
                  <a:pt x="55761" y="51719"/>
                </a:lnTo>
                <a:lnTo>
                  <a:pt x="45002" y="57923"/>
                </a:lnTo>
                <a:lnTo>
                  <a:pt x="45002" y="45511"/>
                </a:lnTo>
                <a:close/>
                <a:moveTo>
                  <a:pt x="67090" y="45518"/>
                </a:moveTo>
                <a:lnTo>
                  <a:pt x="67090" y="57934"/>
                </a:lnTo>
                <a:lnTo>
                  <a:pt x="56319" y="51722"/>
                </a:lnTo>
                <a:lnTo>
                  <a:pt x="67090" y="45518"/>
                </a:lnTo>
                <a:close/>
                <a:moveTo>
                  <a:pt x="22632" y="45469"/>
                </a:moveTo>
                <a:lnTo>
                  <a:pt x="33452" y="51715"/>
                </a:lnTo>
                <a:lnTo>
                  <a:pt x="22632" y="57942"/>
                </a:lnTo>
                <a:lnTo>
                  <a:pt x="22632" y="45469"/>
                </a:lnTo>
                <a:close/>
                <a:moveTo>
                  <a:pt x="89456" y="45701"/>
                </a:moveTo>
                <a:lnTo>
                  <a:pt x="89456" y="57972"/>
                </a:lnTo>
                <a:lnTo>
                  <a:pt x="78803" y="51836"/>
                </a:lnTo>
                <a:lnTo>
                  <a:pt x="89456" y="45701"/>
                </a:lnTo>
                <a:close/>
                <a:moveTo>
                  <a:pt x="111920" y="45663"/>
                </a:moveTo>
                <a:lnTo>
                  <a:pt x="111920" y="58021"/>
                </a:lnTo>
                <a:lnTo>
                  <a:pt x="101191" y="51844"/>
                </a:lnTo>
                <a:lnTo>
                  <a:pt x="111920" y="45663"/>
                </a:lnTo>
                <a:close/>
                <a:moveTo>
                  <a:pt x="22363" y="45473"/>
                </a:moveTo>
                <a:lnTo>
                  <a:pt x="22363" y="58097"/>
                </a:lnTo>
                <a:lnTo>
                  <a:pt x="22359" y="58097"/>
                </a:lnTo>
                <a:lnTo>
                  <a:pt x="22355" y="58101"/>
                </a:lnTo>
                <a:lnTo>
                  <a:pt x="11455" y="51821"/>
                </a:lnTo>
                <a:lnTo>
                  <a:pt x="11455" y="51757"/>
                </a:lnTo>
                <a:lnTo>
                  <a:pt x="22363" y="45473"/>
                </a:lnTo>
                <a:close/>
                <a:moveTo>
                  <a:pt x="67364" y="45568"/>
                </a:moveTo>
                <a:lnTo>
                  <a:pt x="78248" y="51836"/>
                </a:lnTo>
                <a:lnTo>
                  <a:pt x="67375" y="58101"/>
                </a:lnTo>
                <a:lnTo>
                  <a:pt x="67364" y="58097"/>
                </a:lnTo>
                <a:lnTo>
                  <a:pt x="67364" y="45568"/>
                </a:lnTo>
                <a:close/>
                <a:moveTo>
                  <a:pt x="89733" y="45568"/>
                </a:moveTo>
                <a:lnTo>
                  <a:pt x="100637" y="51848"/>
                </a:lnTo>
                <a:lnTo>
                  <a:pt x="89733" y="58132"/>
                </a:lnTo>
                <a:lnTo>
                  <a:pt x="89733" y="45568"/>
                </a:lnTo>
                <a:close/>
                <a:moveTo>
                  <a:pt x="55864" y="51988"/>
                </a:moveTo>
                <a:lnTo>
                  <a:pt x="55867" y="64336"/>
                </a:lnTo>
                <a:lnTo>
                  <a:pt x="55867" y="64336"/>
                </a:lnTo>
                <a:lnTo>
                  <a:pt x="45158" y="58154"/>
                </a:lnTo>
                <a:lnTo>
                  <a:pt x="55864" y="51988"/>
                </a:lnTo>
                <a:close/>
                <a:moveTo>
                  <a:pt x="33817" y="51924"/>
                </a:moveTo>
                <a:lnTo>
                  <a:pt x="44603" y="58151"/>
                </a:lnTo>
                <a:lnTo>
                  <a:pt x="33817" y="64362"/>
                </a:lnTo>
                <a:lnTo>
                  <a:pt x="33817" y="51924"/>
                </a:lnTo>
                <a:close/>
                <a:moveTo>
                  <a:pt x="11455" y="52140"/>
                </a:moveTo>
                <a:lnTo>
                  <a:pt x="22078" y="58257"/>
                </a:lnTo>
                <a:lnTo>
                  <a:pt x="11455" y="64370"/>
                </a:lnTo>
                <a:lnTo>
                  <a:pt x="11455" y="52140"/>
                </a:lnTo>
                <a:close/>
                <a:moveTo>
                  <a:pt x="78271" y="52148"/>
                </a:moveTo>
                <a:lnTo>
                  <a:pt x="78271" y="64389"/>
                </a:lnTo>
                <a:lnTo>
                  <a:pt x="67652" y="58265"/>
                </a:lnTo>
                <a:lnTo>
                  <a:pt x="78271" y="52148"/>
                </a:lnTo>
                <a:close/>
                <a:moveTo>
                  <a:pt x="100637" y="52159"/>
                </a:moveTo>
                <a:lnTo>
                  <a:pt x="100637" y="64412"/>
                </a:lnTo>
                <a:lnTo>
                  <a:pt x="90003" y="58287"/>
                </a:lnTo>
                <a:lnTo>
                  <a:pt x="100637" y="52159"/>
                </a:lnTo>
                <a:close/>
                <a:moveTo>
                  <a:pt x="56137" y="51939"/>
                </a:moveTo>
                <a:lnTo>
                  <a:pt x="67090" y="58253"/>
                </a:lnTo>
                <a:lnTo>
                  <a:pt x="67090" y="58265"/>
                </a:lnTo>
                <a:lnTo>
                  <a:pt x="56209" y="64533"/>
                </a:lnTo>
                <a:lnTo>
                  <a:pt x="56141" y="64495"/>
                </a:lnTo>
                <a:lnTo>
                  <a:pt x="56137" y="51939"/>
                </a:lnTo>
                <a:close/>
                <a:moveTo>
                  <a:pt x="33547" y="51988"/>
                </a:moveTo>
                <a:lnTo>
                  <a:pt x="33547" y="64522"/>
                </a:lnTo>
                <a:lnTo>
                  <a:pt x="33544" y="64522"/>
                </a:lnTo>
                <a:lnTo>
                  <a:pt x="33525" y="64537"/>
                </a:lnTo>
                <a:lnTo>
                  <a:pt x="22640" y="58268"/>
                </a:lnTo>
                <a:lnTo>
                  <a:pt x="22640" y="58265"/>
                </a:lnTo>
                <a:lnTo>
                  <a:pt x="33547" y="51988"/>
                </a:lnTo>
                <a:close/>
                <a:moveTo>
                  <a:pt x="11113" y="51950"/>
                </a:moveTo>
                <a:lnTo>
                  <a:pt x="11170" y="51985"/>
                </a:lnTo>
                <a:lnTo>
                  <a:pt x="11170" y="64533"/>
                </a:lnTo>
                <a:lnTo>
                  <a:pt x="11174" y="64533"/>
                </a:lnTo>
                <a:lnTo>
                  <a:pt x="11140" y="64552"/>
                </a:lnTo>
                <a:lnTo>
                  <a:pt x="267" y="58287"/>
                </a:lnTo>
                <a:lnTo>
                  <a:pt x="267" y="58200"/>
                </a:lnTo>
                <a:lnTo>
                  <a:pt x="11113" y="51950"/>
                </a:lnTo>
                <a:close/>
                <a:moveTo>
                  <a:pt x="78548" y="52007"/>
                </a:moveTo>
                <a:lnTo>
                  <a:pt x="89452" y="58287"/>
                </a:lnTo>
                <a:lnTo>
                  <a:pt x="78567" y="64556"/>
                </a:lnTo>
                <a:lnTo>
                  <a:pt x="78548" y="64545"/>
                </a:lnTo>
                <a:lnTo>
                  <a:pt x="78548" y="52007"/>
                </a:lnTo>
                <a:close/>
                <a:moveTo>
                  <a:pt x="100914" y="52004"/>
                </a:moveTo>
                <a:lnTo>
                  <a:pt x="111844" y="58295"/>
                </a:lnTo>
                <a:lnTo>
                  <a:pt x="100929" y="64583"/>
                </a:lnTo>
                <a:lnTo>
                  <a:pt x="100914" y="64575"/>
                </a:lnTo>
                <a:lnTo>
                  <a:pt x="100914" y="52004"/>
                </a:lnTo>
                <a:close/>
                <a:moveTo>
                  <a:pt x="270" y="58606"/>
                </a:moveTo>
                <a:lnTo>
                  <a:pt x="10866" y="64708"/>
                </a:lnTo>
                <a:lnTo>
                  <a:pt x="270" y="70806"/>
                </a:lnTo>
                <a:lnTo>
                  <a:pt x="270" y="58606"/>
                </a:lnTo>
                <a:close/>
                <a:moveTo>
                  <a:pt x="22632" y="58587"/>
                </a:moveTo>
                <a:lnTo>
                  <a:pt x="33243" y="64696"/>
                </a:lnTo>
                <a:lnTo>
                  <a:pt x="22632" y="70809"/>
                </a:lnTo>
                <a:lnTo>
                  <a:pt x="22632" y="58587"/>
                </a:lnTo>
                <a:close/>
                <a:moveTo>
                  <a:pt x="67090" y="58587"/>
                </a:moveTo>
                <a:lnTo>
                  <a:pt x="67090" y="70813"/>
                </a:lnTo>
                <a:lnTo>
                  <a:pt x="56483" y="64693"/>
                </a:lnTo>
                <a:lnTo>
                  <a:pt x="67090" y="58587"/>
                </a:lnTo>
                <a:close/>
                <a:moveTo>
                  <a:pt x="89456" y="58606"/>
                </a:moveTo>
                <a:lnTo>
                  <a:pt x="89456" y="70840"/>
                </a:lnTo>
                <a:lnTo>
                  <a:pt x="78848" y="64715"/>
                </a:lnTo>
                <a:lnTo>
                  <a:pt x="89456" y="58606"/>
                </a:lnTo>
                <a:close/>
                <a:moveTo>
                  <a:pt x="111920" y="58568"/>
                </a:moveTo>
                <a:lnTo>
                  <a:pt x="111920" y="70916"/>
                </a:lnTo>
                <a:lnTo>
                  <a:pt x="101207" y="64742"/>
                </a:lnTo>
                <a:lnTo>
                  <a:pt x="111920" y="58568"/>
                </a:lnTo>
                <a:close/>
                <a:moveTo>
                  <a:pt x="45002" y="58382"/>
                </a:moveTo>
                <a:lnTo>
                  <a:pt x="55867" y="64655"/>
                </a:lnTo>
                <a:lnTo>
                  <a:pt x="55867" y="64731"/>
                </a:lnTo>
                <a:lnTo>
                  <a:pt x="45002" y="70988"/>
                </a:lnTo>
                <a:lnTo>
                  <a:pt x="45002" y="58382"/>
                </a:lnTo>
                <a:close/>
                <a:moveTo>
                  <a:pt x="22355" y="58424"/>
                </a:moveTo>
                <a:lnTo>
                  <a:pt x="22359" y="58428"/>
                </a:lnTo>
                <a:lnTo>
                  <a:pt x="22359" y="70965"/>
                </a:lnTo>
                <a:lnTo>
                  <a:pt x="22321" y="70992"/>
                </a:lnTo>
                <a:lnTo>
                  <a:pt x="11455" y="64731"/>
                </a:lnTo>
                <a:lnTo>
                  <a:pt x="11455" y="64693"/>
                </a:lnTo>
                <a:lnTo>
                  <a:pt x="22355" y="58424"/>
                </a:lnTo>
                <a:close/>
                <a:moveTo>
                  <a:pt x="44724" y="58401"/>
                </a:moveTo>
                <a:lnTo>
                  <a:pt x="44724" y="70992"/>
                </a:lnTo>
                <a:lnTo>
                  <a:pt x="33821" y="64708"/>
                </a:lnTo>
                <a:lnTo>
                  <a:pt x="33821" y="64685"/>
                </a:lnTo>
                <a:lnTo>
                  <a:pt x="44724" y="58401"/>
                </a:lnTo>
                <a:close/>
                <a:moveTo>
                  <a:pt x="67375" y="58424"/>
                </a:moveTo>
                <a:lnTo>
                  <a:pt x="78271" y="64712"/>
                </a:lnTo>
                <a:lnTo>
                  <a:pt x="78271" y="64731"/>
                </a:lnTo>
                <a:lnTo>
                  <a:pt x="67398" y="70995"/>
                </a:lnTo>
                <a:lnTo>
                  <a:pt x="67364" y="70976"/>
                </a:lnTo>
                <a:lnTo>
                  <a:pt x="67364" y="58428"/>
                </a:lnTo>
                <a:lnTo>
                  <a:pt x="67375" y="58424"/>
                </a:lnTo>
                <a:close/>
                <a:moveTo>
                  <a:pt x="89729" y="58447"/>
                </a:moveTo>
                <a:lnTo>
                  <a:pt x="100640" y="64731"/>
                </a:lnTo>
                <a:lnTo>
                  <a:pt x="100640" y="64750"/>
                </a:lnTo>
                <a:lnTo>
                  <a:pt x="100637" y="64750"/>
                </a:lnTo>
                <a:lnTo>
                  <a:pt x="89760" y="71014"/>
                </a:lnTo>
                <a:lnTo>
                  <a:pt x="89729" y="70995"/>
                </a:lnTo>
                <a:lnTo>
                  <a:pt x="89729" y="58447"/>
                </a:lnTo>
                <a:close/>
                <a:moveTo>
                  <a:pt x="11455" y="65050"/>
                </a:moveTo>
                <a:lnTo>
                  <a:pt x="22043" y="71151"/>
                </a:lnTo>
                <a:lnTo>
                  <a:pt x="11455" y="77253"/>
                </a:lnTo>
                <a:lnTo>
                  <a:pt x="11455" y="65050"/>
                </a:lnTo>
                <a:close/>
                <a:moveTo>
                  <a:pt x="78271" y="65054"/>
                </a:moveTo>
                <a:lnTo>
                  <a:pt x="78271" y="77272"/>
                </a:lnTo>
                <a:lnTo>
                  <a:pt x="67679" y="71155"/>
                </a:lnTo>
                <a:lnTo>
                  <a:pt x="78271" y="65054"/>
                </a:lnTo>
                <a:close/>
                <a:moveTo>
                  <a:pt x="100637" y="65073"/>
                </a:moveTo>
                <a:lnTo>
                  <a:pt x="100637" y="77291"/>
                </a:lnTo>
                <a:lnTo>
                  <a:pt x="90037" y="71182"/>
                </a:lnTo>
                <a:lnTo>
                  <a:pt x="100637" y="65073"/>
                </a:lnTo>
                <a:close/>
                <a:moveTo>
                  <a:pt x="55867" y="65050"/>
                </a:moveTo>
                <a:lnTo>
                  <a:pt x="55871" y="77412"/>
                </a:lnTo>
                <a:lnTo>
                  <a:pt x="45139" y="71227"/>
                </a:lnTo>
                <a:lnTo>
                  <a:pt x="55867" y="65050"/>
                </a:lnTo>
                <a:close/>
                <a:moveTo>
                  <a:pt x="33817" y="65027"/>
                </a:moveTo>
                <a:lnTo>
                  <a:pt x="44584" y="71227"/>
                </a:lnTo>
                <a:lnTo>
                  <a:pt x="33817" y="77427"/>
                </a:lnTo>
                <a:lnTo>
                  <a:pt x="33817" y="65027"/>
                </a:lnTo>
                <a:close/>
                <a:moveTo>
                  <a:pt x="11147" y="64867"/>
                </a:moveTo>
                <a:lnTo>
                  <a:pt x="11178" y="64886"/>
                </a:lnTo>
                <a:lnTo>
                  <a:pt x="11178" y="77405"/>
                </a:lnTo>
                <a:lnTo>
                  <a:pt x="11174" y="77405"/>
                </a:lnTo>
                <a:lnTo>
                  <a:pt x="11117" y="77439"/>
                </a:lnTo>
                <a:lnTo>
                  <a:pt x="270" y="71189"/>
                </a:lnTo>
                <a:lnTo>
                  <a:pt x="270" y="71125"/>
                </a:lnTo>
                <a:lnTo>
                  <a:pt x="11147" y="64867"/>
                </a:lnTo>
                <a:close/>
                <a:moveTo>
                  <a:pt x="33517" y="64860"/>
                </a:moveTo>
                <a:lnTo>
                  <a:pt x="33536" y="64875"/>
                </a:lnTo>
                <a:lnTo>
                  <a:pt x="33536" y="77450"/>
                </a:lnTo>
                <a:lnTo>
                  <a:pt x="33536" y="77450"/>
                </a:lnTo>
                <a:lnTo>
                  <a:pt x="22632" y="71170"/>
                </a:lnTo>
                <a:lnTo>
                  <a:pt x="22632" y="71128"/>
                </a:lnTo>
                <a:lnTo>
                  <a:pt x="33517" y="64860"/>
                </a:lnTo>
                <a:close/>
                <a:moveTo>
                  <a:pt x="78571" y="64879"/>
                </a:moveTo>
                <a:lnTo>
                  <a:pt x="89460" y="71155"/>
                </a:lnTo>
                <a:lnTo>
                  <a:pt x="89460" y="71193"/>
                </a:lnTo>
                <a:lnTo>
                  <a:pt x="89456" y="71193"/>
                </a:lnTo>
                <a:lnTo>
                  <a:pt x="78590" y="77454"/>
                </a:lnTo>
                <a:lnTo>
                  <a:pt x="78552" y="77431"/>
                </a:lnTo>
                <a:lnTo>
                  <a:pt x="78552" y="64886"/>
                </a:lnTo>
                <a:lnTo>
                  <a:pt x="78571" y="64879"/>
                </a:lnTo>
                <a:close/>
                <a:moveTo>
                  <a:pt x="56209" y="64848"/>
                </a:moveTo>
                <a:lnTo>
                  <a:pt x="67090" y="71132"/>
                </a:lnTo>
                <a:lnTo>
                  <a:pt x="67090" y="71170"/>
                </a:lnTo>
                <a:lnTo>
                  <a:pt x="56149" y="77473"/>
                </a:lnTo>
                <a:lnTo>
                  <a:pt x="56141" y="64886"/>
                </a:lnTo>
                <a:lnTo>
                  <a:pt x="56209" y="64848"/>
                </a:lnTo>
                <a:close/>
                <a:moveTo>
                  <a:pt x="100929" y="64902"/>
                </a:moveTo>
                <a:lnTo>
                  <a:pt x="111852" y="71193"/>
                </a:lnTo>
                <a:lnTo>
                  <a:pt x="100952" y="77473"/>
                </a:lnTo>
                <a:lnTo>
                  <a:pt x="100914" y="77450"/>
                </a:lnTo>
                <a:lnTo>
                  <a:pt x="100914" y="64913"/>
                </a:lnTo>
                <a:lnTo>
                  <a:pt x="100929" y="64902"/>
                </a:lnTo>
                <a:close/>
                <a:moveTo>
                  <a:pt x="270" y="71512"/>
                </a:moveTo>
                <a:lnTo>
                  <a:pt x="10844" y="77602"/>
                </a:lnTo>
                <a:lnTo>
                  <a:pt x="270" y="83688"/>
                </a:lnTo>
                <a:lnTo>
                  <a:pt x="270" y="71512"/>
                </a:lnTo>
                <a:close/>
                <a:moveTo>
                  <a:pt x="89456" y="71508"/>
                </a:moveTo>
                <a:lnTo>
                  <a:pt x="89456" y="83726"/>
                </a:lnTo>
                <a:lnTo>
                  <a:pt x="78867" y="77610"/>
                </a:lnTo>
                <a:lnTo>
                  <a:pt x="89456" y="71508"/>
                </a:lnTo>
                <a:close/>
                <a:moveTo>
                  <a:pt x="111920" y="71474"/>
                </a:moveTo>
                <a:lnTo>
                  <a:pt x="111920" y="83799"/>
                </a:lnTo>
                <a:lnTo>
                  <a:pt x="101229" y="77633"/>
                </a:lnTo>
                <a:lnTo>
                  <a:pt x="111920" y="71474"/>
                </a:lnTo>
                <a:close/>
                <a:moveTo>
                  <a:pt x="22632" y="71489"/>
                </a:moveTo>
                <a:lnTo>
                  <a:pt x="33380" y="77682"/>
                </a:lnTo>
                <a:lnTo>
                  <a:pt x="22632" y="83875"/>
                </a:lnTo>
                <a:lnTo>
                  <a:pt x="22632" y="71489"/>
                </a:lnTo>
                <a:close/>
                <a:moveTo>
                  <a:pt x="67090" y="71489"/>
                </a:moveTo>
                <a:lnTo>
                  <a:pt x="67090" y="83875"/>
                </a:lnTo>
                <a:lnTo>
                  <a:pt x="56342" y="77682"/>
                </a:lnTo>
                <a:lnTo>
                  <a:pt x="67090" y="71489"/>
                </a:lnTo>
                <a:close/>
                <a:moveTo>
                  <a:pt x="44724" y="71470"/>
                </a:moveTo>
                <a:lnTo>
                  <a:pt x="44724" y="83894"/>
                </a:lnTo>
                <a:lnTo>
                  <a:pt x="33942" y="77682"/>
                </a:lnTo>
                <a:lnTo>
                  <a:pt x="44724" y="71470"/>
                </a:lnTo>
                <a:close/>
                <a:moveTo>
                  <a:pt x="45002" y="71470"/>
                </a:moveTo>
                <a:lnTo>
                  <a:pt x="55788" y="77682"/>
                </a:lnTo>
                <a:lnTo>
                  <a:pt x="45002" y="83894"/>
                </a:lnTo>
                <a:lnTo>
                  <a:pt x="45002" y="71470"/>
                </a:lnTo>
                <a:close/>
                <a:moveTo>
                  <a:pt x="22317" y="71307"/>
                </a:moveTo>
                <a:lnTo>
                  <a:pt x="22355" y="71334"/>
                </a:lnTo>
                <a:lnTo>
                  <a:pt x="22355" y="83914"/>
                </a:lnTo>
                <a:lnTo>
                  <a:pt x="22355" y="83914"/>
                </a:lnTo>
                <a:lnTo>
                  <a:pt x="11451" y="77633"/>
                </a:lnTo>
                <a:lnTo>
                  <a:pt x="11451" y="77568"/>
                </a:lnTo>
                <a:lnTo>
                  <a:pt x="22317" y="71307"/>
                </a:lnTo>
                <a:close/>
                <a:moveTo>
                  <a:pt x="67398" y="71311"/>
                </a:moveTo>
                <a:lnTo>
                  <a:pt x="78271" y="77591"/>
                </a:lnTo>
                <a:lnTo>
                  <a:pt x="78271" y="77633"/>
                </a:lnTo>
                <a:lnTo>
                  <a:pt x="67364" y="83916"/>
                </a:lnTo>
                <a:lnTo>
                  <a:pt x="67364" y="71334"/>
                </a:lnTo>
                <a:lnTo>
                  <a:pt x="67398" y="71311"/>
                </a:lnTo>
                <a:close/>
                <a:moveTo>
                  <a:pt x="89760" y="71341"/>
                </a:moveTo>
                <a:lnTo>
                  <a:pt x="100637" y="77614"/>
                </a:lnTo>
                <a:lnTo>
                  <a:pt x="100637" y="77659"/>
                </a:lnTo>
                <a:lnTo>
                  <a:pt x="89775" y="83916"/>
                </a:lnTo>
                <a:lnTo>
                  <a:pt x="89733" y="83894"/>
                </a:lnTo>
                <a:lnTo>
                  <a:pt x="89733" y="71360"/>
                </a:lnTo>
                <a:lnTo>
                  <a:pt x="89760" y="71341"/>
                </a:lnTo>
                <a:close/>
                <a:moveTo>
                  <a:pt x="11117" y="77762"/>
                </a:moveTo>
                <a:lnTo>
                  <a:pt x="11174" y="77796"/>
                </a:lnTo>
                <a:lnTo>
                  <a:pt x="11174" y="90158"/>
                </a:lnTo>
                <a:lnTo>
                  <a:pt x="407" y="83932"/>
                </a:lnTo>
                <a:lnTo>
                  <a:pt x="11117" y="77762"/>
                </a:lnTo>
                <a:close/>
                <a:moveTo>
                  <a:pt x="100637" y="77975"/>
                </a:moveTo>
                <a:lnTo>
                  <a:pt x="100637" y="90185"/>
                </a:lnTo>
                <a:lnTo>
                  <a:pt x="90048" y="84072"/>
                </a:lnTo>
                <a:lnTo>
                  <a:pt x="100637" y="77975"/>
                </a:lnTo>
                <a:close/>
                <a:moveTo>
                  <a:pt x="78271" y="77952"/>
                </a:moveTo>
                <a:lnTo>
                  <a:pt x="78271" y="90314"/>
                </a:lnTo>
                <a:lnTo>
                  <a:pt x="67542" y="84137"/>
                </a:lnTo>
                <a:lnTo>
                  <a:pt x="78271" y="77952"/>
                </a:lnTo>
                <a:close/>
                <a:moveTo>
                  <a:pt x="11455" y="77952"/>
                </a:moveTo>
                <a:lnTo>
                  <a:pt x="22184" y="84137"/>
                </a:lnTo>
                <a:lnTo>
                  <a:pt x="11455" y="90318"/>
                </a:lnTo>
                <a:lnTo>
                  <a:pt x="11455" y="77952"/>
                </a:lnTo>
                <a:close/>
                <a:moveTo>
                  <a:pt x="55871" y="77952"/>
                </a:moveTo>
                <a:lnTo>
                  <a:pt x="55875" y="90318"/>
                </a:lnTo>
                <a:lnTo>
                  <a:pt x="45139" y="84137"/>
                </a:lnTo>
                <a:lnTo>
                  <a:pt x="55871" y="77952"/>
                </a:lnTo>
                <a:close/>
                <a:moveTo>
                  <a:pt x="33817" y="77933"/>
                </a:moveTo>
                <a:lnTo>
                  <a:pt x="44584" y="84137"/>
                </a:lnTo>
                <a:lnTo>
                  <a:pt x="33817" y="90337"/>
                </a:lnTo>
                <a:lnTo>
                  <a:pt x="33817" y="77933"/>
                </a:lnTo>
                <a:close/>
                <a:moveTo>
                  <a:pt x="33544" y="77910"/>
                </a:moveTo>
                <a:lnTo>
                  <a:pt x="33544" y="90356"/>
                </a:lnTo>
                <a:lnTo>
                  <a:pt x="22739" y="84137"/>
                </a:lnTo>
                <a:lnTo>
                  <a:pt x="33544" y="77910"/>
                </a:lnTo>
                <a:close/>
                <a:moveTo>
                  <a:pt x="100960" y="77792"/>
                </a:moveTo>
                <a:lnTo>
                  <a:pt x="111875" y="84087"/>
                </a:lnTo>
                <a:lnTo>
                  <a:pt x="100967" y="90371"/>
                </a:lnTo>
                <a:lnTo>
                  <a:pt x="100914" y="90341"/>
                </a:lnTo>
                <a:lnTo>
                  <a:pt x="100914" y="77815"/>
                </a:lnTo>
                <a:lnTo>
                  <a:pt x="100960" y="77792"/>
                </a:lnTo>
                <a:close/>
                <a:moveTo>
                  <a:pt x="56149" y="77891"/>
                </a:moveTo>
                <a:lnTo>
                  <a:pt x="66984" y="84137"/>
                </a:lnTo>
                <a:lnTo>
                  <a:pt x="56152" y="90375"/>
                </a:lnTo>
                <a:lnTo>
                  <a:pt x="56149" y="77891"/>
                </a:lnTo>
                <a:close/>
                <a:moveTo>
                  <a:pt x="78586" y="77773"/>
                </a:moveTo>
                <a:lnTo>
                  <a:pt x="89456" y="84046"/>
                </a:lnTo>
                <a:lnTo>
                  <a:pt x="89456" y="84099"/>
                </a:lnTo>
                <a:lnTo>
                  <a:pt x="78548" y="90379"/>
                </a:lnTo>
                <a:lnTo>
                  <a:pt x="78548" y="77796"/>
                </a:lnTo>
                <a:lnTo>
                  <a:pt x="78586" y="77773"/>
                </a:lnTo>
                <a:close/>
                <a:moveTo>
                  <a:pt x="22359" y="84349"/>
                </a:moveTo>
                <a:lnTo>
                  <a:pt x="22359" y="96625"/>
                </a:lnTo>
                <a:lnTo>
                  <a:pt x="11725" y="90474"/>
                </a:lnTo>
                <a:lnTo>
                  <a:pt x="22359" y="84349"/>
                </a:lnTo>
                <a:close/>
                <a:moveTo>
                  <a:pt x="270" y="84167"/>
                </a:moveTo>
                <a:lnTo>
                  <a:pt x="11174" y="90474"/>
                </a:lnTo>
                <a:lnTo>
                  <a:pt x="434" y="96662"/>
                </a:lnTo>
                <a:lnTo>
                  <a:pt x="270" y="96568"/>
                </a:lnTo>
                <a:lnTo>
                  <a:pt x="270" y="84167"/>
                </a:lnTo>
                <a:close/>
                <a:moveTo>
                  <a:pt x="111924" y="84380"/>
                </a:moveTo>
                <a:lnTo>
                  <a:pt x="111924" y="96697"/>
                </a:lnTo>
                <a:lnTo>
                  <a:pt x="111920" y="96697"/>
                </a:lnTo>
                <a:lnTo>
                  <a:pt x="101245" y="90531"/>
                </a:lnTo>
                <a:lnTo>
                  <a:pt x="111924" y="84380"/>
                </a:lnTo>
                <a:close/>
                <a:moveTo>
                  <a:pt x="89456" y="84422"/>
                </a:moveTo>
                <a:lnTo>
                  <a:pt x="89456" y="96757"/>
                </a:lnTo>
                <a:lnTo>
                  <a:pt x="78746" y="90588"/>
                </a:lnTo>
                <a:lnTo>
                  <a:pt x="89456" y="84422"/>
                </a:lnTo>
                <a:close/>
                <a:moveTo>
                  <a:pt x="67090" y="84391"/>
                </a:moveTo>
                <a:lnTo>
                  <a:pt x="67090" y="96776"/>
                </a:lnTo>
                <a:lnTo>
                  <a:pt x="56342" y="90584"/>
                </a:lnTo>
                <a:lnTo>
                  <a:pt x="67090" y="84391"/>
                </a:lnTo>
                <a:close/>
                <a:moveTo>
                  <a:pt x="22632" y="84395"/>
                </a:moveTo>
                <a:lnTo>
                  <a:pt x="33380" y="90588"/>
                </a:lnTo>
                <a:lnTo>
                  <a:pt x="22632" y="96780"/>
                </a:lnTo>
                <a:lnTo>
                  <a:pt x="22632" y="84395"/>
                </a:lnTo>
                <a:close/>
                <a:moveTo>
                  <a:pt x="45002" y="84372"/>
                </a:moveTo>
                <a:lnTo>
                  <a:pt x="55788" y="90584"/>
                </a:lnTo>
                <a:lnTo>
                  <a:pt x="45002" y="96795"/>
                </a:lnTo>
                <a:lnTo>
                  <a:pt x="45002" y="84372"/>
                </a:lnTo>
                <a:close/>
                <a:moveTo>
                  <a:pt x="44724" y="84376"/>
                </a:moveTo>
                <a:lnTo>
                  <a:pt x="44724" y="96799"/>
                </a:lnTo>
                <a:lnTo>
                  <a:pt x="33942" y="90588"/>
                </a:lnTo>
                <a:lnTo>
                  <a:pt x="44724" y="84376"/>
                </a:lnTo>
                <a:close/>
                <a:moveTo>
                  <a:pt x="67364" y="84353"/>
                </a:moveTo>
                <a:lnTo>
                  <a:pt x="78187" y="90588"/>
                </a:lnTo>
                <a:lnTo>
                  <a:pt x="67364" y="96826"/>
                </a:lnTo>
                <a:lnTo>
                  <a:pt x="67364" y="84353"/>
                </a:lnTo>
                <a:close/>
                <a:moveTo>
                  <a:pt x="89767" y="84235"/>
                </a:moveTo>
                <a:lnTo>
                  <a:pt x="100629" y="90508"/>
                </a:lnTo>
                <a:lnTo>
                  <a:pt x="100629" y="90561"/>
                </a:lnTo>
                <a:lnTo>
                  <a:pt x="100637" y="90561"/>
                </a:lnTo>
                <a:lnTo>
                  <a:pt x="89725" y="96845"/>
                </a:lnTo>
                <a:lnTo>
                  <a:pt x="89725" y="84258"/>
                </a:lnTo>
                <a:lnTo>
                  <a:pt x="89767" y="84235"/>
                </a:lnTo>
                <a:close/>
                <a:moveTo>
                  <a:pt x="11174" y="90793"/>
                </a:moveTo>
                <a:lnTo>
                  <a:pt x="11174" y="102897"/>
                </a:lnTo>
                <a:lnTo>
                  <a:pt x="707" y="96822"/>
                </a:lnTo>
                <a:lnTo>
                  <a:pt x="11174" y="90793"/>
                </a:lnTo>
                <a:close/>
                <a:moveTo>
                  <a:pt x="33544" y="90816"/>
                </a:moveTo>
                <a:lnTo>
                  <a:pt x="33544" y="103091"/>
                </a:lnTo>
                <a:lnTo>
                  <a:pt x="22910" y="96944"/>
                </a:lnTo>
                <a:lnTo>
                  <a:pt x="33544" y="90816"/>
                </a:lnTo>
                <a:close/>
                <a:moveTo>
                  <a:pt x="11455" y="90637"/>
                </a:moveTo>
                <a:lnTo>
                  <a:pt x="22355" y="96944"/>
                </a:lnTo>
                <a:lnTo>
                  <a:pt x="11592" y="103140"/>
                </a:lnTo>
                <a:lnTo>
                  <a:pt x="11451" y="103060"/>
                </a:lnTo>
                <a:lnTo>
                  <a:pt x="11451" y="90637"/>
                </a:lnTo>
                <a:close/>
                <a:moveTo>
                  <a:pt x="100637" y="90880"/>
                </a:moveTo>
                <a:lnTo>
                  <a:pt x="100637" y="103197"/>
                </a:lnTo>
                <a:lnTo>
                  <a:pt x="89946" y="97039"/>
                </a:lnTo>
                <a:lnTo>
                  <a:pt x="100637" y="90880"/>
                </a:lnTo>
                <a:close/>
                <a:moveTo>
                  <a:pt x="78271" y="90854"/>
                </a:moveTo>
                <a:lnTo>
                  <a:pt x="78271" y="103220"/>
                </a:lnTo>
                <a:lnTo>
                  <a:pt x="67546" y="97039"/>
                </a:lnTo>
                <a:lnTo>
                  <a:pt x="78271" y="90854"/>
                </a:lnTo>
                <a:close/>
                <a:moveTo>
                  <a:pt x="55875" y="90854"/>
                </a:moveTo>
                <a:lnTo>
                  <a:pt x="55883" y="103231"/>
                </a:lnTo>
                <a:lnTo>
                  <a:pt x="45139" y="97042"/>
                </a:lnTo>
                <a:lnTo>
                  <a:pt x="55875" y="90854"/>
                </a:lnTo>
                <a:close/>
                <a:moveTo>
                  <a:pt x="33817" y="90835"/>
                </a:moveTo>
                <a:lnTo>
                  <a:pt x="44584" y="97039"/>
                </a:lnTo>
                <a:lnTo>
                  <a:pt x="33817" y="103239"/>
                </a:lnTo>
                <a:lnTo>
                  <a:pt x="33817" y="90835"/>
                </a:lnTo>
                <a:close/>
                <a:moveTo>
                  <a:pt x="56152" y="90797"/>
                </a:moveTo>
                <a:lnTo>
                  <a:pt x="66984" y="97039"/>
                </a:lnTo>
                <a:lnTo>
                  <a:pt x="56156" y="103277"/>
                </a:lnTo>
                <a:lnTo>
                  <a:pt x="56152" y="90797"/>
                </a:lnTo>
                <a:close/>
                <a:moveTo>
                  <a:pt x="78548" y="90793"/>
                </a:moveTo>
                <a:lnTo>
                  <a:pt x="89391" y="97039"/>
                </a:lnTo>
                <a:lnTo>
                  <a:pt x="78548" y="103281"/>
                </a:lnTo>
                <a:lnTo>
                  <a:pt x="78548" y="90793"/>
                </a:lnTo>
                <a:close/>
                <a:moveTo>
                  <a:pt x="100967" y="90694"/>
                </a:moveTo>
                <a:lnTo>
                  <a:pt x="111875" y="96989"/>
                </a:lnTo>
                <a:lnTo>
                  <a:pt x="100914" y="103307"/>
                </a:lnTo>
                <a:lnTo>
                  <a:pt x="100914" y="90721"/>
                </a:lnTo>
                <a:lnTo>
                  <a:pt x="100967" y="90694"/>
                </a:lnTo>
                <a:close/>
                <a:moveTo>
                  <a:pt x="22359" y="97263"/>
                </a:moveTo>
                <a:lnTo>
                  <a:pt x="22359" y="109386"/>
                </a:lnTo>
                <a:lnTo>
                  <a:pt x="11869" y="103303"/>
                </a:lnTo>
                <a:lnTo>
                  <a:pt x="22359" y="97263"/>
                </a:lnTo>
                <a:close/>
                <a:moveTo>
                  <a:pt x="44724" y="97286"/>
                </a:moveTo>
                <a:lnTo>
                  <a:pt x="44724" y="109561"/>
                </a:lnTo>
                <a:lnTo>
                  <a:pt x="34087" y="103410"/>
                </a:lnTo>
                <a:lnTo>
                  <a:pt x="44724" y="97286"/>
                </a:lnTo>
                <a:close/>
                <a:moveTo>
                  <a:pt x="22632" y="97103"/>
                </a:moveTo>
                <a:lnTo>
                  <a:pt x="33532" y="103406"/>
                </a:lnTo>
                <a:lnTo>
                  <a:pt x="22754" y="109618"/>
                </a:lnTo>
                <a:lnTo>
                  <a:pt x="22632" y="109545"/>
                </a:lnTo>
                <a:lnTo>
                  <a:pt x="22632" y="97103"/>
                </a:lnTo>
                <a:close/>
                <a:moveTo>
                  <a:pt x="426" y="96982"/>
                </a:moveTo>
                <a:lnTo>
                  <a:pt x="11170" y="103216"/>
                </a:lnTo>
                <a:lnTo>
                  <a:pt x="11170" y="103376"/>
                </a:lnTo>
                <a:lnTo>
                  <a:pt x="11174" y="103376"/>
                </a:lnTo>
                <a:lnTo>
                  <a:pt x="267" y="109659"/>
                </a:lnTo>
                <a:lnTo>
                  <a:pt x="267" y="97077"/>
                </a:lnTo>
                <a:lnTo>
                  <a:pt x="426" y="96982"/>
                </a:lnTo>
                <a:close/>
                <a:moveTo>
                  <a:pt x="89456" y="97324"/>
                </a:moveTo>
                <a:lnTo>
                  <a:pt x="89456" y="109659"/>
                </a:lnTo>
                <a:lnTo>
                  <a:pt x="78746" y="103493"/>
                </a:lnTo>
                <a:lnTo>
                  <a:pt x="89456" y="97324"/>
                </a:lnTo>
                <a:close/>
                <a:moveTo>
                  <a:pt x="67090" y="97297"/>
                </a:moveTo>
                <a:lnTo>
                  <a:pt x="67090" y="109686"/>
                </a:lnTo>
                <a:lnTo>
                  <a:pt x="56342" y="103493"/>
                </a:lnTo>
                <a:lnTo>
                  <a:pt x="67090" y="97297"/>
                </a:lnTo>
                <a:close/>
                <a:moveTo>
                  <a:pt x="111924" y="97286"/>
                </a:moveTo>
                <a:lnTo>
                  <a:pt x="111924" y="109697"/>
                </a:lnTo>
                <a:lnTo>
                  <a:pt x="111920" y="109697"/>
                </a:lnTo>
                <a:lnTo>
                  <a:pt x="101150" y="103493"/>
                </a:lnTo>
                <a:lnTo>
                  <a:pt x="111924" y="97286"/>
                </a:lnTo>
                <a:close/>
                <a:moveTo>
                  <a:pt x="45002" y="97282"/>
                </a:moveTo>
                <a:lnTo>
                  <a:pt x="55788" y="103493"/>
                </a:lnTo>
                <a:lnTo>
                  <a:pt x="45002" y="109705"/>
                </a:lnTo>
                <a:lnTo>
                  <a:pt x="45002" y="97282"/>
                </a:lnTo>
                <a:close/>
                <a:moveTo>
                  <a:pt x="67364" y="97255"/>
                </a:moveTo>
                <a:lnTo>
                  <a:pt x="78187" y="103493"/>
                </a:lnTo>
                <a:lnTo>
                  <a:pt x="67364" y="109728"/>
                </a:lnTo>
                <a:lnTo>
                  <a:pt x="67364" y="97255"/>
                </a:lnTo>
                <a:close/>
                <a:moveTo>
                  <a:pt x="89733" y="97236"/>
                </a:moveTo>
                <a:lnTo>
                  <a:pt x="100591" y="103493"/>
                </a:lnTo>
                <a:lnTo>
                  <a:pt x="89733" y="109747"/>
                </a:lnTo>
                <a:lnTo>
                  <a:pt x="89733" y="97236"/>
                </a:lnTo>
                <a:close/>
                <a:moveTo>
                  <a:pt x="33544" y="103725"/>
                </a:moveTo>
                <a:lnTo>
                  <a:pt x="33544" y="115879"/>
                </a:lnTo>
                <a:lnTo>
                  <a:pt x="23031" y="109781"/>
                </a:lnTo>
                <a:lnTo>
                  <a:pt x="33544" y="103725"/>
                </a:lnTo>
                <a:close/>
                <a:moveTo>
                  <a:pt x="55886" y="103756"/>
                </a:moveTo>
                <a:lnTo>
                  <a:pt x="55886" y="116015"/>
                </a:lnTo>
                <a:lnTo>
                  <a:pt x="45268" y="109876"/>
                </a:lnTo>
                <a:lnTo>
                  <a:pt x="55886" y="103756"/>
                </a:lnTo>
                <a:close/>
                <a:moveTo>
                  <a:pt x="33817" y="103573"/>
                </a:moveTo>
                <a:lnTo>
                  <a:pt x="44713" y="109876"/>
                </a:lnTo>
                <a:lnTo>
                  <a:pt x="33912" y="116095"/>
                </a:lnTo>
                <a:lnTo>
                  <a:pt x="33817" y="116038"/>
                </a:lnTo>
                <a:lnTo>
                  <a:pt x="33817" y="103573"/>
                </a:lnTo>
                <a:close/>
                <a:moveTo>
                  <a:pt x="100637" y="103786"/>
                </a:moveTo>
                <a:lnTo>
                  <a:pt x="100637" y="116103"/>
                </a:lnTo>
                <a:lnTo>
                  <a:pt x="89946" y="109944"/>
                </a:lnTo>
                <a:lnTo>
                  <a:pt x="100637" y="103786"/>
                </a:lnTo>
                <a:close/>
                <a:moveTo>
                  <a:pt x="78271" y="103759"/>
                </a:moveTo>
                <a:lnTo>
                  <a:pt x="78271" y="116126"/>
                </a:lnTo>
                <a:lnTo>
                  <a:pt x="67546" y="109941"/>
                </a:lnTo>
                <a:lnTo>
                  <a:pt x="78271" y="103759"/>
                </a:lnTo>
                <a:close/>
                <a:moveTo>
                  <a:pt x="11592" y="103463"/>
                </a:moveTo>
                <a:lnTo>
                  <a:pt x="22359" y="109709"/>
                </a:lnTo>
                <a:lnTo>
                  <a:pt x="22359" y="109846"/>
                </a:lnTo>
                <a:lnTo>
                  <a:pt x="11451" y="116129"/>
                </a:lnTo>
                <a:lnTo>
                  <a:pt x="11451" y="103543"/>
                </a:lnTo>
                <a:lnTo>
                  <a:pt x="11592" y="103463"/>
                </a:lnTo>
                <a:close/>
                <a:moveTo>
                  <a:pt x="56160" y="103706"/>
                </a:moveTo>
                <a:lnTo>
                  <a:pt x="66988" y="109944"/>
                </a:lnTo>
                <a:lnTo>
                  <a:pt x="56171" y="116175"/>
                </a:lnTo>
                <a:lnTo>
                  <a:pt x="56168" y="116175"/>
                </a:lnTo>
                <a:lnTo>
                  <a:pt x="56160" y="103706"/>
                </a:lnTo>
                <a:close/>
                <a:moveTo>
                  <a:pt x="11174" y="103702"/>
                </a:moveTo>
                <a:lnTo>
                  <a:pt x="11174" y="116190"/>
                </a:lnTo>
                <a:lnTo>
                  <a:pt x="331" y="109944"/>
                </a:lnTo>
                <a:lnTo>
                  <a:pt x="11174" y="103702"/>
                </a:lnTo>
                <a:close/>
                <a:moveTo>
                  <a:pt x="78548" y="103702"/>
                </a:moveTo>
                <a:lnTo>
                  <a:pt x="89387" y="109944"/>
                </a:lnTo>
                <a:lnTo>
                  <a:pt x="78548" y="116190"/>
                </a:lnTo>
                <a:lnTo>
                  <a:pt x="78548" y="103702"/>
                </a:lnTo>
                <a:close/>
                <a:moveTo>
                  <a:pt x="100910" y="103683"/>
                </a:moveTo>
                <a:lnTo>
                  <a:pt x="111799" y="109952"/>
                </a:lnTo>
                <a:lnTo>
                  <a:pt x="100910" y="116224"/>
                </a:lnTo>
                <a:lnTo>
                  <a:pt x="100910" y="103683"/>
                </a:lnTo>
                <a:close/>
                <a:moveTo>
                  <a:pt x="44724" y="110184"/>
                </a:moveTo>
                <a:lnTo>
                  <a:pt x="44724" y="122364"/>
                </a:lnTo>
                <a:lnTo>
                  <a:pt x="34193" y="116251"/>
                </a:lnTo>
                <a:lnTo>
                  <a:pt x="44724" y="110184"/>
                </a:lnTo>
                <a:close/>
                <a:moveTo>
                  <a:pt x="67090" y="110206"/>
                </a:moveTo>
                <a:lnTo>
                  <a:pt x="67090" y="122493"/>
                </a:lnTo>
                <a:lnTo>
                  <a:pt x="56445" y="116338"/>
                </a:lnTo>
                <a:lnTo>
                  <a:pt x="67090" y="110206"/>
                </a:lnTo>
                <a:close/>
                <a:moveTo>
                  <a:pt x="270" y="110225"/>
                </a:moveTo>
                <a:lnTo>
                  <a:pt x="10980" y="116395"/>
                </a:lnTo>
                <a:lnTo>
                  <a:pt x="270" y="122565"/>
                </a:lnTo>
                <a:lnTo>
                  <a:pt x="270" y="110225"/>
                </a:lnTo>
                <a:close/>
                <a:moveTo>
                  <a:pt x="45002" y="110035"/>
                </a:moveTo>
                <a:lnTo>
                  <a:pt x="55890" y="116334"/>
                </a:lnTo>
                <a:lnTo>
                  <a:pt x="55890" y="116338"/>
                </a:lnTo>
                <a:lnTo>
                  <a:pt x="45078" y="122569"/>
                </a:lnTo>
                <a:lnTo>
                  <a:pt x="45002" y="122523"/>
                </a:lnTo>
                <a:lnTo>
                  <a:pt x="45002" y="110035"/>
                </a:lnTo>
                <a:close/>
                <a:moveTo>
                  <a:pt x="89456" y="110229"/>
                </a:moveTo>
                <a:lnTo>
                  <a:pt x="89456" y="122569"/>
                </a:lnTo>
                <a:lnTo>
                  <a:pt x="78746" y="116399"/>
                </a:lnTo>
                <a:lnTo>
                  <a:pt x="89456" y="110229"/>
                </a:lnTo>
                <a:close/>
                <a:moveTo>
                  <a:pt x="22754" y="109937"/>
                </a:moveTo>
                <a:lnTo>
                  <a:pt x="33544" y="116194"/>
                </a:lnTo>
                <a:lnTo>
                  <a:pt x="33544" y="116304"/>
                </a:lnTo>
                <a:lnTo>
                  <a:pt x="22632" y="122588"/>
                </a:lnTo>
                <a:lnTo>
                  <a:pt x="22632" y="110001"/>
                </a:lnTo>
                <a:lnTo>
                  <a:pt x="22754" y="109937"/>
                </a:lnTo>
                <a:close/>
                <a:moveTo>
                  <a:pt x="111920" y="110203"/>
                </a:moveTo>
                <a:lnTo>
                  <a:pt x="111920" y="122607"/>
                </a:lnTo>
                <a:lnTo>
                  <a:pt x="101153" y="116403"/>
                </a:lnTo>
                <a:lnTo>
                  <a:pt x="111920" y="110203"/>
                </a:lnTo>
                <a:close/>
                <a:moveTo>
                  <a:pt x="22359" y="110165"/>
                </a:moveTo>
                <a:lnTo>
                  <a:pt x="22359" y="122633"/>
                </a:lnTo>
                <a:lnTo>
                  <a:pt x="11535" y="116399"/>
                </a:lnTo>
                <a:lnTo>
                  <a:pt x="22359" y="110165"/>
                </a:lnTo>
                <a:close/>
                <a:moveTo>
                  <a:pt x="67364" y="110165"/>
                </a:moveTo>
                <a:lnTo>
                  <a:pt x="78187" y="116399"/>
                </a:lnTo>
                <a:lnTo>
                  <a:pt x="67364" y="122633"/>
                </a:lnTo>
                <a:lnTo>
                  <a:pt x="67364" y="110165"/>
                </a:lnTo>
                <a:close/>
                <a:moveTo>
                  <a:pt x="89725" y="110142"/>
                </a:moveTo>
                <a:lnTo>
                  <a:pt x="100595" y="116403"/>
                </a:lnTo>
                <a:lnTo>
                  <a:pt x="89725" y="122664"/>
                </a:lnTo>
                <a:lnTo>
                  <a:pt x="89725" y="110142"/>
                </a:lnTo>
                <a:close/>
                <a:moveTo>
                  <a:pt x="55890" y="116661"/>
                </a:moveTo>
                <a:lnTo>
                  <a:pt x="55894" y="128845"/>
                </a:lnTo>
                <a:lnTo>
                  <a:pt x="45351" y="122728"/>
                </a:lnTo>
                <a:lnTo>
                  <a:pt x="55890" y="116661"/>
                </a:lnTo>
                <a:close/>
                <a:moveTo>
                  <a:pt x="11178" y="116608"/>
                </a:moveTo>
                <a:lnTo>
                  <a:pt x="11178" y="128879"/>
                </a:lnTo>
                <a:lnTo>
                  <a:pt x="11174" y="128879"/>
                </a:lnTo>
                <a:lnTo>
                  <a:pt x="521" y="122744"/>
                </a:lnTo>
                <a:lnTo>
                  <a:pt x="11178" y="116608"/>
                </a:lnTo>
                <a:close/>
                <a:moveTo>
                  <a:pt x="78271" y="116665"/>
                </a:moveTo>
                <a:lnTo>
                  <a:pt x="78271" y="128959"/>
                </a:lnTo>
                <a:lnTo>
                  <a:pt x="67626" y="122801"/>
                </a:lnTo>
                <a:lnTo>
                  <a:pt x="78271" y="116665"/>
                </a:lnTo>
                <a:close/>
                <a:moveTo>
                  <a:pt x="100637" y="116699"/>
                </a:moveTo>
                <a:lnTo>
                  <a:pt x="100637" y="129008"/>
                </a:lnTo>
                <a:lnTo>
                  <a:pt x="89950" y="122854"/>
                </a:lnTo>
                <a:lnTo>
                  <a:pt x="100637" y="116699"/>
                </a:lnTo>
                <a:close/>
                <a:moveTo>
                  <a:pt x="11455" y="116669"/>
                </a:moveTo>
                <a:lnTo>
                  <a:pt x="22184" y="122854"/>
                </a:lnTo>
                <a:lnTo>
                  <a:pt x="11455" y="129035"/>
                </a:lnTo>
                <a:lnTo>
                  <a:pt x="11455" y="116669"/>
                </a:lnTo>
                <a:close/>
                <a:moveTo>
                  <a:pt x="56168" y="116498"/>
                </a:moveTo>
                <a:lnTo>
                  <a:pt x="67075" y="122801"/>
                </a:lnTo>
                <a:lnTo>
                  <a:pt x="56243" y="129043"/>
                </a:lnTo>
                <a:lnTo>
                  <a:pt x="56175" y="129005"/>
                </a:lnTo>
                <a:lnTo>
                  <a:pt x="56168" y="116498"/>
                </a:lnTo>
                <a:close/>
                <a:moveTo>
                  <a:pt x="33916" y="116414"/>
                </a:moveTo>
                <a:lnTo>
                  <a:pt x="44724" y="122687"/>
                </a:lnTo>
                <a:lnTo>
                  <a:pt x="44724" y="122774"/>
                </a:lnTo>
                <a:lnTo>
                  <a:pt x="33821" y="129054"/>
                </a:lnTo>
                <a:lnTo>
                  <a:pt x="33821" y="116471"/>
                </a:lnTo>
                <a:lnTo>
                  <a:pt x="33916" y="116414"/>
                </a:lnTo>
                <a:close/>
                <a:moveTo>
                  <a:pt x="33544" y="116623"/>
                </a:moveTo>
                <a:lnTo>
                  <a:pt x="33544" y="129073"/>
                </a:lnTo>
                <a:lnTo>
                  <a:pt x="22739" y="122850"/>
                </a:lnTo>
                <a:lnTo>
                  <a:pt x="33544" y="116623"/>
                </a:lnTo>
                <a:close/>
                <a:moveTo>
                  <a:pt x="78548" y="116604"/>
                </a:moveTo>
                <a:lnTo>
                  <a:pt x="89399" y="122854"/>
                </a:lnTo>
                <a:lnTo>
                  <a:pt x="78548" y="129103"/>
                </a:lnTo>
                <a:lnTo>
                  <a:pt x="78548" y="116604"/>
                </a:lnTo>
                <a:close/>
                <a:moveTo>
                  <a:pt x="100910" y="116585"/>
                </a:moveTo>
                <a:lnTo>
                  <a:pt x="111799" y="122854"/>
                </a:lnTo>
                <a:lnTo>
                  <a:pt x="100910" y="129126"/>
                </a:lnTo>
                <a:lnTo>
                  <a:pt x="100910" y="116585"/>
                </a:lnTo>
                <a:close/>
                <a:moveTo>
                  <a:pt x="22359" y="123070"/>
                </a:moveTo>
                <a:lnTo>
                  <a:pt x="22359" y="135323"/>
                </a:lnTo>
                <a:lnTo>
                  <a:pt x="11721" y="129198"/>
                </a:lnTo>
                <a:lnTo>
                  <a:pt x="22359" y="123070"/>
                </a:lnTo>
                <a:close/>
                <a:moveTo>
                  <a:pt x="67090" y="123108"/>
                </a:moveTo>
                <a:lnTo>
                  <a:pt x="67090" y="135342"/>
                </a:lnTo>
                <a:lnTo>
                  <a:pt x="56513" y="129202"/>
                </a:lnTo>
                <a:lnTo>
                  <a:pt x="67090" y="123108"/>
                </a:lnTo>
                <a:close/>
                <a:moveTo>
                  <a:pt x="89456" y="123143"/>
                </a:moveTo>
                <a:lnTo>
                  <a:pt x="89456" y="135429"/>
                </a:lnTo>
                <a:lnTo>
                  <a:pt x="78814" y="129274"/>
                </a:lnTo>
                <a:lnTo>
                  <a:pt x="89456" y="123143"/>
                </a:lnTo>
                <a:close/>
                <a:moveTo>
                  <a:pt x="270" y="122915"/>
                </a:moveTo>
                <a:lnTo>
                  <a:pt x="11170" y="129195"/>
                </a:lnTo>
                <a:lnTo>
                  <a:pt x="270" y="135471"/>
                </a:lnTo>
                <a:lnTo>
                  <a:pt x="270" y="122915"/>
                </a:lnTo>
                <a:close/>
                <a:moveTo>
                  <a:pt x="22632" y="123108"/>
                </a:moveTo>
                <a:lnTo>
                  <a:pt x="33380" y="129301"/>
                </a:lnTo>
                <a:lnTo>
                  <a:pt x="22648" y="135490"/>
                </a:lnTo>
                <a:lnTo>
                  <a:pt x="22632" y="135482"/>
                </a:lnTo>
                <a:lnTo>
                  <a:pt x="22632" y="123108"/>
                </a:lnTo>
                <a:close/>
                <a:moveTo>
                  <a:pt x="111920" y="123105"/>
                </a:moveTo>
                <a:lnTo>
                  <a:pt x="111920" y="135509"/>
                </a:lnTo>
                <a:lnTo>
                  <a:pt x="101153" y="129309"/>
                </a:lnTo>
                <a:lnTo>
                  <a:pt x="111920" y="123105"/>
                </a:lnTo>
                <a:close/>
                <a:moveTo>
                  <a:pt x="44724" y="123093"/>
                </a:moveTo>
                <a:lnTo>
                  <a:pt x="44724" y="135520"/>
                </a:lnTo>
                <a:lnTo>
                  <a:pt x="33942" y="129309"/>
                </a:lnTo>
                <a:lnTo>
                  <a:pt x="44724" y="123093"/>
                </a:lnTo>
                <a:close/>
                <a:moveTo>
                  <a:pt x="45078" y="122888"/>
                </a:moveTo>
                <a:lnTo>
                  <a:pt x="55894" y="129164"/>
                </a:lnTo>
                <a:lnTo>
                  <a:pt x="55894" y="129240"/>
                </a:lnTo>
                <a:lnTo>
                  <a:pt x="45002" y="135520"/>
                </a:lnTo>
                <a:lnTo>
                  <a:pt x="45002" y="122930"/>
                </a:lnTo>
                <a:lnTo>
                  <a:pt x="45078" y="122888"/>
                </a:lnTo>
                <a:close/>
                <a:moveTo>
                  <a:pt x="67364" y="122972"/>
                </a:moveTo>
                <a:lnTo>
                  <a:pt x="78260" y="129267"/>
                </a:lnTo>
                <a:lnTo>
                  <a:pt x="67405" y="135524"/>
                </a:lnTo>
                <a:lnTo>
                  <a:pt x="67364" y="135501"/>
                </a:lnTo>
                <a:lnTo>
                  <a:pt x="67364" y="122972"/>
                </a:lnTo>
                <a:close/>
                <a:moveTo>
                  <a:pt x="89733" y="123048"/>
                </a:moveTo>
                <a:lnTo>
                  <a:pt x="100602" y="129309"/>
                </a:lnTo>
                <a:lnTo>
                  <a:pt x="89733" y="135566"/>
                </a:lnTo>
                <a:lnTo>
                  <a:pt x="89733" y="123048"/>
                </a:lnTo>
                <a:close/>
                <a:moveTo>
                  <a:pt x="33544" y="129529"/>
                </a:moveTo>
                <a:lnTo>
                  <a:pt x="33544" y="141762"/>
                </a:lnTo>
                <a:lnTo>
                  <a:pt x="22925" y="135646"/>
                </a:lnTo>
                <a:lnTo>
                  <a:pt x="33544" y="129529"/>
                </a:lnTo>
                <a:close/>
                <a:moveTo>
                  <a:pt x="11174" y="129517"/>
                </a:moveTo>
                <a:lnTo>
                  <a:pt x="11174" y="141789"/>
                </a:lnTo>
                <a:lnTo>
                  <a:pt x="517" y="135653"/>
                </a:lnTo>
                <a:lnTo>
                  <a:pt x="11174" y="129517"/>
                </a:lnTo>
                <a:close/>
                <a:moveTo>
                  <a:pt x="78271" y="129582"/>
                </a:moveTo>
                <a:lnTo>
                  <a:pt x="78271" y="141831"/>
                </a:lnTo>
                <a:lnTo>
                  <a:pt x="67683" y="135684"/>
                </a:lnTo>
                <a:lnTo>
                  <a:pt x="78271" y="129582"/>
                </a:lnTo>
                <a:close/>
                <a:moveTo>
                  <a:pt x="100637" y="129605"/>
                </a:moveTo>
                <a:lnTo>
                  <a:pt x="100637" y="141895"/>
                </a:lnTo>
                <a:lnTo>
                  <a:pt x="89988" y="135737"/>
                </a:lnTo>
                <a:lnTo>
                  <a:pt x="100637" y="129605"/>
                </a:lnTo>
                <a:close/>
                <a:moveTo>
                  <a:pt x="11451" y="129358"/>
                </a:moveTo>
                <a:lnTo>
                  <a:pt x="22359" y="135642"/>
                </a:lnTo>
                <a:lnTo>
                  <a:pt x="22359" y="135657"/>
                </a:lnTo>
                <a:lnTo>
                  <a:pt x="11451" y="141941"/>
                </a:lnTo>
                <a:lnTo>
                  <a:pt x="11451" y="129358"/>
                </a:lnTo>
                <a:close/>
                <a:moveTo>
                  <a:pt x="33821" y="129548"/>
                </a:moveTo>
                <a:lnTo>
                  <a:pt x="44588" y="135752"/>
                </a:lnTo>
                <a:lnTo>
                  <a:pt x="33851" y="141941"/>
                </a:lnTo>
                <a:lnTo>
                  <a:pt x="33821" y="141922"/>
                </a:lnTo>
                <a:lnTo>
                  <a:pt x="33821" y="129548"/>
                </a:lnTo>
                <a:close/>
                <a:moveTo>
                  <a:pt x="55894" y="129563"/>
                </a:moveTo>
                <a:lnTo>
                  <a:pt x="55902" y="141960"/>
                </a:lnTo>
                <a:lnTo>
                  <a:pt x="45139" y="135756"/>
                </a:lnTo>
                <a:lnTo>
                  <a:pt x="55894" y="129563"/>
                </a:lnTo>
                <a:close/>
                <a:moveTo>
                  <a:pt x="56236" y="129366"/>
                </a:moveTo>
                <a:lnTo>
                  <a:pt x="67090" y="135661"/>
                </a:lnTo>
                <a:lnTo>
                  <a:pt x="67090" y="135703"/>
                </a:lnTo>
                <a:lnTo>
                  <a:pt x="56175" y="141990"/>
                </a:lnTo>
                <a:lnTo>
                  <a:pt x="56171" y="129404"/>
                </a:lnTo>
                <a:lnTo>
                  <a:pt x="56236" y="129366"/>
                </a:lnTo>
                <a:close/>
                <a:moveTo>
                  <a:pt x="78548" y="129442"/>
                </a:moveTo>
                <a:lnTo>
                  <a:pt x="89437" y="135737"/>
                </a:lnTo>
                <a:lnTo>
                  <a:pt x="78567" y="142001"/>
                </a:lnTo>
                <a:lnTo>
                  <a:pt x="78548" y="141990"/>
                </a:lnTo>
                <a:lnTo>
                  <a:pt x="78548" y="129442"/>
                </a:lnTo>
                <a:close/>
                <a:moveTo>
                  <a:pt x="100914" y="129487"/>
                </a:moveTo>
                <a:lnTo>
                  <a:pt x="111806" y="135759"/>
                </a:lnTo>
                <a:lnTo>
                  <a:pt x="100914" y="142028"/>
                </a:lnTo>
                <a:lnTo>
                  <a:pt x="100914" y="129487"/>
                </a:lnTo>
                <a:close/>
                <a:moveTo>
                  <a:pt x="78339" y="1"/>
                </a:moveTo>
                <a:lnTo>
                  <a:pt x="62" y="45131"/>
                </a:lnTo>
                <a:lnTo>
                  <a:pt x="134" y="45249"/>
                </a:lnTo>
                <a:lnTo>
                  <a:pt x="1" y="45249"/>
                </a:lnTo>
                <a:lnTo>
                  <a:pt x="1" y="142313"/>
                </a:lnTo>
                <a:lnTo>
                  <a:pt x="270" y="142313"/>
                </a:lnTo>
                <a:lnTo>
                  <a:pt x="270" y="135816"/>
                </a:lnTo>
                <a:lnTo>
                  <a:pt x="11170" y="142096"/>
                </a:lnTo>
                <a:lnTo>
                  <a:pt x="10790" y="142313"/>
                </a:lnTo>
                <a:lnTo>
                  <a:pt x="11455" y="142313"/>
                </a:lnTo>
                <a:lnTo>
                  <a:pt x="11455" y="142256"/>
                </a:lnTo>
                <a:lnTo>
                  <a:pt x="11550" y="142313"/>
                </a:lnTo>
                <a:lnTo>
                  <a:pt x="12105" y="142313"/>
                </a:lnTo>
                <a:lnTo>
                  <a:pt x="11725" y="142096"/>
                </a:lnTo>
                <a:lnTo>
                  <a:pt x="22363" y="135968"/>
                </a:lnTo>
                <a:lnTo>
                  <a:pt x="22363" y="142313"/>
                </a:lnTo>
                <a:lnTo>
                  <a:pt x="22640" y="142313"/>
                </a:lnTo>
                <a:lnTo>
                  <a:pt x="22640" y="135809"/>
                </a:lnTo>
                <a:lnTo>
                  <a:pt x="22648" y="135801"/>
                </a:lnTo>
                <a:lnTo>
                  <a:pt x="33544" y="142081"/>
                </a:lnTo>
                <a:lnTo>
                  <a:pt x="33544" y="142115"/>
                </a:lnTo>
                <a:lnTo>
                  <a:pt x="33190" y="142317"/>
                </a:lnTo>
                <a:lnTo>
                  <a:pt x="33817" y="142317"/>
                </a:lnTo>
                <a:lnTo>
                  <a:pt x="33817" y="142275"/>
                </a:lnTo>
                <a:lnTo>
                  <a:pt x="33847" y="142256"/>
                </a:lnTo>
                <a:lnTo>
                  <a:pt x="33950" y="142313"/>
                </a:lnTo>
                <a:lnTo>
                  <a:pt x="34505" y="142313"/>
                </a:lnTo>
                <a:lnTo>
                  <a:pt x="34125" y="142096"/>
                </a:lnTo>
                <a:lnTo>
                  <a:pt x="44724" y="135987"/>
                </a:lnTo>
                <a:lnTo>
                  <a:pt x="44724" y="142313"/>
                </a:lnTo>
                <a:lnTo>
                  <a:pt x="45002" y="142313"/>
                </a:lnTo>
                <a:lnTo>
                  <a:pt x="45002" y="135995"/>
                </a:lnTo>
                <a:lnTo>
                  <a:pt x="55795" y="142214"/>
                </a:lnTo>
                <a:lnTo>
                  <a:pt x="55609" y="142321"/>
                </a:lnTo>
                <a:lnTo>
                  <a:pt x="56536" y="142321"/>
                </a:lnTo>
                <a:lnTo>
                  <a:pt x="56350" y="142214"/>
                </a:lnTo>
                <a:lnTo>
                  <a:pt x="67094" y="136025"/>
                </a:lnTo>
                <a:lnTo>
                  <a:pt x="67094" y="142321"/>
                </a:lnTo>
                <a:lnTo>
                  <a:pt x="67367" y="142321"/>
                </a:lnTo>
                <a:lnTo>
                  <a:pt x="67367" y="135866"/>
                </a:lnTo>
                <a:lnTo>
                  <a:pt x="67405" y="135843"/>
                </a:lnTo>
                <a:lnTo>
                  <a:pt x="78271" y="142150"/>
                </a:lnTo>
                <a:lnTo>
                  <a:pt x="78271" y="142169"/>
                </a:lnTo>
                <a:lnTo>
                  <a:pt x="78013" y="142321"/>
                </a:lnTo>
                <a:lnTo>
                  <a:pt x="79118" y="142321"/>
                </a:lnTo>
                <a:lnTo>
                  <a:pt x="78841" y="142157"/>
                </a:lnTo>
                <a:lnTo>
                  <a:pt x="89456" y="136044"/>
                </a:lnTo>
                <a:lnTo>
                  <a:pt x="89456" y="142321"/>
                </a:lnTo>
                <a:lnTo>
                  <a:pt x="89733" y="142321"/>
                </a:lnTo>
                <a:lnTo>
                  <a:pt x="89733" y="135908"/>
                </a:lnTo>
                <a:lnTo>
                  <a:pt x="100618" y="142207"/>
                </a:lnTo>
                <a:lnTo>
                  <a:pt x="100413" y="142324"/>
                </a:lnTo>
                <a:lnTo>
                  <a:pt x="101366" y="142324"/>
                </a:lnTo>
                <a:lnTo>
                  <a:pt x="101169" y="142210"/>
                </a:lnTo>
                <a:lnTo>
                  <a:pt x="111920" y="136018"/>
                </a:lnTo>
                <a:lnTo>
                  <a:pt x="111920" y="142324"/>
                </a:lnTo>
                <a:lnTo>
                  <a:pt x="112194" y="142324"/>
                </a:lnTo>
                <a:lnTo>
                  <a:pt x="112194" y="135991"/>
                </a:lnTo>
                <a:lnTo>
                  <a:pt x="112425" y="136128"/>
                </a:lnTo>
                <a:lnTo>
                  <a:pt x="112425" y="135809"/>
                </a:lnTo>
                <a:lnTo>
                  <a:pt x="112349" y="135767"/>
                </a:lnTo>
                <a:lnTo>
                  <a:pt x="112425" y="135721"/>
                </a:lnTo>
                <a:lnTo>
                  <a:pt x="112425" y="135406"/>
                </a:lnTo>
                <a:lnTo>
                  <a:pt x="112194" y="135539"/>
                </a:lnTo>
                <a:lnTo>
                  <a:pt x="112194" y="123089"/>
                </a:lnTo>
                <a:lnTo>
                  <a:pt x="112425" y="123222"/>
                </a:lnTo>
                <a:lnTo>
                  <a:pt x="112425" y="122907"/>
                </a:lnTo>
                <a:lnTo>
                  <a:pt x="112349" y="122861"/>
                </a:lnTo>
                <a:lnTo>
                  <a:pt x="112425" y="122820"/>
                </a:lnTo>
                <a:lnTo>
                  <a:pt x="112425" y="122500"/>
                </a:lnTo>
                <a:lnTo>
                  <a:pt x="112194" y="122633"/>
                </a:lnTo>
                <a:lnTo>
                  <a:pt x="112194" y="110187"/>
                </a:lnTo>
                <a:lnTo>
                  <a:pt x="112425" y="110320"/>
                </a:lnTo>
                <a:lnTo>
                  <a:pt x="112425" y="110001"/>
                </a:lnTo>
                <a:lnTo>
                  <a:pt x="112349" y="109960"/>
                </a:lnTo>
                <a:lnTo>
                  <a:pt x="112425" y="109918"/>
                </a:lnTo>
                <a:lnTo>
                  <a:pt x="112425" y="109599"/>
                </a:lnTo>
                <a:lnTo>
                  <a:pt x="112194" y="109732"/>
                </a:lnTo>
                <a:lnTo>
                  <a:pt x="112194" y="97191"/>
                </a:lnTo>
                <a:lnTo>
                  <a:pt x="112425" y="97324"/>
                </a:lnTo>
                <a:lnTo>
                  <a:pt x="112425" y="96674"/>
                </a:lnTo>
                <a:lnTo>
                  <a:pt x="112194" y="96807"/>
                </a:lnTo>
                <a:lnTo>
                  <a:pt x="112194" y="84277"/>
                </a:lnTo>
                <a:lnTo>
                  <a:pt x="112425" y="84410"/>
                </a:lnTo>
                <a:lnTo>
                  <a:pt x="112425" y="84091"/>
                </a:lnTo>
                <a:lnTo>
                  <a:pt x="112422" y="84087"/>
                </a:lnTo>
                <a:lnTo>
                  <a:pt x="112425" y="84084"/>
                </a:lnTo>
                <a:lnTo>
                  <a:pt x="112425" y="83764"/>
                </a:lnTo>
                <a:lnTo>
                  <a:pt x="112194" y="83897"/>
                </a:lnTo>
                <a:lnTo>
                  <a:pt x="112194" y="71391"/>
                </a:lnTo>
                <a:lnTo>
                  <a:pt x="112425" y="71524"/>
                </a:lnTo>
                <a:lnTo>
                  <a:pt x="112425" y="71204"/>
                </a:lnTo>
                <a:lnTo>
                  <a:pt x="112403" y="71189"/>
                </a:lnTo>
                <a:lnTo>
                  <a:pt x="112425" y="71174"/>
                </a:lnTo>
                <a:lnTo>
                  <a:pt x="112425" y="70859"/>
                </a:lnTo>
                <a:lnTo>
                  <a:pt x="112194" y="70988"/>
                </a:lnTo>
                <a:lnTo>
                  <a:pt x="112194" y="58496"/>
                </a:lnTo>
                <a:lnTo>
                  <a:pt x="112425" y="58629"/>
                </a:lnTo>
                <a:lnTo>
                  <a:pt x="112425" y="58310"/>
                </a:lnTo>
                <a:lnTo>
                  <a:pt x="112395" y="58291"/>
                </a:lnTo>
                <a:lnTo>
                  <a:pt x="112425" y="58272"/>
                </a:lnTo>
                <a:lnTo>
                  <a:pt x="112425" y="57953"/>
                </a:lnTo>
                <a:lnTo>
                  <a:pt x="112194" y="58086"/>
                </a:lnTo>
                <a:lnTo>
                  <a:pt x="112194" y="45579"/>
                </a:lnTo>
                <a:lnTo>
                  <a:pt x="112425" y="45712"/>
                </a:lnTo>
                <a:lnTo>
                  <a:pt x="112425" y="45393"/>
                </a:lnTo>
                <a:lnTo>
                  <a:pt x="112403" y="45378"/>
                </a:lnTo>
                <a:lnTo>
                  <a:pt x="112425" y="45363"/>
                </a:lnTo>
                <a:lnTo>
                  <a:pt x="112425" y="45344"/>
                </a:lnTo>
                <a:lnTo>
                  <a:pt x="112300" y="45116"/>
                </a:lnTo>
                <a:lnTo>
                  <a:pt x="112194" y="45173"/>
                </a:lnTo>
                <a:lnTo>
                  <a:pt x="112194" y="32708"/>
                </a:lnTo>
                <a:lnTo>
                  <a:pt x="112425" y="32841"/>
                </a:lnTo>
                <a:lnTo>
                  <a:pt x="112425" y="32525"/>
                </a:lnTo>
                <a:lnTo>
                  <a:pt x="112194" y="32392"/>
                </a:lnTo>
                <a:lnTo>
                  <a:pt x="112194" y="19783"/>
                </a:lnTo>
                <a:lnTo>
                  <a:pt x="112433" y="19916"/>
                </a:lnTo>
                <a:lnTo>
                  <a:pt x="112433" y="19597"/>
                </a:lnTo>
                <a:lnTo>
                  <a:pt x="89870" y="6600"/>
                </a:lnTo>
                <a:lnTo>
                  <a:pt x="90288" y="6357"/>
                </a:lnTo>
                <a:lnTo>
                  <a:pt x="89456" y="6357"/>
                </a:lnTo>
                <a:lnTo>
                  <a:pt x="78594" y="103"/>
                </a:lnTo>
                <a:lnTo>
                  <a:pt x="78548" y="183"/>
                </a:lnTo>
                <a:lnTo>
                  <a:pt x="78548" y="122"/>
                </a:lnTo>
                <a:lnTo>
                  <a:pt x="78412" y="122"/>
                </a:lnTo>
                <a:lnTo>
                  <a:pt x="78339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6" name="Google Shape;376;p5"/>
          <p:cNvGrpSpPr/>
          <p:nvPr/>
        </p:nvGrpSpPr>
        <p:grpSpPr>
          <a:xfrm>
            <a:off x="8022144" y="397019"/>
            <a:ext cx="1210664" cy="1622853"/>
            <a:chOff x="3852319" y="364994"/>
            <a:chExt cx="1210664" cy="1622853"/>
          </a:xfrm>
        </p:grpSpPr>
        <p:sp>
          <p:nvSpPr>
            <p:cNvPr id="377" name="Google Shape;377;p5"/>
            <p:cNvSpPr/>
            <p:nvPr/>
          </p:nvSpPr>
          <p:spPr>
            <a:xfrm>
              <a:off x="4792376" y="478684"/>
              <a:ext cx="270607" cy="827984"/>
            </a:xfrm>
            <a:custGeom>
              <a:avLst/>
              <a:gdLst/>
              <a:ahLst/>
              <a:cxnLst/>
              <a:rect l="l" t="t" r="r" b="b"/>
              <a:pathLst>
                <a:path w="12389" h="37907" extrusionOk="0">
                  <a:moveTo>
                    <a:pt x="7433" y="850"/>
                  </a:moveTo>
                  <a:cubicBezTo>
                    <a:pt x="9345" y="4154"/>
                    <a:pt x="11327" y="8000"/>
                    <a:pt x="11728" y="11940"/>
                  </a:cubicBezTo>
                  <a:cubicBezTo>
                    <a:pt x="11940" y="13993"/>
                    <a:pt x="11728" y="16046"/>
                    <a:pt x="11539" y="18051"/>
                  </a:cubicBezTo>
                  <a:cubicBezTo>
                    <a:pt x="11256" y="20411"/>
                    <a:pt x="11020" y="22865"/>
                    <a:pt x="10359" y="25201"/>
                  </a:cubicBezTo>
                  <a:cubicBezTo>
                    <a:pt x="8920" y="30038"/>
                    <a:pt x="5475" y="34356"/>
                    <a:pt x="992" y="36998"/>
                  </a:cubicBezTo>
                  <a:cubicBezTo>
                    <a:pt x="3918" y="32421"/>
                    <a:pt x="5121" y="26782"/>
                    <a:pt x="4389" y="21425"/>
                  </a:cubicBezTo>
                  <a:cubicBezTo>
                    <a:pt x="4248" y="20529"/>
                    <a:pt x="4059" y="19609"/>
                    <a:pt x="3894" y="18759"/>
                  </a:cubicBezTo>
                  <a:cubicBezTo>
                    <a:pt x="3540" y="16990"/>
                    <a:pt x="3163" y="15173"/>
                    <a:pt x="3233" y="13356"/>
                  </a:cubicBezTo>
                  <a:cubicBezTo>
                    <a:pt x="3351" y="10713"/>
                    <a:pt x="4484" y="8212"/>
                    <a:pt x="5546" y="5782"/>
                  </a:cubicBezTo>
                  <a:cubicBezTo>
                    <a:pt x="6254" y="4201"/>
                    <a:pt x="6961" y="2549"/>
                    <a:pt x="7433" y="850"/>
                  </a:cubicBezTo>
                  <a:close/>
                  <a:moveTo>
                    <a:pt x="7315" y="1"/>
                  </a:moveTo>
                  <a:cubicBezTo>
                    <a:pt x="7197" y="1"/>
                    <a:pt x="7127" y="95"/>
                    <a:pt x="7103" y="190"/>
                  </a:cubicBezTo>
                  <a:cubicBezTo>
                    <a:pt x="6655" y="2030"/>
                    <a:pt x="5852" y="3847"/>
                    <a:pt x="5097" y="5569"/>
                  </a:cubicBezTo>
                  <a:cubicBezTo>
                    <a:pt x="4012" y="8047"/>
                    <a:pt x="2879" y="10595"/>
                    <a:pt x="2761" y="13332"/>
                  </a:cubicBezTo>
                  <a:cubicBezTo>
                    <a:pt x="2667" y="15220"/>
                    <a:pt x="3068" y="17060"/>
                    <a:pt x="3422" y="18854"/>
                  </a:cubicBezTo>
                  <a:cubicBezTo>
                    <a:pt x="3587" y="19703"/>
                    <a:pt x="3776" y="20600"/>
                    <a:pt x="3894" y="21473"/>
                  </a:cubicBezTo>
                  <a:cubicBezTo>
                    <a:pt x="4673" y="27041"/>
                    <a:pt x="3304" y="32893"/>
                    <a:pt x="48" y="37517"/>
                  </a:cubicBezTo>
                  <a:cubicBezTo>
                    <a:pt x="1" y="37612"/>
                    <a:pt x="24" y="37730"/>
                    <a:pt x="72" y="37824"/>
                  </a:cubicBezTo>
                  <a:cubicBezTo>
                    <a:pt x="133" y="37870"/>
                    <a:pt x="205" y="37906"/>
                    <a:pt x="273" y="37906"/>
                  </a:cubicBezTo>
                  <a:cubicBezTo>
                    <a:pt x="310" y="37906"/>
                    <a:pt x="345" y="37896"/>
                    <a:pt x="378" y="37871"/>
                  </a:cubicBezTo>
                  <a:cubicBezTo>
                    <a:pt x="5381" y="35276"/>
                    <a:pt x="9274" y="30580"/>
                    <a:pt x="10784" y="25342"/>
                  </a:cubicBezTo>
                  <a:cubicBezTo>
                    <a:pt x="11468" y="23006"/>
                    <a:pt x="11728" y="20529"/>
                    <a:pt x="11964" y="18146"/>
                  </a:cubicBezTo>
                  <a:cubicBezTo>
                    <a:pt x="12176" y="16116"/>
                    <a:pt x="12388" y="14017"/>
                    <a:pt x="12176" y="11917"/>
                  </a:cubicBezTo>
                  <a:cubicBezTo>
                    <a:pt x="11704" y="7646"/>
                    <a:pt x="9533" y="3611"/>
                    <a:pt x="7528" y="119"/>
                  </a:cubicBezTo>
                  <a:cubicBezTo>
                    <a:pt x="7480" y="24"/>
                    <a:pt x="7410" y="1"/>
                    <a:pt x="73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5"/>
            <p:cNvSpPr/>
            <p:nvPr/>
          </p:nvSpPr>
          <p:spPr>
            <a:xfrm>
              <a:off x="4277003" y="443714"/>
              <a:ext cx="660736" cy="224672"/>
            </a:xfrm>
            <a:custGeom>
              <a:avLst/>
              <a:gdLst/>
              <a:ahLst/>
              <a:cxnLst/>
              <a:rect l="l" t="t" r="r" b="b"/>
              <a:pathLst>
                <a:path w="30250" h="10286" extrusionOk="0">
                  <a:moveTo>
                    <a:pt x="14585" y="495"/>
                  </a:moveTo>
                  <a:cubicBezTo>
                    <a:pt x="16202" y="495"/>
                    <a:pt x="17831" y="853"/>
                    <a:pt x="19301" y="1201"/>
                  </a:cubicBezTo>
                  <a:cubicBezTo>
                    <a:pt x="21047" y="1578"/>
                    <a:pt x="22888" y="1932"/>
                    <a:pt x="24658" y="2286"/>
                  </a:cubicBezTo>
                  <a:cubicBezTo>
                    <a:pt x="26333" y="2616"/>
                    <a:pt x="28032" y="2970"/>
                    <a:pt x="29683" y="3324"/>
                  </a:cubicBezTo>
                  <a:cubicBezTo>
                    <a:pt x="28716" y="5094"/>
                    <a:pt x="26805" y="6463"/>
                    <a:pt x="24422" y="7123"/>
                  </a:cubicBezTo>
                  <a:cubicBezTo>
                    <a:pt x="22771" y="7573"/>
                    <a:pt x="21039" y="7682"/>
                    <a:pt x="19382" y="7682"/>
                  </a:cubicBezTo>
                  <a:cubicBezTo>
                    <a:pt x="18693" y="7682"/>
                    <a:pt x="18018" y="7663"/>
                    <a:pt x="17367" y="7642"/>
                  </a:cubicBezTo>
                  <a:lnTo>
                    <a:pt x="17272" y="7642"/>
                  </a:lnTo>
                  <a:cubicBezTo>
                    <a:pt x="16566" y="7628"/>
                    <a:pt x="15855" y="7612"/>
                    <a:pt x="15144" y="7612"/>
                  </a:cubicBezTo>
                  <a:cubicBezTo>
                    <a:pt x="13478" y="7612"/>
                    <a:pt x="11807" y="7701"/>
                    <a:pt x="10170" y="8114"/>
                  </a:cubicBezTo>
                  <a:cubicBezTo>
                    <a:pt x="9368" y="8303"/>
                    <a:pt x="8636" y="8563"/>
                    <a:pt x="7905" y="8822"/>
                  </a:cubicBezTo>
                  <a:cubicBezTo>
                    <a:pt x="6985" y="9152"/>
                    <a:pt x="6064" y="9483"/>
                    <a:pt x="5121" y="9648"/>
                  </a:cubicBezTo>
                  <a:cubicBezTo>
                    <a:pt x="4768" y="9726"/>
                    <a:pt x="4209" y="9817"/>
                    <a:pt x="3568" y="9817"/>
                  </a:cubicBezTo>
                  <a:cubicBezTo>
                    <a:pt x="2662" y="9817"/>
                    <a:pt x="1592" y="9636"/>
                    <a:pt x="708" y="8987"/>
                  </a:cubicBezTo>
                  <a:cubicBezTo>
                    <a:pt x="2973" y="8279"/>
                    <a:pt x="4743" y="6533"/>
                    <a:pt x="6442" y="4882"/>
                  </a:cubicBezTo>
                  <a:cubicBezTo>
                    <a:pt x="8188" y="3206"/>
                    <a:pt x="9958" y="1460"/>
                    <a:pt x="12223" y="800"/>
                  </a:cubicBezTo>
                  <a:cubicBezTo>
                    <a:pt x="12994" y="582"/>
                    <a:pt x="13788" y="495"/>
                    <a:pt x="14585" y="495"/>
                  </a:cubicBezTo>
                  <a:close/>
                  <a:moveTo>
                    <a:pt x="14585" y="1"/>
                  </a:moveTo>
                  <a:cubicBezTo>
                    <a:pt x="13759" y="1"/>
                    <a:pt x="12935" y="93"/>
                    <a:pt x="12128" y="328"/>
                  </a:cubicBezTo>
                  <a:cubicBezTo>
                    <a:pt x="9722" y="1036"/>
                    <a:pt x="7928" y="2805"/>
                    <a:pt x="6159" y="4528"/>
                  </a:cubicBezTo>
                  <a:cubicBezTo>
                    <a:pt x="4389" y="6227"/>
                    <a:pt x="2572" y="8020"/>
                    <a:pt x="213" y="8610"/>
                  </a:cubicBezTo>
                  <a:cubicBezTo>
                    <a:pt x="118" y="8657"/>
                    <a:pt x="48" y="8704"/>
                    <a:pt x="24" y="8798"/>
                  </a:cubicBezTo>
                  <a:cubicBezTo>
                    <a:pt x="0" y="8893"/>
                    <a:pt x="24" y="8964"/>
                    <a:pt x="95" y="9034"/>
                  </a:cubicBezTo>
                  <a:cubicBezTo>
                    <a:pt x="965" y="9853"/>
                    <a:pt x="2196" y="10286"/>
                    <a:pt x="3634" y="10286"/>
                  </a:cubicBezTo>
                  <a:cubicBezTo>
                    <a:pt x="4145" y="10286"/>
                    <a:pt x="4682" y="10231"/>
                    <a:pt x="5239" y="10120"/>
                  </a:cubicBezTo>
                  <a:cubicBezTo>
                    <a:pt x="6230" y="9955"/>
                    <a:pt x="7173" y="9624"/>
                    <a:pt x="8070" y="9294"/>
                  </a:cubicBezTo>
                  <a:cubicBezTo>
                    <a:pt x="8778" y="9034"/>
                    <a:pt x="9557" y="8775"/>
                    <a:pt x="10288" y="8586"/>
                  </a:cubicBezTo>
                  <a:cubicBezTo>
                    <a:pt x="11859" y="8173"/>
                    <a:pt x="13499" y="8084"/>
                    <a:pt x="15143" y="8084"/>
                  </a:cubicBezTo>
                  <a:cubicBezTo>
                    <a:pt x="15846" y="8084"/>
                    <a:pt x="16549" y="8100"/>
                    <a:pt x="17249" y="8114"/>
                  </a:cubicBezTo>
                  <a:lnTo>
                    <a:pt x="17343" y="8114"/>
                  </a:lnTo>
                  <a:cubicBezTo>
                    <a:pt x="17951" y="8133"/>
                    <a:pt x="18584" y="8149"/>
                    <a:pt x="19230" y="8149"/>
                  </a:cubicBezTo>
                  <a:cubicBezTo>
                    <a:pt x="20966" y="8149"/>
                    <a:pt x="22803" y="8036"/>
                    <a:pt x="24540" y="7572"/>
                  </a:cubicBezTo>
                  <a:cubicBezTo>
                    <a:pt x="27159" y="6864"/>
                    <a:pt x="29259" y="5259"/>
                    <a:pt x="30226" y="3254"/>
                  </a:cubicBezTo>
                  <a:cubicBezTo>
                    <a:pt x="30250" y="3159"/>
                    <a:pt x="30250" y="3112"/>
                    <a:pt x="30226" y="3018"/>
                  </a:cubicBezTo>
                  <a:cubicBezTo>
                    <a:pt x="30202" y="2970"/>
                    <a:pt x="30132" y="2923"/>
                    <a:pt x="30084" y="2900"/>
                  </a:cubicBezTo>
                  <a:cubicBezTo>
                    <a:pt x="28338" y="2522"/>
                    <a:pt x="26522" y="2168"/>
                    <a:pt x="24752" y="1814"/>
                  </a:cubicBezTo>
                  <a:cubicBezTo>
                    <a:pt x="22982" y="1460"/>
                    <a:pt x="21142" y="1106"/>
                    <a:pt x="19443" y="705"/>
                  </a:cubicBezTo>
                  <a:cubicBezTo>
                    <a:pt x="17914" y="374"/>
                    <a:pt x="16247" y="1"/>
                    <a:pt x="145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5"/>
            <p:cNvSpPr/>
            <p:nvPr/>
          </p:nvSpPr>
          <p:spPr>
            <a:xfrm>
              <a:off x="4622813" y="683392"/>
              <a:ext cx="212877" cy="723009"/>
            </a:xfrm>
            <a:custGeom>
              <a:avLst/>
              <a:gdLst/>
              <a:ahLst/>
              <a:cxnLst/>
              <a:rect l="l" t="t" r="r" b="b"/>
              <a:pathLst>
                <a:path w="9746" h="33101" extrusionOk="0">
                  <a:moveTo>
                    <a:pt x="7646" y="798"/>
                  </a:moveTo>
                  <a:lnTo>
                    <a:pt x="7646" y="798"/>
                  </a:lnTo>
                  <a:cubicBezTo>
                    <a:pt x="9274" y="7759"/>
                    <a:pt x="9156" y="15074"/>
                    <a:pt x="7339" y="21987"/>
                  </a:cubicBezTo>
                  <a:cubicBezTo>
                    <a:pt x="7268" y="22341"/>
                    <a:pt x="7127" y="22695"/>
                    <a:pt x="7056" y="23049"/>
                  </a:cubicBezTo>
                  <a:cubicBezTo>
                    <a:pt x="6631" y="24512"/>
                    <a:pt x="6230" y="26069"/>
                    <a:pt x="6136" y="27650"/>
                  </a:cubicBezTo>
                  <a:cubicBezTo>
                    <a:pt x="6089" y="29263"/>
                    <a:pt x="6389" y="30690"/>
                    <a:pt x="7060" y="31841"/>
                  </a:cubicBezTo>
                  <a:lnTo>
                    <a:pt x="7060" y="31841"/>
                  </a:lnTo>
                  <a:cubicBezTo>
                    <a:pt x="4241" y="29833"/>
                    <a:pt x="2231" y="26753"/>
                    <a:pt x="1393" y="23214"/>
                  </a:cubicBezTo>
                  <a:cubicBezTo>
                    <a:pt x="496" y="19533"/>
                    <a:pt x="756" y="15380"/>
                    <a:pt x="2148" y="11133"/>
                  </a:cubicBezTo>
                  <a:cubicBezTo>
                    <a:pt x="3375" y="7405"/>
                    <a:pt x="5522" y="4055"/>
                    <a:pt x="7646" y="798"/>
                  </a:cubicBezTo>
                  <a:close/>
                  <a:moveTo>
                    <a:pt x="7686" y="1"/>
                  </a:moveTo>
                  <a:cubicBezTo>
                    <a:pt x="7620" y="1"/>
                    <a:pt x="7562" y="40"/>
                    <a:pt x="7528" y="91"/>
                  </a:cubicBezTo>
                  <a:cubicBezTo>
                    <a:pt x="5286" y="3488"/>
                    <a:pt x="2974" y="7004"/>
                    <a:pt x="1676" y="10968"/>
                  </a:cubicBezTo>
                  <a:cubicBezTo>
                    <a:pt x="260" y="15286"/>
                    <a:pt x="1" y="19557"/>
                    <a:pt x="898" y="23308"/>
                  </a:cubicBezTo>
                  <a:cubicBezTo>
                    <a:pt x="1889" y="27532"/>
                    <a:pt x="4508" y="31071"/>
                    <a:pt x="8118" y="33077"/>
                  </a:cubicBezTo>
                  <a:cubicBezTo>
                    <a:pt x="8149" y="33093"/>
                    <a:pt x="8186" y="33100"/>
                    <a:pt x="8223" y="33100"/>
                  </a:cubicBezTo>
                  <a:cubicBezTo>
                    <a:pt x="8296" y="33100"/>
                    <a:pt x="8369" y="33069"/>
                    <a:pt x="8401" y="33006"/>
                  </a:cubicBezTo>
                  <a:cubicBezTo>
                    <a:pt x="8495" y="32912"/>
                    <a:pt x="8472" y="32817"/>
                    <a:pt x="8377" y="32723"/>
                  </a:cubicBezTo>
                  <a:cubicBezTo>
                    <a:pt x="7174" y="31638"/>
                    <a:pt x="6513" y="29797"/>
                    <a:pt x="6608" y="27674"/>
                  </a:cubicBezTo>
                  <a:cubicBezTo>
                    <a:pt x="6678" y="26140"/>
                    <a:pt x="7080" y="24630"/>
                    <a:pt x="7504" y="23167"/>
                  </a:cubicBezTo>
                  <a:cubicBezTo>
                    <a:pt x="7622" y="22813"/>
                    <a:pt x="7693" y="22459"/>
                    <a:pt x="7787" y="22105"/>
                  </a:cubicBezTo>
                  <a:cubicBezTo>
                    <a:pt x="9675" y="14932"/>
                    <a:pt x="9746" y="7382"/>
                    <a:pt x="7976" y="185"/>
                  </a:cubicBezTo>
                  <a:cubicBezTo>
                    <a:pt x="7976" y="161"/>
                    <a:pt x="7929" y="161"/>
                    <a:pt x="7929" y="138"/>
                  </a:cubicBezTo>
                  <a:cubicBezTo>
                    <a:pt x="7905" y="67"/>
                    <a:pt x="7858" y="43"/>
                    <a:pt x="7764" y="20"/>
                  </a:cubicBezTo>
                  <a:cubicBezTo>
                    <a:pt x="7737" y="7"/>
                    <a:pt x="7711" y="1"/>
                    <a:pt x="7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5"/>
            <p:cNvSpPr/>
            <p:nvPr/>
          </p:nvSpPr>
          <p:spPr>
            <a:xfrm>
              <a:off x="3953340" y="746101"/>
              <a:ext cx="761757" cy="396420"/>
            </a:xfrm>
            <a:custGeom>
              <a:avLst/>
              <a:gdLst/>
              <a:ahLst/>
              <a:cxnLst/>
              <a:rect l="l" t="t" r="r" b="b"/>
              <a:pathLst>
                <a:path w="34875" h="18149" extrusionOk="0">
                  <a:moveTo>
                    <a:pt x="28150" y="381"/>
                  </a:moveTo>
                  <a:cubicBezTo>
                    <a:pt x="30155" y="381"/>
                    <a:pt x="32185" y="476"/>
                    <a:pt x="34167" y="594"/>
                  </a:cubicBezTo>
                  <a:cubicBezTo>
                    <a:pt x="32916" y="1986"/>
                    <a:pt x="31123" y="2623"/>
                    <a:pt x="29235" y="3307"/>
                  </a:cubicBezTo>
                  <a:cubicBezTo>
                    <a:pt x="27560" y="3897"/>
                    <a:pt x="25814" y="4511"/>
                    <a:pt x="24493" y="5714"/>
                  </a:cubicBezTo>
                  <a:cubicBezTo>
                    <a:pt x="23478" y="6634"/>
                    <a:pt x="22770" y="7790"/>
                    <a:pt x="22062" y="8899"/>
                  </a:cubicBezTo>
                  <a:cubicBezTo>
                    <a:pt x="21803" y="9348"/>
                    <a:pt x="21520" y="9796"/>
                    <a:pt x="21213" y="10244"/>
                  </a:cubicBezTo>
                  <a:cubicBezTo>
                    <a:pt x="19042" y="13453"/>
                    <a:pt x="15644" y="15907"/>
                    <a:pt x="11893" y="16969"/>
                  </a:cubicBezTo>
                  <a:cubicBezTo>
                    <a:pt x="10252" y="17428"/>
                    <a:pt x="8556" y="17654"/>
                    <a:pt x="6888" y="17654"/>
                  </a:cubicBezTo>
                  <a:cubicBezTo>
                    <a:pt x="4958" y="17654"/>
                    <a:pt x="3067" y="17351"/>
                    <a:pt x="1346" y="16757"/>
                  </a:cubicBezTo>
                  <a:cubicBezTo>
                    <a:pt x="5758" y="16403"/>
                    <a:pt x="10005" y="14208"/>
                    <a:pt x="12907" y="10787"/>
                  </a:cubicBezTo>
                  <a:cubicBezTo>
                    <a:pt x="13757" y="9796"/>
                    <a:pt x="14512" y="8711"/>
                    <a:pt x="15220" y="7602"/>
                  </a:cubicBezTo>
                  <a:cubicBezTo>
                    <a:pt x="16517" y="5667"/>
                    <a:pt x="17862" y="3685"/>
                    <a:pt x="19773" y="2387"/>
                  </a:cubicBezTo>
                  <a:cubicBezTo>
                    <a:pt x="22298" y="688"/>
                    <a:pt x="25578" y="405"/>
                    <a:pt x="28150" y="381"/>
                  </a:cubicBezTo>
                  <a:close/>
                  <a:moveTo>
                    <a:pt x="28685" y="1"/>
                  </a:moveTo>
                  <a:cubicBezTo>
                    <a:pt x="28498" y="1"/>
                    <a:pt x="28312" y="2"/>
                    <a:pt x="28126" y="4"/>
                  </a:cubicBezTo>
                  <a:cubicBezTo>
                    <a:pt x="25484" y="27"/>
                    <a:pt x="22133" y="287"/>
                    <a:pt x="19467" y="2104"/>
                  </a:cubicBezTo>
                  <a:cubicBezTo>
                    <a:pt x="17508" y="3449"/>
                    <a:pt x="16140" y="5454"/>
                    <a:pt x="14818" y="7436"/>
                  </a:cubicBezTo>
                  <a:cubicBezTo>
                    <a:pt x="14111" y="8498"/>
                    <a:pt x="13379" y="9607"/>
                    <a:pt x="12553" y="10598"/>
                  </a:cubicBezTo>
                  <a:cubicBezTo>
                    <a:pt x="9533" y="14137"/>
                    <a:pt x="4932" y="16308"/>
                    <a:pt x="237" y="16379"/>
                  </a:cubicBezTo>
                  <a:cubicBezTo>
                    <a:pt x="119" y="16379"/>
                    <a:pt x="48" y="16426"/>
                    <a:pt x="1" y="16544"/>
                  </a:cubicBezTo>
                  <a:cubicBezTo>
                    <a:pt x="1" y="16662"/>
                    <a:pt x="71" y="16780"/>
                    <a:pt x="166" y="16804"/>
                  </a:cubicBezTo>
                  <a:cubicBezTo>
                    <a:pt x="2197" y="17696"/>
                    <a:pt x="4516" y="18149"/>
                    <a:pt x="6890" y="18149"/>
                  </a:cubicBezTo>
                  <a:cubicBezTo>
                    <a:pt x="8597" y="18149"/>
                    <a:pt x="10333" y="17915"/>
                    <a:pt x="12011" y="17441"/>
                  </a:cubicBezTo>
                  <a:cubicBezTo>
                    <a:pt x="15857" y="16332"/>
                    <a:pt x="19325" y="13807"/>
                    <a:pt x="21590" y="10527"/>
                  </a:cubicBezTo>
                  <a:cubicBezTo>
                    <a:pt x="21921" y="10079"/>
                    <a:pt x="22227" y="9607"/>
                    <a:pt x="22487" y="9182"/>
                  </a:cubicBezTo>
                  <a:cubicBezTo>
                    <a:pt x="23171" y="8073"/>
                    <a:pt x="23879" y="6964"/>
                    <a:pt x="24823" y="6115"/>
                  </a:cubicBezTo>
                  <a:cubicBezTo>
                    <a:pt x="26073" y="4959"/>
                    <a:pt x="27772" y="4369"/>
                    <a:pt x="29424" y="3779"/>
                  </a:cubicBezTo>
                  <a:cubicBezTo>
                    <a:pt x="31430" y="3048"/>
                    <a:pt x="33506" y="2293"/>
                    <a:pt x="34804" y="570"/>
                  </a:cubicBezTo>
                  <a:cubicBezTo>
                    <a:pt x="34874" y="476"/>
                    <a:pt x="34874" y="381"/>
                    <a:pt x="34804" y="287"/>
                  </a:cubicBezTo>
                  <a:cubicBezTo>
                    <a:pt x="34773" y="241"/>
                    <a:pt x="34732" y="205"/>
                    <a:pt x="34688" y="205"/>
                  </a:cubicBezTo>
                  <a:cubicBezTo>
                    <a:pt x="34664" y="205"/>
                    <a:pt x="34640" y="215"/>
                    <a:pt x="34615" y="240"/>
                  </a:cubicBezTo>
                  <a:cubicBezTo>
                    <a:pt x="32675" y="110"/>
                    <a:pt x="30656" y="1"/>
                    <a:pt x="286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5"/>
            <p:cNvSpPr/>
            <p:nvPr/>
          </p:nvSpPr>
          <p:spPr>
            <a:xfrm>
              <a:off x="4443989" y="1059782"/>
              <a:ext cx="330368" cy="605081"/>
            </a:xfrm>
            <a:custGeom>
              <a:avLst/>
              <a:gdLst/>
              <a:ahLst/>
              <a:cxnLst/>
              <a:rect l="l" t="t" r="r" b="b"/>
              <a:pathLst>
                <a:path w="15125" h="27702" extrusionOk="0">
                  <a:moveTo>
                    <a:pt x="2997" y="1357"/>
                  </a:moveTo>
                  <a:lnTo>
                    <a:pt x="2997" y="1357"/>
                  </a:lnTo>
                  <a:cubicBezTo>
                    <a:pt x="2525" y="3835"/>
                    <a:pt x="2973" y="6525"/>
                    <a:pt x="4271" y="8672"/>
                  </a:cubicBezTo>
                  <a:cubicBezTo>
                    <a:pt x="4389" y="8813"/>
                    <a:pt x="4483" y="9002"/>
                    <a:pt x="4554" y="9167"/>
                  </a:cubicBezTo>
                  <a:cubicBezTo>
                    <a:pt x="5333" y="10300"/>
                    <a:pt x="6300" y="11244"/>
                    <a:pt x="7244" y="12188"/>
                  </a:cubicBezTo>
                  <a:cubicBezTo>
                    <a:pt x="8188" y="13108"/>
                    <a:pt x="9155" y="14075"/>
                    <a:pt x="9910" y="15161"/>
                  </a:cubicBezTo>
                  <a:cubicBezTo>
                    <a:pt x="11137" y="17025"/>
                    <a:pt x="11704" y="19219"/>
                    <a:pt x="12270" y="21390"/>
                  </a:cubicBezTo>
                  <a:cubicBezTo>
                    <a:pt x="12765" y="23301"/>
                    <a:pt x="13261" y="25307"/>
                    <a:pt x="14276" y="27053"/>
                  </a:cubicBezTo>
                  <a:cubicBezTo>
                    <a:pt x="11185" y="25684"/>
                    <a:pt x="8329" y="23608"/>
                    <a:pt x="5946" y="20941"/>
                  </a:cubicBezTo>
                  <a:cubicBezTo>
                    <a:pt x="3233" y="17921"/>
                    <a:pt x="1534" y="14476"/>
                    <a:pt x="1015" y="10961"/>
                  </a:cubicBezTo>
                  <a:cubicBezTo>
                    <a:pt x="519" y="7398"/>
                    <a:pt x="1227" y="3976"/>
                    <a:pt x="2997" y="1357"/>
                  </a:cubicBezTo>
                  <a:close/>
                  <a:moveTo>
                    <a:pt x="3547" y="1"/>
                  </a:moveTo>
                  <a:cubicBezTo>
                    <a:pt x="3473" y="1"/>
                    <a:pt x="3397" y="37"/>
                    <a:pt x="3351" y="83"/>
                  </a:cubicBezTo>
                  <a:cubicBezTo>
                    <a:pt x="991" y="2891"/>
                    <a:pt x="0" y="6855"/>
                    <a:pt x="590" y="10984"/>
                  </a:cubicBezTo>
                  <a:cubicBezTo>
                    <a:pt x="1086" y="14571"/>
                    <a:pt x="2855" y="18086"/>
                    <a:pt x="5616" y="21177"/>
                  </a:cubicBezTo>
                  <a:cubicBezTo>
                    <a:pt x="8259" y="24080"/>
                    <a:pt x="11397" y="26321"/>
                    <a:pt x="14795" y="27666"/>
                  </a:cubicBezTo>
                  <a:cubicBezTo>
                    <a:pt x="14828" y="27691"/>
                    <a:pt x="14863" y="27701"/>
                    <a:pt x="14898" y="27701"/>
                  </a:cubicBezTo>
                  <a:cubicBezTo>
                    <a:pt x="14963" y="27701"/>
                    <a:pt x="15023" y="27665"/>
                    <a:pt x="15054" y="27619"/>
                  </a:cubicBezTo>
                  <a:cubicBezTo>
                    <a:pt x="15125" y="27548"/>
                    <a:pt x="15125" y="27430"/>
                    <a:pt x="15054" y="27336"/>
                  </a:cubicBezTo>
                  <a:cubicBezTo>
                    <a:pt x="13851" y="25519"/>
                    <a:pt x="13285" y="23301"/>
                    <a:pt x="12742" y="21177"/>
                  </a:cubicBezTo>
                  <a:cubicBezTo>
                    <a:pt x="12176" y="19007"/>
                    <a:pt x="11586" y="16765"/>
                    <a:pt x="10311" y="14830"/>
                  </a:cubicBezTo>
                  <a:cubicBezTo>
                    <a:pt x="9556" y="13721"/>
                    <a:pt x="8542" y="12730"/>
                    <a:pt x="7598" y="11810"/>
                  </a:cubicBezTo>
                  <a:cubicBezTo>
                    <a:pt x="6654" y="10890"/>
                    <a:pt x="5710" y="9946"/>
                    <a:pt x="4979" y="8837"/>
                  </a:cubicBezTo>
                  <a:cubicBezTo>
                    <a:pt x="3304" y="6430"/>
                    <a:pt x="2832" y="3151"/>
                    <a:pt x="3728" y="319"/>
                  </a:cubicBezTo>
                  <a:cubicBezTo>
                    <a:pt x="3728" y="272"/>
                    <a:pt x="3728" y="201"/>
                    <a:pt x="3705" y="154"/>
                  </a:cubicBezTo>
                  <a:cubicBezTo>
                    <a:pt x="3705" y="130"/>
                    <a:pt x="3681" y="83"/>
                    <a:pt x="3658" y="36"/>
                  </a:cubicBezTo>
                  <a:cubicBezTo>
                    <a:pt x="3625" y="11"/>
                    <a:pt x="3586" y="1"/>
                    <a:pt x="35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5"/>
            <p:cNvSpPr/>
            <p:nvPr/>
          </p:nvSpPr>
          <p:spPr>
            <a:xfrm>
              <a:off x="3852319" y="1102309"/>
              <a:ext cx="643218" cy="481452"/>
            </a:xfrm>
            <a:custGeom>
              <a:avLst/>
              <a:gdLst/>
              <a:ahLst/>
              <a:cxnLst/>
              <a:rect l="l" t="t" r="r" b="b"/>
              <a:pathLst>
                <a:path w="29448" h="22042" extrusionOk="0">
                  <a:moveTo>
                    <a:pt x="28150" y="1534"/>
                  </a:moveTo>
                  <a:lnTo>
                    <a:pt x="28150" y="1534"/>
                  </a:lnTo>
                  <a:cubicBezTo>
                    <a:pt x="24021" y="8636"/>
                    <a:pt x="17084" y="14370"/>
                    <a:pt x="9345" y="17012"/>
                  </a:cubicBezTo>
                  <a:cubicBezTo>
                    <a:pt x="8873" y="17201"/>
                    <a:pt x="8448" y="17343"/>
                    <a:pt x="7976" y="17484"/>
                  </a:cubicBezTo>
                  <a:cubicBezTo>
                    <a:pt x="5522" y="18310"/>
                    <a:pt x="2974" y="19136"/>
                    <a:pt x="945" y="20835"/>
                  </a:cubicBezTo>
                  <a:cubicBezTo>
                    <a:pt x="4980" y="12529"/>
                    <a:pt x="12908" y="6088"/>
                    <a:pt x="21827" y="3799"/>
                  </a:cubicBezTo>
                  <a:cubicBezTo>
                    <a:pt x="22181" y="3705"/>
                    <a:pt x="22558" y="3634"/>
                    <a:pt x="22912" y="3540"/>
                  </a:cubicBezTo>
                  <a:cubicBezTo>
                    <a:pt x="23879" y="3327"/>
                    <a:pt x="24918" y="3091"/>
                    <a:pt x="25861" y="2737"/>
                  </a:cubicBezTo>
                  <a:cubicBezTo>
                    <a:pt x="26758" y="2431"/>
                    <a:pt x="27513" y="2006"/>
                    <a:pt x="28150" y="1534"/>
                  </a:cubicBezTo>
                  <a:close/>
                  <a:moveTo>
                    <a:pt x="29161" y="0"/>
                  </a:moveTo>
                  <a:cubicBezTo>
                    <a:pt x="29081" y="0"/>
                    <a:pt x="29007" y="32"/>
                    <a:pt x="28976" y="95"/>
                  </a:cubicBezTo>
                  <a:cubicBezTo>
                    <a:pt x="28292" y="1038"/>
                    <a:pt x="27206" y="1793"/>
                    <a:pt x="25720" y="2336"/>
                  </a:cubicBezTo>
                  <a:cubicBezTo>
                    <a:pt x="24776" y="2690"/>
                    <a:pt x="23785" y="2926"/>
                    <a:pt x="22841" y="3115"/>
                  </a:cubicBezTo>
                  <a:cubicBezTo>
                    <a:pt x="22487" y="3209"/>
                    <a:pt x="22086" y="3304"/>
                    <a:pt x="21732" y="3398"/>
                  </a:cubicBezTo>
                  <a:cubicBezTo>
                    <a:pt x="12270" y="5757"/>
                    <a:pt x="3965" y="12765"/>
                    <a:pt x="25" y="21708"/>
                  </a:cubicBezTo>
                  <a:cubicBezTo>
                    <a:pt x="1" y="21826"/>
                    <a:pt x="25" y="21944"/>
                    <a:pt x="119" y="21991"/>
                  </a:cubicBezTo>
                  <a:cubicBezTo>
                    <a:pt x="163" y="22024"/>
                    <a:pt x="212" y="22042"/>
                    <a:pt x="261" y="22042"/>
                  </a:cubicBezTo>
                  <a:cubicBezTo>
                    <a:pt x="318" y="22042"/>
                    <a:pt x="375" y="22018"/>
                    <a:pt x="426" y="21967"/>
                  </a:cubicBezTo>
                  <a:cubicBezTo>
                    <a:pt x="2478" y="19820"/>
                    <a:pt x="5216" y="18900"/>
                    <a:pt x="8141" y="17956"/>
                  </a:cubicBezTo>
                  <a:cubicBezTo>
                    <a:pt x="8590" y="17815"/>
                    <a:pt x="9062" y="17650"/>
                    <a:pt x="9533" y="17484"/>
                  </a:cubicBezTo>
                  <a:cubicBezTo>
                    <a:pt x="17886" y="14629"/>
                    <a:pt x="25319" y="8235"/>
                    <a:pt x="29377" y="354"/>
                  </a:cubicBezTo>
                  <a:cubicBezTo>
                    <a:pt x="29448" y="260"/>
                    <a:pt x="29401" y="165"/>
                    <a:pt x="29377" y="118"/>
                  </a:cubicBezTo>
                  <a:lnTo>
                    <a:pt x="29283" y="24"/>
                  </a:lnTo>
                  <a:cubicBezTo>
                    <a:pt x="29243" y="8"/>
                    <a:pt x="29201" y="0"/>
                    <a:pt x="291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5"/>
            <p:cNvSpPr/>
            <p:nvPr/>
          </p:nvSpPr>
          <p:spPr>
            <a:xfrm>
              <a:off x="4073933" y="1305684"/>
              <a:ext cx="335544" cy="682163"/>
            </a:xfrm>
            <a:custGeom>
              <a:avLst/>
              <a:gdLst/>
              <a:ahLst/>
              <a:cxnLst/>
              <a:rect l="l" t="t" r="r" b="b"/>
              <a:pathLst>
                <a:path w="15362" h="31231" extrusionOk="0">
                  <a:moveTo>
                    <a:pt x="14819" y="788"/>
                  </a:moveTo>
                  <a:cubicBezTo>
                    <a:pt x="14819" y="1213"/>
                    <a:pt x="14701" y="1803"/>
                    <a:pt x="14583" y="2275"/>
                  </a:cubicBezTo>
                  <a:cubicBezTo>
                    <a:pt x="14512" y="2558"/>
                    <a:pt x="14465" y="2817"/>
                    <a:pt x="14418" y="3053"/>
                  </a:cubicBezTo>
                  <a:cubicBezTo>
                    <a:pt x="14252" y="4209"/>
                    <a:pt x="14064" y="5177"/>
                    <a:pt x="13922" y="6050"/>
                  </a:cubicBezTo>
                  <a:cubicBezTo>
                    <a:pt x="13521" y="8268"/>
                    <a:pt x="13096" y="10155"/>
                    <a:pt x="12601" y="11878"/>
                  </a:cubicBezTo>
                  <a:cubicBezTo>
                    <a:pt x="11350" y="16125"/>
                    <a:pt x="9581" y="19688"/>
                    <a:pt x="7315" y="22425"/>
                  </a:cubicBezTo>
                  <a:cubicBezTo>
                    <a:pt x="6466" y="23440"/>
                    <a:pt x="5522" y="24407"/>
                    <a:pt x="4602" y="25327"/>
                  </a:cubicBezTo>
                  <a:cubicBezTo>
                    <a:pt x="3139" y="26814"/>
                    <a:pt x="1629" y="28324"/>
                    <a:pt x="496" y="30117"/>
                  </a:cubicBezTo>
                  <a:cubicBezTo>
                    <a:pt x="685" y="25162"/>
                    <a:pt x="2266" y="19924"/>
                    <a:pt x="5215" y="14544"/>
                  </a:cubicBezTo>
                  <a:cubicBezTo>
                    <a:pt x="6466" y="12255"/>
                    <a:pt x="8000" y="9872"/>
                    <a:pt x="9911" y="7230"/>
                  </a:cubicBezTo>
                  <a:cubicBezTo>
                    <a:pt x="10690" y="6215"/>
                    <a:pt x="11468" y="5106"/>
                    <a:pt x="12483" y="3808"/>
                  </a:cubicBezTo>
                  <a:cubicBezTo>
                    <a:pt x="12742" y="3501"/>
                    <a:pt x="13002" y="3148"/>
                    <a:pt x="13238" y="2794"/>
                  </a:cubicBezTo>
                  <a:cubicBezTo>
                    <a:pt x="13757" y="2086"/>
                    <a:pt x="14252" y="1378"/>
                    <a:pt x="14819" y="788"/>
                  </a:cubicBezTo>
                  <a:close/>
                  <a:moveTo>
                    <a:pt x="14951" y="1"/>
                  </a:moveTo>
                  <a:cubicBezTo>
                    <a:pt x="14891" y="1"/>
                    <a:pt x="14825" y="27"/>
                    <a:pt x="14772" y="80"/>
                  </a:cubicBezTo>
                  <a:cubicBezTo>
                    <a:pt x="14040" y="764"/>
                    <a:pt x="13427" y="1637"/>
                    <a:pt x="12790" y="2487"/>
                  </a:cubicBezTo>
                  <a:cubicBezTo>
                    <a:pt x="12577" y="2864"/>
                    <a:pt x="12294" y="3195"/>
                    <a:pt x="12058" y="3525"/>
                  </a:cubicBezTo>
                  <a:cubicBezTo>
                    <a:pt x="11067" y="4776"/>
                    <a:pt x="10265" y="5885"/>
                    <a:pt x="9486" y="6946"/>
                  </a:cubicBezTo>
                  <a:cubicBezTo>
                    <a:pt x="7575" y="9589"/>
                    <a:pt x="6041" y="11972"/>
                    <a:pt x="4767" y="14285"/>
                  </a:cubicBezTo>
                  <a:cubicBezTo>
                    <a:pt x="1629" y="20065"/>
                    <a:pt x="1" y="25657"/>
                    <a:pt x="1" y="30966"/>
                  </a:cubicBezTo>
                  <a:cubicBezTo>
                    <a:pt x="1" y="31108"/>
                    <a:pt x="48" y="31179"/>
                    <a:pt x="166" y="31226"/>
                  </a:cubicBezTo>
                  <a:cubicBezTo>
                    <a:pt x="182" y="31229"/>
                    <a:pt x="197" y="31231"/>
                    <a:pt x="212" y="31231"/>
                  </a:cubicBezTo>
                  <a:cubicBezTo>
                    <a:pt x="309" y="31231"/>
                    <a:pt x="388" y="31169"/>
                    <a:pt x="449" y="31108"/>
                  </a:cubicBezTo>
                  <a:cubicBezTo>
                    <a:pt x="1558" y="29008"/>
                    <a:pt x="3281" y="27262"/>
                    <a:pt x="4932" y="25610"/>
                  </a:cubicBezTo>
                  <a:cubicBezTo>
                    <a:pt x="5876" y="24666"/>
                    <a:pt x="6820" y="23723"/>
                    <a:pt x="7669" y="22684"/>
                  </a:cubicBezTo>
                  <a:cubicBezTo>
                    <a:pt x="10005" y="19924"/>
                    <a:pt x="11799" y="16314"/>
                    <a:pt x="13026" y="11996"/>
                  </a:cubicBezTo>
                  <a:cubicBezTo>
                    <a:pt x="13545" y="10273"/>
                    <a:pt x="13969" y="8362"/>
                    <a:pt x="14370" y="6144"/>
                  </a:cubicBezTo>
                  <a:cubicBezTo>
                    <a:pt x="14536" y="5271"/>
                    <a:pt x="14677" y="4280"/>
                    <a:pt x="14866" y="3100"/>
                  </a:cubicBezTo>
                  <a:cubicBezTo>
                    <a:pt x="14890" y="2912"/>
                    <a:pt x="14960" y="2628"/>
                    <a:pt x="15008" y="2369"/>
                  </a:cubicBezTo>
                  <a:cubicBezTo>
                    <a:pt x="15149" y="1637"/>
                    <a:pt x="15361" y="788"/>
                    <a:pt x="15196" y="198"/>
                  </a:cubicBezTo>
                  <a:cubicBezTo>
                    <a:pt x="15196" y="151"/>
                    <a:pt x="15149" y="151"/>
                    <a:pt x="15149" y="127"/>
                  </a:cubicBezTo>
                  <a:cubicBezTo>
                    <a:pt x="15126" y="80"/>
                    <a:pt x="15102" y="33"/>
                    <a:pt x="15008" y="9"/>
                  </a:cubicBezTo>
                  <a:cubicBezTo>
                    <a:pt x="14990" y="3"/>
                    <a:pt x="14971" y="1"/>
                    <a:pt x="14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5"/>
            <p:cNvSpPr/>
            <p:nvPr/>
          </p:nvSpPr>
          <p:spPr>
            <a:xfrm>
              <a:off x="4388334" y="364994"/>
              <a:ext cx="620524" cy="960568"/>
            </a:xfrm>
            <a:custGeom>
              <a:avLst/>
              <a:gdLst/>
              <a:ahLst/>
              <a:cxnLst/>
              <a:rect l="l" t="t" r="r" b="b"/>
              <a:pathLst>
                <a:path w="28409" h="43977" extrusionOk="0">
                  <a:moveTo>
                    <a:pt x="28213" y="0"/>
                  </a:moveTo>
                  <a:cubicBezTo>
                    <a:pt x="28117" y="0"/>
                    <a:pt x="28021" y="64"/>
                    <a:pt x="27984" y="156"/>
                  </a:cubicBezTo>
                  <a:cubicBezTo>
                    <a:pt x="26757" y="4474"/>
                    <a:pt x="23949" y="8014"/>
                    <a:pt x="21661" y="10633"/>
                  </a:cubicBezTo>
                  <a:cubicBezTo>
                    <a:pt x="20717" y="11695"/>
                    <a:pt x="19726" y="12756"/>
                    <a:pt x="18758" y="13795"/>
                  </a:cubicBezTo>
                  <a:cubicBezTo>
                    <a:pt x="16941" y="15729"/>
                    <a:pt x="15054" y="17782"/>
                    <a:pt x="13426" y="19953"/>
                  </a:cubicBezTo>
                  <a:cubicBezTo>
                    <a:pt x="11939" y="21935"/>
                    <a:pt x="10689" y="24059"/>
                    <a:pt x="9438" y="26111"/>
                  </a:cubicBezTo>
                  <a:cubicBezTo>
                    <a:pt x="8282" y="28046"/>
                    <a:pt x="7079" y="30052"/>
                    <a:pt x="5734" y="31892"/>
                  </a:cubicBezTo>
                  <a:cubicBezTo>
                    <a:pt x="5333" y="32435"/>
                    <a:pt x="4931" y="32954"/>
                    <a:pt x="4554" y="33473"/>
                  </a:cubicBezTo>
                  <a:cubicBezTo>
                    <a:pt x="3610" y="34676"/>
                    <a:pt x="2619" y="35951"/>
                    <a:pt x="1864" y="37296"/>
                  </a:cubicBezTo>
                  <a:cubicBezTo>
                    <a:pt x="967" y="38900"/>
                    <a:pt x="0" y="41307"/>
                    <a:pt x="472" y="43784"/>
                  </a:cubicBezTo>
                  <a:cubicBezTo>
                    <a:pt x="493" y="43890"/>
                    <a:pt x="590" y="43977"/>
                    <a:pt x="695" y="43977"/>
                  </a:cubicBezTo>
                  <a:cubicBezTo>
                    <a:pt x="707" y="43977"/>
                    <a:pt x="719" y="43975"/>
                    <a:pt x="732" y="43973"/>
                  </a:cubicBezTo>
                  <a:cubicBezTo>
                    <a:pt x="849" y="43926"/>
                    <a:pt x="944" y="43808"/>
                    <a:pt x="920" y="43690"/>
                  </a:cubicBezTo>
                  <a:cubicBezTo>
                    <a:pt x="472" y="41378"/>
                    <a:pt x="1392" y="39042"/>
                    <a:pt x="2242" y="37531"/>
                  </a:cubicBezTo>
                  <a:cubicBezTo>
                    <a:pt x="2973" y="36187"/>
                    <a:pt x="3964" y="34936"/>
                    <a:pt x="4861" y="33733"/>
                  </a:cubicBezTo>
                  <a:cubicBezTo>
                    <a:pt x="5262" y="33237"/>
                    <a:pt x="5663" y="32694"/>
                    <a:pt x="6040" y="32175"/>
                  </a:cubicBezTo>
                  <a:cubicBezTo>
                    <a:pt x="7409" y="30288"/>
                    <a:pt x="8612" y="28282"/>
                    <a:pt x="9792" y="26324"/>
                  </a:cubicBezTo>
                  <a:cubicBezTo>
                    <a:pt x="11043" y="24295"/>
                    <a:pt x="12293" y="22171"/>
                    <a:pt x="13756" y="20213"/>
                  </a:cubicBezTo>
                  <a:cubicBezTo>
                    <a:pt x="15361" y="18042"/>
                    <a:pt x="17225" y="16036"/>
                    <a:pt x="19065" y="14078"/>
                  </a:cubicBezTo>
                  <a:cubicBezTo>
                    <a:pt x="20032" y="13063"/>
                    <a:pt x="21023" y="12001"/>
                    <a:pt x="21967" y="10892"/>
                  </a:cubicBezTo>
                  <a:cubicBezTo>
                    <a:pt x="24303" y="8250"/>
                    <a:pt x="27135" y="4616"/>
                    <a:pt x="28409" y="251"/>
                  </a:cubicBezTo>
                  <a:cubicBezTo>
                    <a:pt x="28409" y="204"/>
                    <a:pt x="28409" y="133"/>
                    <a:pt x="28385" y="86"/>
                  </a:cubicBezTo>
                  <a:cubicBezTo>
                    <a:pt x="28347" y="47"/>
                    <a:pt x="28308" y="9"/>
                    <a:pt x="28295" y="9"/>
                  </a:cubicBezTo>
                  <a:cubicBezTo>
                    <a:pt x="28292" y="9"/>
                    <a:pt x="28291" y="11"/>
                    <a:pt x="28291" y="15"/>
                  </a:cubicBezTo>
                  <a:cubicBezTo>
                    <a:pt x="28266" y="5"/>
                    <a:pt x="28239" y="0"/>
                    <a:pt x="28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5"/>
            <p:cNvSpPr/>
            <p:nvPr/>
          </p:nvSpPr>
          <p:spPr>
            <a:xfrm>
              <a:off x="4811969" y="510137"/>
              <a:ext cx="212353" cy="779013"/>
            </a:xfrm>
            <a:custGeom>
              <a:avLst/>
              <a:gdLst/>
              <a:ahLst/>
              <a:cxnLst/>
              <a:rect l="l" t="t" r="r" b="b"/>
              <a:pathLst>
                <a:path w="9722" h="35665" extrusionOk="0">
                  <a:moveTo>
                    <a:pt x="6442" y="0"/>
                  </a:moveTo>
                  <a:cubicBezTo>
                    <a:pt x="6418" y="0"/>
                    <a:pt x="6371" y="71"/>
                    <a:pt x="6418" y="95"/>
                  </a:cubicBezTo>
                  <a:cubicBezTo>
                    <a:pt x="8660" y="5828"/>
                    <a:pt x="9509" y="12034"/>
                    <a:pt x="8896" y="18145"/>
                  </a:cubicBezTo>
                  <a:cubicBezTo>
                    <a:pt x="8542" y="21566"/>
                    <a:pt x="7740" y="24610"/>
                    <a:pt x="6489" y="27182"/>
                  </a:cubicBezTo>
                  <a:cubicBezTo>
                    <a:pt x="5144" y="30037"/>
                    <a:pt x="3021" y="32751"/>
                    <a:pt x="48" y="35511"/>
                  </a:cubicBezTo>
                  <a:cubicBezTo>
                    <a:pt x="0" y="35558"/>
                    <a:pt x="0" y="35606"/>
                    <a:pt x="48" y="35629"/>
                  </a:cubicBezTo>
                  <a:cubicBezTo>
                    <a:pt x="59" y="35653"/>
                    <a:pt x="77" y="35665"/>
                    <a:pt x="98" y="35665"/>
                  </a:cubicBezTo>
                  <a:cubicBezTo>
                    <a:pt x="118" y="35665"/>
                    <a:pt x="142" y="35653"/>
                    <a:pt x="166" y="35629"/>
                  </a:cubicBezTo>
                  <a:cubicBezTo>
                    <a:pt x="3139" y="32868"/>
                    <a:pt x="5262" y="30131"/>
                    <a:pt x="6654" y="27253"/>
                  </a:cubicBezTo>
                  <a:cubicBezTo>
                    <a:pt x="7881" y="24705"/>
                    <a:pt x="8707" y="21637"/>
                    <a:pt x="9061" y="18169"/>
                  </a:cubicBezTo>
                  <a:cubicBezTo>
                    <a:pt x="9722" y="12034"/>
                    <a:pt x="8872" y="5781"/>
                    <a:pt x="6583" y="47"/>
                  </a:cubicBezTo>
                  <a:cubicBezTo>
                    <a:pt x="6583" y="0"/>
                    <a:pt x="6536" y="0"/>
                    <a:pt x="64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5"/>
            <p:cNvSpPr/>
            <p:nvPr/>
          </p:nvSpPr>
          <p:spPr>
            <a:xfrm>
              <a:off x="4308434" y="502601"/>
              <a:ext cx="612289" cy="136778"/>
            </a:xfrm>
            <a:custGeom>
              <a:avLst/>
              <a:gdLst/>
              <a:ahLst/>
              <a:cxnLst/>
              <a:rect l="l" t="t" r="r" b="b"/>
              <a:pathLst>
                <a:path w="28032" h="6262" extrusionOk="0">
                  <a:moveTo>
                    <a:pt x="13097" y="161"/>
                  </a:moveTo>
                  <a:cubicBezTo>
                    <a:pt x="14111" y="161"/>
                    <a:pt x="15133" y="347"/>
                    <a:pt x="16140" y="534"/>
                  </a:cubicBezTo>
                  <a:cubicBezTo>
                    <a:pt x="16470" y="581"/>
                    <a:pt x="16753" y="652"/>
                    <a:pt x="17084" y="699"/>
                  </a:cubicBezTo>
                  <a:cubicBezTo>
                    <a:pt x="18699" y="981"/>
                    <a:pt x="20347" y="1119"/>
                    <a:pt x="21952" y="1119"/>
                  </a:cubicBezTo>
                  <a:cubicBezTo>
                    <a:pt x="23980" y="1119"/>
                    <a:pt x="25939" y="898"/>
                    <a:pt x="27678" y="463"/>
                  </a:cubicBezTo>
                  <a:lnTo>
                    <a:pt x="27678" y="463"/>
                  </a:lnTo>
                  <a:cubicBezTo>
                    <a:pt x="24885" y="2798"/>
                    <a:pt x="21227" y="4119"/>
                    <a:pt x="17581" y="4119"/>
                  </a:cubicBezTo>
                  <a:cubicBezTo>
                    <a:pt x="17100" y="4119"/>
                    <a:pt x="16619" y="4096"/>
                    <a:pt x="16140" y="4050"/>
                  </a:cubicBezTo>
                  <a:cubicBezTo>
                    <a:pt x="15456" y="3955"/>
                    <a:pt x="14771" y="3861"/>
                    <a:pt x="14134" y="3743"/>
                  </a:cubicBezTo>
                  <a:cubicBezTo>
                    <a:pt x="13071" y="3577"/>
                    <a:pt x="11984" y="3399"/>
                    <a:pt x="10906" y="3399"/>
                  </a:cubicBezTo>
                  <a:cubicBezTo>
                    <a:pt x="10454" y="3399"/>
                    <a:pt x="10003" y="3430"/>
                    <a:pt x="9557" y="3507"/>
                  </a:cubicBezTo>
                  <a:cubicBezTo>
                    <a:pt x="8354" y="3719"/>
                    <a:pt x="7197" y="4286"/>
                    <a:pt x="6112" y="4781"/>
                  </a:cubicBezTo>
                  <a:cubicBezTo>
                    <a:pt x="5687" y="4993"/>
                    <a:pt x="5310" y="5159"/>
                    <a:pt x="4909" y="5347"/>
                  </a:cubicBezTo>
                  <a:cubicBezTo>
                    <a:pt x="3679" y="5860"/>
                    <a:pt x="2622" y="6125"/>
                    <a:pt x="1685" y="6125"/>
                  </a:cubicBezTo>
                  <a:cubicBezTo>
                    <a:pt x="1328" y="6125"/>
                    <a:pt x="987" y="6086"/>
                    <a:pt x="661" y="6008"/>
                  </a:cubicBezTo>
                  <a:cubicBezTo>
                    <a:pt x="2738" y="5937"/>
                    <a:pt x="4696" y="4640"/>
                    <a:pt x="6395" y="3342"/>
                  </a:cubicBezTo>
                  <a:lnTo>
                    <a:pt x="6725" y="3106"/>
                  </a:lnTo>
                  <a:cubicBezTo>
                    <a:pt x="8448" y="1832"/>
                    <a:pt x="10218" y="463"/>
                    <a:pt x="12294" y="204"/>
                  </a:cubicBezTo>
                  <a:cubicBezTo>
                    <a:pt x="12561" y="174"/>
                    <a:pt x="12829" y="161"/>
                    <a:pt x="13097" y="161"/>
                  </a:cubicBezTo>
                  <a:close/>
                  <a:moveTo>
                    <a:pt x="13113" y="0"/>
                  </a:moveTo>
                  <a:cubicBezTo>
                    <a:pt x="12817" y="0"/>
                    <a:pt x="12520" y="19"/>
                    <a:pt x="12223" y="62"/>
                  </a:cubicBezTo>
                  <a:cubicBezTo>
                    <a:pt x="10052" y="322"/>
                    <a:pt x="8283" y="1690"/>
                    <a:pt x="6560" y="2988"/>
                  </a:cubicBezTo>
                  <a:lnTo>
                    <a:pt x="6230" y="3224"/>
                  </a:lnTo>
                  <a:cubicBezTo>
                    <a:pt x="4542" y="4485"/>
                    <a:pt x="2552" y="5853"/>
                    <a:pt x="406" y="5853"/>
                  </a:cubicBezTo>
                  <a:cubicBezTo>
                    <a:pt x="303" y="5853"/>
                    <a:pt x="199" y="5849"/>
                    <a:pt x="95" y="5843"/>
                  </a:cubicBezTo>
                  <a:cubicBezTo>
                    <a:pt x="24" y="5843"/>
                    <a:pt x="1" y="5867"/>
                    <a:pt x="1" y="5890"/>
                  </a:cubicBezTo>
                  <a:cubicBezTo>
                    <a:pt x="1" y="5937"/>
                    <a:pt x="24" y="5984"/>
                    <a:pt x="72" y="5984"/>
                  </a:cubicBezTo>
                  <a:cubicBezTo>
                    <a:pt x="564" y="6169"/>
                    <a:pt x="1092" y="6262"/>
                    <a:pt x="1664" y="6262"/>
                  </a:cubicBezTo>
                  <a:cubicBezTo>
                    <a:pt x="2626" y="6262"/>
                    <a:pt x="3712" y="5998"/>
                    <a:pt x="4956" y="5465"/>
                  </a:cubicBezTo>
                  <a:cubicBezTo>
                    <a:pt x="5381" y="5277"/>
                    <a:pt x="5782" y="5064"/>
                    <a:pt x="6159" y="4899"/>
                  </a:cubicBezTo>
                  <a:cubicBezTo>
                    <a:pt x="7221" y="4404"/>
                    <a:pt x="8377" y="3861"/>
                    <a:pt x="9557" y="3649"/>
                  </a:cubicBezTo>
                  <a:cubicBezTo>
                    <a:pt x="10003" y="3572"/>
                    <a:pt x="10452" y="3540"/>
                    <a:pt x="10900" y="3540"/>
                  </a:cubicBezTo>
                  <a:cubicBezTo>
                    <a:pt x="11968" y="3540"/>
                    <a:pt x="13033" y="3718"/>
                    <a:pt x="14064" y="3885"/>
                  </a:cubicBezTo>
                  <a:cubicBezTo>
                    <a:pt x="14724" y="4002"/>
                    <a:pt x="15409" y="4120"/>
                    <a:pt x="16069" y="4191"/>
                  </a:cubicBezTo>
                  <a:cubicBezTo>
                    <a:pt x="16544" y="4236"/>
                    <a:pt x="17021" y="4258"/>
                    <a:pt x="17498" y="4258"/>
                  </a:cubicBezTo>
                  <a:cubicBezTo>
                    <a:pt x="21293" y="4258"/>
                    <a:pt x="25111" y="2860"/>
                    <a:pt x="27961" y="345"/>
                  </a:cubicBezTo>
                  <a:cubicBezTo>
                    <a:pt x="27985" y="345"/>
                    <a:pt x="28032" y="298"/>
                    <a:pt x="27985" y="274"/>
                  </a:cubicBezTo>
                  <a:cubicBezTo>
                    <a:pt x="27961" y="227"/>
                    <a:pt x="27938" y="227"/>
                    <a:pt x="27843" y="227"/>
                  </a:cubicBezTo>
                  <a:cubicBezTo>
                    <a:pt x="26059" y="727"/>
                    <a:pt x="23995" y="980"/>
                    <a:pt x="21852" y="980"/>
                  </a:cubicBezTo>
                  <a:cubicBezTo>
                    <a:pt x="20256" y="980"/>
                    <a:pt x="18615" y="840"/>
                    <a:pt x="17013" y="558"/>
                  </a:cubicBezTo>
                  <a:cubicBezTo>
                    <a:pt x="16706" y="510"/>
                    <a:pt x="16400" y="440"/>
                    <a:pt x="16069" y="392"/>
                  </a:cubicBezTo>
                  <a:cubicBezTo>
                    <a:pt x="15105" y="210"/>
                    <a:pt x="14112" y="0"/>
                    <a:pt x="131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5"/>
            <p:cNvSpPr/>
            <p:nvPr/>
          </p:nvSpPr>
          <p:spPr>
            <a:xfrm>
              <a:off x="4816097" y="509919"/>
              <a:ext cx="153072" cy="764924"/>
            </a:xfrm>
            <a:custGeom>
              <a:avLst/>
              <a:gdLst/>
              <a:ahLst/>
              <a:cxnLst/>
              <a:rect l="l" t="t" r="r" b="b"/>
              <a:pathLst>
                <a:path w="7008" h="35020" extrusionOk="0">
                  <a:moveTo>
                    <a:pt x="6630" y="1"/>
                  </a:moveTo>
                  <a:cubicBezTo>
                    <a:pt x="6594" y="1"/>
                    <a:pt x="6577" y="23"/>
                    <a:pt x="6560" y="57"/>
                  </a:cubicBezTo>
                  <a:cubicBezTo>
                    <a:pt x="5333" y="2323"/>
                    <a:pt x="4955" y="5201"/>
                    <a:pt x="5380" y="8906"/>
                  </a:cubicBezTo>
                  <a:cubicBezTo>
                    <a:pt x="5498" y="10109"/>
                    <a:pt x="5687" y="11336"/>
                    <a:pt x="5899" y="12516"/>
                  </a:cubicBezTo>
                  <a:cubicBezTo>
                    <a:pt x="6206" y="14262"/>
                    <a:pt x="6489" y="16055"/>
                    <a:pt x="6583" y="17825"/>
                  </a:cubicBezTo>
                  <a:cubicBezTo>
                    <a:pt x="6866" y="24077"/>
                    <a:pt x="4412" y="30448"/>
                    <a:pt x="24" y="34884"/>
                  </a:cubicBezTo>
                  <a:cubicBezTo>
                    <a:pt x="0" y="34908"/>
                    <a:pt x="0" y="34978"/>
                    <a:pt x="24" y="35002"/>
                  </a:cubicBezTo>
                  <a:cubicBezTo>
                    <a:pt x="36" y="35014"/>
                    <a:pt x="59" y="35020"/>
                    <a:pt x="83" y="35020"/>
                  </a:cubicBezTo>
                  <a:cubicBezTo>
                    <a:pt x="106" y="35020"/>
                    <a:pt x="130" y="35014"/>
                    <a:pt x="142" y="35002"/>
                  </a:cubicBezTo>
                  <a:cubicBezTo>
                    <a:pt x="4578" y="30519"/>
                    <a:pt x="7008" y="24125"/>
                    <a:pt x="6725" y="17825"/>
                  </a:cubicBezTo>
                  <a:cubicBezTo>
                    <a:pt x="6630" y="16031"/>
                    <a:pt x="6347" y="14238"/>
                    <a:pt x="6041" y="12492"/>
                  </a:cubicBezTo>
                  <a:cubicBezTo>
                    <a:pt x="5875" y="11312"/>
                    <a:pt x="5663" y="10109"/>
                    <a:pt x="5521" y="8906"/>
                  </a:cubicBezTo>
                  <a:cubicBezTo>
                    <a:pt x="5097" y="5225"/>
                    <a:pt x="5474" y="2370"/>
                    <a:pt x="6701" y="128"/>
                  </a:cubicBezTo>
                  <a:cubicBezTo>
                    <a:pt x="6725" y="105"/>
                    <a:pt x="6701" y="81"/>
                    <a:pt x="6701" y="57"/>
                  </a:cubicBezTo>
                  <a:lnTo>
                    <a:pt x="6678" y="10"/>
                  </a:lnTo>
                  <a:cubicBezTo>
                    <a:pt x="6659" y="4"/>
                    <a:pt x="6643" y="1"/>
                    <a:pt x="66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5"/>
            <p:cNvSpPr/>
            <p:nvPr/>
          </p:nvSpPr>
          <p:spPr>
            <a:xfrm>
              <a:off x="4673335" y="721441"/>
              <a:ext cx="99493" cy="656826"/>
            </a:xfrm>
            <a:custGeom>
              <a:avLst/>
              <a:gdLst/>
              <a:ahLst/>
              <a:cxnLst/>
              <a:rect l="l" t="t" r="r" b="b"/>
              <a:pathLst>
                <a:path w="4555" h="30071" extrusionOk="0">
                  <a:moveTo>
                    <a:pt x="4507" y="0"/>
                  </a:moveTo>
                  <a:cubicBezTo>
                    <a:pt x="4483" y="0"/>
                    <a:pt x="4413" y="47"/>
                    <a:pt x="4413" y="71"/>
                  </a:cubicBezTo>
                  <a:cubicBezTo>
                    <a:pt x="4035" y="2195"/>
                    <a:pt x="3186" y="4224"/>
                    <a:pt x="2383" y="6206"/>
                  </a:cubicBezTo>
                  <a:cubicBezTo>
                    <a:pt x="1463" y="8447"/>
                    <a:pt x="496" y="10736"/>
                    <a:pt x="189" y="13166"/>
                  </a:cubicBezTo>
                  <a:cubicBezTo>
                    <a:pt x="0" y="14747"/>
                    <a:pt x="47" y="16564"/>
                    <a:pt x="378" y="18759"/>
                  </a:cubicBezTo>
                  <a:cubicBezTo>
                    <a:pt x="968" y="22652"/>
                    <a:pt x="2124" y="26474"/>
                    <a:pt x="3776" y="30037"/>
                  </a:cubicBezTo>
                  <a:cubicBezTo>
                    <a:pt x="3792" y="30054"/>
                    <a:pt x="3821" y="30070"/>
                    <a:pt x="3853" y="30070"/>
                  </a:cubicBezTo>
                  <a:cubicBezTo>
                    <a:pt x="3866" y="30070"/>
                    <a:pt x="3880" y="30068"/>
                    <a:pt x="3893" y="30061"/>
                  </a:cubicBezTo>
                  <a:cubicBezTo>
                    <a:pt x="3917" y="30037"/>
                    <a:pt x="3941" y="29966"/>
                    <a:pt x="3917" y="29943"/>
                  </a:cubicBezTo>
                  <a:cubicBezTo>
                    <a:pt x="2265" y="26403"/>
                    <a:pt x="1109" y="22628"/>
                    <a:pt x="543" y="18735"/>
                  </a:cubicBezTo>
                  <a:cubicBezTo>
                    <a:pt x="236" y="16564"/>
                    <a:pt x="165" y="14795"/>
                    <a:pt x="378" y="13190"/>
                  </a:cubicBezTo>
                  <a:cubicBezTo>
                    <a:pt x="661" y="10807"/>
                    <a:pt x="1605" y="8495"/>
                    <a:pt x="2525" y="6300"/>
                  </a:cubicBezTo>
                  <a:cubicBezTo>
                    <a:pt x="3327" y="4318"/>
                    <a:pt x="4177" y="2242"/>
                    <a:pt x="4554" y="118"/>
                  </a:cubicBezTo>
                  <a:lnTo>
                    <a:pt x="4554" y="71"/>
                  </a:lnTo>
                  <a:cubicBezTo>
                    <a:pt x="4554" y="47"/>
                    <a:pt x="4531" y="47"/>
                    <a:pt x="4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5"/>
            <p:cNvSpPr/>
            <p:nvPr/>
          </p:nvSpPr>
          <p:spPr>
            <a:xfrm>
              <a:off x="4719204" y="704950"/>
              <a:ext cx="63409" cy="662286"/>
            </a:xfrm>
            <a:custGeom>
              <a:avLst/>
              <a:gdLst/>
              <a:ahLst/>
              <a:cxnLst/>
              <a:rect l="l" t="t" r="r" b="b"/>
              <a:pathLst>
                <a:path w="2903" h="30321" extrusionOk="0">
                  <a:moveTo>
                    <a:pt x="2667" y="0"/>
                  </a:moveTo>
                  <a:cubicBezTo>
                    <a:pt x="2619" y="0"/>
                    <a:pt x="2572" y="47"/>
                    <a:pt x="2572" y="95"/>
                  </a:cubicBezTo>
                  <a:cubicBezTo>
                    <a:pt x="2714" y="5073"/>
                    <a:pt x="2336" y="10052"/>
                    <a:pt x="1487" y="14960"/>
                  </a:cubicBezTo>
                  <a:cubicBezTo>
                    <a:pt x="1369" y="15668"/>
                    <a:pt x="1251" y="16375"/>
                    <a:pt x="1109" y="17083"/>
                  </a:cubicBezTo>
                  <a:cubicBezTo>
                    <a:pt x="779" y="18759"/>
                    <a:pt x="425" y="20528"/>
                    <a:pt x="260" y="22274"/>
                  </a:cubicBezTo>
                  <a:cubicBezTo>
                    <a:pt x="0" y="24398"/>
                    <a:pt x="944" y="27040"/>
                    <a:pt x="1699" y="29188"/>
                  </a:cubicBezTo>
                  <a:cubicBezTo>
                    <a:pt x="1817" y="29542"/>
                    <a:pt x="1935" y="29943"/>
                    <a:pt x="2053" y="30249"/>
                  </a:cubicBezTo>
                  <a:cubicBezTo>
                    <a:pt x="2053" y="30320"/>
                    <a:pt x="2100" y="30320"/>
                    <a:pt x="2124" y="30320"/>
                  </a:cubicBezTo>
                  <a:cubicBezTo>
                    <a:pt x="2195" y="30320"/>
                    <a:pt x="2195" y="30249"/>
                    <a:pt x="2195" y="30226"/>
                  </a:cubicBezTo>
                  <a:cubicBezTo>
                    <a:pt x="2077" y="29896"/>
                    <a:pt x="1959" y="29518"/>
                    <a:pt x="1841" y="29164"/>
                  </a:cubicBezTo>
                  <a:cubicBezTo>
                    <a:pt x="1109" y="27040"/>
                    <a:pt x="189" y="24374"/>
                    <a:pt x="401" y="22298"/>
                  </a:cubicBezTo>
                  <a:cubicBezTo>
                    <a:pt x="567" y="20552"/>
                    <a:pt x="920" y="18782"/>
                    <a:pt x="1251" y="17107"/>
                  </a:cubicBezTo>
                  <a:cubicBezTo>
                    <a:pt x="1392" y="16399"/>
                    <a:pt x="1534" y="15691"/>
                    <a:pt x="1652" y="14983"/>
                  </a:cubicBezTo>
                  <a:cubicBezTo>
                    <a:pt x="2525" y="10075"/>
                    <a:pt x="2902" y="5073"/>
                    <a:pt x="2761" y="71"/>
                  </a:cubicBezTo>
                  <a:lnTo>
                    <a:pt x="2761" y="47"/>
                  </a:lnTo>
                  <a:cubicBezTo>
                    <a:pt x="2761" y="24"/>
                    <a:pt x="2714" y="24"/>
                    <a:pt x="26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5"/>
            <p:cNvSpPr/>
            <p:nvPr/>
          </p:nvSpPr>
          <p:spPr>
            <a:xfrm>
              <a:off x="4459955" y="1102877"/>
              <a:ext cx="298434" cy="547810"/>
            </a:xfrm>
            <a:custGeom>
              <a:avLst/>
              <a:gdLst/>
              <a:ahLst/>
              <a:cxnLst/>
              <a:rect l="l" t="t" r="r" b="b"/>
              <a:pathLst>
                <a:path w="13663" h="25080" extrusionOk="0">
                  <a:moveTo>
                    <a:pt x="1704" y="0"/>
                  </a:moveTo>
                  <a:cubicBezTo>
                    <a:pt x="1700" y="0"/>
                    <a:pt x="1700" y="13"/>
                    <a:pt x="1700" y="45"/>
                  </a:cubicBezTo>
                  <a:cubicBezTo>
                    <a:pt x="1652" y="45"/>
                    <a:pt x="1629" y="69"/>
                    <a:pt x="1629" y="92"/>
                  </a:cubicBezTo>
                  <a:cubicBezTo>
                    <a:pt x="1039" y="5496"/>
                    <a:pt x="3115" y="10451"/>
                    <a:pt x="4956" y="13683"/>
                  </a:cubicBezTo>
                  <a:cubicBezTo>
                    <a:pt x="7221" y="17694"/>
                    <a:pt x="10265" y="21328"/>
                    <a:pt x="13214" y="24702"/>
                  </a:cubicBezTo>
                  <a:cubicBezTo>
                    <a:pt x="7834" y="21446"/>
                    <a:pt x="3658" y="16255"/>
                    <a:pt x="1629" y="10333"/>
                  </a:cubicBezTo>
                  <a:cubicBezTo>
                    <a:pt x="355" y="6605"/>
                    <a:pt x="166" y="3278"/>
                    <a:pt x="1063" y="423"/>
                  </a:cubicBezTo>
                  <a:cubicBezTo>
                    <a:pt x="1063" y="399"/>
                    <a:pt x="1039" y="328"/>
                    <a:pt x="992" y="328"/>
                  </a:cubicBezTo>
                  <a:cubicBezTo>
                    <a:pt x="968" y="328"/>
                    <a:pt x="921" y="352"/>
                    <a:pt x="921" y="399"/>
                  </a:cubicBezTo>
                  <a:cubicBezTo>
                    <a:pt x="1" y="3278"/>
                    <a:pt x="213" y="6652"/>
                    <a:pt x="1464" y="10380"/>
                  </a:cubicBezTo>
                  <a:cubicBezTo>
                    <a:pt x="3540" y="16491"/>
                    <a:pt x="7952" y="21823"/>
                    <a:pt x="13545" y="25080"/>
                  </a:cubicBezTo>
                  <a:cubicBezTo>
                    <a:pt x="13568" y="25080"/>
                    <a:pt x="13592" y="25080"/>
                    <a:pt x="13615" y="25056"/>
                  </a:cubicBezTo>
                  <a:cubicBezTo>
                    <a:pt x="13662" y="25009"/>
                    <a:pt x="13662" y="24985"/>
                    <a:pt x="13615" y="24962"/>
                  </a:cubicBezTo>
                  <a:cubicBezTo>
                    <a:pt x="10595" y="21517"/>
                    <a:pt x="7433" y="17742"/>
                    <a:pt x="5074" y="13612"/>
                  </a:cubicBezTo>
                  <a:cubicBezTo>
                    <a:pt x="3233" y="10380"/>
                    <a:pt x="1181" y="5425"/>
                    <a:pt x="1747" y="92"/>
                  </a:cubicBezTo>
                  <a:lnTo>
                    <a:pt x="1747" y="45"/>
                  </a:lnTo>
                  <a:cubicBezTo>
                    <a:pt x="1721" y="19"/>
                    <a:pt x="1709" y="0"/>
                    <a:pt x="17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5"/>
            <p:cNvSpPr/>
            <p:nvPr/>
          </p:nvSpPr>
          <p:spPr>
            <a:xfrm>
              <a:off x="4001263" y="760015"/>
              <a:ext cx="691162" cy="363066"/>
            </a:xfrm>
            <a:custGeom>
              <a:avLst/>
              <a:gdLst/>
              <a:ahLst/>
              <a:cxnLst/>
              <a:rect l="l" t="t" r="r" b="b"/>
              <a:pathLst>
                <a:path w="31643" h="16622" extrusionOk="0">
                  <a:moveTo>
                    <a:pt x="31567" y="1"/>
                  </a:moveTo>
                  <a:cubicBezTo>
                    <a:pt x="31545" y="1"/>
                    <a:pt x="31524" y="24"/>
                    <a:pt x="31524" y="75"/>
                  </a:cubicBezTo>
                  <a:cubicBezTo>
                    <a:pt x="30038" y="1160"/>
                    <a:pt x="28150" y="1514"/>
                    <a:pt x="26357" y="1844"/>
                  </a:cubicBezTo>
                  <a:cubicBezTo>
                    <a:pt x="24587" y="2175"/>
                    <a:pt x="22794" y="2481"/>
                    <a:pt x="21284" y="3496"/>
                  </a:cubicBezTo>
                  <a:cubicBezTo>
                    <a:pt x="19774" y="4487"/>
                    <a:pt x="18783" y="6068"/>
                    <a:pt x="17815" y="7554"/>
                  </a:cubicBezTo>
                  <a:cubicBezTo>
                    <a:pt x="17462" y="8097"/>
                    <a:pt x="17060" y="8687"/>
                    <a:pt x="16683" y="9206"/>
                  </a:cubicBezTo>
                  <a:cubicBezTo>
                    <a:pt x="13436" y="13743"/>
                    <a:pt x="7858" y="16481"/>
                    <a:pt x="2297" y="16481"/>
                  </a:cubicBezTo>
                  <a:cubicBezTo>
                    <a:pt x="1553" y="16481"/>
                    <a:pt x="809" y="16432"/>
                    <a:pt x="72" y="16332"/>
                  </a:cubicBezTo>
                  <a:cubicBezTo>
                    <a:pt x="48" y="16332"/>
                    <a:pt x="1" y="16355"/>
                    <a:pt x="1" y="16379"/>
                  </a:cubicBezTo>
                  <a:cubicBezTo>
                    <a:pt x="1" y="16403"/>
                    <a:pt x="25" y="16473"/>
                    <a:pt x="48" y="16473"/>
                  </a:cubicBezTo>
                  <a:cubicBezTo>
                    <a:pt x="784" y="16573"/>
                    <a:pt x="1527" y="16622"/>
                    <a:pt x="2270" y="16622"/>
                  </a:cubicBezTo>
                  <a:cubicBezTo>
                    <a:pt x="7870" y="16622"/>
                    <a:pt x="13531" y="13862"/>
                    <a:pt x="16801" y="9300"/>
                  </a:cubicBezTo>
                  <a:cubicBezTo>
                    <a:pt x="17178" y="8734"/>
                    <a:pt x="17579" y="8192"/>
                    <a:pt x="17933" y="7625"/>
                  </a:cubicBezTo>
                  <a:cubicBezTo>
                    <a:pt x="18877" y="6115"/>
                    <a:pt x="19868" y="4581"/>
                    <a:pt x="21355" y="3567"/>
                  </a:cubicBezTo>
                  <a:cubicBezTo>
                    <a:pt x="22818" y="2576"/>
                    <a:pt x="24611" y="2245"/>
                    <a:pt x="26357" y="1915"/>
                  </a:cubicBezTo>
                  <a:cubicBezTo>
                    <a:pt x="28197" y="1585"/>
                    <a:pt x="30085" y="1231"/>
                    <a:pt x="31571" y="122"/>
                  </a:cubicBezTo>
                  <a:cubicBezTo>
                    <a:pt x="31619" y="122"/>
                    <a:pt x="31642" y="75"/>
                    <a:pt x="31619" y="51"/>
                  </a:cubicBezTo>
                  <a:cubicBezTo>
                    <a:pt x="31608" y="18"/>
                    <a:pt x="31587" y="1"/>
                    <a:pt x="315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5"/>
            <p:cNvSpPr/>
            <p:nvPr/>
          </p:nvSpPr>
          <p:spPr>
            <a:xfrm>
              <a:off x="3991477" y="755450"/>
              <a:ext cx="662811" cy="355050"/>
            </a:xfrm>
            <a:custGeom>
              <a:avLst/>
              <a:gdLst/>
              <a:ahLst/>
              <a:cxnLst/>
              <a:rect l="l" t="t" r="r" b="b"/>
              <a:pathLst>
                <a:path w="30345" h="16255" extrusionOk="0">
                  <a:moveTo>
                    <a:pt x="30226" y="1"/>
                  </a:moveTo>
                  <a:cubicBezTo>
                    <a:pt x="24634" y="661"/>
                    <a:pt x="19207" y="3375"/>
                    <a:pt x="15338" y="7480"/>
                  </a:cubicBezTo>
                  <a:cubicBezTo>
                    <a:pt x="14771" y="8070"/>
                    <a:pt x="14252" y="8684"/>
                    <a:pt x="13710" y="9297"/>
                  </a:cubicBezTo>
                  <a:cubicBezTo>
                    <a:pt x="12884" y="10265"/>
                    <a:pt x="12034" y="11279"/>
                    <a:pt x="11067" y="12152"/>
                  </a:cubicBezTo>
                  <a:cubicBezTo>
                    <a:pt x="8267" y="14665"/>
                    <a:pt x="4623" y="16066"/>
                    <a:pt x="885" y="16066"/>
                  </a:cubicBezTo>
                  <a:cubicBezTo>
                    <a:pt x="622" y="16066"/>
                    <a:pt x="359" y="16059"/>
                    <a:pt x="95" y="16045"/>
                  </a:cubicBezTo>
                  <a:cubicBezTo>
                    <a:pt x="24" y="16045"/>
                    <a:pt x="1" y="16116"/>
                    <a:pt x="1" y="16140"/>
                  </a:cubicBezTo>
                  <a:cubicBezTo>
                    <a:pt x="1" y="16211"/>
                    <a:pt x="48" y="16234"/>
                    <a:pt x="95" y="16234"/>
                  </a:cubicBezTo>
                  <a:cubicBezTo>
                    <a:pt x="353" y="16248"/>
                    <a:pt x="611" y="16254"/>
                    <a:pt x="869" y="16254"/>
                  </a:cubicBezTo>
                  <a:cubicBezTo>
                    <a:pt x="4642" y="16254"/>
                    <a:pt x="8358" y="14812"/>
                    <a:pt x="11185" y="12294"/>
                  </a:cubicBezTo>
                  <a:cubicBezTo>
                    <a:pt x="12152" y="11397"/>
                    <a:pt x="13025" y="10383"/>
                    <a:pt x="13851" y="9415"/>
                  </a:cubicBezTo>
                  <a:cubicBezTo>
                    <a:pt x="14394" y="8825"/>
                    <a:pt x="14913" y="8188"/>
                    <a:pt x="15479" y="7598"/>
                  </a:cubicBezTo>
                  <a:cubicBezTo>
                    <a:pt x="19349" y="3516"/>
                    <a:pt x="24752" y="803"/>
                    <a:pt x="30297" y="166"/>
                  </a:cubicBezTo>
                  <a:cubicBezTo>
                    <a:pt x="30321" y="166"/>
                    <a:pt x="30344" y="95"/>
                    <a:pt x="30344" y="71"/>
                  </a:cubicBezTo>
                  <a:lnTo>
                    <a:pt x="30344" y="48"/>
                  </a:lnTo>
                  <a:cubicBezTo>
                    <a:pt x="30344" y="24"/>
                    <a:pt x="30321" y="24"/>
                    <a:pt x="302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5"/>
            <p:cNvSpPr/>
            <p:nvPr/>
          </p:nvSpPr>
          <p:spPr>
            <a:xfrm>
              <a:off x="3883248" y="1140664"/>
              <a:ext cx="574676" cy="411338"/>
            </a:xfrm>
            <a:custGeom>
              <a:avLst/>
              <a:gdLst/>
              <a:ahLst/>
              <a:cxnLst/>
              <a:rect l="l" t="t" r="r" b="b"/>
              <a:pathLst>
                <a:path w="26310" h="18832" extrusionOk="0">
                  <a:moveTo>
                    <a:pt x="26284" y="1"/>
                  </a:moveTo>
                  <a:cubicBezTo>
                    <a:pt x="26281" y="1"/>
                    <a:pt x="26270" y="22"/>
                    <a:pt x="26239" y="85"/>
                  </a:cubicBezTo>
                  <a:cubicBezTo>
                    <a:pt x="26224" y="70"/>
                    <a:pt x="26212" y="64"/>
                    <a:pt x="26200" y="64"/>
                  </a:cubicBezTo>
                  <a:cubicBezTo>
                    <a:pt x="26175" y="64"/>
                    <a:pt x="26153" y="92"/>
                    <a:pt x="26121" y="108"/>
                  </a:cubicBezTo>
                  <a:cubicBezTo>
                    <a:pt x="25366" y="1548"/>
                    <a:pt x="23879" y="2562"/>
                    <a:pt x="22629" y="3412"/>
                  </a:cubicBezTo>
                  <a:lnTo>
                    <a:pt x="260" y="18560"/>
                  </a:lnTo>
                  <a:cubicBezTo>
                    <a:pt x="1086" y="16861"/>
                    <a:pt x="2242" y="15327"/>
                    <a:pt x="3752" y="14029"/>
                  </a:cubicBezTo>
                  <a:cubicBezTo>
                    <a:pt x="5286" y="12708"/>
                    <a:pt x="7056" y="11576"/>
                    <a:pt x="8731" y="10490"/>
                  </a:cubicBezTo>
                  <a:lnTo>
                    <a:pt x="22204" y="1878"/>
                  </a:lnTo>
                  <a:cubicBezTo>
                    <a:pt x="22227" y="1854"/>
                    <a:pt x="22275" y="1784"/>
                    <a:pt x="22227" y="1760"/>
                  </a:cubicBezTo>
                  <a:cubicBezTo>
                    <a:pt x="22211" y="1744"/>
                    <a:pt x="22184" y="1716"/>
                    <a:pt x="22153" y="1716"/>
                  </a:cubicBezTo>
                  <a:cubicBezTo>
                    <a:pt x="22139" y="1716"/>
                    <a:pt x="22124" y="1722"/>
                    <a:pt x="22109" y="1736"/>
                  </a:cubicBezTo>
                  <a:lnTo>
                    <a:pt x="8637" y="10349"/>
                  </a:lnTo>
                  <a:cubicBezTo>
                    <a:pt x="6938" y="11410"/>
                    <a:pt x="5192" y="12519"/>
                    <a:pt x="3634" y="13888"/>
                  </a:cubicBezTo>
                  <a:cubicBezTo>
                    <a:pt x="2030" y="15233"/>
                    <a:pt x="826" y="16861"/>
                    <a:pt x="1" y="18725"/>
                  </a:cubicBezTo>
                  <a:cubicBezTo>
                    <a:pt x="1" y="18749"/>
                    <a:pt x="1" y="18772"/>
                    <a:pt x="24" y="18796"/>
                  </a:cubicBezTo>
                  <a:cubicBezTo>
                    <a:pt x="36" y="18819"/>
                    <a:pt x="54" y="18831"/>
                    <a:pt x="71" y="18831"/>
                  </a:cubicBezTo>
                  <a:cubicBezTo>
                    <a:pt x="89" y="18831"/>
                    <a:pt x="107" y="18819"/>
                    <a:pt x="119" y="18796"/>
                  </a:cubicBezTo>
                  <a:lnTo>
                    <a:pt x="22699" y="3459"/>
                  </a:lnTo>
                  <a:cubicBezTo>
                    <a:pt x="23997" y="2609"/>
                    <a:pt x="25484" y="1618"/>
                    <a:pt x="26286" y="108"/>
                  </a:cubicBezTo>
                  <a:cubicBezTo>
                    <a:pt x="26309" y="85"/>
                    <a:pt x="26286" y="37"/>
                    <a:pt x="26286" y="14"/>
                  </a:cubicBezTo>
                  <a:cubicBezTo>
                    <a:pt x="26286" y="6"/>
                    <a:pt x="26286" y="1"/>
                    <a:pt x="262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5"/>
            <p:cNvSpPr/>
            <p:nvPr/>
          </p:nvSpPr>
          <p:spPr>
            <a:xfrm>
              <a:off x="4087344" y="1324120"/>
              <a:ext cx="311824" cy="627557"/>
            </a:xfrm>
            <a:custGeom>
              <a:avLst/>
              <a:gdLst/>
              <a:ahLst/>
              <a:cxnLst/>
              <a:rect l="l" t="t" r="r" b="b"/>
              <a:pathLst>
                <a:path w="14276" h="28731" extrusionOk="0">
                  <a:moveTo>
                    <a:pt x="13874" y="416"/>
                  </a:moveTo>
                  <a:lnTo>
                    <a:pt x="13874" y="416"/>
                  </a:lnTo>
                  <a:cubicBezTo>
                    <a:pt x="12034" y="2941"/>
                    <a:pt x="11208" y="6338"/>
                    <a:pt x="10406" y="9642"/>
                  </a:cubicBezTo>
                  <a:cubicBezTo>
                    <a:pt x="9651" y="12851"/>
                    <a:pt x="8825" y="16225"/>
                    <a:pt x="7079" y="18702"/>
                  </a:cubicBezTo>
                  <a:cubicBezTo>
                    <a:pt x="6324" y="19811"/>
                    <a:pt x="5309" y="20826"/>
                    <a:pt x="4366" y="21770"/>
                  </a:cubicBezTo>
                  <a:cubicBezTo>
                    <a:pt x="3894" y="22242"/>
                    <a:pt x="3422" y="22737"/>
                    <a:pt x="2950" y="23233"/>
                  </a:cubicBezTo>
                  <a:cubicBezTo>
                    <a:pt x="1534" y="24766"/>
                    <a:pt x="685" y="26182"/>
                    <a:pt x="307" y="27574"/>
                  </a:cubicBezTo>
                  <a:cubicBezTo>
                    <a:pt x="543" y="24790"/>
                    <a:pt x="1746" y="22076"/>
                    <a:pt x="2690" y="20260"/>
                  </a:cubicBezTo>
                  <a:cubicBezTo>
                    <a:pt x="3304" y="19009"/>
                    <a:pt x="3988" y="17782"/>
                    <a:pt x="4672" y="16602"/>
                  </a:cubicBezTo>
                  <a:cubicBezTo>
                    <a:pt x="5427" y="15257"/>
                    <a:pt x="6182" y="13936"/>
                    <a:pt x="6843" y="12568"/>
                  </a:cubicBezTo>
                  <a:cubicBezTo>
                    <a:pt x="7268" y="11694"/>
                    <a:pt x="7645" y="10845"/>
                    <a:pt x="7999" y="10019"/>
                  </a:cubicBezTo>
                  <a:cubicBezTo>
                    <a:pt x="8495" y="8816"/>
                    <a:pt x="9061" y="7565"/>
                    <a:pt x="9674" y="6386"/>
                  </a:cubicBezTo>
                  <a:lnTo>
                    <a:pt x="9769" y="6220"/>
                  </a:lnTo>
                  <a:cubicBezTo>
                    <a:pt x="10736" y="4380"/>
                    <a:pt x="12176" y="1714"/>
                    <a:pt x="13874" y="416"/>
                  </a:cubicBezTo>
                  <a:close/>
                  <a:moveTo>
                    <a:pt x="14189" y="1"/>
                  </a:moveTo>
                  <a:cubicBezTo>
                    <a:pt x="14170" y="1"/>
                    <a:pt x="14145" y="6"/>
                    <a:pt x="14110" y="15"/>
                  </a:cubicBezTo>
                  <a:cubicBezTo>
                    <a:pt x="12223" y="1195"/>
                    <a:pt x="10618" y="4191"/>
                    <a:pt x="9556" y="6150"/>
                  </a:cubicBezTo>
                  <a:lnTo>
                    <a:pt x="9486" y="6338"/>
                  </a:lnTo>
                  <a:cubicBezTo>
                    <a:pt x="8825" y="7518"/>
                    <a:pt x="8306" y="8745"/>
                    <a:pt x="7763" y="9972"/>
                  </a:cubicBezTo>
                  <a:cubicBezTo>
                    <a:pt x="7386" y="10798"/>
                    <a:pt x="7032" y="11647"/>
                    <a:pt x="6607" y="12473"/>
                  </a:cubicBezTo>
                  <a:cubicBezTo>
                    <a:pt x="5970" y="13818"/>
                    <a:pt x="5191" y="15187"/>
                    <a:pt x="4460" y="16484"/>
                  </a:cubicBezTo>
                  <a:cubicBezTo>
                    <a:pt x="3823" y="17664"/>
                    <a:pt x="3115" y="18891"/>
                    <a:pt x="2478" y="20142"/>
                  </a:cubicBezTo>
                  <a:cubicBezTo>
                    <a:pt x="1416" y="22265"/>
                    <a:pt x="0" y="25451"/>
                    <a:pt x="48" y="28636"/>
                  </a:cubicBezTo>
                  <a:cubicBezTo>
                    <a:pt x="71" y="28683"/>
                    <a:pt x="95" y="28730"/>
                    <a:pt x="118" y="28730"/>
                  </a:cubicBezTo>
                  <a:cubicBezTo>
                    <a:pt x="189" y="28730"/>
                    <a:pt x="213" y="28683"/>
                    <a:pt x="213" y="28660"/>
                  </a:cubicBezTo>
                  <a:cubicBezTo>
                    <a:pt x="402" y="26913"/>
                    <a:pt x="1275" y="25238"/>
                    <a:pt x="3021" y="23351"/>
                  </a:cubicBezTo>
                  <a:cubicBezTo>
                    <a:pt x="3493" y="22879"/>
                    <a:pt x="3964" y="22383"/>
                    <a:pt x="4436" y="21911"/>
                  </a:cubicBezTo>
                  <a:cubicBezTo>
                    <a:pt x="5404" y="20944"/>
                    <a:pt x="6371" y="19929"/>
                    <a:pt x="7173" y="18820"/>
                  </a:cubicBezTo>
                  <a:cubicBezTo>
                    <a:pt x="8943" y="16296"/>
                    <a:pt x="9745" y="12945"/>
                    <a:pt x="10524" y="9689"/>
                  </a:cubicBezTo>
                  <a:cubicBezTo>
                    <a:pt x="11397" y="6244"/>
                    <a:pt x="12246" y="2705"/>
                    <a:pt x="14252" y="133"/>
                  </a:cubicBezTo>
                  <a:cubicBezTo>
                    <a:pt x="14252" y="109"/>
                    <a:pt x="14276" y="86"/>
                    <a:pt x="14252" y="62"/>
                  </a:cubicBezTo>
                  <a:cubicBezTo>
                    <a:pt x="14237" y="17"/>
                    <a:pt x="14222" y="1"/>
                    <a:pt x="141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5" name="Google Shape;395;p5"/>
          <p:cNvSpPr/>
          <p:nvPr/>
        </p:nvSpPr>
        <p:spPr>
          <a:xfrm rot="3843304" flipH="1">
            <a:off x="-1726673" y="3761944"/>
            <a:ext cx="3394444" cy="1556024"/>
          </a:xfrm>
          <a:custGeom>
            <a:avLst/>
            <a:gdLst/>
            <a:ahLst/>
            <a:cxnLst/>
            <a:rect l="l" t="t" r="r" b="b"/>
            <a:pathLst>
              <a:path w="135780" h="62242" extrusionOk="0">
                <a:moveTo>
                  <a:pt x="34725" y="0"/>
                </a:moveTo>
                <a:cubicBezTo>
                  <a:pt x="32158" y="0"/>
                  <a:pt x="29687" y="585"/>
                  <a:pt x="27432" y="2020"/>
                </a:cubicBezTo>
                <a:cubicBezTo>
                  <a:pt x="21495" y="5756"/>
                  <a:pt x="0" y="28029"/>
                  <a:pt x="8446" y="44697"/>
                </a:cubicBezTo>
                <a:cubicBezTo>
                  <a:pt x="13458" y="54587"/>
                  <a:pt x="26334" y="57147"/>
                  <a:pt x="28737" y="57673"/>
                </a:cubicBezTo>
                <a:cubicBezTo>
                  <a:pt x="43345" y="60863"/>
                  <a:pt x="55971" y="62241"/>
                  <a:pt x="66817" y="62241"/>
                </a:cubicBezTo>
                <a:cubicBezTo>
                  <a:pt x="135779" y="62241"/>
                  <a:pt x="132763" y="6522"/>
                  <a:pt x="109506" y="6522"/>
                </a:cubicBezTo>
                <a:cubicBezTo>
                  <a:pt x="109308" y="6522"/>
                  <a:pt x="109109" y="6526"/>
                  <a:pt x="108908" y="6534"/>
                </a:cubicBezTo>
                <a:cubicBezTo>
                  <a:pt x="94879" y="7604"/>
                  <a:pt x="90908" y="21124"/>
                  <a:pt x="79841" y="22160"/>
                </a:cubicBezTo>
                <a:cubicBezTo>
                  <a:pt x="79235" y="22217"/>
                  <a:pt x="78653" y="22244"/>
                  <a:pt x="78091" y="22244"/>
                </a:cubicBezTo>
                <a:cubicBezTo>
                  <a:pt x="67400" y="22244"/>
                  <a:pt x="64320" y="12294"/>
                  <a:pt x="50618" y="5078"/>
                </a:cubicBezTo>
                <a:cubicBezTo>
                  <a:pt x="45612" y="2446"/>
                  <a:pt x="39970" y="0"/>
                  <a:pt x="3472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5"/>
          <p:cNvSpPr txBox="1">
            <a:spLocks noGrp="1"/>
          </p:cNvSpPr>
          <p:nvPr>
            <p:ph type="title"/>
          </p:nvPr>
        </p:nvSpPr>
        <p:spPr>
          <a:xfrm>
            <a:off x="2167800" y="1840000"/>
            <a:ext cx="23364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7" name="Google Shape;397;p5"/>
          <p:cNvSpPr txBox="1">
            <a:spLocks noGrp="1"/>
          </p:cNvSpPr>
          <p:nvPr>
            <p:ph type="title" idx="2"/>
          </p:nvPr>
        </p:nvSpPr>
        <p:spPr>
          <a:xfrm>
            <a:off x="1365075" y="1912743"/>
            <a:ext cx="7314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98" name="Google Shape;398;p5"/>
          <p:cNvSpPr txBox="1">
            <a:spLocks noGrp="1"/>
          </p:cNvSpPr>
          <p:nvPr>
            <p:ph type="subTitle" idx="1"/>
          </p:nvPr>
        </p:nvSpPr>
        <p:spPr>
          <a:xfrm>
            <a:off x="2167800" y="2100700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5"/>
          <p:cNvSpPr txBox="1">
            <a:spLocks noGrp="1"/>
          </p:cNvSpPr>
          <p:nvPr>
            <p:ph type="title" idx="3"/>
          </p:nvPr>
        </p:nvSpPr>
        <p:spPr>
          <a:xfrm>
            <a:off x="5308800" y="1840000"/>
            <a:ext cx="23364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0" name="Google Shape;400;p5"/>
          <p:cNvSpPr txBox="1">
            <a:spLocks noGrp="1"/>
          </p:cNvSpPr>
          <p:nvPr>
            <p:ph type="title" idx="4"/>
          </p:nvPr>
        </p:nvSpPr>
        <p:spPr>
          <a:xfrm>
            <a:off x="4582275" y="1912743"/>
            <a:ext cx="7314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1" name="Google Shape;401;p5"/>
          <p:cNvSpPr txBox="1">
            <a:spLocks noGrp="1"/>
          </p:cNvSpPr>
          <p:nvPr>
            <p:ph type="subTitle" idx="5"/>
          </p:nvPr>
        </p:nvSpPr>
        <p:spPr>
          <a:xfrm>
            <a:off x="5308800" y="2100700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5"/>
          <p:cNvSpPr txBox="1">
            <a:spLocks noGrp="1"/>
          </p:cNvSpPr>
          <p:nvPr>
            <p:ph type="title" idx="6"/>
          </p:nvPr>
        </p:nvSpPr>
        <p:spPr>
          <a:xfrm>
            <a:off x="2167800" y="3324575"/>
            <a:ext cx="23364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3" name="Google Shape;403;p5"/>
          <p:cNvSpPr txBox="1">
            <a:spLocks noGrp="1"/>
          </p:cNvSpPr>
          <p:nvPr>
            <p:ph type="title" idx="7"/>
          </p:nvPr>
        </p:nvSpPr>
        <p:spPr>
          <a:xfrm>
            <a:off x="1365075" y="3397368"/>
            <a:ext cx="7314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4" name="Google Shape;404;p5"/>
          <p:cNvSpPr txBox="1">
            <a:spLocks noGrp="1"/>
          </p:cNvSpPr>
          <p:nvPr>
            <p:ph type="subTitle" idx="8"/>
          </p:nvPr>
        </p:nvSpPr>
        <p:spPr>
          <a:xfrm>
            <a:off x="2167800" y="3585300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5"/>
          <p:cNvSpPr txBox="1">
            <a:spLocks noGrp="1"/>
          </p:cNvSpPr>
          <p:nvPr>
            <p:ph type="title" idx="9"/>
          </p:nvPr>
        </p:nvSpPr>
        <p:spPr>
          <a:xfrm>
            <a:off x="5308800" y="3324575"/>
            <a:ext cx="23364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6" name="Google Shape;406;p5"/>
          <p:cNvSpPr txBox="1">
            <a:spLocks noGrp="1"/>
          </p:cNvSpPr>
          <p:nvPr>
            <p:ph type="title" idx="13"/>
          </p:nvPr>
        </p:nvSpPr>
        <p:spPr>
          <a:xfrm>
            <a:off x="4582275" y="3397368"/>
            <a:ext cx="7314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7" name="Google Shape;407;p5"/>
          <p:cNvSpPr txBox="1">
            <a:spLocks noGrp="1"/>
          </p:cNvSpPr>
          <p:nvPr>
            <p:ph type="subTitle" idx="14"/>
          </p:nvPr>
        </p:nvSpPr>
        <p:spPr>
          <a:xfrm>
            <a:off x="5308800" y="3585300"/>
            <a:ext cx="233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5"/>
          <p:cNvSpPr txBox="1">
            <a:spLocks noGrp="1"/>
          </p:cNvSpPr>
          <p:nvPr>
            <p:ph type="title" idx="15"/>
          </p:nvPr>
        </p:nvSpPr>
        <p:spPr>
          <a:xfrm>
            <a:off x="720000" y="53949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09" name="Google Shape;409;p5"/>
          <p:cNvGrpSpPr/>
          <p:nvPr/>
        </p:nvGrpSpPr>
        <p:grpSpPr>
          <a:xfrm rot="5400000">
            <a:off x="-319240" y="3413611"/>
            <a:ext cx="1262791" cy="535270"/>
            <a:chOff x="1991294" y="1417190"/>
            <a:chExt cx="941608" cy="382965"/>
          </a:xfrm>
        </p:grpSpPr>
        <p:sp>
          <p:nvSpPr>
            <p:cNvPr id="410" name="Google Shape;410;p5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5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5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5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5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5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5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5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5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5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5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5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5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3" name="Google Shape;423;p5"/>
          <p:cNvGrpSpPr/>
          <p:nvPr/>
        </p:nvGrpSpPr>
        <p:grpSpPr>
          <a:xfrm rot="-4889685">
            <a:off x="-832768" y="1666812"/>
            <a:ext cx="2188390" cy="1238262"/>
            <a:chOff x="872390" y="3607993"/>
            <a:chExt cx="1825509" cy="1032932"/>
          </a:xfrm>
        </p:grpSpPr>
        <p:sp>
          <p:nvSpPr>
            <p:cNvPr id="424" name="Google Shape;424;p5"/>
            <p:cNvSpPr/>
            <p:nvPr/>
          </p:nvSpPr>
          <p:spPr>
            <a:xfrm>
              <a:off x="997635" y="3607993"/>
              <a:ext cx="849892" cy="245204"/>
            </a:xfrm>
            <a:custGeom>
              <a:avLst/>
              <a:gdLst/>
              <a:ahLst/>
              <a:cxnLst/>
              <a:rect l="l" t="t" r="r" b="b"/>
              <a:pathLst>
                <a:path w="38910" h="11226" extrusionOk="0">
                  <a:moveTo>
                    <a:pt x="23457" y="543"/>
                  </a:moveTo>
                  <a:cubicBezTo>
                    <a:pt x="23598" y="543"/>
                    <a:pt x="23738" y="545"/>
                    <a:pt x="23879" y="547"/>
                  </a:cubicBezTo>
                  <a:cubicBezTo>
                    <a:pt x="25224" y="571"/>
                    <a:pt x="26592" y="760"/>
                    <a:pt x="27914" y="1090"/>
                  </a:cubicBezTo>
                  <a:cubicBezTo>
                    <a:pt x="31595" y="1963"/>
                    <a:pt x="35087" y="3921"/>
                    <a:pt x="37800" y="6635"/>
                  </a:cubicBezTo>
                  <a:cubicBezTo>
                    <a:pt x="35520" y="5895"/>
                    <a:pt x="33132" y="5531"/>
                    <a:pt x="30744" y="5531"/>
                  </a:cubicBezTo>
                  <a:cubicBezTo>
                    <a:pt x="27647" y="5531"/>
                    <a:pt x="24549" y="6144"/>
                    <a:pt x="21685" y="7343"/>
                  </a:cubicBezTo>
                  <a:cubicBezTo>
                    <a:pt x="20835" y="7673"/>
                    <a:pt x="20009" y="8098"/>
                    <a:pt x="19207" y="8475"/>
                  </a:cubicBezTo>
                  <a:cubicBezTo>
                    <a:pt x="17579" y="9278"/>
                    <a:pt x="15904" y="10103"/>
                    <a:pt x="14111" y="10481"/>
                  </a:cubicBezTo>
                  <a:cubicBezTo>
                    <a:pt x="13222" y="10673"/>
                    <a:pt x="12320" y="10748"/>
                    <a:pt x="11412" y="10748"/>
                  </a:cubicBezTo>
                  <a:cubicBezTo>
                    <a:pt x="9645" y="10748"/>
                    <a:pt x="7858" y="10463"/>
                    <a:pt x="6112" y="10198"/>
                  </a:cubicBezTo>
                  <a:cubicBezTo>
                    <a:pt x="4366" y="9938"/>
                    <a:pt x="2572" y="9655"/>
                    <a:pt x="803" y="9632"/>
                  </a:cubicBezTo>
                  <a:cubicBezTo>
                    <a:pt x="3540" y="6918"/>
                    <a:pt x="6772" y="3992"/>
                    <a:pt x="10524" y="2577"/>
                  </a:cubicBezTo>
                  <a:cubicBezTo>
                    <a:pt x="12482" y="1869"/>
                    <a:pt x="14582" y="1562"/>
                    <a:pt x="16588" y="1232"/>
                  </a:cubicBezTo>
                  <a:cubicBezTo>
                    <a:pt x="18835" y="898"/>
                    <a:pt x="21144" y="543"/>
                    <a:pt x="23457" y="543"/>
                  </a:cubicBezTo>
                  <a:close/>
                  <a:moveTo>
                    <a:pt x="23478" y="1"/>
                  </a:moveTo>
                  <a:cubicBezTo>
                    <a:pt x="21142" y="1"/>
                    <a:pt x="18811" y="357"/>
                    <a:pt x="16564" y="713"/>
                  </a:cubicBezTo>
                  <a:cubicBezTo>
                    <a:pt x="14512" y="1019"/>
                    <a:pt x="12388" y="1373"/>
                    <a:pt x="10430" y="2105"/>
                  </a:cubicBezTo>
                  <a:cubicBezTo>
                    <a:pt x="6371" y="3638"/>
                    <a:pt x="2997" y="6824"/>
                    <a:pt x="95" y="9702"/>
                  </a:cubicBezTo>
                  <a:cubicBezTo>
                    <a:pt x="1" y="9750"/>
                    <a:pt x="1" y="9867"/>
                    <a:pt x="48" y="9962"/>
                  </a:cubicBezTo>
                  <a:cubicBezTo>
                    <a:pt x="71" y="10033"/>
                    <a:pt x="119" y="10080"/>
                    <a:pt x="189" y="10103"/>
                  </a:cubicBezTo>
                  <a:cubicBezTo>
                    <a:pt x="205" y="10103"/>
                    <a:pt x="221" y="10114"/>
                    <a:pt x="250" y="10114"/>
                  </a:cubicBezTo>
                  <a:cubicBezTo>
                    <a:pt x="265" y="10114"/>
                    <a:pt x="284" y="10111"/>
                    <a:pt x="307" y="10103"/>
                  </a:cubicBezTo>
                  <a:cubicBezTo>
                    <a:pt x="485" y="10097"/>
                    <a:pt x="662" y="10094"/>
                    <a:pt x="840" y="10094"/>
                  </a:cubicBezTo>
                  <a:cubicBezTo>
                    <a:pt x="2578" y="10094"/>
                    <a:pt x="4333" y="10391"/>
                    <a:pt x="6088" y="10670"/>
                  </a:cubicBezTo>
                  <a:cubicBezTo>
                    <a:pt x="7834" y="10948"/>
                    <a:pt x="9630" y="11226"/>
                    <a:pt x="11423" y="11226"/>
                  </a:cubicBezTo>
                  <a:cubicBezTo>
                    <a:pt x="12370" y="11226"/>
                    <a:pt x="13315" y="11148"/>
                    <a:pt x="14252" y="10953"/>
                  </a:cubicBezTo>
                  <a:cubicBezTo>
                    <a:pt x="16116" y="10552"/>
                    <a:pt x="17815" y="9726"/>
                    <a:pt x="19467" y="8900"/>
                  </a:cubicBezTo>
                  <a:cubicBezTo>
                    <a:pt x="20269" y="8499"/>
                    <a:pt x="21095" y="8098"/>
                    <a:pt x="21921" y="7744"/>
                  </a:cubicBezTo>
                  <a:cubicBezTo>
                    <a:pt x="24701" y="6566"/>
                    <a:pt x="27722" y="5974"/>
                    <a:pt x="30741" y="5974"/>
                  </a:cubicBezTo>
                  <a:cubicBezTo>
                    <a:pt x="33410" y="5974"/>
                    <a:pt x="36077" y="6437"/>
                    <a:pt x="38579" y="7366"/>
                  </a:cubicBezTo>
                  <a:cubicBezTo>
                    <a:pt x="38601" y="7372"/>
                    <a:pt x="38625" y="7375"/>
                    <a:pt x="38649" y="7375"/>
                  </a:cubicBezTo>
                  <a:cubicBezTo>
                    <a:pt x="38726" y="7375"/>
                    <a:pt x="38808" y="7344"/>
                    <a:pt x="38862" y="7272"/>
                  </a:cubicBezTo>
                  <a:cubicBezTo>
                    <a:pt x="38909" y="7178"/>
                    <a:pt x="38886" y="7060"/>
                    <a:pt x="38815" y="6989"/>
                  </a:cubicBezTo>
                  <a:cubicBezTo>
                    <a:pt x="34992" y="2765"/>
                    <a:pt x="29424" y="170"/>
                    <a:pt x="23903" y="5"/>
                  </a:cubicBezTo>
                  <a:cubicBezTo>
                    <a:pt x="23761" y="2"/>
                    <a:pt x="23619" y="1"/>
                    <a:pt x="23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5"/>
            <p:cNvSpPr/>
            <p:nvPr/>
          </p:nvSpPr>
          <p:spPr>
            <a:xfrm>
              <a:off x="1031142" y="3831245"/>
              <a:ext cx="316978" cy="613840"/>
            </a:xfrm>
            <a:custGeom>
              <a:avLst/>
              <a:gdLst/>
              <a:ahLst/>
              <a:cxnLst/>
              <a:rect l="l" t="t" r="r" b="b"/>
              <a:pathLst>
                <a:path w="14512" h="28103" extrusionOk="0">
                  <a:moveTo>
                    <a:pt x="472" y="496"/>
                  </a:moveTo>
                  <a:cubicBezTo>
                    <a:pt x="2431" y="991"/>
                    <a:pt x="4295" y="2502"/>
                    <a:pt x="5545" y="4696"/>
                  </a:cubicBezTo>
                  <a:cubicBezTo>
                    <a:pt x="6772" y="6819"/>
                    <a:pt x="7362" y="9273"/>
                    <a:pt x="7881" y="11444"/>
                  </a:cubicBezTo>
                  <a:lnTo>
                    <a:pt x="7905" y="11539"/>
                  </a:lnTo>
                  <a:cubicBezTo>
                    <a:pt x="8471" y="13827"/>
                    <a:pt x="9061" y="16234"/>
                    <a:pt x="10217" y="18358"/>
                  </a:cubicBezTo>
                  <a:cubicBezTo>
                    <a:pt x="10595" y="19065"/>
                    <a:pt x="11043" y="19726"/>
                    <a:pt x="11491" y="20387"/>
                  </a:cubicBezTo>
                  <a:cubicBezTo>
                    <a:pt x="12010" y="21189"/>
                    <a:pt x="12577" y="22015"/>
                    <a:pt x="12978" y="22864"/>
                  </a:cubicBezTo>
                  <a:cubicBezTo>
                    <a:pt x="13379" y="23667"/>
                    <a:pt x="14157" y="25625"/>
                    <a:pt x="13450" y="27371"/>
                  </a:cubicBezTo>
                  <a:cubicBezTo>
                    <a:pt x="12152" y="25318"/>
                    <a:pt x="10028" y="24044"/>
                    <a:pt x="7975" y="22794"/>
                  </a:cubicBezTo>
                  <a:cubicBezTo>
                    <a:pt x="5899" y="21567"/>
                    <a:pt x="3752" y="20269"/>
                    <a:pt x="2525" y="18192"/>
                  </a:cubicBezTo>
                  <a:cubicBezTo>
                    <a:pt x="1274" y="16116"/>
                    <a:pt x="1156" y="13473"/>
                    <a:pt x="1062" y="11185"/>
                  </a:cubicBezTo>
                  <a:cubicBezTo>
                    <a:pt x="1015" y="9415"/>
                    <a:pt x="897" y="7527"/>
                    <a:pt x="779" y="5687"/>
                  </a:cubicBezTo>
                  <a:cubicBezTo>
                    <a:pt x="661" y="3964"/>
                    <a:pt x="543" y="2195"/>
                    <a:pt x="472" y="496"/>
                  </a:cubicBezTo>
                  <a:close/>
                  <a:moveTo>
                    <a:pt x="307" y="0"/>
                  </a:moveTo>
                  <a:cubicBezTo>
                    <a:pt x="213" y="0"/>
                    <a:pt x="142" y="0"/>
                    <a:pt x="95" y="48"/>
                  </a:cubicBezTo>
                  <a:cubicBezTo>
                    <a:pt x="24" y="95"/>
                    <a:pt x="0" y="166"/>
                    <a:pt x="0" y="236"/>
                  </a:cubicBezTo>
                  <a:cubicBezTo>
                    <a:pt x="71" y="2006"/>
                    <a:pt x="189" y="3894"/>
                    <a:pt x="307" y="5710"/>
                  </a:cubicBezTo>
                  <a:cubicBezTo>
                    <a:pt x="425" y="7551"/>
                    <a:pt x="543" y="9439"/>
                    <a:pt x="590" y="11208"/>
                  </a:cubicBezTo>
                  <a:cubicBezTo>
                    <a:pt x="685" y="13568"/>
                    <a:pt x="779" y="16258"/>
                    <a:pt x="2100" y="18476"/>
                  </a:cubicBezTo>
                  <a:cubicBezTo>
                    <a:pt x="3398" y="20623"/>
                    <a:pt x="5616" y="21944"/>
                    <a:pt x="7740" y="23218"/>
                  </a:cubicBezTo>
                  <a:cubicBezTo>
                    <a:pt x="9887" y="24516"/>
                    <a:pt x="12105" y="25837"/>
                    <a:pt x="13284" y="27984"/>
                  </a:cubicBezTo>
                  <a:cubicBezTo>
                    <a:pt x="13308" y="28055"/>
                    <a:pt x="13379" y="28079"/>
                    <a:pt x="13426" y="28102"/>
                  </a:cubicBezTo>
                  <a:cubicBezTo>
                    <a:pt x="13426" y="28102"/>
                    <a:pt x="13450" y="28102"/>
                    <a:pt x="13520" y="28079"/>
                  </a:cubicBezTo>
                  <a:cubicBezTo>
                    <a:pt x="13591" y="28079"/>
                    <a:pt x="13686" y="28055"/>
                    <a:pt x="13709" y="27961"/>
                  </a:cubicBezTo>
                  <a:cubicBezTo>
                    <a:pt x="14511" y="26522"/>
                    <a:pt x="14393" y="24563"/>
                    <a:pt x="13450" y="22628"/>
                  </a:cubicBezTo>
                  <a:cubicBezTo>
                    <a:pt x="13048" y="21732"/>
                    <a:pt x="12459" y="20882"/>
                    <a:pt x="11916" y="20080"/>
                  </a:cubicBezTo>
                  <a:cubicBezTo>
                    <a:pt x="11468" y="19467"/>
                    <a:pt x="11043" y="18782"/>
                    <a:pt x="10642" y="18098"/>
                  </a:cubicBezTo>
                  <a:cubicBezTo>
                    <a:pt x="9533" y="16045"/>
                    <a:pt x="8943" y="13686"/>
                    <a:pt x="8400" y="11421"/>
                  </a:cubicBezTo>
                  <a:lnTo>
                    <a:pt x="8377" y="11326"/>
                  </a:lnTo>
                  <a:cubicBezTo>
                    <a:pt x="7857" y="9132"/>
                    <a:pt x="7268" y="6631"/>
                    <a:pt x="5993" y="4460"/>
                  </a:cubicBezTo>
                  <a:cubicBezTo>
                    <a:pt x="4578" y="2053"/>
                    <a:pt x="2501" y="449"/>
                    <a:pt x="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5"/>
            <p:cNvSpPr/>
            <p:nvPr/>
          </p:nvSpPr>
          <p:spPr>
            <a:xfrm>
              <a:off x="1239344" y="3727996"/>
              <a:ext cx="705578" cy="267833"/>
            </a:xfrm>
            <a:custGeom>
              <a:avLst/>
              <a:gdLst/>
              <a:ahLst/>
              <a:cxnLst/>
              <a:rect l="l" t="t" r="r" b="b"/>
              <a:pathLst>
                <a:path w="32303" h="12262" extrusionOk="0">
                  <a:moveTo>
                    <a:pt x="31359" y="1589"/>
                  </a:moveTo>
                  <a:lnTo>
                    <a:pt x="31359" y="1589"/>
                  </a:lnTo>
                  <a:cubicBezTo>
                    <a:pt x="30108" y="4916"/>
                    <a:pt x="27607" y="7748"/>
                    <a:pt x="24328" y="9470"/>
                  </a:cubicBezTo>
                  <a:cubicBezTo>
                    <a:pt x="21408" y="11053"/>
                    <a:pt x="17896" y="11884"/>
                    <a:pt x="14059" y="11884"/>
                  </a:cubicBezTo>
                  <a:cubicBezTo>
                    <a:pt x="13493" y="11884"/>
                    <a:pt x="12920" y="11866"/>
                    <a:pt x="12341" y="11830"/>
                  </a:cubicBezTo>
                  <a:cubicBezTo>
                    <a:pt x="8377" y="11594"/>
                    <a:pt x="4555" y="10367"/>
                    <a:pt x="827" y="9116"/>
                  </a:cubicBezTo>
                  <a:cubicBezTo>
                    <a:pt x="7197" y="5766"/>
                    <a:pt x="14370" y="3996"/>
                    <a:pt x="21590" y="3949"/>
                  </a:cubicBezTo>
                  <a:lnTo>
                    <a:pt x="22676" y="3949"/>
                  </a:lnTo>
                  <a:cubicBezTo>
                    <a:pt x="23109" y="3962"/>
                    <a:pt x="23545" y="3971"/>
                    <a:pt x="23981" y="3971"/>
                  </a:cubicBezTo>
                  <a:cubicBezTo>
                    <a:pt x="25135" y="3971"/>
                    <a:pt x="26295" y="3905"/>
                    <a:pt x="27442" y="3666"/>
                  </a:cubicBezTo>
                  <a:cubicBezTo>
                    <a:pt x="29047" y="3312"/>
                    <a:pt x="30415" y="2580"/>
                    <a:pt x="31359" y="1589"/>
                  </a:cubicBezTo>
                  <a:close/>
                  <a:moveTo>
                    <a:pt x="32035" y="0"/>
                  </a:moveTo>
                  <a:cubicBezTo>
                    <a:pt x="31947" y="0"/>
                    <a:pt x="31867" y="35"/>
                    <a:pt x="31831" y="126"/>
                  </a:cubicBezTo>
                  <a:cubicBezTo>
                    <a:pt x="31052" y="1589"/>
                    <a:pt x="29448" y="2722"/>
                    <a:pt x="27348" y="3170"/>
                  </a:cubicBezTo>
                  <a:cubicBezTo>
                    <a:pt x="26165" y="3410"/>
                    <a:pt x="24940" y="3462"/>
                    <a:pt x="23728" y="3462"/>
                  </a:cubicBezTo>
                  <a:cubicBezTo>
                    <a:pt x="23391" y="3462"/>
                    <a:pt x="23056" y="3458"/>
                    <a:pt x="22723" y="3453"/>
                  </a:cubicBezTo>
                  <a:lnTo>
                    <a:pt x="21590" y="3453"/>
                  </a:lnTo>
                  <a:cubicBezTo>
                    <a:pt x="14087" y="3477"/>
                    <a:pt x="6702" y="5365"/>
                    <a:pt x="119" y="8951"/>
                  </a:cubicBezTo>
                  <a:cubicBezTo>
                    <a:pt x="24" y="8998"/>
                    <a:pt x="1" y="9093"/>
                    <a:pt x="1" y="9187"/>
                  </a:cubicBezTo>
                  <a:cubicBezTo>
                    <a:pt x="1" y="9258"/>
                    <a:pt x="48" y="9352"/>
                    <a:pt x="142" y="9376"/>
                  </a:cubicBezTo>
                  <a:cubicBezTo>
                    <a:pt x="2384" y="10154"/>
                    <a:pt x="4649" y="10933"/>
                    <a:pt x="6985" y="11476"/>
                  </a:cubicBezTo>
                  <a:cubicBezTo>
                    <a:pt x="8731" y="11900"/>
                    <a:pt x="10501" y="12207"/>
                    <a:pt x="12294" y="12207"/>
                  </a:cubicBezTo>
                  <a:cubicBezTo>
                    <a:pt x="12885" y="12243"/>
                    <a:pt x="13469" y="12262"/>
                    <a:pt x="14047" y="12262"/>
                  </a:cubicBezTo>
                  <a:cubicBezTo>
                    <a:pt x="17972" y="12262"/>
                    <a:pt x="21581" y="11428"/>
                    <a:pt x="24563" y="9824"/>
                  </a:cubicBezTo>
                  <a:cubicBezTo>
                    <a:pt x="28433" y="7795"/>
                    <a:pt x="31241" y="4279"/>
                    <a:pt x="32279" y="268"/>
                  </a:cubicBezTo>
                  <a:cubicBezTo>
                    <a:pt x="32303" y="197"/>
                    <a:pt x="32232" y="32"/>
                    <a:pt x="32114" y="8"/>
                  </a:cubicBezTo>
                  <a:cubicBezTo>
                    <a:pt x="32087" y="3"/>
                    <a:pt x="32061" y="0"/>
                    <a:pt x="32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5"/>
            <p:cNvSpPr/>
            <p:nvPr/>
          </p:nvSpPr>
          <p:spPr>
            <a:xfrm>
              <a:off x="1324901" y="3987572"/>
              <a:ext cx="562816" cy="653353"/>
            </a:xfrm>
            <a:custGeom>
              <a:avLst/>
              <a:gdLst/>
              <a:ahLst/>
              <a:cxnLst/>
              <a:rect l="l" t="t" r="r" b="b"/>
              <a:pathLst>
                <a:path w="25767" h="29912" extrusionOk="0">
                  <a:moveTo>
                    <a:pt x="567" y="606"/>
                  </a:moveTo>
                  <a:lnTo>
                    <a:pt x="567" y="606"/>
                  </a:lnTo>
                  <a:cubicBezTo>
                    <a:pt x="2242" y="1432"/>
                    <a:pt x="3351" y="3013"/>
                    <a:pt x="4460" y="4688"/>
                  </a:cubicBezTo>
                  <a:cubicBezTo>
                    <a:pt x="5498" y="6198"/>
                    <a:pt x="6560" y="7732"/>
                    <a:pt x="8047" y="8747"/>
                  </a:cubicBezTo>
                  <a:cubicBezTo>
                    <a:pt x="9179" y="9478"/>
                    <a:pt x="10500" y="9903"/>
                    <a:pt x="11775" y="10280"/>
                  </a:cubicBezTo>
                  <a:cubicBezTo>
                    <a:pt x="12270" y="10422"/>
                    <a:pt x="12813" y="10611"/>
                    <a:pt x="13308" y="10776"/>
                  </a:cubicBezTo>
                  <a:cubicBezTo>
                    <a:pt x="16989" y="12097"/>
                    <a:pt x="20269" y="14811"/>
                    <a:pt x="22275" y="18185"/>
                  </a:cubicBezTo>
                  <a:cubicBezTo>
                    <a:pt x="24162" y="21370"/>
                    <a:pt x="25059" y="25075"/>
                    <a:pt x="24776" y="28543"/>
                  </a:cubicBezTo>
                  <a:cubicBezTo>
                    <a:pt x="23289" y="24296"/>
                    <a:pt x="20057" y="20686"/>
                    <a:pt x="16022" y="18751"/>
                  </a:cubicBezTo>
                  <a:cubicBezTo>
                    <a:pt x="14842" y="18185"/>
                    <a:pt x="13544" y="17736"/>
                    <a:pt x="12317" y="17288"/>
                  </a:cubicBezTo>
                  <a:cubicBezTo>
                    <a:pt x="10099" y="16533"/>
                    <a:pt x="7811" y="15731"/>
                    <a:pt x="6041" y="14197"/>
                  </a:cubicBezTo>
                  <a:cubicBezTo>
                    <a:pt x="3681" y="12168"/>
                    <a:pt x="2596" y="9030"/>
                    <a:pt x="1912" y="6529"/>
                  </a:cubicBezTo>
                  <a:cubicBezTo>
                    <a:pt x="1393" y="4594"/>
                    <a:pt x="992" y="2588"/>
                    <a:pt x="567" y="606"/>
                  </a:cubicBezTo>
                  <a:close/>
                  <a:moveTo>
                    <a:pt x="258" y="1"/>
                  </a:moveTo>
                  <a:cubicBezTo>
                    <a:pt x="210" y="1"/>
                    <a:pt x="160" y="12"/>
                    <a:pt x="119" y="40"/>
                  </a:cubicBezTo>
                  <a:cubicBezTo>
                    <a:pt x="48" y="111"/>
                    <a:pt x="1" y="182"/>
                    <a:pt x="48" y="276"/>
                  </a:cubicBezTo>
                  <a:cubicBezTo>
                    <a:pt x="449" y="2376"/>
                    <a:pt x="897" y="4547"/>
                    <a:pt x="1487" y="6670"/>
                  </a:cubicBezTo>
                  <a:cubicBezTo>
                    <a:pt x="2195" y="9219"/>
                    <a:pt x="3304" y="12428"/>
                    <a:pt x="5758" y="14575"/>
                  </a:cubicBezTo>
                  <a:cubicBezTo>
                    <a:pt x="7598" y="16179"/>
                    <a:pt x="9911" y="17005"/>
                    <a:pt x="12199" y="17760"/>
                  </a:cubicBezTo>
                  <a:cubicBezTo>
                    <a:pt x="13403" y="18185"/>
                    <a:pt x="14677" y="18610"/>
                    <a:pt x="15857" y="19176"/>
                  </a:cubicBezTo>
                  <a:cubicBezTo>
                    <a:pt x="20104" y="21229"/>
                    <a:pt x="23407" y="25169"/>
                    <a:pt x="24658" y="29723"/>
                  </a:cubicBezTo>
                  <a:cubicBezTo>
                    <a:pt x="24705" y="29794"/>
                    <a:pt x="24752" y="29864"/>
                    <a:pt x="24846" y="29888"/>
                  </a:cubicBezTo>
                  <a:cubicBezTo>
                    <a:pt x="24846" y="29888"/>
                    <a:pt x="24870" y="29888"/>
                    <a:pt x="24964" y="29912"/>
                  </a:cubicBezTo>
                  <a:cubicBezTo>
                    <a:pt x="25059" y="29912"/>
                    <a:pt x="25130" y="29841"/>
                    <a:pt x="25177" y="29723"/>
                  </a:cubicBezTo>
                  <a:cubicBezTo>
                    <a:pt x="25767" y="25877"/>
                    <a:pt x="24870" y="21583"/>
                    <a:pt x="22723" y="17949"/>
                  </a:cubicBezTo>
                  <a:cubicBezTo>
                    <a:pt x="20646" y="14457"/>
                    <a:pt x="17320" y="11696"/>
                    <a:pt x="13521" y="10328"/>
                  </a:cubicBezTo>
                  <a:cubicBezTo>
                    <a:pt x="12978" y="10162"/>
                    <a:pt x="12459" y="9974"/>
                    <a:pt x="11963" y="9832"/>
                  </a:cubicBezTo>
                  <a:cubicBezTo>
                    <a:pt x="10713" y="9455"/>
                    <a:pt x="9439" y="9077"/>
                    <a:pt x="8353" y="8369"/>
                  </a:cubicBezTo>
                  <a:cubicBezTo>
                    <a:pt x="6914" y="7425"/>
                    <a:pt x="5899" y="5915"/>
                    <a:pt x="4908" y="4476"/>
                  </a:cubicBezTo>
                  <a:cubicBezTo>
                    <a:pt x="3658" y="2706"/>
                    <a:pt x="2407" y="842"/>
                    <a:pt x="355" y="16"/>
                  </a:cubicBezTo>
                  <a:cubicBezTo>
                    <a:pt x="325" y="7"/>
                    <a:pt x="292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5"/>
            <p:cNvSpPr/>
            <p:nvPr/>
          </p:nvSpPr>
          <p:spPr>
            <a:xfrm>
              <a:off x="1676915" y="3696936"/>
              <a:ext cx="528283" cy="429445"/>
            </a:xfrm>
            <a:custGeom>
              <a:avLst/>
              <a:gdLst/>
              <a:ahLst/>
              <a:cxnLst/>
              <a:rect l="l" t="t" r="r" b="b"/>
              <a:pathLst>
                <a:path w="24186" h="19661" extrusionOk="0">
                  <a:moveTo>
                    <a:pt x="23619" y="911"/>
                  </a:moveTo>
                  <a:lnTo>
                    <a:pt x="23619" y="911"/>
                  </a:lnTo>
                  <a:cubicBezTo>
                    <a:pt x="23124" y="4238"/>
                    <a:pt x="21779" y="7565"/>
                    <a:pt x="19820" y="10609"/>
                  </a:cubicBezTo>
                  <a:cubicBezTo>
                    <a:pt x="17579" y="14030"/>
                    <a:pt x="14653" y="16579"/>
                    <a:pt x="11350" y="17971"/>
                  </a:cubicBezTo>
                  <a:cubicBezTo>
                    <a:pt x="9404" y="18774"/>
                    <a:pt x="7403" y="19184"/>
                    <a:pt x="5483" y="19184"/>
                  </a:cubicBezTo>
                  <a:cubicBezTo>
                    <a:pt x="4074" y="19184"/>
                    <a:pt x="2708" y="18963"/>
                    <a:pt x="1439" y="18513"/>
                  </a:cubicBezTo>
                  <a:cubicBezTo>
                    <a:pt x="4177" y="18325"/>
                    <a:pt x="6866" y="17027"/>
                    <a:pt x="8636" y="14998"/>
                  </a:cubicBezTo>
                  <a:cubicBezTo>
                    <a:pt x="9533" y="13959"/>
                    <a:pt x="10193" y="12756"/>
                    <a:pt x="10878" y="11600"/>
                  </a:cubicBezTo>
                  <a:cubicBezTo>
                    <a:pt x="11562" y="10420"/>
                    <a:pt x="12246" y="9240"/>
                    <a:pt x="13119" y="8249"/>
                  </a:cubicBezTo>
                  <a:cubicBezTo>
                    <a:pt x="14606" y="6574"/>
                    <a:pt x="16635" y="5418"/>
                    <a:pt x="18570" y="4333"/>
                  </a:cubicBezTo>
                  <a:cubicBezTo>
                    <a:pt x="20339" y="3342"/>
                    <a:pt x="22180" y="2327"/>
                    <a:pt x="23619" y="911"/>
                  </a:cubicBezTo>
                  <a:close/>
                  <a:moveTo>
                    <a:pt x="23934" y="1"/>
                  </a:moveTo>
                  <a:cubicBezTo>
                    <a:pt x="23869" y="1"/>
                    <a:pt x="23806" y="17"/>
                    <a:pt x="23761" y="62"/>
                  </a:cubicBezTo>
                  <a:cubicBezTo>
                    <a:pt x="22298" y="1714"/>
                    <a:pt x="20292" y="2846"/>
                    <a:pt x="18334" y="3931"/>
                  </a:cubicBezTo>
                  <a:cubicBezTo>
                    <a:pt x="16375" y="5064"/>
                    <a:pt x="14299" y="6197"/>
                    <a:pt x="12765" y="7943"/>
                  </a:cubicBezTo>
                  <a:cubicBezTo>
                    <a:pt x="11845" y="8981"/>
                    <a:pt x="11184" y="10184"/>
                    <a:pt x="10500" y="11364"/>
                  </a:cubicBezTo>
                  <a:cubicBezTo>
                    <a:pt x="9816" y="12497"/>
                    <a:pt x="9132" y="13676"/>
                    <a:pt x="8282" y="14667"/>
                  </a:cubicBezTo>
                  <a:cubicBezTo>
                    <a:pt x="6443" y="16798"/>
                    <a:pt x="3539" y="18076"/>
                    <a:pt x="703" y="18076"/>
                  </a:cubicBezTo>
                  <a:cubicBezTo>
                    <a:pt x="555" y="18076"/>
                    <a:pt x="407" y="18072"/>
                    <a:pt x="260" y="18065"/>
                  </a:cubicBezTo>
                  <a:cubicBezTo>
                    <a:pt x="142" y="18065"/>
                    <a:pt x="47" y="18136"/>
                    <a:pt x="24" y="18254"/>
                  </a:cubicBezTo>
                  <a:cubicBezTo>
                    <a:pt x="0" y="18348"/>
                    <a:pt x="47" y="18443"/>
                    <a:pt x="142" y="18513"/>
                  </a:cubicBezTo>
                  <a:cubicBezTo>
                    <a:pt x="873" y="18867"/>
                    <a:pt x="1628" y="19127"/>
                    <a:pt x="2407" y="19316"/>
                  </a:cubicBezTo>
                  <a:cubicBezTo>
                    <a:pt x="3398" y="19545"/>
                    <a:pt x="4434" y="19660"/>
                    <a:pt x="5490" y="19660"/>
                  </a:cubicBezTo>
                  <a:cubicBezTo>
                    <a:pt x="7477" y="19660"/>
                    <a:pt x="9534" y="19251"/>
                    <a:pt x="11491" y="18419"/>
                  </a:cubicBezTo>
                  <a:cubicBezTo>
                    <a:pt x="14889" y="17003"/>
                    <a:pt x="17909" y="14384"/>
                    <a:pt x="20198" y="10868"/>
                  </a:cubicBezTo>
                  <a:cubicBezTo>
                    <a:pt x="22345" y="7565"/>
                    <a:pt x="23737" y="3908"/>
                    <a:pt x="24185" y="251"/>
                  </a:cubicBezTo>
                  <a:cubicBezTo>
                    <a:pt x="24185" y="156"/>
                    <a:pt x="24115" y="38"/>
                    <a:pt x="24044" y="15"/>
                  </a:cubicBezTo>
                  <a:cubicBezTo>
                    <a:pt x="24009" y="6"/>
                    <a:pt x="23972" y="1"/>
                    <a:pt x="23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5"/>
            <p:cNvSpPr/>
            <p:nvPr/>
          </p:nvSpPr>
          <p:spPr>
            <a:xfrm>
              <a:off x="1726388" y="4110764"/>
              <a:ext cx="633935" cy="507292"/>
            </a:xfrm>
            <a:custGeom>
              <a:avLst/>
              <a:gdLst/>
              <a:ahLst/>
              <a:cxnLst/>
              <a:rect l="l" t="t" r="r" b="b"/>
              <a:pathLst>
                <a:path w="29023" h="23225" extrusionOk="0">
                  <a:moveTo>
                    <a:pt x="1794" y="889"/>
                  </a:moveTo>
                  <a:cubicBezTo>
                    <a:pt x="9792" y="3107"/>
                    <a:pt x="17178" y="8416"/>
                    <a:pt x="21779" y="15282"/>
                  </a:cubicBezTo>
                  <a:lnTo>
                    <a:pt x="22557" y="16532"/>
                  </a:lnTo>
                  <a:cubicBezTo>
                    <a:pt x="23973" y="18727"/>
                    <a:pt x="25460" y="20968"/>
                    <a:pt x="27607" y="22549"/>
                  </a:cubicBezTo>
                  <a:cubicBezTo>
                    <a:pt x="18475" y="20709"/>
                    <a:pt x="10123" y="14645"/>
                    <a:pt x="5640" y="6457"/>
                  </a:cubicBezTo>
                  <a:cubicBezTo>
                    <a:pt x="5451" y="6127"/>
                    <a:pt x="5286" y="5797"/>
                    <a:pt x="5097" y="5466"/>
                  </a:cubicBezTo>
                  <a:cubicBezTo>
                    <a:pt x="4625" y="4570"/>
                    <a:pt x="4153" y="3649"/>
                    <a:pt x="3563" y="2800"/>
                  </a:cubicBezTo>
                  <a:cubicBezTo>
                    <a:pt x="3044" y="1998"/>
                    <a:pt x="2407" y="1384"/>
                    <a:pt x="1794" y="889"/>
                  </a:cubicBezTo>
                  <a:close/>
                  <a:moveTo>
                    <a:pt x="230" y="1"/>
                  </a:moveTo>
                  <a:cubicBezTo>
                    <a:pt x="134" y="1"/>
                    <a:pt x="42" y="64"/>
                    <a:pt x="24" y="157"/>
                  </a:cubicBezTo>
                  <a:cubicBezTo>
                    <a:pt x="0" y="275"/>
                    <a:pt x="48" y="393"/>
                    <a:pt x="189" y="440"/>
                  </a:cubicBezTo>
                  <a:cubicBezTo>
                    <a:pt x="1298" y="889"/>
                    <a:pt x="2313" y="1738"/>
                    <a:pt x="3209" y="3036"/>
                  </a:cubicBezTo>
                  <a:cubicBezTo>
                    <a:pt x="3776" y="3862"/>
                    <a:pt x="4247" y="4782"/>
                    <a:pt x="4719" y="5679"/>
                  </a:cubicBezTo>
                  <a:cubicBezTo>
                    <a:pt x="4908" y="5985"/>
                    <a:pt x="5073" y="6339"/>
                    <a:pt x="5262" y="6670"/>
                  </a:cubicBezTo>
                  <a:cubicBezTo>
                    <a:pt x="9580" y="14598"/>
                    <a:pt x="17484" y="20591"/>
                    <a:pt x="26285" y="22714"/>
                  </a:cubicBezTo>
                  <a:cubicBezTo>
                    <a:pt x="27088" y="22927"/>
                    <a:pt x="27914" y="23092"/>
                    <a:pt x="28739" y="23210"/>
                  </a:cubicBezTo>
                  <a:cubicBezTo>
                    <a:pt x="28765" y="23220"/>
                    <a:pt x="28790" y="23225"/>
                    <a:pt x="28814" y="23225"/>
                  </a:cubicBezTo>
                  <a:cubicBezTo>
                    <a:pt x="28903" y="23225"/>
                    <a:pt x="28980" y="23161"/>
                    <a:pt x="28999" y="23068"/>
                  </a:cubicBezTo>
                  <a:cubicBezTo>
                    <a:pt x="29023" y="22950"/>
                    <a:pt x="28975" y="22832"/>
                    <a:pt x="28881" y="22785"/>
                  </a:cubicBezTo>
                  <a:cubicBezTo>
                    <a:pt x="26262" y="21299"/>
                    <a:pt x="24657" y="18845"/>
                    <a:pt x="22982" y="16249"/>
                  </a:cubicBezTo>
                  <a:cubicBezTo>
                    <a:pt x="22675" y="15848"/>
                    <a:pt x="22416" y="15423"/>
                    <a:pt x="22156" y="15022"/>
                  </a:cubicBezTo>
                  <a:cubicBezTo>
                    <a:pt x="17201" y="7566"/>
                    <a:pt x="9061" y="1951"/>
                    <a:pt x="307" y="16"/>
                  </a:cubicBezTo>
                  <a:cubicBezTo>
                    <a:pt x="282" y="6"/>
                    <a:pt x="256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5"/>
            <p:cNvSpPr/>
            <p:nvPr/>
          </p:nvSpPr>
          <p:spPr>
            <a:xfrm>
              <a:off x="1948002" y="4126753"/>
              <a:ext cx="749897" cy="190641"/>
            </a:xfrm>
            <a:custGeom>
              <a:avLst/>
              <a:gdLst/>
              <a:ahLst/>
              <a:cxnLst/>
              <a:rect l="l" t="t" r="r" b="b"/>
              <a:pathLst>
                <a:path w="34332" h="8728" extrusionOk="0">
                  <a:moveTo>
                    <a:pt x="11534" y="412"/>
                  </a:moveTo>
                  <a:cubicBezTo>
                    <a:pt x="11766" y="412"/>
                    <a:pt x="11996" y="413"/>
                    <a:pt x="12223" y="416"/>
                  </a:cubicBezTo>
                  <a:cubicBezTo>
                    <a:pt x="16729" y="534"/>
                    <a:pt x="20646" y="1360"/>
                    <a:pt x="23902" y="2870"/>
                  </a:cubicBezTo>
                  <a:cubicBezTo>
                    <a:pt x="25106" y="3436"/>
                    <a:pt x="26262" y="4144"/>
                    <a:pt x="27394" y="4781"/>
                  </a:cubicBezTo>
                  <a:cubicBezTo>
                    <a:pt x="29235" y="5843"/>
                    <a:pt x="31122" y="6952"/>
                    <a:pt x="33152" y="7566"/>
                  </a:cubicBezTo>
                  <a:cubicBezTo>
                    <a:pt x="31073" y="8038"/>
                    <a:pt x="28879" y="8275"/>
                    <a:pt x="26580" y="8275"/>
                  </a:cubicBezTo>
                  <a:cubicBezTo>
                    <a:pt x="23478" y="8275"/>
                    <a:pt x="20185" y="7843"/>
                    <a:pt x="16729" y="6976"/>
                  </a:cubicBezTo>
                  <a:cubicBezTo>
                    <a:pt x="14181" y="6315"/>
                    <a:pt x="11444" y="5442"/>
                    <a:pt x="8377" y="4262"/>
                  </a:cubicBezTo>
                  <a:cubicBezTo>
                    <a:pt x="7173" y="3790"/>
                    <a:pt x="5876" y="3295"/>
                    <a:pt x="4365" y="2634"/>
                  </a:cubicBezTo>
                  <a:cubicBezTo>
                    <a:pt x="3988" y="2493"/>
                    <a:pt x="3563" y="2304"/>
                    <a:pt x="3162" y="2162"/>
                  </a:cubicBezTo>
                  <a:cubicBezTo>
                    <a:pt x="2360" y="1832"/>
                    <a:pt x="1534" y="1549"/>
                    <a:pt x="803" y="1124"/>
                  </a:cubicBezTo>
                  <a:cubicBezTo>
                    <a:pt x="1251" y="1006"/>
                    <a:pt x="1841" y="983"/>
                    <a:pt x="2313" y="983"/>
                  </a:cubicBezTo>
                  <a:cubicBezTo>
                    <a:pt x="2596" y="959"/>
                    <a:pt x="2855" y="959"/>
                    <a:pt x="3091" y="935"/>
                  </a:cubicBezTo>
                  <a:cubicBezTo>
                    <a:pt x="4318" y="817"/>
                    <a:pt x="5286" y="699"/>
                    <a:pt x="6206" y="629"/>
                  </a:cubicBezTo>
                  <a:cubicBezTo>
                    <a:pt x="8167" y="484"/>
                    <a:pt x="9912" y="412"/>
                    <a:pt x="11534" y="412"/>
                  </a:cubicBezTo>
                  <a:close/>
                  <a:moveTo>
                    <a:pt x="11102" y="1"/>
                  </a:moveTo>
                  <a:cubicBezTo>
                    <a:pt x="9592" y="1"/>
                    <a:pt x="7980" y="72"/>
                    <a:pt x="6159" y="204"/>
                  </a:cubicBezTo>
                  <a:cubicBezTo>
                    <a:pt x="5262" y="298"/>
                    <a:pt x="4247" y="393"/>
                    <a:pt x="3068" y="511"/>
                  </a:cubicBezTo>
                  <a:cubicBezTo>
                    <a:pt x="2832" y="511"/>
                    <a:pt x="2572" y="534"/>
                    <a:pt x="2313" y="534"/>
                  </a:cubicBezTo>
                  <a:cubicBezTo>
                    <a:pt x="1534" y="558"/>
                    <a:pt x="661" y="605"/>
                    <a:pt x="118" y="912"/>
                  </a:cubicBezTo>
                  <a:cubicBezTo>
                    <a:pt x="71" y="983"/>
                    <a:pt x="0" y="1030"/>
                    <a:pt x="0" y="1124"/>
                  </a:cubicBezTo>
                  <a:cubicBezTo>
                    <a:pt x="0" y="1219"/>
                    <a:pt x="71" y="1313"/>
                    <a:pt x="118" y="1336"/>
                  </a:cubicBezTo>
                  <a:cubicBezTo>
                    <a:pt x="968" y="1856"/>
                    <a:pt x="2006" y="2257"/>
                    <a:pt x="2973" y="2634"/>
                  </a:cubicBezTo>
                  <a:cubicBezTo>
                    <a:pt x="3398" y="2776"/>
                    <a:pt x="3776" y="2965"/>
                    <a:pt x="4153" y="3106"/>
                  </a:cubicBezTo>
                  <a:cubicBezTo>
                    <a:pt x="5663" y="3720"/>
                    <a:pt x="6961" y="4262"/>
                    <a:pt x="8164" y="4734"/>
                  </a:cubicBezTo>
                  <a:cubicBezTo>
                    <a:pt x="11279" y="5914"/>
                    <a:pt x="14016" y="6787"/>
                    <a:pt x="16588" y="7448"/>
                  </a:cubicBezTo>
                  <a:cubicBezTo>
                    <a:pt x="16659" y="7448"/>
                    <a:pt x="16777" y="7471"/>
                    <a:pt x="16871" y="7495"/>
                  </a:cubicBezTo>
                  <a:cubicBezTo>
                    <a:pt x="20295" y="8319"/>
                    <a:pt x="23549" y="8728"/>
                    <a:pt x="26626" y="8728"/>
                  </a:cubicBezTo>
                  <a:cubicBezTo>
                    <a:pt x="29272" y="8728"/>
                    <a:pt x="31787" y="8425"/>
                    <a:pt x="34166" y="7825"/>
                  </a:cubicBezTo>
                  <a:cubicBezTo>
                    <a:pt x="34284" y="7802"/>
                    <a:pt x="34331" y="7707"/>
                    <a:pt x="34331" y="7589"/>
                  </a:cubicBezTo>
                  <a:cubicBezTo>
                    <a:pt x="34331" y="7471"/>
                    <a:pt x="34284" y="7377"/>
                    <a:pt x="34166" y="7353"/>
                  </a:cubicBezTo>
                  <a:cubicBezTo>
                    <a:pt x="31830" y="6811"/>
                    <a:pt x="29707" y="5584"/>
                    <a:pt x="27630" y="4404"/>
                  </a:cubicBezTo>
                  <a:cubicBezTo>
                    <a:pt x="26498" y="3743"/>
                    <a:pt x="25318" y="3035"/>
                    <a:pt x="24091" y="2493"/>
                  </a:cubicBezTo>
                  <a:cubicBezTo>
                    <a:pt x="20788" y="959"/>
                    <a:pt x="16777" y="133"/>
                    <a:pt x="12246" y="15"/>
                  </a:cubicBezTo>
                  <a:cubicBezTo>
                    <a:pt x="11870" y="6"/>
                    <a:pt x="11490" y="1"/>
                    <a:pt x="11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5"/>
            <p:cNvSpPr/>
            <p:nvPr/>
          </p:nvSpPr>
          <p:spPr>
            <a:xfrm>
              <a:off x="872390" y="3798263"/>
              <a:ext cx="1094702" cy="369116"/>
            </a:xfrm>
            <a:custGeom>
              <a:avLst/>
              <a:gdLst/>
              <a:ahLst/>
              <a:cxnLst/>
              <a:rect l="l" t="t" r="r" b="b"/>
              <a:pathLst>
                <a:path w="50118" h="16899" extrusionOk="0">
                  <a:moveTo>
                    <a:pt x="237" y="0"/>
                  </a:moveTo>
                  <a:cubicBezTo>
                    <a:pt x="119" y="0"/>
                    <a:pt x="1" y="118"/>
                    <a:pt x="1" y="236"/>
                  </a:cubicBezTo>
                  <a:cubicBezTo>
                    <a:pt x="1" y="354"/>
                    <a:pt x="119" y="472"/>
                    <a:pt x="237" y="472"/>
                  </a:cubicBezTo>
                  <a:cubicBezTo>
                    <a:pt x="4744" y="590"/>
                    <a:pt x="8920" y="2431"/>
                    <a:pt x="12082" y="3988"/>
                  </a:cubicBezTo>
                  <a:cubicBezTo>
                    <a:pt x="13379" y="4601"/>
                    <a:pt x="14677" y="5309"/>
                    <a:pt x="15928" y="5994"/>
                  </a:cubicBezTo>
                  <a:cubicBezTo>
                    <a:pt x="18311" y="7291"/>
                    <a:pt x="20765" y="8613"/>
                    <a:pt x="23313" y="9651"/>
                  </a:cubicBezTo>
                  <a:cubicBezTo>
                    <a:pt x="25625" y="10571"/>
                    <a:pt x="28032" y="11279"/>
                    <a:pt x="30368" y="11940"/>
                  </a:cubicBezTo>
                  <a:cubicBezTo>
                    <a:pt x="32562" y="12600"/>
                    <a:pt x="34828" y="13237"/>
                    <a:pt x="36975" y="14110"/>
                  </a:cubicBezTo>
                  <a:cubicBezTo>
                    <a:pt x="37588" y="14346"/>
                    <a:pt x="38225" y="14606"/>
                    <a:pt x="38815" y="14842"/>
                  </a:cubicBezTo>
                  <a:cubicBezTo>
                    <a:pt x="40254" y="15432"/>
                    <a:pt x="41717" y="16045"/>
                    <a:pt x="43251" y="16470"/>
                  </a:cubicBezTo>
                  <a:cubicBezTo>
                    <a:pt x="43345" y="16493"/>
                    <a:pt x="43416" y="16493"/>
                    <a:pt x="43487" y="16517"/>
                  </a:cubicBezTo>
                  <a:cubicBezTo>
                    <a:pt x="44336" y="16732"/>
                    <a:pt x="45348" y="16898"/>
                    <a:pt x="46417" y="16898"/>
                  </a:cubicBezTo>
                  <a:cubicBezTo>
                    <a:pt x="47575" y="16898"/>
                    <a:pt x="48799" y="16703"/>
                    <a:pt x="49952" y="16163"/>
                  </a:cubicBezTo>
                  <a:cubicBezTo>
                    <a:pt x="50070" y="16116"/>
                    <a:pt x="50117" y="15974"/>
                    <a:pt x="50070" y="15856"/>
                  </a:cubicBezTo>
                  <a:cubicBezTo>
                    <a:pt x="50036" y="15771"/>
                    <a:pt x="49940" y="15710"/>
                    <a:pt x="49844" y="15710"/>
                  </a:cubicBezTo>
                  <a:cubicBezTo>
                    <a:pt x="49808" y="15710"/>
                    <a:pt x="49772" y="15719"/>
                    <a:pt x="49740" y="15738"/>
                  </a:cubicBezTo>
                  <a:cubicBezTo>
                    <a:pt x="48654" y="16246"/>
                    <a:pt x="47492" y="16429"/>
                    <a:pt x="46386" y="16429"/>
                  </a:cubicBezTo>
                  <a:cubicBezTo>
                    <a:pt x="45280" y="16429"/>
                    <a:pt x="44230" y="16246"/>
                    <a:pt x="43369" y="16022"/>
                  </a:cubicBezTo>
                  <a:cubicBezTo>
                    <a:pt x="41883" y="15644"/>
                    <a:pt x="40396" y="15031"/>
                    <a:pt x="38980" y="14441"/>
                  </a:cubicBezTo>
                  <a:cubicBezTo>
                    <a:pt x="38390" y="14205"/>
                    <a:pt x="37777" y="13922"/>
                    <a:pt x="37163" y="13686"/>
                  </a:cubicBezTo>
                  <a:cubicBezTo>
                    <a:pt x="34969" y="12836"/>
                    <a:pt x="32704" y="12199"/>
                    <a:pt x="30486" y="11538"/>
                  </a:cubicBezTo>
                  <a:cubicBezTo>
                    <a:pt x="28150" y="10854"/>
                    <a:pt x="25767" y="10146"/>
                    <a:pt x="23502" y="9250"/>
                  </a:cubicBezTo>
                  <a:cubicBezTo>
                    <a:pt x="20954" y="8211"/>
                    <a:pt x="18523" y="6890"/>
                    <a:pt x="16164" y="5616"/>
                  </a:cubicBezTo>
                  <a:cubicBezTo>
                    <a:pt x="14890" y="4932"/>
                    <a:pt x="13592" y="4224"/>
                    <a:pt x="12294" y="3587"/>
                  </a:cubicBezTo>
                  <a:cubicBezTo>
                    <a:pt x="9085" y="1982"/>
                    <a:pt x="4838" y="118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5"/>
            <p:cNvSpPr/>
            <p:nvPr/>
          </p:nvSpPr>
          <p:spPr>
            <a:xfrm>
              <a:off x="1027538" y="3650149"/>
              <a:ext cx="798846" cy="166178"/>
            </a:xfrm>
            <a:custGeom>
              <a:avLst/>
              <a:gdLst/>
              <a:ahLst/>
              <a:cxnLst/>
              <a:rect l="l" t="t" r="r" b="b"/>
              <a:pathLst>
                <a:path w="36573" h="7608" extrusionOk="0">
                  <a:moveTo>
                    <a:pt x="22071" y="1"/>
                  </a:moveTo>
                  <a:cubicBezTo>
                    <a:pt x="20503" y="1"/>
                    <a:pt x="18857" y="130"/>
                    <a:pt x="17130" y="387"/>
                  </a:cubicBezTo>
                  <a:cubicBezTo>
                    <a:pt x="10995" y="1331"/>
                    <a:pt x="5073" y="3785"/>
                    <a:pt x="47" y="7466"/>
                  </a:cubicBezTo>
                  <a:cubicBezTo>
                    <a:pt x="0" y="7489"/>
                    <a:pt x="0" y="7560"/>
                    <a:pt x="24" y="7584"/>
                  </a:cubicBezTo>
                  <a:cubicBezTo>
                    <a:pt x="47" y="7607"/>
                    <a:pt x="47" y="7607"/>
                    <a:pt x="71" y="7607"/>
                  </a:cubicBezTo>
                  <a:cubicBezTo>
                    <a:pt x="118" y="7607"/>
                    <a:pt x="142" y="7607"/>
                    <a:pt x="142" y="7584"/>
                  </a:cubicBezTo>
                  <a:cubicBezTo>
                    <a:pt x="5167" y="3926"/>
                    <a:pt x="11019" y="1472"/>
                    <a:pt x="17154" y="529"/>
                  </a:cubicBezTo>
                  <a:cubicBezTo>
                    <a:pt x="18850" y="275"/>
                    <a:pt x="20474" y="145"/>
                    <a:pt x="22018" y="145"/>
                  </a:cubicBezTo>
                  <a:cubicBezTo>
                    <a:pt x="23631" y="145"/>
                    <a:pt x="25158" y="286"/>
                    <a:pt x="26592" y="576"/>
                  </a:cubicBezTo>
                  <a:cubicBezTo>
                    <a:pt x="29754" y="1189"/>
                    <a:pt x="32939" y="2534"/>
                    <a:pt x="36431" y="4752"/>
                  </a:cubicBezTo>
                  <a:cubicBezTo>
                    <a:pt x="36445" y="4759"/>
                    <a:pt x="36457" y="4762"/>
                    <a:pt x="36468" y="4762"/>
                  </a:cubicBezTo>
                  <a:cubicBezTo>
                    <a:pt x="36494" y="4762"/>
                    <a:pt x="36516" y="4745"/>
                    <a:pt x="36549" y="4729"/>
                  </a:cubicBezTo>
                  <a:cubicBezTo>
                    <a:pt x="36573" y="4658"/>
                    <a:pt x="36549" y="4634"/>
                    <a:pt x="36502" y="4611"/>
                  </a:cubicBezTo>
                  <a:cubicBezTo>
                    <a:pt x="33010" y="2416"/>
                    <a:pt x="29777" y="1048"/>
                    <a:pt x="26639" y="411"/>
                  </a:cubicBezTo>
                  <a:cubicBezTo>
                    <a:pt x="25196" y="136"/>
                    <a:pt x="23674" y="1"/>
                    <a:pt x="2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5"/>
            <p:cNvSpPr/>
            <p:nvPr/>
          </p:nvSpPr>
          <p:spPr>
            <a:xfrm>
              <a:off x="1034746" y="3848894"/>
              <a:ext cx="283472" cy="565262"/>
            </a:xfrm>
            <a:custGeom>
              <a:avLst/>
              <a:gdLst/>
              <a:ahLst/>
              <a:cxnLst/>
              <a:rect l="l" t="t" r="r" b="b"/>
              <a:pathLst>
                <a:path w="12978" h="25879" extrusionOk="0">
                  <a:moveTo>
                    <a:pt x="307" y="349"/>
                  </a:moveTo>
                  <a:lnTo>
                    <a:pt x="307" y="349"/>
                  </a:lnTo>
                  <a:cubicBezTo>
                    <a:pt x="3705" y="2732"/>
                    <a:pt x="6135" y="6578"/>
                    <a:pt x="6772" y="10660"/>
                  </a:cubicBezTo>
                  <a:cubicBezTo>
                    <a:pt x="6890" y="11320"/>
                    <a:pt x="6937" y="11981"/>
                    <a:pt x="7008" y="12665"/>
                  </a:cubicBezTo>
                  <a:cubicBezTo>
                    <a:pt x="7150" y="14199"/>
                    <a:pt x="7291" y="15756"/>
                    <a:pt x="7952" y="17172"/>
                  </a:cubicBezTo>
                  <a:cubicBezTo>
                    <a:pt x="8471" y="18305"/>
                    <a:pt x="9273" y="19272"/>
                    <a:pt x="10076" y="20216"/>
                  </a:cubicBezTo>
                  <a:cubicBezTo>
                    <a:pt x="10359" y="20546"/>
                    <a:pt x="10665" y="20900"/>
                    <a:pt x="10925" y="21254"/>
                  </a:cubicBezTo>
                  <a:cubicBezTo>
                    <a:pt x="12081" y="22693"/>
                    <a:pt x="12647" y="24015"/>
                    <a:pt x="12695" y="25242"/>
                  </a:cubicBezTo>
                  <a:cubicBezTo>
                    <a:pt x="12058" y="23236"/>
                    <a:pt x="10288" y="21655"/>
                    <a:pt x="8636" y="20357"/>
                  </a:cubicBezTo>
                  <a:lnTo>
                    <a:pt x="8306" y="20098"/>
                  </a:lnTo>
                  <a:cubicBezTo>
                    <a:pt x="6607" y="18753"/>
                    <a:pt x="4837" y="17361"/>
                    <a:pt x="4035" y="15379"/>
                  </a:cubicBezTo>
                  <a:cubicBezTo>
                    <a:pt x="3540" y="14199"/>
                    <a:pt x="3445" y="12878"/>
                    <a:pt x="3351" y="11580"/>
                  </a:cubicBezTo>
                  <a:lnTo>
                    <a:pt x="3257" y="10613"/>
                  </a:lnTo>
                  <a:cubicBezTo>
                    <a:pt x="2950" y="6885"/>
                    <a:pt x="1888" y="3180"/>
                    <a:pt x="307" y="349"/>
                  </a:cubicBezTo>
                  <a:close/>
                  <a:moveTo>
                    <a:pt x="62" y="1"/>
                  </a:moveTo>
                  <a:cubicBezTo>
                    <a:pt x="48" y="1"/>
                    <a:pt x="36" y="6"/>
                    <a:pt x="24" y="18"/>
                  </a:cubicBezTo>
                  <a:cubicBezTo>
                    <a:pt x="24" y="42"/>
                    <a:pt x="0" y="65"/>
                    <a:pt x="24" y="113"/>
                  </a:cubicBezTo>
                  <a:cubicBezTo>
                    <a:pt x="1652" y="2968"/>
                    <a:pt x="2761" y="6767"/>
                    <a:pt x="3115" y="10613"/>
                  </a:cubicBezTo>
                  <a:lnTo>
                    <a:pt x="3209" y="11580"/>
                  </a:lnTo>
                  <a:cubicBezTo>
                    <a:pt x="3304" y="12878"/>
                    <a:pt x="3375" y="14223"/>
                    <a:pt x="3894" y="15450"/>
                  </a:cubicBezTo>
                  <a:cubicBezTo>
                    <a:pt x="4672" y="17455"/>
                    <a:pt x="6489" y="18871"/>
                    <a:pt x="8188" y="20216"/>
                  </a:cubicBezTo>
                  <a:lnTo>
                    <a:pt x="8518" y="20475"/>
                  </a:lnTo>
                  <a:cubicBezTo>
                    <a:pt x="10288" y="21915"/>
                    <a:pt x="12223" y="23590"/>
                    <a:pt x="12671" y="25832"/>
                  </a:cubicBezTo>
                  <a:cubicBezTo>
                    <a:pt x="12671" y="25855"/>
                    <a:pt x="12695" y="25879"/>
                    <a:pt x="12742" y="25879"/>
                  </a:cubicBezTo>
                  <a:cubicBezTo>
                    <a:pt x="12789" y="25879"/>
                    <a:pt x="12813" y="25855"/>
                    <a:pt x="12813" y="25832"/>
                  </a:cubicBezTo>
                  <a:cubicBezTo>
                    <a:pt x="12978" y="24416"/>
                    <a:pt x="12388" y="22906"/>
                    <a:pt x="11043" y="21207"/>
                  </a:cubicBezTo>
                  <a:cubicBezTo>
                    <a:pt x="10760" y="20829"/>
                    <a:pt x="10500" y="20499"/>
                    <a:pt x="10194" y="20169"/>
                  </a:cubicBezTo>
                  <a:cubicBezTo>
                    <a:pt x="9439" y="19225"/>
                    <a:pt x="8613" y="18281"/>
                    <a:pt x="8094" y="17148"/>
                  </a:cubicBezTo>
                  <a:cubicBezTo>
                    <a:pt x="7457" y="15756"/>
                    <a:pt x="7315" y="14199"/>
                    <a:pt x="7150" y="12689"/>
                  </a:cubicBezTo>
                  <a:cubicBezTo>
                    <a:pt x="7103" y="12028"/>
                    <a:pt x="7032" y="11344"/>
                    <a:pt x="6914" y="10660"/>
                  </a:cubicBezTo>
                  <a:cubicBezTo>
                    <a:pt x="6253" y="6389"/>
                    <a:pt x="3681" y="2401"/>
                    <a:pt x="118" y="18"/>
                  </a:cubicBezTo>
                  <a:cubicBezTo>
                    <a:pt x="95" y="6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5"/>
            <p:cNvSpPr/>
            <p:nvPr/>
          </p:nvSpPr>
          <p:spPr>
            <a:xfrm>
              <a:off x="1025987" y="3684333"/>
              <a:ext cx="784932" cy="132060"/>
            </a:xfrm>
            <a:custGeom>
              <a:avLst/>
              <a:gdLst/>
              <a:ahLst/>
              <a:cxnLst/>
              <a:rect l="l" t="t" r="r" b="b"/>
              <a:pathLst>
                <a:path w="35936" h="6046" extrusionOk="0">
                  <a:moveTo>
                    <a:pt x="24269" y="0"/>
                  </a:moveTo>
                  <a:cubicBezTo>
                    <a:pt x="21941" y="0"/>
                    <a:pt x="19618" y="343"/>
                    <a:pt x="17414" y="1040"/>
                  </a:cubicBezTo>
                  <a:cubicBezTo>
                    <a:pt x="15668" y="1606"/>
                    <a:pt x="13992" y="2338"/>
                    <a:pt x="12364" y="3069"/>
                  </a:cubicBezTo>
                  <a:cubicBezTo>
                    <a:pt x="11279" y="3565"/>
                    <a:pt x="10123" y="4084"/>
                    <a:pt x="8967" y="4508"/>
                  </a:cubicBezTo>
                  <a:cubicBezTo>
                    <a:pt x="6574" y="5436"/>
                    <a:pt x="4450" y="5893"/>
                    <a:pt x="2542" y="5893"/>
                  </a:cubicBezTo>
                  <a:cubicBezTo>
                    <a:pt x="1684" y="5893"/>
                    <a:pt x="870" y="5800"/>
                    <a:pt x="95" y="5617"/>
                  </a:cubicBezTo>
                  <a:cubicBezTo>
                    <a:pt x="71" y="5617"/>
                    <a:pt x="0" y="5641"/>
                    <a:pt x="0" y="5665"/>
                  </a:cubicBezTo>
                  <a:cubicBezTo>
                    <a:pt x="0" y="5688"/>
                    <a:pt x="47" y="5759"/>
                    <a:pt x="71" y="5759"/>
                  </a:cubicBezTo>
                  <a:cubicBezTo>
                    <a:pt x="858" y="5950"/>
                    <a:pt x="1687" y="6045"/>
                    <a:pt x="2560" y="6045"/>
                  </a:cubicBezTo>
                  <a:cubicBezTo>
                    <a:pt x="4488" y="6045"/>
                    <a:pt x="6634" y="5583"/>
                    <a:pt x="9037" y="4674"/>
                  </a:cubicBezTo>
                  <a:cubicBezTo>
                    <a:pt x="10170" y="4225"/>
                    <a:pt x="11326" y="3730"/>
                    <a:pt x="12411" y="3211"/>
                  </a:cubicBezTo>
                  <a:cubicBezTo>
                    <a:pt x="14040" y="2479"/>
                    <a:pt x="15715" y="1724"/>
                    <a:pt x="17437" y="1182"/>
                  </a:cubicBezTo>
                  <a:cubicBezTo>
                    <a:pt x="19634" y="492"/>
                    <a:pt x="21945" y="152"/>
                    <a:pt x="24258" y="152"/>
                  </a:cubicBezTo>
                  <a:cubicBezTo>
                    <a:pt x="28280" y="152"/>
                    <a:pt x="32311" y="1180"/>
                    <a:pt x="35771" y="3187"/>
                  </a:cubicBezTo>
                  <a:cubicBezTo>
                    <a:pt x="35792" y="3194"/>
                    <a:pt x="35808" y="3197"/>
                    <a:pt x="35822" y="3197"/>
                  </a:cubicBezTo>
                  <a:cubicBezTo>
                    <a:pt x="35855" y="3197"/>
                    <a:pt x="35872" y="3180"/>
                    <a:pt x="35889" y="3164"/>
                  </a:cubicBezTo>
                  <a:cubicBezTo>
                    <a:pt x="35936" y="3093"/>
                    <a:pt x="35889" y="3069"/>
                    <a:pt x="35865" y="3046"/>
                  </a:cubicBezTo>
                  <a:cubicBezTo>
                    <a:pt x="32388" y="1037"/>
                    <a:pt x="28322" y="0"/>
                    <a:pt x="24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5"/>
            <p:cNvSpPr/>
            <p:nvPr/>
          </p:nvSpPr>
          <p:spPr>
            <a:xfrm>
              <a:off x="1282134" y="3783061"/>
              <a:ext cx="645795" cy="176946"/>
            </a:xfrm>
            <a:custGeom>
              <a:avLst/>
              <a:gdLst/>
              <a:ahLst/>
              <a:cxnLst/>
              <a:rect l="l" t="t" r="r" b="b"/>
              <a:pathLst>
                <a:path w="29566" h="8101" extrusionOk="0">
                  <a:moveTo>
                    <a:pt x="29482" y="0"/>
                  </a:moveTo>
                  <a:cubicBezTo>
                    <a:pt x="29459" y="0"/>
                    <a:pt x="29435" y="12"/>
                    <a:pt x="29424" y="36"/>
                  </a:cubicBezTo>
                  <a:cubicBezTo>
                    <a:pt x="26356" y="2560"/>
                    <a:pt x="22958" y="4637"/>
                    <a:pt x="19301" y="6194"/>
                  </a:cubicBezTo>
                  <a:cubicBezTo>
                    <a:pt x="17225" y="7067"/>
                    <a:pt x="15502" y="7610"/>
                    <a:pt x="13921" y="7822"/>
                  </a:cubicBezTo>
                  <a:cubicBezTo>
                    <a:pt x="13215" y="7911"/>
                    <a:pt x="12503" y="7949"/>
                    <a:pt x="11789" y="7949"/>
                  </a:cubicBezTo>
                  <a:cubicBezTo>
                    <a:pt x="10047" y="7949"/>
                    <a:pt x="8297" y="7726"/>
                    <a:pt x="6607" y="7492"/>
                  </a:cubicBezTo>
                  <a:cubicBezTo>
                    <a:pt x="4815" y="7278"/>
                    <a:pt x="3008" y="7031"/>
                    <a:pt x="1198" y="7031"/>
                  </a:cubicBezTo>
                  <a:cubicBezTo>
                    <a:pt x="814" y="7031"/>
                    <a:pt x="431" y="7042"/>
                    <a:pt x="47" y="7067"/>
                  </a:cubicBezTo>
                  <a:cubicBezTo>
                    <a:pt x="24" y="7067"/>
                    <a:pt x="0" y="7138"/>
                    <a:pt x="0" y="7161"/>
                  </a:cubicBezTo>
                  <a:cubicBezTo>
                    <a:pt x="0" y="7185"/>
                    <a:pt x="24" y="7232"/>
                    <a:pt x="47" y="7232"/>
                  </a:cubicBezTo>
                  <a:cubicBezTo>
                    <a:pt x="538" y="7190"/>
                    <a:pt x="1029" y="7171"/>
                    <a:pt x="1521" y="7171"/>
                  </a:cubicBezTo>
                  <a:cubicBezTo>
                    <a:pt x="3224" y="7171"/>
                    <a:pt x="4927" y="7395"/>
                    <a:pt x="6630" y="7633"/>
                  </a:cubicBezTo>
                  <a:cubicBezTo>
                    <a:pt x="8316" y="7867"/>
                    <a:pt x="10060" y="8101"/>
                    <a:pt x="11804" y="8101"/>
                  </a:cubicBezTo>
                  <a:cubicBezTo>
                    <a:pt x="12527" y="8101"/>
                    <a:pt x="13250" y="8060"/>
                    <a:pt x="13969" y="7964"/>
                  </a:cubicBezTo>
                  <a:cubicBezTo>
                    <a:pt x="15597" y="7751"/>
                    <a:pt x="17296" y="7232"/>
                    <a:pt x="19396" y="6336"/>
                  </a:cubicBezTo>
                  <a:cubicBezTo>
                    <a:pt x="23053" y="4778"/>
                    <a:pt x="26474" y="2678"/>
                    <a:pt x="29541" y="154"/>
                  </a:cubicBezTo>
                  <a:cubicBezTo>
                    <a:pt x="29565" y="106"/>
                    <a:pt x="29565" y="59"/>
                    <a:pt x="29541" y="36"/>
                  </a:cubicBezTo>
                  <a:cubicBezTo>
                    <a:pt x="29530" y="12"/>
                    <a:pt x="29506" y="0"/>
                    <a:pt x="29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5"/>
            <p:cNvSpPr/>
            <p:nvPr/>
          </p:nvSpPr>
          <p:spPr>
            <a:xfrm>
              <a:off x="1264092" y="3777447"/>
              <a:ext cx="650426" cy="161525"/>
            </a:xfrm>
            <a:custGeom>
              <a:avLst/>
              <a:gdLst/>
              <a:ahLst/>
              <a:cxnLst/>
              <a:rect l="l" t="t" r="r" b="b"/>
              <a:pathLst>
                <a:path w="29778" h="7395" extrusionOk="0">
                  <a:moveTo>
                    <a:pt x="29663" y="0"/>
                  </a:moveTo>
                  <a:cubicBezTo>
                    <a:pt x="29652" y="0"/>
                    <a:pt x="29642" y="3"/>
                    <a:pt x="29636" y="10"/>
                  </a:cubicBezTo>
                  <a:cubicBezTo>
                    <a:pt x="29329" y="198"/>
                    <a:pt x="29023" y="434"/>
                    <a:pt x="28692" y="647"/>
                  </a:cubicBezTo>
                  <a:cubicBezTo>
                    <a:pt x="26805" y="1897"/>
                    <a:pt x="24445" y="3502"/>
                    <a:pt x="22345" y="3832"/>
                  </a:cubicBezTo>
                  <a:cubicBezTo>
                    <a:pt x="20599" y="4092"/>
                    <a:pt x="18806" y="4209"/>
                    <a:pt x="17060" y="4327"/>
                  </a:cubicBezTo>
                  <a:cubicBezTo>
                    <a:pt x="16352" y="4351"/>
                    <a:pt x="15620" y="4422"/>
                    <a:pt x="14889" y="4469"/>
                  </a:cubicBezTo>
                  <a:cubicBezTo>
                    <a:pt x="9863" y="4894"/>
                    <a:pt x="4885" y="5838"/>
                    <a:pt x="48" y="7253"/>
                  </a:cubicBezTo>
                  <a:cubicBezTo>
                    <a:pt x="0" y="7253"/>
                    <a:pt x="0" y="7300"/>
                    <a:pt x="0" y="7324"/>
                  </a:cubicBezTo>
                  <a:cubicBezTo>
                    <a:pt x="0" y="7371"/>
                    <a:pt x="24" y="7395"/>
                    <a:pt x="48" y="7395"/>
                  </a:cubicBezTo>
                  <a:lnTo>
                    <a:pt x="71" y="7395"/>
                  </a:lnTo>
                  <a:cubicBezTo>
                    <a:pt x="4885" y="5979"/>
                    <a:pt x="9863" y="5059"/>
                    <a:pt x="14889" y="4658"/>
                  </a:cubicBezTo>
                  <a:cubicBezTo>
                    <a:pt x="15620" y="4587"/>
                    <a:pt x="16352" y="4563"/>
                    <a:pt x="17060" y="4493"/>
                  </a:cubicBezTo>
                  <a:cubicBezTo>
                    <a:pt x="18806" y="4375"/>
                    <a:pt x="20599" y="4257"/>
                    <a:pt x="22369" y="3997"/>
                  </a:cubicBezTo>
                  <a:cubicBezTo>
                    <a:pt x="24492" y="3643"/>
                    <a:pt x="26852" y="2062"/>
                    <a:pt x="28787" y="788"/>
                  </a:cubicBezTo>
                  <a:cubicBezTo>
                    <a:pt x="29093" y="576"/>
                    <a:pt x="29424" y="363"/>
                    <a:pt x="29730" y="175"/>
                  </a:cubicBezTo>
                  <a:cubicBezTo>
                    <a:pt x="29754" y="127"/>
                    <a:pt x="29778" y="80"/>
                    <a:pt x="29754" y="57"/>
                  </a:cubicBezTo>
                  <a:cubicBezTo>
                    <a:pt x="29737" y="22"/>
                    <a:pt x="29694" y="0"/>
                    <a:pt x="29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1725362" y="3714257"/>
              <a:ext cx="467976" cy="411054"/>
            </a:xfrm>
            <a:custGeom>
              <a:avLst/>
              <a:gdLst/>
              <a:ahLst/>
              <a:cxnLst/>
              <a:rect l="l" t="t" r="r" b="b"/>
              <a:pathLst>
                <a:path w="21425" h="18819" extrusionOk="0">
                  <a:moveTo>
                    <a:pt x="21377" y="0"/>
                  </a:moveTo>
                  <a:cubicBezTo>
                    <a:pt x="21354" y="0"/>
                    <a:pt x="21307" y="0"/>
                    <a:pt x="21283" y="24"/>
                  </a:cubicBezTo>
                  <a:cubicBezTo>
                    <a:pt x="18711" y="3917"/>
                    <a:pt x="15833" y="7952"/>
                    <a:pt x="12411" y="11326"/>
                  </a:cubicBezTo>
                  <a:cubicBezTo>
                    <a:pt x="9745" y="13945"/>
                    <a:pt x="5427" y="17225"/>
                    <a:pt x="47" y="18051"/>
                  </a:cubicBezTo>
                  <a:cubicBezTo>
                    <a:pt x="24" y="18051"/>
                    <a:pt x="0" y="18098"/>
                    <a:pt x="0" y="18121"/>
                  </a:cubicBezTo>
                  <a:cubicBezTo>
                    <a:pt x="0" y="18169"/>
                    <a:pt x="47" y="18192"/>
                    <a:pt x="71" y="18192"/>
                  </a:cubicBezTo>
                  <a:cubicBezTo>
                    <a:pt x="5498" y="17366"/>
                    <a:pt x="9839" y="14063"/>
                    <a:pt x="12529" y="11444"/>
                  </a:cubicBezTo>
                  <a:cubicBezTo>
                    <a:pt x="15833" y="8164"/>
                    <a:pt x="18640" y="4271"/>
                    <a:pt x="21142" y="519"/>
                  </a:cubicBezTo>
                  <a:lnTo>
                    <a:pt x="21142" y="519"/>
                  </a:lnTo>
                  <a:cubicBezTo>
                    <a:pt x="19372" y="6607"/>
                    <a:pt x="15361" y="12034"/>
                    <a:pt x="10075" y="15526"/>
                  </a:cubicBezTo>
                  <a:cubicBezTo>
                    <a:pt x="6967" y="17591"/>
                    <a:pt x="3942" y="18653"/>
                    <a:pt x="1059" y="18653"/>
                  </a:cubicBezTo>
                  <a:cubicBezTo>
                    <a:pt x="879" y="18653"/>
                    <a:pt x="699" y="18649"/>
                    <a:pt x="519" y="18641"/>
                  </a:cubicBezTo>
                  <a:cubicBezTo>
                    <a:pt x="472" y="18641"/>
                    <a:pt x="425" y="18688"/>
                    <a:pt x="425" y="18711"/>
                  </a:cubicBezTo>
                  <a:cubicBezTo>
                    <a:pt x="425" y="18782"/>
                    <a:pt x="472" y="18806"/>
                    <a:pt x="496" y="18806"/>
                  </a:cubicBezTo>
                  <a:cubicBezTo>
                    <a:pt x="684" y="18814"/>
                    <a:pt x="874" y="18819"/>
                    <a:pt x="1063" y="18819"/>
                  </a:cubicBezTo>
                  <a:cubicBezTo>
                    <a:pt x="3984" y="18819"/>
                    <a:pt x="7044" y="17793"/>
                    <a:pt x="10146" y="15644"/>
                  </a:cubicBezTo>
                  <a:cubicBezTo>
                    <a:pt x="15573" y="12057"/>
                    <a:pt x="19702" y="6371"/>
                    <a:pt x="21401" y="71"/>
                  </a:cubicBezTo>
                  <a:cubicBezTo>
                    <a:pt x="21425" y="47"/>
                    <a:pt x="21401" y="24"/>
                    <a:pt x="2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5"/>
            <p:cNvSpPr/>
            <p:nvPr/>
          </p:nvSpPr>
          <p:spPr>
            <a:xfrm>
              <a:off x="1336762" y="4004675"/>
              <a:ext cx="531384" cy="586777"/>
            </a:xfrm>
            <a:custGeom>
              <a:avLst/>
              <a:gdLst/>
              <a:ahLst/>
              <a:cxnLst/>
              <a:rect l="l" t="t" r="r" b="b"/>
              <a:pathLst>
                <a:path w="24328" h="26864" extrusionOk="0">
                  <a:moveTo>
                    <a:pt x="83" y="0"/>
                  </a:moveTo>
                  <a:cubicBezTo>
                    <a:pt x="59" y="0"/>
                    <a:pt x="36" y="12"/>
                    <a:pt x="24" y="36"/>
                  </a:cubicBezTo>
                  <a:cubicBezTo>
                    <a:pt x="0" y="59"/>
                    <a:pt x="0" y="106"/>
                    <a:pt x="24" y="130"/>
                  </a:cubicBezTo>
                  <a:cubicBezTo>
                    <a:pt x="1463" y="1310"/>
                    <a:pt x="2454" y="3174"/>
                    <a:pt x="3233" y="4849"/>
                  </a:cubicBezTo>
                  <a:cubicBezTo>
                    <a:pt x="4011" y="6477"/>
                    <a:pt x="4814" y="8152"/>
                    <a:pt x="6159" y="9379"/>
                  </a:cubicBezTo>
                  <a:cubicBezTo>
                    <a:pt x="7527" y="10583"/>
                    <a:pt x="9320" y="11173"/>
                    <a:pt x="11019" y="11739"/>
                  </a:cubicBezTo>
                  <a:cubicBezTo>
                    <a:pt x="11680" y="11928"/>
                    <a:pt x="12317" y="12140"/>
                    <a:pt x="12954" y="12376"/>
                  </a:cubicBezTo>
                  <a:cubicBezTo>
                    <a:pt x="18900" y="14688"/>
                    <a:pt x="23383" y="20469"/>
                    <a:pt x="24162" y="26816"/>
                  </a:cubicBezTo>
                  <a:cubicBezTo>
                    <a:pt x="24162" y="26840"/>
                    <a:pt x="24185" y="26864"/>
                    <a:pt x="24209" y="26864"/>
                  </a:cubicBezTo>
                  <a:cubicBezTo>
                    <a:pt x="24280" y="26840"/>
                    <a:pt x="24303" y="26816"/>
                    <a:pt x="24327" y="26816"/>
                  </a:cubicBezTo>
                  <a:cubicBezTo>
                    <a:pt x="23596" y="20446"/>
                    <a:pt x="19018" y="14570"/>
                    <a:pt x="13025" y="12258"/>
                  </a:cubicBezTo>
                  <a:cubicBezTo>
                    <a:pt x="12411" y="12022"/>
                    <a:pt x="11774" y="11833"/>
                    <a:pt x="11114" y="11621"/>
                  </a:cubicBezTo>
                  <a:cubicBezTo>
                    <a:pt x="9415" y="11055"/>
                    <a:pt x="7645" y="10465"/>
                    <a:pt x="6277" y="9285"/>
                  </a:cubicBezTo>
                  <a:cubicBezTo>
                    <a:pt x="4955" y="8105"/>
                    <a:pt x="4153" y="6430"/>
                    <a:pt x="3398" y="4802"/>
                  </a:cubicBezTo>
                  <a:cubicBezTo>
                    <a:pt x="2596" y="3079"/>
                    <a:pt x="1581" y="1239"/>
                    <a:pt x="142" y="36"/>
                  </a:cubicBezTo>
                  <a:cubicBezTo>
                    <a:pt x="130" y="12"/>
                    <a:pt x="10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5"/>
            <p:cNvSpPr/>
            <p:nvPr/>
          </p:nvSpPr>
          <p:spPr>
            <a:xfrm>
              <a:off x="1344997" y="4044931"/>
              <a:ext cx="515920" cy="558382"/>
            </a:xfrm>
            <a:custGeom>
              <a:avLst/>
              <a:gdLst/>
              <a:ahLst/>
              <a:cxnLst/>
              <a:rect l="l" t="t" r="r" b="b"/>
              <a:pathLst>
                <a:path w="23620" h="25564" extrusionOk="0">
                  <a:moveTo>
                    <a:pt x="120" y="1"/>
                  </a:moveTo>
                  <a:cubicBezTo>
                    <a:pt x="110" y="1"/>
                    <a:pt x="101" y="4"/>
                    <a:pt x="95" y="9"/>
                  </a:cubicBezTo>
                  <a:cubicBezTo>
                    <a:pt x="24" y="9"/>
                    <a:pt x="1" y="80"/>
                    <a:pt x="24" y="104"/>
                  </a:cubicBezTo>
                  <a:cubicBezTo>
                    <a:pt x="2124" y="5413"/>
                    <a:pt x="6183" y="10014"/>
                    <a:pt x="11185" y="12751"/>
                  </a:cubicBezTo>
                  <a:cubicBezTo>
                    <a:pt x="11893" y="13128"/>
                    <a:pt x="12648" y="13530"/>
                    <a:pt x="13379" y="13884"/>
                  </a:cubicBezTo>
                  <a:cubicBezTo>
                    <a:pt x="14559" y="14426"/>
                    <a:pt x="15786" y="15016"/>
                    <a:pt x="16871" y="15724"/>
                  </a:cubicBezTo>
                  <a:cubicBezTo>
                    <a:pt x="20269" y="17966"/>
                    <a:pt x="22676" y="21505"/>
                    <a:pt x="23502" y="25469"/>
                  </a:cubicBezTo>
                  <a:cubicBezTo>
                    <a:pt x="23502" y="25492"/>
                    <a:pt x="23549" y="25516"/>
                    <a:pt x="23572" y="25516"/>
                  </a:cubicBezTo>
                  <a:lnTo>
                    <a:pt x="23572" y="25563"/>
                  </a:lnTo>
                  <a:cubicBezTo>
                    <a:pt x="23596" y="25563"/>
                    <a:pt x="23620" y="25492"/>
                    <a:pt x="23620" y="25469"/>
                  </a:cubicBezTo>
                  <a:cubicBezTo>
                    <a:pt x="22794" y="21458"/>
                    <a:pt x="20340" y="17895"/>
                    <a:pt x="16919" y="15653"/>
                  </a:cubicBezTo>
                  <a:cubicBezTo>
                    <a:pt x="15833" y="14898"/>
                    <a:pt x="14630" y="14308"/>
                    <a:pt x="13450" y="13766"/>
                  </a:cubicBezTo>
                  <a:cubicBezTo>
                    <a:pt x="12719" y="13412"/>
                    <a:pt x="11964" y="13011"/>
                    <a:pt x="11232" y="12633"/>
                  </a:cubicBezTo>
                  <a:cubicBezTo>
                    <a:pt x="6277" y="9920"/>
                    <a:pt x="2242" y="5342"/>
                    <a:pt x="190" y="80"/>
                  </a:cubicBezTo>
                  <a:cubicBezTo>
                    <a:pt x="190" y="27"/>
                    <a:pt x="150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5"/>
            <p:cNvSpPr/>
            <p:nvPr/>
          </p:nvSpPr>
          <p:spPr>
            <a:xfrm>
              <a:off x="1772258" y="4137892"/>
              <a:ext cx="548902" cy="456355"/>
            </a:xfrm>
            <a:custGeom>
              <a:avLst/>
              <a:gdLst/>
              <a:ahLst/>
              <a:cxnLst/>
              <a:rect l="l" t="t" r="r" b="b"/>
              <a:pathLst>
                <a:path w="25130" h="20893" extrusionOk="0">
                  <a:moveTo>
                    <a:pt x="118" y="1"/>
                  </a:moveTo>
                  <a:cubicBezTo>
                    <a:pt x="47" y="1"/>
                    <a:pt x="0" y="1"/>
                    <a:pt x="0" y="71"/>
                  </a:cubicBezTo>
                  <a:cubicBezTo>
                    <a:pt x="0" y="95"/>
                    <a:pt x="24" y="142"/>
                    <a:pt x="47" y="142"/>
                  </a:cubicBezTo>
                  <a:lnTo>
                    <a:pt x="71" y="142"/>
                  </a:lnTo>
                  <a:cubicBezTo>
                    <a:pt x="1699" y="567"/>
                    <a:pt x="3020" y="1700"/>
                    <a:pt x="4200" y="2738"/>
                  </a:cubicBezTo>
                  <a:lnTo>
                    <a:pt x="24799" y="20717"/>
                  </a:lnTo>
                  <a:cubicBezTo>
                    <a:pt x="22911" y="20387"/>
                    <a:pt x="21118" y="19608"/>
                    <a:pt x="19466" y="18499"/>
                  </a:cubicBezTo>
                  <a:cubicBezTo>
                    <a:pt x="17744" y="17343"/>
                    <a:pt x="16210" y="15927"/>
                    <a:pt x="14724" y="14535"/>
                  </a:cubicBezTo>
                  <a:lnTo>
                    <a:pt x="2808" y="3564"/>
                  </a:lnTo>
                  <a:cubicBezTo>
                    <a:pt x="2785" y="3552"/>
                    <a:pt x="2761" y="3546"/>
                    <a:pt x="2740" y="3546"/>
                  </a:cubicBezTo>
                  <a:cubicBezTo>
                    <a:pt x="2720" y="3546"/>
                    <a:pt x="2702" y="3552"/>
                    <a:pt x="2690" y="3564"/>
                  </a:cubicBezTo>
                  <a:cubicBezTo>
                    <a:pt x="2643" y="3587"/>
                    <a:pt x="2643" y="3658"/>
                    <a:pt x="2690" y="3682"/>
                  </a:cubicBezTo>
                  <a:lnTo>
                    <a:pt x="14606" y="14653"/>
                  </a:lnTo>
                  <a:cubicBezTo>
                    <a:pt x="16069" y="16045"/>
                    <a:pt x="17626" y="17461"/>
                    <a:pt x="19348" y="18641"/>
                  </a:cubicBezTo>
                  <a:cubicBezTo>
                    <a:pt x="20788" y="19632"/>
                    <a:pt x="22345" y="20363"/>
                    <a:pt x="23997" y="20741"/>
                  </a:cubicBezTo>
                  <a:cubicBezTo>
                    <a:pt x="24327" y="20788"/>
                    <a:pt x="24681" y="20882"/>
                    <a:pt x="25035" y="20882"/>
                  </a:cubicBezTo>
                  <a:cubicBezTo>
                    <a:pt x="25042" y="20889"/>
                    <a:pt x="25051" y="20892"/>
                    <a:pt x="25061" y="20892"/>
                  </a:cubicBezTo>
                  <a:cubicBezTo>
                    <a:pt x="25084" y="20892"/>
                    <a:pt x="25113" y="20876"/>
                    <a:pt x="25129" y="20859"/>
                  </a:cubicBezTo>
                  <a:cubicBezTo>
                    <a:pt x="25129" y="20835"/>
                    <a:pt x="25129" y="20788"/>
                    <a:pt x="25106" y="20765"/>
                  </a:cubicBezTo>
                  <a:lnTo>
                    <a:pt x="4295" y="2620"/>
                  </a:lnTo>
                  <a:cubicBezTo>
                    <a:pt x="3115" y="1605"/>
                    <a:pt x="1770" y="425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5"/>
            <p:cNvSpPr/>
            <p:nvPr/>
          </p:nvSpPr>
          <p:spPr>
            <a:xfrm>
              <a:off x="1967573" y="4147983"/>
              <a:ext cx="691665" cy="151958"/>
            </a:xfrm>
            <a:custGeom>
              <a:avLst/>
              <a:gdLst/>
              <a:ahLst/>
              <a:cxnLst/>
              <a:rect l="l" t="t" r="r" b="b"/>
              <a:pathLst>
                <a:path w="31666" h="6957" extrusionOk="0">
                  <a:moveTo>
                    <a:pt x="496" y="341"/>
                  </a:moveTo>
                  <a:cubicBezTo>
                    <a:pt x="2966" y="1269"/>
                    <a:pt x="5848" y="1387"/>
                    <a:pt x="8743" y="1387"/>
                  </a:cubicBezTo>
                  <a:cubicBezTo>
                    <a:pt x="9306" y="1387"/>
                    <a:pt x="9869" y="1383"/>
                    <a:pt x="10430" y="1379"/>
                  </a:cubicBezTo>
                  <a:cubicBezTo>
                    <a:pt x="11210" y="1362"/>
                    <a:pt x="12000" y="1347"/>
                    <a:pt x="12788" y="1347"/>
                  </a:cubicBezTo>
                  <a:cubicBezTo>
                    <a:pt x="15361" y="1347"/>
                    <a:pt x="17924" y="1510"/>
                    <a:pt x="20128" y="2323"/>
                  </a:cubicBezTo>
                  <a:cubicBezTo>
                    <a:pt x="21425" y="2795"/>
                    <a:pt x="22652" y="3503"/>
                    <a:pt x="23832" y="4163"/>
                  </a:cubicBezTo>
                  <a:cubicBezTo>
                    <a:pt x="24422" y="4494"/>
                    <a:pt x="25012" y="4848"/>
                    <a:pt x="25625" y="5178"/>
                  </a:cubicBezTo>
                  <a:cubicBezTo>
                    <a:pt x="27442" y="6145"/>
                    <a:pt x="29070" y="6617"/>
                    <a:pt x="30557" y="6641"/>
                  </a:cubicBezTo>
                  <a:cubicBezTo>
                    <a:pt x="29726" y="6781"/>
                    <a:pt x="28882" y="6838"/>
                    <a:pt x="28053" y="6838"/>
                  </a:cubicBezTo>
                  <a:cubicBezTo>
                    <a:pt x="26079" y="6838"/>
                    <a:pt x="24185" y="6515"/>
                    <a:pt x="22723" y="6216"/>
                  </a:cubicBezTo>
                  <a:cubicBezTo>
                    <a:pt x="21378" y="5909"/>
                    <a:pt x="19986" y="5555"/>
                    <a:pt x="18665" y="5202"/>
                  </a:cubicBezTo>
                  <a:cubicBezTo>
                    <a:pt x="17225" y="4824"/>
                    <a:pt x="15692" y="4399"/>
                    <a:pt x="14182" y="4116"/>
                  </a:cubicBezTo>
                  <a:cubicBezTo>
                    <a:pt x="13261" y="3927"/>
                    <a:pt x="12318" y="3786"/>
                    <a:pt x="11397" y="3644"/>
                  </a:cubicBezTo>
                  <a:cubicBezTo>
                    <a:pt x="10076" y="3432"/>
                    <a:pt x="8731" y="3220"/>
                    <a:pt x="7433" y="2913"/>
                  </a:cubicBezTo>
                  <a:lnTo>
                    <a:pt x="7221" y="2842"/>
                  </a:lnTo>
                  <a:cubicBezTo>
                    <a:pt x="5192" y="2370"/>
                    <a:pt x="2195" y="1639"/>
                    <a:pt x="496" y="341"/>
                  </a:cubicBezTo>
                  <a:close/>
                  <a:moveTo>
                    <a:pt x="83" y="1"/>
                  </a:moveTo>
                  <a:cubicBezTo>
                    <a:pt x="58" y="1"/>
                    <a:pt x="41" y="17"/>
                    <a:pt x="25" y="34"/>
                  </a:cubicBezTo>
                  <a:cubicBezTo>
                    <a:pt x="1" y="58"/>
                    <a:pt x="1" y="105"/>
                    <a:pt x="25" y="129"/>
                  </a:cubicBezTo>
                  <a:cubicBezTo>
                    <a:pt x="1535" y="1568"/>
                    <a:pt x="4555" y="2370"/>
                    <a:pt x="6749" y="2913"/>
                  </a:cubicBezTo>
                  <a:cubicBezTo>
                    <a:pt x="6864" y="2932"/>
                    <a:pt x="6978" y="2966"/>
                    <a:pt x="7080" y="2966"/>
                  </a:cubicBezTo>
                  <a:cubicBezTo>
                    <a:pt x="7104" y="2966"/>
                    <a:pt x="7128" y="2964"/>
                    <a:pt x="7150" y="2960"/>
                  </a:cubicBezTo>
                  <a:lnTo>
                    <a:pt x="7363" y="3007"/>
                  </a:lnTo>
                  <a:cubicBezTo>
                    <a:pt x="8660" y="3337"/>
                    <a:pt x="10029" y="3550"/>
                    <a:pt x="11350" y="3762"/>
                  </a:cubicBezTo>
                  <a:cubicBezTo>
                    <a:pt x="12223" y="3904"/>
                    <a:pt x="13167" y="4045"/>
                    <a:pt x="14087" y="4234"/>
                  </a:cubicBezTo>
                  <a:cubicBezTo>
                    <a:pt x="15597" y="4517"/>
                    <a:pt x="17108" y="4942"/>
                    <a:pt x="18570" y="5319"/>
                  </a:cubicBezTo>
                  <a:cubicBezTo>
                    <a:pt x="19939" y="5673"/>
                    <a:pt x="21284" y="6027"/>
                    <a:pt x="22676" y="6334"/>
                  </a:cubicBezTo>
                  <a:cubicBezTo>
                    <a:pt x="24137" y="6641"/>
                    <a:pt x="26023" y="6957"/>
                    <a:pt x="27987" y="6957"/>
                  </a:cubicBezTo>
                  <a:cubicBezTo>
                    <a:pt x="29195" y="6957"/>
                    <a:pt x="30433" y="6837"/>
                    <a:pt x="31619" y="6523"/>
                  </a:cubicBezTo>
                  <a:cubicBezTo>
                    <a:pt x="31642" y="6523"/>
                    <a:pt x="31666" y="6476"/>
                    <a:pt x="31666" y="6452"/>
                  </a:cubicBezTo>
                  <a:cubicBezTo>
                    <a:pt x="31666" y="6405"/>
                    <a:pt x="31619" y="6381"/>
                    <a:pt x="31571" y="6381"/>
                  </a:cubicBezTo>
                  <a:cubicBezTo>
                    <a:pt x="31254" y="6430"/>
                    <a:pt x="30931" y="6454"/>
                    <a:pt x="30599" y="6454"/>
                  </a:cubicBezTo>
                  <a:cubicBezTo>
                    <a:pt x="29153" y="6454"/>
                    <a:pt x="27553" y="5987"/>
                    <a:pt x="25673" y="4989"/>
                  </a:cubicBezTo>
                  <a:cubicBezTo>
                    <a:pt x="25059" y="4682"/>
                    <a:pt x="24469" y="4328"/>
                    <a:pt x="23879" y="3998"/>
                  </a:cubicBezTo>
                  <a:cubicBezTo>
                    <a:pt x="22700" y="3290"/>
                    <a:pt x="21473" y="2582"/>
                    <a:pt x="20175" y="2111"/>
                  </a:cubicBezTo>
                  <a:cubicBezTo>
                    <a:pt x="17953" y="1298"/>
                    <a:pt x="15373" y="1135"/>
                    <a:pt x="12781" y="1135"/>
                  </a:cubicBezTo>
                  <a:cubicBezTo>
                    <a:pt x="11987" y="1135"/>
                    <a:pt x="11192" y="1150"/>
                    <a:pt x="10406" y="1167"/>
                  </a:cubicBezTo>
                  <a:cubicBezTo>
                    <a:pt x="9566" y="1189"/>
                    <a:pt x="8717" y="1209"/>
                    <a:pt x="7871" y="1209"/>
                  </a:cubicBezTo>
                  <a:cubicBezTo>
                    <a:pt x="5126" y="1209"/>
                    <a:pt x="2409" y="1002"/>
                    <a:pt x="119" y="11"/>
                  </a:cubicBezTo>
                  <a:cubicBezTo>
                    <a:pt x="105" y="4"/>
                    <a:pt x="93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"/>
          <p:cNvSpPr/>
          <p:nvPr/>
        </p:nvSpPr>
        <p:spPr>
          <a:xfrm rot="10800000">
            <a:off x="-1086609" y="3601816"/>
            <a:ext cx="2084736" cy="2104175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4" name="Google Shape;444;p6"/>
          <p:cNvGrpSpPr/>
          <p:nvPr/>
        </p:nvGrpSpPr>
        <p:grpSpPr>
          <a:xfrm>
            <a:off x="767350" y="-786850"/>
            <a:ext cx="1416825" cy="1861950"/>
            <a:chOff x="2733425" y="324125"/>
            <a:chExt cx="1416825" cy="1861950"/>
          </a:xfrm>
        </p:grpSpPr>
        <p:sp>
          <p:nvSpPr>
            <p:cNvPr id="445" name="Google Shape;445;p6"/>
            <p:cNvSpPr/>
            <p:nvPr/>
          </p:nvSpPr>
          <p:spPr>
            <a:xfrm>
              <a:off x="4110250" y="1122300"/>
              <a:ext cx="37000" cy="58125"/>
            </a:xfrm>
            <a:custGeom>
              <a:avLst/>
              <a:gdLst/>
              <a:ahLst/>
              <a:cxnLst/>
              <a:rect l="l" t="t" r="r" b="b"/>
              <a:pathLst>
                <a:path w="1480" h="2325" extrusionOk="0">
                  <a:moveTo>
                    <a:pt x="483" y="1"/>
                  </a:moveTo>
                  <a:lnTo>
                    <a:pt x="0" y="212"/>
                  </a:lnTo>
                  <a:lnTo>
                    <a:pt x="0" y="1087"/>
                  </a:lnTo>
                  <a:lnTo>
                    <a:pt x="182" y="1449"/>
                  </a:lnTo>
                  <a:lnTo>
                    <a:pt x="514" y="2113"/>
                  </a:lnTo>
                  <a:lnTo>
                    <a:pt x="1027" y="2324"/>
                  </a:lnTo>
                  <a:lnTo>
                    <a:pt x="1358" y="1962"/>
                  </a:lnTo>
                  <a:cubicBezTo>
                    <a:pt x="1358" y="1962"/>
                    <a:pt x="1446" y="1293"/>
                    <a:pt x="1477" y="954"/>
                  </a:cubicBezTo>
                  <a:lnTo>
                    <a:pt x="1477" y="954"/>
                  </a:lnTo>
                  <a:cubicBezTo>
                    <a:pt x="1478" y="958"/>
                    <a:pt x="1479" y="962"/>
                    <a:pt x="1479" y="966"/>
                  </a:cubicBezTo>
                  <a:lnTo>
                    <a:pt x="1479" y="936"/>
                  </a:lnTo>
                  <a:cubicBezTo>
                    <a:pt x="1479" y="942"/>
                    <a:pt x="1478" y="948"/>
                    <a:pt x="1477" y="954"/>
                  </a:cubicBezTo>
                  <a:lnTo>
                    <a:pt x="1477" y="954"/>
                  </a:lnTo>
                  <a:cubicBezTo>
                    <a:pt x="1447" y="742"/>
                    <a:pt x="1389" y="393"/>
                    <a:pt x="1389" y="393"/>
                  </a:cubicBezTo>
                  <a:lnTo>
                    <a:pt x="8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6"/>
            <p:cNvSpPr/>
            <p:nvPr/>
          </p:nvSpPr>
          <p:spPr>
            <a:xfrm>
              <a:off x="4110250" y="515750"/>
              <a:ext cx="37000" cy="63400"/>
            </a:xfrm>
            <a:custGeom>
              <a:avLst/>
              <a:gdLst/>
              <a:ahLst/>
              <a:cxnLst/>
              <a:rect l="l" t="t" r="r" b="b"/>
              <a:pathLst>
                <a:path w="1480" h="2536" extrusionOk="0">
                  <a:moveTo>
                    <a:pt x="664" y="0"/>
                  </a:moveTo>
                  <a:lnTo>
                    <a:pt x="0" y="785"/>
                  </a:lnTo>
                  <a:lnTo>
                    <a:pt x="151" y="1841"/>
                  </a:lnTo>
                  <a:lnTo>
                    <a:pt x="393" y="2324"/>
                  </a:lnTo>
                  <a:lnTo>
                    <a:pt x="755" y="2535"/>
                  </a:lnTo>
                  <a:lnTo>
                    <a:pt x="1268" y="2324"/>
                  </a:lnTo>
                  <a:lnTo>
                    <a:pt x="1389" y="1690"/>
                  </a:lnTo>
                  <a:lnTo>
                    <a:pt x="1449" y="1147"/>
                  </a:lnTo>
                  <a:lnTo>
                    <a:pt x="1479" y="574"/>
                  </a:lnTo>
                  <a:lnTo>
                    <a:pt x="1087" y="30"/>
                  </a:lnTo>
                  <a:lnTo>
                    <a:pt x="6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6"/>
            <p:cNvSpPr/>
            <p:nvPr/>
          </p:nvSpPr>
          <p:spPr>
            <a:xfrm>
              <a:off x="4111750" y="718675"/>
              <a:ext cx="33975" cy="60400"/>
            </a:xfrm>
            <a:custGeom>
              <a:avLst/>
              <a:gdLst/>
              <a:ahLst/>
              <a:cxnLst/>
              <a:rect l="l" t="t" r="r" b="b"/>
              <a:pathLst>
                <a:path w="1359" h="2416" extrusionOk="0">
                  <a:moveTo>
                    <a:pt x="604" y="1"/>
                  </a:moveTo>
                  <a:lnTo>
                    <a:pt x="182" y="152"/>
                  </a:lnTo>
                  <a:lnTo>
                    <a:pt x="1" y="1087"/>
                  </a:lnTo>
                  <a:lnTo>
                    <a:pt x="122" y="1449"/>
                  </a:lnTo>
                  <a:lnTo>
                    <a:pt x="454" y="2234"/>
                  </a:lnTo>
                  <a:lnTo>
                    <a:pt x="635" y="2415"/>
                  </a:lnTo>
                  <a:lnTo>
                    <a:pt x="1238" y="2324"/>
                  </a:lnTo>
                  <a:lnTo>
                    <a:pt x="1329" y="2023"/>
                  </a:lnTo>
                  <a:lnTo>
                    <a:pt x="1359" y="1389"/>
                  </a:lnTo>
                  <a:lnTo>
                    <a:pt x="1238" y="423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6"/>
            <p:cNvSpPr/>
            <p:nvPr/>
          </p:nvSpPr>
          <p:spPr>
            <a:xfrm>
              <a:off x="4107225" y="917100"/>
              <a:ext cx="43025" cy="65650"/>
            </a:xfrm>
            <a:custGeom>
              <a:avLst/>
              <a:gdLst/>
              <a:ahLst/>
              <a:cxnLst/>
              <a:rect l="l" t="t" r="r" b="b"/>
              <a:pathLst>
                <a:path w="1721" h="2626" extrusionOk="0">
                  <a:moveTo>
                    <a:pt x="785" y="0"/>
                  </a:moveTo>
                  <a:lnTo>
                    <a:pt x="31" y="423"/>
                  </a:lnTo>
                  <a:lnTo>
                    <a:pt x="1" y="1358"/>
                  </a:lnTo>
                  <a:lnTo>
                    <a:pt x="61" y="1781"/>
                  </a:lnTo>
                  <a:lnTo>
                    <a:pt x="1057" y="2626"/>
                  </a:lnTo>
                  <a:lnTo>
                    <a:pt x="1630" y="2083"/>
                  </a:lnTo>
                  <a:lnTo>
                    <a:pt x="1721" y="1208"/>
                  </a:lnTo>
                  <a:lnTo>
                    <a:pt x="1570" y="36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6"/>
            <p:cNvSpPr/>
            <p:nvPr/>
          </p:nvSpPr>
          <p:spPr>
            <a:xfrm>
              <a:off x="4108750" y="324125"/>
              <a:ext cx="40000" cy="44525"/>
            </a:xfrm>
            <a:custGeom>
              <a:avLst/>
              <a:gdLst/>
              <a:ahLst/>
              <a:cxnLst/>
              <a:rect l="l" t="t" r="r" b="b"/>
              <a:pathLst>
                <a:path w="1600" h="1781" extrusionOk="0">
                  <a:moveTo>
                    <a:pt x="785" y="0"/>
                  </a:moveTo>
                  <a:lnTo>
                    <a:pt x="60" y="483"/>
                  </a:lnTo>
                  <a:lnTo>
                    <a:pt x="0" y="875"/>
                  </a:lnTo>
                  <a:lnTo>
                    <a:pt x="332" y="1750"/>
                  </a:lnTo>
                  <a:lnTo>
                    <a:pt x="1298" y="1781"/>
                  </a:lnTo>
                  <a:lnTo>
                    <a:pt x="1418" y="1630"/>
                  </a:lnTo>
                  <a:lnTo>
                    <a:pt x="1600" y="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6"/>
            <p:cNvSpPr/>
            <p:nvPr/>
          </p:nvSpPr>
          <p:spPr>
            <a:xfrm>
              <a:off x="4110250" y="2127950"/>
              <a:ext cx="37000" cy="58125"/>
            </a:xfrm>
            <a:custGeom>
              <a:avLst/>
              <a:gdLst/>
              <a:ahLst/>
              <a:cxnLst/>
              <a:rect l="l" t="t" r="r" b="b"/>
              <a:pathLst>
                <a:path w="1480" h="2325" extrusionOk="0">
                  <a:moveTo>
                    <a:pt x="483" y="1"/>
                  </a:moveTo>
                  <a:lnTo>
                    <a:pt x="0" y="212"/>
                  </a:lnTo>
                  <a:lnTo>
                    <a:pt x="0" y="1087"/>
                  </a:lnTo>
                  <a:lnTo>
                    <a:pt x="182" y="1449"/>
                  </a:lnTo>
                  <a:lnTo>
                    <a:pt x="514" y="2113"/>
                  </a:lnTo>
                  <a:lnTo>
                    <a:pt x="1027" y="2324"/>
                  </a:lnTo>
                  <a:lnTo>
                    <a:pt x="1358" y="1962"/>
                  </a:lnTo>
                  <a:cubicBezTo>
                    <a:pt x="1358" y="1962"/>
                    <a:pt x="1449" y="1268"/>
                    <a:pt x="1479" y="936"/>
                  </a:cubicBezTo>
                  <a:cubicBezTo>
                    <a:pt x="1449" y="755"/>
                    <a:pt x="1389" y="363"/>
                    <a:pt x="1389" y="363"/>
                  </a:cubicBezTo>
                  <a:lnTo>
                    <a:pt x="87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6"/>
            <p:cNvSpPr/>
            <p:nvPr/>
          </p:nvSpPr>
          <p:spPr>
            <a:xfrm>
              <a:off x="4110250" y="1521400"/>
              <a:ext cx="37000" cy="63400"/>
            </a:xfrm>
            <a:custGeom>
              <a:avLst/>
              <a:gdLst/>
              <a:ahLst/>
              <a:cxnLst/>
              <a:rect l="l" t="t" r="r" b="b"/>
              <a:pathLst>
                <a:path w="1480" h="2536" extrusionOk="0">
                  <a:moveTo>
                    <a:pt x="664" y="0"/>
                  </a:moveTo>
                  <a:lnTo>
                    <a:pt x="0" y="785"/>
                  </a:lnTo>
                  <a:lnTo>
                    <a:pt x="151" y="1841"/>
                  </a:lnTo>
                  <a:lnTo>
                    <a:pt x="393" y="2324"/>
                  </a:lnTo>
                  <a:lnTo>
                    <a:pt x="755" y="2535"/>
                  </a:lnTo>
                  <a:lnTo>
                    <a:pt x="1268" y="2294"/>
                  </a:lnTo>
                  <a:lnTo>
                    <a:pt x="1389" y="1690"/>
                  </a:lnTo>
                  <a:lnTo>
                    <a:pt x="1449" y="1117"/>
                  </a:lnTo>
                  <a:lnTo>
                    <a:pt x="1479" y="574"/>
                  </a:lnTo>
                  <a:lnTo>
                    <a:pt x="1087" y="30"/>
                  </a:lnTo>
                  <a:lnTo>
                    <a:pt x="6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4111750" y="1724325"/>
              <a:ext cx="33975" cy="60400"/>
            </a:xfrm>
            <a:custGeom>
              <a:avLst/>
              <a:gdLst/>
              <a:ahLst/>
              <a:cxnLst/>
              <a:rect l="l" t="t" r="r" b="b"/>
              <a:pathLst>
                <a:path w="1359" h="2416" extrusionOk="0">
                  <a:moveTo>
                    <a:pt x="604" y="1"/>
                  </a:moveTo>
                  <a:lnTo>
                    <a:pt x="182" y="152"/>
                  </a:lnTo>
                  <a:lnTo>
                    <a:pt x="1" y="1087"/>
                  </a:lnTo>
                  <a:lnTo>
                    <a:pt x="122" y="1449"/>
                  </a:lnTo>
                  <a:lnTo>
                    <a:pt x="454" y="2234"/>
                  </a:lnTo>
                  <a:lnTo>
                    <a:pt x="635" y="2415"/>
                  </a:lnTo>
                  <a:lnTo>
                    <a:pt x="1238" y="2325"/>
                  </a:lnTo>
                  <a:lnTo>
                    <a:pt x="1329" y="2023"/>
                  </a:lnTo>
                  <a:lnTo>
                    <a:pt x="1359" y="1359"/>
                  </a:lnTo>
                  <a:lnTo>
                    <a:pt x="1238" y="423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6"/>
            <p:cNvSpPr/>
            <p:nvPr/>
          </p:nvSpPr>
          <p:spPr>
            <a:xfrm>
              <a:off x="4107225" y="1922750"/>
              <a:ext cx="43025" cy="65650"/>
            </a:xfrm>
            <a:custGeom>
              <a:avLst/>
              <a:gdLst/>
              <a:ahLst/>
              <a:cxnLst/>
              <a:rect l="l" t="t" r="r" b="b"/>
              <a:pathLst>
                <a:path w="1721" h="2626" extrusionOk="0">
                  <a:moveTo>
                    <a:pt x="785" y="1"/>
                  </a:moveTo>
                  <a:lnTo>
                    <a:pt x="31" y="423"/>
                  </a:lnTo>
                  <a:lnTo>
                    <a:pt x="1" y="1328"/>
                  </a:lnTo>
                  <a:lnTo>
                    <a:pt x="61" y="1781"/>
                  </a:lnTo>
                  <a:lnTo>
                    <a:pt x="1057" y="2626"/>
                  </a:lnTo>
                  <a:lnTo>
                    <a:pt x="1630" y="2083"/>
                  </a:lnTo>
                  <a:lnTo>
                    <a:pt x="1721" y="1208"/>
                  </a:lnTo>
                  <a:lnTo>
                    <a:pt x="1570" y="363"/>
                  </a:lnTo>
                  <a:lnTo>
                    <a:pt x="78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6"/>
            <p:cNvSpPr/>
            <p:nvPr/>
          </p:nvSpPr>
          <p:spPr>
            <a:xfrm>
              <a:off x="4108750" y="1329775"/>
              <a:ext cx="40000" cy="44525"/>
            </a:xfrm>
            <a:custGeom>
              <a:avLst/>
              <a:gdLst/>
              <a:ahLst/>
              <a:cxnLst/>
              <a:rect l="l" t="t" r="r" b="b"/>
              <a:pathLst>
                <a:path w="1600" h="1781" extrusionOk="0">
                  <a:moveTo>
                    <a:pt x="785" y="0"/>
                  </a:moveTo>
                  <a:lnTo>
                    <a:pt x="60" y="483"/>
                  </a:lnTo>
                  <a:lnTo>
                    <a:pt x="0" y="875"/>
                  </a:lnTo>
                  <a:lnTo>
                    <a:pt x="332" y="1720"/>
                  </a:lnTo>
                  <a:lnTo>
                    <a:pt x="1298" y="1781"/>
                  </a:lnTo>
                  <a:lnTo>
                    <a:pt x="1418" y="1630"/>
                  </a:lnTo>
                  <a:lnTo>
                    <a:pt x="1600" y="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6"/>
            <p:cNvSpPr/>
            <p:nvPr/>
          </p:nvSpPr>
          <p:spPr>
            <a:xfrm>
              <a:off x="3914100" y="1329775"/>
              <a:ext cx="37000" cy="58100"/>
            </a:xfrm>
            <a:custGeom>
              <a:avLst/>
              <a:gdLst/>
              <a:ahLst/>
              <a:cxnLst/>
              <a:rect l="l" t="t" r="r" b="b"/>
              <a:pathLst>
                <a:path w="1480" h="2324" extrusionOk="0">
                  <a:moveTo>
                    <a:pt x="453" y="0"/>
                  </a:moveTo>
                  <a:lnTo>
                    <a:pt x="121" y="362"/>
                  </a:lnTo>
                  <a:cubicBezTo>
                    <a:pt x="121" y="362"/>
                    <a:pt x="31" y="1057"/>
                    <a:pt x="0" y="1388"/>
                  </a:cubicBezTo>
                  <a:cubicBezTo>
                    <a:pt x="31" y="1570"/>
                    <a:pt x="91" y="1962"/>
                    <a:pt x="91" y="1962"/>
                  </a:cubicBezTo>
                  <a:lnTo>
                    <a:pt x="604" y="2324"/>
                  </a:lnTo>
                  <a:lnTo>
                    <a:pt x="996" y="2324"/>
                  </a:lnTo>
                  <a:lnTo>
                    <a:pt x="1479" y="2113"/>
                  </a:lnTo>
                  <a:lnTo>
                    <a:pt x="1479" y="1238"/>
                  </a:lnTo>
                  <a:lnTo>
                    <a:pt x="1298" y="875"/>
                  </a:lnTo>
                  <a:lnTo>
                    <a:pt x="966" y="212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6"/>
            <p:cNvSpPr/>
            <p:nvPr/>
          </p:nvSpPr>
          <p:spPr>
            <a:xfrm>
              <a:off x="3914100" y="193105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25" y="0"/>
                  </a:moveTo>
                  <a:lnTo>
                    <a:pt x="212" y="212"/>
                  </a:lnTo>
                  <a:lnTo>
                    <a:pt x="91" y="845"/>
                  </a:lnTo>
                  <a:lnTo>
                    <a:pt x="0" y="1419"/>
                  </a:lnTo>
                  <a:lnTo>
                    <a:pt x="0" y="1962"/>
                  </a:lnTo>
                  <a:lnTo>
                    <a:pt x="393" y="2505"/>
                  </a:lnTo>
                  <a:lnTo>
                    <a:pt x="815" y="2535"/>
                  </a:lnTo>
                  <a:lnTo>
                    <a:pt x="1449" y="1751"/>
                  </a:lnTo>
                  <a:lnTo>
                    <a:pt x="1298" y="695"/>
                  </a:lnTo>
                  <a:lnTo>
                    <a:pt x="1087" y="212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6"/>
            <p:cNvSpPr/>
            <p:nvPr/>
          </p:nvSpPr>
          <p:spPr>
            <a:xfrm>
              <a:off x="3915600" y="1731125"/>
              <a:ext cx="33975" cy="60375"/>
            </a:xfrm>
            <a:custGeom>
              <a:avLst/>
              <a:gdLst/>
              <a:ahLst/>
              <a:cxnLst/>
              <a:rect l="l" t="t" r="r" b="b"/>
              <a:pathLst>
                <a:path w="1359" h="2415" extrusionOk="0">
                  <a:moveTo>
                    <a:pt x="725" y="1"/>
                  </a:moveTo>
                  <a:lnTo>
                    <a:pt x="122" y="91"/>
                  </a:lnTo>
                  <a:lnTo>
                    <a:pt x="31" y="393"/>
                  </a:lnTo>
                  <a:lnTo>
                    <a:pt x="1" y="1057"/>
                  </a:lnTo>
                  <a:lnTo>
                    <a:pt x="122" y="1992"/>
                  </a:lnTo>
                  <a:lnTo>
                    <a:pt x="755" y="2415"/>
                  </a:lnTo>
                  <a:lnTo>
                    <a:pt x="1178" y="2264"/>
                  </a:lnTo>
                  <a:lnTo>
                    <a:pt x="1359" y="1328"/>
                  </a:lnTo>
                  <a:lnTo>
                    <a:pt x="1238" y="966"/>
                  </a:lnTo>
                  <a:lnTo>
                    <a:pt x="906" y="182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6"/>
            <p:cNvSpPr/>
            <p:nvPr/>
          </p:nvSpPr>
          <p:spPr>
            <a:xfrm>
              <a:off x="3911075" y="1527425"/>
              <a:ext cx="43025" cy="65675"/>
            </a:xfrm>
            <a:custGeom>
              <a:avLst/>
              <a:gdLst/>
              <a:ahLst/>
              <a:cxnLst/>
              <a:rect l="l" t="t" r="r" b="b"/>
              <a:pathLst>
                <a:path w="1721" h="2627" extrusionOk="0">
                  <a:moveTo>
                    <a:pt x="665" y="1"/>
                  </a:moveTo>
                  <a:lnTo>
                    <a:pt x="91" y="544"/>
                  </a:lnTo>
                  <a:lnTo>
                    <a:pt x="1" y="1419"/>
                  </a:lnTo>
                  <a:lnTo>
                    <a:pt x="121" y="2264"/>
                  </a:lnTo>
                  <a:lnTo>
                    <a:pt x="906" y="2626"/>
                  </a:lnTo>
                  <a:lnTo>
                    <a:pt x="1660" y="2204"/>
                  </a:lnTo>
                  <a:lnTo>
                    <a:pt x="1721" y="1298"/>
                  </a:lnTo>
                  <a:lnTo>
                    <a:pt x="1630" y="846"/>
                  </a:lnTo>
                  <a:lnTo>
                    <a:pt x="6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6"/>
            <p:cNvSpPr/>
            <p:nvPr/>
          </p:nvSpPr>
          <p:spPr>
            <a:xfrm>
              <a:off x="3912600" y="2141525"/>
              <a:ext cx="40000" cy="44550"/>
            </a:xfrm>
            <a:custGeom>
              <a:avLst/>
              <a:gdLst/>
              <a:ahLst/>
              <a:cxnLst/>
              <a:rect l="l" t="t" r="r" b="b"/>
              <a:pathLst>
                <a:path w="1600" h="1782" extrusionOk="0">
                  <a:moveTo>
                    <a:pt x="302" y="1"/>
                  </a:moveTo>
                  <a:lnTo>
                    <a:pt x="181" y="152"/>
                  </a:lnTo>
                  <a:lnTo>
                    <a:pt x="0" y="1268"/>
                  </a:lnTo>
                  <a:lnTo>
                    <a:pt x="815" y="1781"/>
                  </a:lnTo>
                  <a:lnTo>
                    <a:pt x="1539" y="1299"/>
                  </a:lnTo>
                  <a:lnTo>
                    <a:pt x="1599" y="906"/>
                  </a:lnTo>
                  <a:lnTo>
                    <a:pt x="1268" y="61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6"/>
            <p:cNvSpPr/>
            <p:nvPr/>
          </p:nvSpPr>
          <p:spPr>
            <a:xfrm>
              <a:off x="3914100" y="324125"/>
              <a:ext cx="37000" cy="58100"/>
            </a:xfrm>
            <a:custGeom>
              <a:avLst/>
              <a:gdLst/>
              <a:ahLst/>
              <a:cxnLst/>
              <a:rect l="l" t="t" r="r" b="b"/>
              <a:pathLst>
                <a:path w="1480" h="2324" extrusionOk="0">
                  <a:moveTo>
                    <a:pt x="453" y="0"/>
                  </a:moveTo>
                  <a:lnTo>
                    <a:pt x="121" y="362"/>
                  </a:lnTo>
                  <a:cubicBezTo>
                    <a:pt x="121" y="362"/>
                    <a:pt x="31" y="1056"/>
                    <a:pt x="0" y="1388"/>
                  </a:cubicBezTo>
                  <a:cubicBezTo>
                    <a:pt x="31" y="1569"/>
                    <a:pt x="91" y="1932"/>
                    <a:pt x="91" y="1932"/>
                  </a:cubicBezTo>
                  <a:lnTo>
                    <a:pt x="604" y="2324"/>
                  </a:lnTo>
                  <a:lnTo>
                    <a:pt x="996" y="2324"/>
                  </a:lnTo>
                  <a:lnTo>
                    <a:pt x="1479" y="2113"/>
                  </a:lnTo>
                  <a:lnTo>
                    <a:pt x="1479" y="1237"/>
                  </a:lnTo>
                  <a:lnTo>
                    <a:pt x="1298" y="875"/>
                  </a:lnTo>
                  <a:lnTo>
                    <a:pt x="966" y="211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6"/>
            <p:cNvSpPr/>
            <p:nvPr/>
          </p:nvSpPr>
          <p:spPr>
            <a:xfrm>
              <a:off x="3914100" y="92540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25" y="0"/>
                  </a:moveTo>
                  <a:lnTo>
                    <a:pt x="212" y="242"/>
                  </a:lnTo>
                  <a:lnTo>
                    <a:pt x="91" y="845"/>
                  </a:lnTo>
                  <a:lnTo>
                    <a:pt x="0" y="1419"/>
                  </a:lnTo>
                  <a:lnTo>
                    <a:pt x="0" y="1962"/>
                  </a:lnTo>
                  <a:lnTo>
                    <a:pt x="393" y="2505"/>
                  </a:lnTo>
                  <a:lnTo>
                    <a:pt x="815" y="2535"/>
                  </a:lnTo>
                  <a:lnTo>
                    <a:pt x="1449" y="1751"/>
                  </a:lnTo>
                  <a:lnTo>
                    <a:pt x="1298" y="694"/>
                  </a:lnTo>
                  <a:lnTo>
                    <a:pt x="1087" y="212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3915600" y="725475"/>
              <a:ext cx="33975" cy="61125"/>
            </a:xfrm>
            <a:custGeom>
              <a:avLst/>
              <a:gdLst/>
              <a:ahLst/>
              <a:cxnLst/>
              <a:rect l="l" t="t" r="r" b="b"/>
              <a:pathLst>
                <a:path w="1359" h="2445" extrusionOk="0">
                  <a:moveTo>
                    <a:pt x="725" y="0"/>
                  </a:moveTo>
                  <a:lnTo>
                    <a:pt x="122" y="91"/>
                  </a:lnTo>
                  <a:lnTo>
                    <a:pt x="31" y="393"/>
                  </a:lnTo>
                  <a:lnTo>
                    <a:pt x="1" y="1057"/>
                  </a:lnTo>
                  <a:lnTo>
                    <a:pt x="122" y="1992"/>
                  </a:lnTo>
                  <a:lnTo>
                    <a:pt x="755" y="2445"/>
                  </a:lnTo>
                  <a:lnTo>
                    <a:pt x="1178" y="2264"/>
                  </a:lnTo>
                  <a:lnTo>
                    <a:pt x="1359" y="1358"/>
                  </a:lnTo>
                  <a:lnTo>
                    <a:pt x="1238" y="966"/>
                  </a:lnTo>
                  <a:lnTo>
                    <a:pt x="906" y="181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6"/>
            <p:cNvSpPr/>
            <p:nvPr/>
          </p:nvSpPr>
          <p:spPr>
            <a:xfrm>
              <a:off x="3911075" y="521775"/>
              <a:ext cx="43025" cy="66425"/>
            </a:xfrm>
            <a:custGeom>
              <a:avLst/>
              <a:gdLst/>
              <a:ahLst/>
              <a:cxnLst/>
              <a:rect l="l" t="t" r="r" b="b"/>
              <a:pathLst>
                <a:path w="1721" h="2657" extrusionOk="0">
                  <a:moveTo>
                    <a:pt x="665" y="1"/>
                  </a:moveTo>
                  <a:lnTo>
                    <a:pt x="91" y="544"/>
                  </a:lnTo>
                  <a:lnTo>
                    <a:pt x="1" y="1419"/>
                  </a:lnTo>
                  <a:lnTo>
                    <a:pt x="121" y="2264"/>
                  </a:lnTo>
                  <a:lnTo>
                    <a:pt x="906" y="2656"/>
                  </a:lnTo>
                  <a:lnTo>
                    <a:pt x="1660" y="2204"/>
                  </a:lnTo>
                  <a:lnTo>
                    <a:pt x="1721" y="1298"/>
                  </a:lnTo>
                  <a:lnTo>
                    <a:pt x="1630" y="876"/>
                  </a:lnTo>
                  <a:lnTo>
                    <a:pt x="6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6"/>
            <p:cNvSpPr/>
            <p:nvPr/>
          </p:nvSpPr>
          <p:spPr>
            <a:xfrm>
              <a:off x="3912600" y="1135875"/>
              <a:ext cx="40000" cy="44550"/>
            </a:xfrm>
            <a:custGeom>
              <a:avLst/>
              <a:gdLst/>
              <a:ahLst/>
              <a:cxnLst/>
              <a:rect l="l" t="t" r="r" b="b"/>
              <a:pathLst>
                <a:path w="1600" h="1782" extrusionOk="0">
                  <a:moveTo>
                    <a:pt x="302" y="1"/>
                  </a:moveTo>
                  <a:lnTo>
                    <a:pt x="181" y="182"/>
                  </a:lnTo>
                  <a:lnTo>
                    <a:pt x="0" y="1268"/>
                  </a:lnTo>
                  <a:lnTo>
                    <a:pt x="815" y="1781"/>
                  </a:lnTo>
                  <a:lnTo>
                    <a:pt x="1539" y="1329"/>
                  </a:lnTo>
                  <a:lnTo>
                    <a:pt x="1599" y="906"/>
                  </a:lnTo>
                  <a:lnTo>
                    <a:pt x="1268" y="61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6"/>
            <p:cNvSpPr/>
            <p:nvPr/>
          </p:nvSpPr>
          <p:spPr>
            <a:xfrm>
              <a:off x="3717950" y="1329775"/>
              <a:ext cx="37000" cy="58100"/>
            </a:xfrm>
            <a:custGeom>
              <a:avLst/>
              <a:gdLst/>
              <a:ahLst/>
              <a:cxnLst/>
              <a:rect l="l" t="t" r="r" b="b"/>
              <a:pathLst>
                <a:path w="1480" h="2324" extrusionOk="0">
                  <a:moveTo>
                    <a:pt x="996" y="0"/>
                  </a:moveTo>
                  <a:lnTo>
                    <a:pt x="513" y="212"/>
                  </a:lnTo>
                  <a:lnTo>
                    <a:pt x="151" y="875"/>
                  </a:lnTo>
                  <a:lnTo>
                    <a:pt x="0" y="1238"/>
                  </a:lnTo>
                  <a:lnTo>
                    <a:pt x="0" y="2113"/>
                  </a:lnTo>
                  <a:lnTo>
                    <a:pt x="483" y="2324"/>
                  </a:lnTo>
                  <a:lnTo>
                    <a:pt x="845" y="2324"/>
                  </a:lnTo>
                  <a:lnTo>
                    <a:pt x="1358" y="1962"/>
                  </a:lnTo>
                  <a:cubicBezTo>
                    <a:pt x="1358" y="1962"/>
                    <a:pt x="1419" y="1570"/>
                    <a:pt x="1449" y="1388"/>
                  </a:cubicBezTo>
                  <a:lnTo>
                    <a:pt x="1479" y="1388"/>
                  </a:lnTo>
                  <a:cubicBezTo>
                    <a:pt x="1419" y="1057"/>
                    <a:pt x="1358" y="362"/>
                    <a:pt x="1358" y="362"/>
                  </a:cubicBezTo>
                  <a:lnTo>
                    <a:pt x="9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3717950" y="193105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55" y="0"/>
                  </a:moveTo>
                  <a:lnTo>
                    <a:pt x="393" y="212"/>
                  </a:lnTo>
                  <a:lnTo>
                    <a:pt x="151" y="695"/>
                  </a:lnTo>
                  <a:lnTo>
                    <a:pt x="0" y="1751"/>
                  </a:lnTo>
                  <a:lnTo>
                    <a:pt x="664" y="2535"/>
                  </a:lnTo>
                  <a:lnTo>
                    <a:pt x="1057" y="2505"/>
                  </a:lnTo>
                  <a:lnTo>
                    <a:pt x="1449" y="1962"/>
                  </a:lnTo>
                  <a:lnTo>
                    <a:pt x="1449" y="1419"/>
                  </a:lnTo>
                  <a:lnTo>
                    <a:pt x="1358" y="845"/>
                  </a:lnTo>
                  <a:lnTo>
                    <a:pt x="1238" y="212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6"/>
            <p:cNvSpPr/>
            <p:nvPr/>
          </p:nvSpPr>
          <p:spPr>
            <a:xfrm>
              <a:off x="3719450" y="1731125"/>
              <a:ext cx="33225" cy="60375"/>
            </a:xfrm>
            <a:custGeom>
              <a:avLst/>
              <a:gdLst/>
              <a:ahLst/>
              <a:cxnLst/>
              <a:rect l="l" t="t" r="r" b="b"/>
              <a:pathLst>
                <a:path w="1329" h="2415" extrusionOk="0">
                  <a:moveTo>
                    <a:pt x="604" y="1"/>
                  </a:moveTo>
                  <a:lnTo>
                    <a:pt x="423" y="182"/>
                  </a:lnTo>
                  <a:lnTo>
                    <a:pt x="121" y="966"/>
                  </a:lnTo>
                  <a:lnTo>
                    <a:pt x="1" y="1328"/>
                  </a:lnTo>
                  <a:lnTo>
                    <a:pt x="182" y="2264"/>
                  </a:lnTo>
                  <a:lnTo>
                    <a:pt x="574" y="2415"/>
                  </a:lnTo>
                  <a:lnTo>
                    <a:pt x="1208" y="1992"/>
                  </a:lnTo>
                  <a:lnTo>
                    <a:pt x="1329" y="1057"/>
                  </a:lnTo>
                  <a:lnTo>
                    <a:pt x="1329" y="393"/>
                  </a:lnTo>
                  <a:lnTo>
                    <a:pt x="1208" y="91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6"/>
            <p:cNvSpPr/>
            <p:nvPr/>
          </p:nvSpPr>
          <p:spPr>
            <a:xfrm>
              <a:off x="3714925" y="1527425"/>
              <a:ext cx="42275" cy="65675"/>
            </a:xfrm>
            <a:custGeom>
              <a:avLst/>
              <a:gdLst/>
              <a:ahLst/>
              <a:cxnLst/>
              <a:rect l="l" t="t" r="r" b="b"/>
              <a:pathLst>
                <a:path w="1691" h="2627" extrusionOk="0">
                  <a:moveTo>
                    <a:pt x="1027" y="1"/>
                  </a:moveTo>
                  <a:lnTo>
                    <a:pt x="61" y="846"/>
                  </a:lnTo>
                  <a:lnTo>
                    <a:pt x="1" y="1298"/>
                  </a:lnTo>
                  <a:lnTo>
                    <a:pt x="31" y="2204"/>
                  </a:lnTo>
                  <a:lnTo>
                    <a:pt x="785" y="2626"/>
                  </a:lnTo>
                  <a:lnTo>
                    <a:pt x="1570" y="2264"/>
                  </a:lnTo>
                  <a:lnTo>
                    <a:pt x="1691" y="1419"/>
                  </a:lnTo>
                  <a:lnTo>
                    <a:pt x="1600" y="544"/>
                  </a:lnTo>
                  <a:lnTo>
                    <a:pt x="102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6"/>
            <p:cNvSpPr/>
            <p:nvPr/>
          </p:nvSpPr>
          <p:spPr>
            <a:xfrm>
              <a:off x="3716450" y="2141525"/>
              <a:ext cx="39250" cy="44550"/>
            </a:xfrm>
            <a:custGeom>
              <a:avLst/>
              <a:gdLst/>
              <a:ahLst/>
              <a:cxnLst/>
              <a:rect l="l" t="t" r="r" b="b"/>
              <a:pathLst>
                <a:path w="1570" h="1782" extrusionOk="0">
                  <a:moveTo>
                    <a:pt x="1298" y="1"/>
                  </a:moveTo>
                  <a:lnTo>
                    <a:pt x="302" y="61"/>
                  </a:lnTo>
                  <a:lnTo>
                    <a:pt x="0" y="906"/>
                  </a:lnTo>
                  <a:lnTo>
                    <a:pt x="30" y="1299"/>
                  </a:lnTo>
                  <a:lnTo>
                    <a:pt x="754" y="1781"/>
                  </a:lnTo>
                  <a:lnTo>
                    <a:pt x="1569" y="1268"/>
                  </a:lnTo>
                  <a:lnTo>
                    <a:pt x="1418" y="152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6"/>
            <p:cNvSpPr/>
            <p:nvPr/>
          </p:nvSpPr>
          <p:spPr>
            <a:xfrm>
              <a:off x="3717950" y="324125"/>
              <a:ext cx="37000" cy="58100"/>
            </a:xfrm>
            <a:custGeom>
              <a:avLst/>
              <a:gdLst/>
              <a:ahLst/>
              <a:cxnLst/>
              <a:rect l="l" t="t" r="r" b="b"/>
              <a:pathLst>
                <a:path w="1480" h="2324" extrusionOk="0">
                  <a:moveTo>
                    <a:pt x="1026" y="0"/>
                  </a:moveTo>
                  <a:lnTo>
                    <a:pt x="513" y="211"/>
                  </a:lnTo>
                  <a:lnTo>
                    <a:pt x="181" y="875"/>
                  </a:lnTo>
                  <a:lnTo>
                    <a:pt x="0" y="1268"/>
                  </a:lnTo>
                  <a:lnTo>
                    <a:pt x="0" y="2113"/>
                  </a:lnTo>
                  <a:lnTo>
                    <a:pt x="483" y="2324"/>
                  </a:lnTo>
                  <a:lnTo>
                    <a:pt x="876" y="2324"/>
                  </a:lnTo>
                  <a:lnTo>
                    <a:pt x="1389" y="1932"/>
                  </a:lnTo>
                  <a:cubicBezTo>
                    <a:pt x="1389" y="1932"/>
                    <a:pt x="1449" y="1569"/>
                    <a:pt x="1479" y="1388"/>
                  </a:cubicBezTo>
                  <a:cubicBezTo>
                    <a:pt x="1419" y="1056"/>
                    <a:pt x="1358" y="362"/>
                    <a:pt x="1358" y="362"/>
                  </a:cubicBezTo>
                  <a:lnTo>
                    <a:pt x="10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6"/>
            <p:cNvSpPr/>
            <p:nvPr/>
          </p:nvSpPr>
          <p:spPr>
            <a:xfrm>
              <a:off x="3717950" y="92540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55" y="0"/>
                  </a:moveTo>
                  <a:lnTo>
                    <a:pt x="393" y="212"/>
                  </a:lnTo>
                  <a:lnTo>
                    <a:pt x="151" y="694"/>
                  </a:lnTo>
                  <a:lnTo>
                    <a:pt x="0" y="1751"/>
                  </a:lnTo>
                  <a:lnTo>
                    <a:pt x="664" y="2535"/>
                  </a:lnTo>
                  <a:lnTo>
                    <a:pt x="1057" y="2505"/>
                  </a:lnTo>
                  <a:lnTo>
                    <a:pt x="1449" y="1962"/>
                  </a:lnTo>
                  <a:lnTo>
                    <a:pt x="1449" y="1419"/>
                  </a:lnTo>
                  <a:lnTo>
                    <a:pt x="1358" y="845"/>
                  </a:lnTo>
                  <a:lnTo>
                    <a:pt x="1238" y="242"/>
                  </a:lnTo>
                  <a:lnTo>
                    <a:pt x="7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6"/>
            <p:cNvSpPr/>
            <p:nvPr/>
          </p:nvSpPr>
          <p:spPr>
            <a:xfrm>
              <a:off x="3719450" y="725475"/>
              <a:ext cx="33225" cy="61125"/>
            </a:xfrm>
            <a:custGeom>
              <a:avLst/>
              <a:gdLst/>
              <a:ahLst/>
              <a:cxnLst/>
              <a:rect l="l" t="t" r="r" b="b"/>
              <a:pathLst>
                <a:path w="1329" h="2445" extrusionOk="0">
                  <a:moveTo>
                    <a:pt x="604" y="0"/>
                  </a:moveTo>
                  <a:lnTo>
                    <a:pt x="423" y="181"/>
                  </a:lnTo>
                  <a:lnTo>
                    <a:pt x="121" y="966"/>
                  </a:lnTo>
                  <a:lnTo>
                    <a:pt x="1" y="1358"/>
                  </a:lnTo>
                  <a:lnTo>
                    <a:pt x="182" y="2264"/>
                  </a:lnTo>
                  <a:lnTo>
                    <a:pt x="574" y="2445"/>
                  </a:lnTo>
                  <a:lnTo>
                    <a:pt x="1208" y="1992"/>
                  </a:lnTo>
                  <a:lnTo>
                    <a:pt x="1329" y="1057"/>
                  </a:lnTo>
                  <a:lnTo>
                    <a:pt x="1329" y="393"/>
                  </a:lnTo>
                  <a:lnTo>
                    <a:pt x="1208" y="91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6"/>
            <p:cNvSpPr/>
            <p:nvPr/>
          </p:nvSpPr>
          <p:spPr>
            <a:xfrm>
              <a:off x="3714925" y="521775"/>
              <a:ext cx="42275" cy="66425"/>
            </a:xfrm>
            <a:custGeom>
              <a:avLst/>
              <a:gdLst/>
              <a:ahLst/>
              <a:cxnLst/>
              <a:rect l="l" t="t" r="r" b="b"/>
              <a:pathLst>
                <a:path w="1691" h="2657" extrusionOk="0">
                  <a:moveTo>
                    <a:pt x="1027" y="1"/>
                  </a:moveTo>
                  <a:lnTo>
                    <a:pt x="61" y="876"/>
                  </a:lnTo>
                  <a:lnTo>
                    <a:pt x="1" y="1298"/>
                  </a:lnTo>
                  <a:lnTo>
                    <a:pt x="31" y="2204"/>
                  </a:lnTo>
                  <a:lnTo>
                    <a:pt x="785" y="2656"/>
                  </a:lnTo>
                  <a:lnTo>
                    <a:pt x="1570" y="2264"/>
                  </a:lnTo>
                  <a:lnTo>
                    <a:pt x="1691" y="1419"/>
                  </a:lnTo>
                  <a:lnTo>
                    <a:pt x="1600" y="544"/>
                  </a:lnTo>
                  <a:lnTo>
                    <a:pt x="102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6"/>
            <p:cNvSpPr/>
            <p:nvPr/>
          </p:nvSpPr>
          <p:spPr>
            <a:xfrm>
              <a:off x="3716450" y="1135875"/>
              <a:ext cx="39250" cy="44550"/>
            </a:xfrm>
            <a:custGeom>
              <a:avLst/>
              <a:gdLst/>
              <a:ahLst/>
              <a:cxnLst/>
              <a:rect l="l" t="t" r="r" b="b"/>
              <a:pathLst>
                <a:path w="1570" h="1782" extrusionOk="0">
                  <a:moveTo>
                    <a:pt x="1298" y="1"/>
                  </a:moveTo>
                  <a:lnTo>
                    <a:pt x="302" y="61"/>
                  </a:lnTo>
                  <a:lnTo>
                    <a:pt x="0" y="906"/>
                  </a:lnTo>
                  <a:lnTo>
                    <a:pt x="30" y="1329"/>
                  </a:lnTo>
                  <a:lnTo>
                    <a:pt x="754" y="1781"/>
                  </a:lnTo>
                  <a:lnTo>
                    <a:pt x="1569" y="1268"/>
                  </a:lnTo>
                  <a:lnTo>
                    <a:pt x="1418" y="182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6"/>
            <p:cNvSpPr/>
            <p:nvPr/>
          </p:nvSpPr>
          <p:spPr>
            <a:xfrm>
              <a:off x="3521050" y="1122300"/>
              <a:ext cx="36975" cy="58125"/>
            </a:xfrm>
            <a:custGeom>
              <a:avLst/>
              <a:gdLst/>
              <a:ahLst/>
              <a:cxnLst/>
              <a:rect l="l" t="t" r="r" b="b"/>
              <a:pathLst>
                <a:path w="1479" h="2325" extrusionOk="0">
                  <a:moveTo>
                    <a:pt x="634" y="1"/>
                  </a:moveTo>
                  <a:lnTo>
                    <a:pt x="121" y="393"/>
                  </a:lnTo>
                  <a:cubicBezTo>
                    <a:pt x="121" y="393"/>
                    <a:pt x="61" y="755"/>
                    <a:pt x="30" y="966"/>
                  </a:cubicBezTo>
                  <a:lnTo>
                    <a:pt x="0" y="936"/>
                  </a:lnTo>
                  <a:lnTo>
                    <a:pt x="0" y="936"/>
                  </a:lnTo>
                  <a:cubicBezTo>
                    <a:pt x="30" y="1268"/>
                    <a:pt x="121" y="1962"/>
                    <a:pt x="121" y="1962"/>
                  </a:cubicBezTo>
                  <a:lnTo>
                    <a:pt x="483" y="2324"/>
                  </a:lnTo>
                  <a:lnTo>
                    <a:pt x="966" y="2113"/>
                  </a:lnTo>
                  <a:lnTo>
                    <a:pt x="1328" y="1449"/>
                  </a:lnTo>
                  <a:lnTo>
                    <a:pt x="1479" y="1087"/>
                  </a:lnTo>
                  <a:lnTo>
                    <a:pt x="1479" y="212"/>
                  </a:lnTo>
                  <a:lnTo>
                    <a:pt x="99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3521800" y="51575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85" y="0"/>
                  </a:moveTo>
                  <a:lnTo>
                    <a:pt x="393" y="30"/>
                  </a:lnTo>
                  <a:lnTo>
                    <a:pt x="0" y="574"/>
                  </a:lnTo>
                  <a:lnTo>
                    <a:pt x="0" y="1147"/>
                  </a:lnTo>
                  <a:lnTo>
                    <a:pt x="91" y="1690"/>
                  </a:lnTo>
                  <a:lnTo>
                    <a:pt x="212" y="2324"/>
                  </a:lnTo>
                  <a:lnTo>
                    <a:pt x="694" y="2535"/>
                  </a:lnTo>
                  <a:lnTo>
                    <a:pt x="1057" y="2324"/>
                  </a:lnTo>
                  <a:lnTo>
                    <a:pt x="1298" y="1841"/>
                  </a:lnTo>
                  <a:lnTo>
                    <a:pt x="1449" y="785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6"/>
            <p:cNvSpPr/>
            <p:nvPr/>
          </p:nvSpPr>
          <p:spPr>
            <a:xfrm>
              <a:off x="3523300" y="718675"/>
              <a:ext cx="33225" cy="60400"/>
            </a:xfrm>
            <a:custGeom>
              <a:avLst/>
              <a:gdLst/>
              <a:ahLst/>
              <a:cxnLst/>
              <a:rect l="l" t="t" r="r" b="b"/>
              <a:pathLst>
                <a:path w="1329" h="2416" extrusionOk="0">
                  <a:moveTo>
                    <a:pt x="755" y="1"/>
                  </a:moveTo>
                  <a:lnTo>
                    <a:pt x="121" y="423"/>
                  </a:lnTo>
                  <a:lnTo>
                    <a:pt x="1" y="1389"/>
                  </a:lnTo>
                  <a:lnTo>
                    <a:pt x="1" y="2023"/>
                  </a:lnTo>
                  <a:lnTo>
                    <a:pt x="121" y="2324"/>
                  </a:lnTo>
                  <a:lnTo>
                    <a:pt x="725" y="2415"/>
                  </a:lnTo>
                  <a:lnTo>
                    <a:pt x="906" y="2234"/>
                  </a:lnTo>
                  <a:lnTo>
                    <a:pt x="1208" y="1449"/>
                  </a:lnTo>
                  <a:lnTo>
                    <a:pt x="1329" y="1087"/>
                  </a:lnTo>
                  <a:lnTo>
                    <a:pt x="1147" y="152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6"/>
            <p:cNvSpPr/>
            <p:nvPr/>
          </p:nvSpPr>
          <p:spPr>
            <a:xfrm>
              <a:off x="3518775" y="917100"/>
              <a:ext cx="42275" cy="65650"/>
            </a:xfrm>
            <a:custGeom>
              <a:avLst/>
              <a:gdLst/>
              <a:ahLst/>
              <a:cxnLst/>
              <a:rect l="l" t="t" r="r" b="b"/>
              <a:pathLst>
                <a:path w="1691" h="2626" extrusionOk="0">
                  <a:moveTo>
                    <a:pt x="906" y="0"/>
                  </a:moveTo>
                  <a:lnTo>
                    <a:pt x="121" y="363"/>
                  </a:lnTo>
                  <a:lnTo>
                    <a:pt x="1" y="1208"/>
                  </a:lnTo>
                  <a:lnTo>
                    <a:pt x="91" y="2083"/>
                  </a:lnTo>
                  <a:lnTo>
                    <a:pt x="665" y="2626"/>
                  </a:lnTo>
                  <a:lnTo>
                    <a:pt x="1630" y="1781"/>
                  </a:lnTo>
                  <a:lnTo>
                    <a:pt x="1691" y="1358"/>
                  </a:lnTo>
                  <a:lnTo>
                    <a:pt x="1660" y="423"/>
                  </a:lnTo>
                  <a:lnTo>
                    <a:pt x="9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6"/>
            <p:cNvSpPr/>
            <p:nvPr/>
          </p:nvSpPr>
          <p:spPr>
            <a:xfrm>
              <a:off x="3520300" y="324125"/>
              <a:ext cx="39250" cy="44525"/>
            </a:xfrm>
            <a:custGeom>
              <a:avLst/>
              <a:gdLst/>
              <a:ahLst/>
              <a:cxnLst/>
              <a:rect l="l" t="t" r="r" b="b"/>
              <a:pathLst>
                <a:path w="1570" h="1781" extrusionOk="0">
                  <a:moveTo>
                    <a:pt x="815" y="0"/>
                  </a:moveTo>
                  <a:lnTo>
                    <a:pt x="0" y="513"/>
                  </a:lnTo>
                  <a:lnTo>
                    <a:pt x="151" y="1630"/>
                  </a:lnTo>
                  <a:lnTo>
                    <a:pt x="272" y="1781"/>
                  </a:lnTo>
                  <a:lnTo>
                    <a:pt x="1267" y="1750"/>
                  </a:lnTo>
                  <a:lnTo>
                    <a:pt x="1569" y="875"/>
                  </a:lnTo>
                  <a:lnTo>
                    <a:pt x="1539" y="48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3521050" y="2127950"/>
              <a:ext cx="36975" cy="58125"/>
            </a:xfrm>
            <a:custGeom>
              <a:avLst/>
              <a:gdLst/>
              <a:ahLst/>
              <a:cxnLst/>
              <a:rect l="l" t="t" r="r" b="b"/>
              <a:pathLst>
                <a:path w="1479" h="2325" extrusionOk="0">
                  <a:moveTo>
                    <a:pt x="634" y="1"/>
                  </a:moveTo>
                  <a:lnTo>
                    <a:pt x="121" y="363"/>
                  </a:lnTo>
                  <a:cubicBezTo>
                    <a:pt x="121" y="363"/>
                    <a:pt x="61" y="755"/>
                    <a:pt x="30" y="936"/>
                  </a:cubicBezTo>
                  <a:lnTo>
                    <a:pt x="0" y="936"/>
                  </a:lnTo>
                  <a:cubicBezTo>
                    <a:pt x="30" y="1268"/>
                    <a:pt x="121" y="1962"/>
                    <a:pt x="121" y="1962"/>
                  </a:cubicBezTo>
                  <a:lnTo>
                    <a:pt x="483" y="2324"/>
                  </a:lnTo>
                  <a:lnTo>
                    <a:pt x="966" y="2113"/>
                  </a:lnTo>
                  <a:lnTo>
                    <a:pt x="1328" y="1449"/>
                  </a:lnTo>
                  <a:lnTo>
                    <a:pt x="1479" y="1087"/>
                  </a:lnTo>
                  <a:lnTo>
                    <a:pt x="1479" y="212"/>
                  </a:lnTo>
                  <a:lnTo>
                    <a:pt x="99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3521800" y="152140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85" y="0"/>
                  </a:moveTo>
                  <a:lnTo>
                    <a:pt x="393" y="30"/>
                  </a:lnTo>
                  <a:lnTo>
                    <a:pt x="0" y="574"/>
                  </a:lnTo>
                  <a:lnTo>
                    <a:pt x="0" y="1117"/>
                  </a:lnTo>
                  <a:lnTo>
                    <a:pt x="91" y="1690"/>
                  </a:lnTo>
                  <a:lnTo>
                    <a:pt x="212" y="2294"/>
                  </a:lnTo>
                  <a:lnTo>
                    <a:pt x="694" y="2535"/>
                  </a:lnTo>
                  <a:lnTo>
                    <a:pt x="1057" y="2324"/>
                  </a:lnTo>
                  <a:lnTo>
                    <a:pt x="1298" y="1841"/>
                  </a:lnTo>
                  <a:lnTo>
                    <a:pt x="1449" y="785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6"/>
            <p:cNvSpPr/>
            <p:nvPr/>
          </p:nvSpPr>
          <p:spPr>
            <a:xfrm>
              <a:off x="3523300" y="1724325"/>
              <a:ext cx="33225" cy="60400"/>
            </a:xfrm>
            <a:custGeom>
              <a:avLst/>
              <a:gdLst/>
              <a:ahLst/>
              <a:cxnLst/>
              <a:rect l="l" t="t" r="r" b="b"/>
              <a:pathLst>
                <a:path w="1329" h="2416" extrusionOk="0">
                  <a:moveTo>
                    <a:pt x="755" y="1"/>
                  </a:moveTo>
                  <a:lnTo>
                    <a:pt x="121" y="423"/>
                  </a:lnTo>
                  <a:lnTo>
                    <a:pt x="1" y="1359"/>
                  </a:lnTo>
                  <a:lnTo>
                    <a:pt x="1" y="2023"/>
                  </a:lnTo>
                  <a:lnTo>
                    <a:pt x="121" y="2325"/>
                  </a:lnTo>
                  <a:lnTo>
                    <a:pt x="725" y="2415"/>
                  </a:lnTo>
                  <a:lnTo>
                    <a:pt x="906" y="2234"/>
                  </a:lnTo>
                  <a:lnTo>
                    <a:pt x="1208" y="1449"/>
                  </a:lnTo>
                  <a:lnTo>
                    <a:pt x="1329" y="1087"/>
                  </a:lnTo>
                  <a:lnTo>
                    <a:pt x="1147" y="152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3518775" y="1922750"/>
              <a:ext cx="42275" cy="65650"/>
            </a:xfrm>
            <a:custGeom>
              <a:avLst/>
              <a:gdLst/>
              <a:ahLst/>
              <a:cxnLst/>
              <a:rect l="l" t="t" r="r" b="b"/>
              <a:pathLst>
                <a:path w="1691" h="2626" extrusionOk="0">
                  <a:moveTo>
                    <a:pt x="906" y="1"/>
                  </a:moveTo>
                  <a:lnTo>
                    <a:pt x="121" y="363"/>
                  </a:lnTo>
                  <a:lnTo>
                    <a:pt x="1" y="1208"/>
                  </a:lnTo>
                  <a:lnTo>
                    <a:pt x="91" y="2083"/>
                  </a:lnTo>
                  <a:lnTo>
                    <a:pt x="665" y="2626"/>
                  </a:lnTo>
                  <a:lnTo>
                    <a:pt x="1630" y="1781"/>
                  </a:lnTo>
                  <a:lnTo>
                    <a:pt x="1691" y="1328"/>
                  </a:lnTo>
                  <a:lnTo>
                    <a:pt x="1660" y="423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6"/>
            <p:cNvSpPr/>
            <p:nvPr/>
          </p:nvSpPr>
          <p:spPr>
            <a:xfrm>
              <a:off x="3520300" y="1329775"/>
              <a:ext cx="39250" cy="44525"/>
            </a:xfrm>
            <a:custGeom>
              <a:avLst/>
              <a:gdLst/>
              <a:ahLst/>
              <a:cxnLst/>
              <a:rect l="l" t="t" r="r" b="b"/>
              <a:pathLst>
                <a:path w="1570" h="1781" extrusionOk="0">
                  <a:moveTo>
                    <a:pt x="815" y="0"/>
                  </a:moveTo>
                  <a:lnTo>
                    <a:pt x="0" y="513"/>
                  </a:lnTo>
                  <a:lnTo>
                    <a:pt x="151" y="1630"/>
                  </a:lnTo>
                  <a:lnTo>
                    <a:pt x="272" y="1781"/>
                  </a:lnTo>
                  <a:lnTo>
                    <a:pt x="1267" y="1720"/>
                  </a:lnTo>
                  <a:lnTo>
                    <a:pt x="1569" y="875"/>
                  </a:lnTo>
                  <a:lnTo>
                    <a:pt x="1539" y="48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3324900" y="1122300"/>
              <a:ext cx="36975" cy="58125"/>
            </a:xfrm>
            <a:custGeom>
              <a:avLst/>
              <a:gdLst/>
              <a:ahLst/>
              <a:cxnLst/>
              <a:rect l="l" t="t" r="r" b="b"/>
              <a:pathLst>
                <a:path w="1479" h="2325" extrusionOk="0">
                  <a:moveTo>
                    <a:pt x="483" y="1"/>
                  </a:moveTo>
                  <a:lnTo>
                    <a:pt x="0" y="212"/>
                  </a:lnTo>
                  <a:lnTo>
                    <a:pt x="0" y="1087"/>
                  </a:lnTo>
                  <a:lnTo>
                    <a:pt x="181" y="1449"/>
                  </a:lnTo>
                  <a:lnTo>
                    <a:pt x="513" y="2113"/>
                  </a:lnTo>
                  <a:lnTo>
                    <a:pt x="1026" y="2324"/>
                  </a:lnTo>
                  <a:lnTo>
                    <a:pt x="1358" y="1962"/>
                  </a:lnTo>
                  <a:cubicBezTo>
                    <a:pt x="1358" y="1962"/>
                    <a:pt x="1445" y="1293"/>
                    <a:pt x="1477" y="954"/>
                  </a:cubicBezTo>
                  <a:lnTo>
                    <a:pt x="1477" y="954"/>
                  </a:lnTo>
                  <a:cubicBezTo>
                    <a:pt x="1478" y="958"/>
                    <a:pt x="1478" y="962"/>
                    <a:pt x="1479" y="966"/>
                  </a:cubicBezTo>
                  <a:lnTo>
                    <a:pt x="1479" y="936"/>
                  </a:lnTo>
                  <a:cubicBezTo>
                    <a:pt x="1478" y="942"/>
                    <a:pt x="1478" y="948"/>
                    <a:pt x="1477" y="954"/>
                  </a:cubicBezTo>
                  <a:lnTo>
                    <a:pt x="1477" y="954"/>
                  </a:lnTo>
                  <a:cubicBezTo>
                    <a:pt x="1446" y="742"/>
                    <a:pt x="1388" y="393"/>
                    <a:pt x="1388" y="393"/>
                  </a:cubicBezTo>
                  <a:lnTo>
                    <a:pt x="8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6"/>
            <p:cNvSpPr/>
            <p:nvPr/>
          </p:nvSpPr>
          <p:spPr>
            <a:xfrm>
              <a:off x="3325650" y="51575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634" y="0"/>
                  </a:moveTo>
                  <a:lnTo>
                    <a:pt x="0" y="785"/>
                  </a:lnTo>
                  <a:lnTo>
                    <a:pt x="151" y="1841"/>
                  </a:lnTo>
                  <a:lnTo>
                    <a:pt x="362" y="2324"/>
                  </a:lnTo>
                  <a:lnTo>
                    <a:pt x="725" y="2535"/>
                  </a:lnTo>
                  <a:lnTo>
                    <a:pt x="1238" y="2324"/>
                  </a:lnTo>
                  <a:lnTo>
                    <a:pt x="1358" y="1690"/>
                  </a:lnTo>
                  <a:lnTo>
                    <a:pt x="1449" y="1147"/>
                  </a:lnTo>
                  <a:lnTo>
                    <a:pt x="1449" y="574"/>
                  </a:lnTo>
                  <a:lnTo>
                    <a:pt x="1057" y="30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6"/>
            <p:cNvSpPr/>
            <p:nvPr/>
          </p:nvSpPr>
          <p:spPr>
            <a:xfrm>
              <a:off x="3326400" y="718675"/>
              <a:ext cx="33975" cy="60400"/>
            </a:xfrm>
            <a:custGeom>
              <a:avLst/>
              <a:gdLst/>
              <a:ahLst/>
              <a:cxnLst/>
              <a:rect l="l" t="t" r="r" b="b"/>
              <a:pathLst>
                <a:path w="1359" h="2416" extrusionOk="0">
                  <a:moveTo>
                    <a:pt x="604" y="1"/>
                  </a:moveTo>
                  <a:lnTo>
                    <a:pt x="182" y="152"/>
                  </a:lnTo>
                  <a:lnTo>
                    <a:pt x="0" y="1087"/>
                  </a:lnTo>
                  <a:lnTo>
                    <a:pt x="121" y="1449"/>
                  </a:lnTo>
                  <a:lnTo>
                    <a:pt x="453" y="2234"/>
                  </a:lnTo>
                  <a:lnTo>
                    <a:pt x="634" y="2415"/>
                  </a:lnTo>
                  <a:lnTo>
                    <a:pt x="1238" y="2324"/>
                  </a:lnTo>
                  <a:lnTo>
                    <a:pt x="1328" y="2023"/>
                  </a:lnTo>
                  <a:lnTo>
                    <a:pt x="1358" y="1389"/>
                  </a:lnTo>
                  <a:lnTo>
                    <a:pt x="1238" y="423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6"/>
            <p:cNvSpPr/>
            <p:nvPr/>
          </p:nvSpPr>
          <p:spPr>
            <a:xfrm>
              <a:off x="3321875" y="917100"/>
              <a:ext cx="43025" cy="65650"/>
            </a:xfrm>
            <a:custGeom>
              <a:avLst/>
              <a:gdLst/>
              <a:ahLst/>
              <a:cxnLst/>
              <a:rect l="l" t="t" r="r" b="b"/>
              <a:pathLst>
                <a:path w="1721" h="2626" extrusionOk="0">
                  <a:moveTo>
                    <a:pt x="815" y="0"/>
                  </a:moveTo>
                  <a:lnTo>
                    <a:pt x="61" y="423"/>
                  </a:lnTo>
                  <a:lnTo>
                    <a:pt x="0" y="1358"/>
                  </a:lnTo>
                  <a:lnTo>
                    <a:pt x="91" y="1781"/>
                  </a:lnTo>
                  <a:lnTo>
                    <a:pt x="1057" y="2626"/>
                  </a:lnTo>
                  <a:lnTo>
                    <a:pt x="1630" y="2083"/>
                  </a:lnTo>
                  <a:lnTo>
                    <a:pt x="1721" y="1208"/>
                  </a:lnTo>
                  <a:lnTo>
                    <a:pt x="1600" y="36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6"/>
            <p:cNvSpPr/>
            <p:nvPr/>
          </p:nvSpPr>
          <p:spPr>
            <a:xfrm>
              <a:off x="3323375" y="324125"/>
              <a:ext cx="40025" cy="44525"/>
            </a:xfrm>
            <a:custGeom>
              <a:avLst/>
              <a:gdLst/>
              <a:ahLst/>
              <a:cxnLst/>
              <a:rect l="l" t="t" r="r" b="b"/>
              <a:pathLst>
                <a:path w="1601" h="1781" extrusionOk="0">
                  <a:moveTo>
                    <a:pt x="785" y="0"/>
                  </a:moveTo>
                  <a:lnTo>
                    <a:pt x="61" y="483"/>
                  </a:lnTo>
                  <a:lnTo>
                    <a:pt x="1" y="875"/>
                  </a:lnTo>
                  <a:lnTo>
                    <a:pt x="333" y="1750"/>
                  </a:lnTo>
                  <a:lnTo>
                    <a:pt x="1298" y="1781"/>
                  </a:lnTo>
                  <a:lnTo>
                    <a:pt x="1419" y="1630"/>
                  </a:lnTo>
                  <a:lnTo>
                    <a:pt x="1600" y="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6"/>
            <p:cNvSpPr/>
            <p:nvPr/>
          </p:nvSpPr>
          <p:spPr>
            <a:xfrm>
              <a:off x="3324900" y="2127950"/>
              <a:ext cx="36975" cy="58125"/>
            </a:xfrm>
            <a:custGeom>
              <a:avLst/>
              <a:gdLst/>
              <a:ahLst/>
              <a:cxnLst/>
              <a:rect l="l" t="t" r="r" b="b"/>
              <a:pathLst>
                <a:path w="1479" h="2325" extrusionOk="0">
                  <a:moveTo>
                    <a:pt x="483" y="1"/>
                  </a:moveTo>
                  <a:lnTo>
                    <a:pt x="0" y="212"/>
                  </a:lnTo>
                  <a:lnTo>
                    <a:pt x="0" y="1087"/>
                  </a:lnTo>
                  <a:lnTo>
                    <a:pt x="181" y="1449"/>
                  </a:lnTo>
                  <a:lnTo>
                    <a:pt x="513" y="2113"/>
                  </a:lnTo>
                  <a:lnTo>
                    <a:pt x="1026" y="2324"/>
                  </a:lnTo>
                  <a:lnTo>
                    <a:pt x="1358" y="1962"/>
                  </a:lnTo>
                  <a:cubicBezTo>
                    <a:pt x="1358" y="1962"/>
                    <a:pt x="1449" y="1268"/>
                    <a:pt x="1479" y="936"/>
                  </a:cubicBezTo>
                  <a:cubicBezTo>
                    <a:pt x="1449" y="755"/>
                    <a:pt x="1388" y="363"/>
                    <a:pt x="1388" y="363"/>
                  </a:cubicBezTo>
                  <a:lnTo>
                    <a:pt x="8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6"/>
            <p:cNvSpPr/>
            <p:nvPr/>
          </p:nvSpPr>
          <p:spPr>
            <a:xfrm>
              <a:off x="3325650" y="152140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634" y="0"/>
                  </a:moveTo>
                  <a:lnTo>
                    <a:pt x="0" y="785"/>
                  </a:lnTo>
                  <a:lnTo>
                    <a:pt x="151" y="1841"/>
                  </a:lnTo>
                  <a:lnTo>
                    <a:pt x="362" y="2324"/>
                  </a:lnTo>
                  <a:lnTo>
                    <a:pt x="725" y="2535"/>
                  </a:lnTo>
                  <a:lnTo>
                    <a:pt x="1238" y="2294"/>
                  </a:lnTo>
                  <a:lnTo>
                    <a:pt x="1358" y="1690"/>
                  </a:lnTo>
                  <a:lnTo>
                    <a:pt x="1449" y="1117"/>
                  </a:lnTo>
                  <a:lnTo>
                    <a:pt x="1449" y="574"/>
                  </a:lnTo>
                  <a:lnTo>
                    <a:pt x="1057" y="30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6"/>
            <p:cNvSpPr/>
            <p:nvPr/>
          </p:nvSpPr>
          <p:spPr>
            <a:xfrm>
              <a:off x="3326400" y="1724325"/>
              <a:ext cx="33975" cy="60400"/>
            </a:xfrm>
            <a:custGeom>
              <a:avLst/>
              <a:gdLst/>
              <a:ahLst/>
              <a:cxnLst/>
              <a:rect l="l" t="t" r="r" b="b"/>
              <a:pathLst>
                <a:path w="1359" h="2416" extrusionOk="0">
                  <a:moveTo>
                    <a:pt x="604" y="1"/>
                  </a:moveTo>
                  <a:lnTo>
                    <a:pt x="182" y="152"/>
                  </a:lnTo>
                  <a:lnTo>
                    <a:pt x="0" y="1087"/>
                  </a:lnTo>
                  <a:lnTo>
                    <a:pt x="121" y="1449"/>
                  </a:lnTo>
                  <a:lnTo>
                    <a:pt x="453" y="2234"/>
                  </a:lnTo>
                  <a:lnTo>
                    <a:pt x="634" y="2415"/>
                  </a:lnTo>
                  <a:lnTo>
                    <a:pt x="1238" y="2325"/>
                  </a:lnTo>
                  <a:lnTo>
                    <a:pt x="1328" y="2023"/>
                  </a:lnTo>
                  <a:lnTo>
                    <a:pt x="1358" y="1359"/>
                  </a:lnTo>
                  <a:lnTo>
                    <a:pt x="1238" y="423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6"/>
            <p:cNvSpPr/>
            <p:nvPr/>
          </p:nvSpPr>
          <p:spPr>
            <a:xfrm>
              <a:off x="3321875" y="1922750"/>
              <a:ext cx="43025" cy="65650"/>
            </a:xfrm>
            <a:custGeom>
              <a:avLst/>
              <a:gdLst/>
              <a:ahLst/>
              <a:cxnLst/>
              <a:rect l="l" t="t" r="r" b="b"/>
              <a:pathLst>
                <a:path w="1721" h="2626" extrusionOk="0">
                  <a:moveTo>
                    <a:pt x="815" y="1"/>
                  </a:moveTo>
                  <a:lnTo>
                    <a:pt x="61" y="423"/>
                  </a:lnTo>
                  <a:lnTo>
                    <a:pt x="0" y="1328"/>
                  </a:lnTo>
                  <a:lnTo>
                    <a:pt x="91" y="1781"/>
                  </a:lnTo>
                  <a:lnTo>
                    <a:pt x="1057" y="2626"/>
                  </a:lnTo>
                  <a:lnTo>
                    <a:pt x="1630" y="2083"/>
                  </a:lnTo>
                  <a:lnTo>
                    <a:pt x="1721" y="1208"/>
                  </a:lnTo>
                  <a:lnTo>
                    <a:pt x="1600" y="363"/>
                  </a:lnTo>
                  <a:lnTo>
                    <a:pt x="8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6"/>
            <p:cNvSpPr/>
            <p:nvPr/>
          </p:nvSpPr>
          <p:spPr>
            <a:xfrm>
              <a:off x="3323375" y="1329775"/>
              <a:ext cx="40025" cy="44525"/>
            </a:xfrm>
            <a:custGeom>
              <a:avLst/>
              <a:gdLst/>
              <a:ahLst/>
              <a:cxnLst/>
              <a:rect l="l" t="t" r="r" b="b"/>
              <a:pathLst>
                <a:path w="1601" h="1781" extrusionOk="0">
                  <a:moveTo>
                    <a:pt x="785" y="0"/>
                  </a:moveTo>
                  <a:lnTo>
                    <a:pt x="61" y="483"/>
                  </a:lnTo>
                  <a:lnTo>
                    <a:pt x="1" y="875"/>
                  </a:lnTo>
                  <a:lnTo>
                    <a:pt x="333" y="1720"/>
                  </a:lnTo>
                  <a:lnTo>
                    <a:pt x="1298" y="1781"/>
                  </a:lnTo>
                  <a:lnTo>
                    <a:pt x="1419" y="1630"/>
                  </a:lnTo>
                  <a:lnTo>
                    <a:pt x="1600" y="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6"/>
            <p:cNvSpPr/>
            <p:nvPr/>
          </p:nvSpPr>
          <p:spPr>
            <a:xfrm>
              <a:off x="3128750" y="1329775"/>
              <a:ext cx="36975" cy="58100"/>
            </a:xfrm>
            <a:custGeom>
              <a:avLst/>
              <a:gdLst/>
              <a:ahLst/>
              <a:cxnLst/>
              <a:rect l="l" t="t" r="r" b="b"/>
              <a:pathLst>
                <a:path w="1479" h="2324" extrusionOk="0">
                  <a:moveTo>
                    <a:pt x="453" y="0"/>
                  </a:moveTo>
                  <a:lnTo>
                    <a:pt x="121" y="362"/>
                  </a:lnTo>
                  <a:cubicBezTo>
                    <a:pt x="121" y="362"/>
                    <a:pt x="30" y="1057"/>
                    <a:pt x="0" y="1388"/>
                  </a:cubicBezTo>
                  <a:cubicBezTo>
                    <a:pt x="30" y="1570"/>
                    <a:pt x="91" y="1962"/>
                    <a:pt x="91" y="1962"/>
                  </a:cubicBezTo>
                  <a:lnTo>
                    <a:pt x="604" y="2324"/>
                  </a:lnTo>
                  <a:lnTo>
                    <a:pt x="996" y="2324"/>
                  </a:lnTo>
                  <a:lnTo>
                    <a:pt x="1479" y="2113"/>
                  </a:lnTo>
                  <a:lnTo>
                    <a:pt x="1479" y="1238"/>
                  </a:lnTo>
                  <a:lnTo>
                    <a:pt x="1298" y="875"/>
                  </a:lnTo>
                  <a:lnTo>
                    <a:pt x="966" y="212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6"/>
            <p:cNvSpPr/>
            <p:nvPr/>
          </p:nvSpPr>
          <p:spPr>
            <a:xfrm>
              <a:off x="3128750" y="1931050"/>
              <a:ext cx="36975" cy="63400"/>
            </a:xfrm>
            <a:custGeom>
              <a:avLst/>
              <a:gdLst/>
              <a:ahLst/>
              <a:cxnLst/>
              <a:rect l="l" t="t" r="r" b="b"/>
              <a:pathLst>
                <a:path w="1479" h="2536" extrusionOk="0">
                  <a:moveTo>
                    <a:pt x="724" y="0"/>
                  </a:moveTo>
                  <a:lnTo>
                    <a:pt x="211" y="212"/>
                  </a:lnTo>
                  <a:lnTo>
                    <a:pt x="91" y="845"/>
                  </a:lnTo>
                  <a:lnTo>
                    <a:pt x="30" y="1419"/>
                  </a:lnTo>
                  <a:lnTo>
                    <a:pt x="0" y="1962"/>
                  </a:lnTo>
                  <a:lnTo>
                    <a:pt x="392" y="2505"/>
                  </a:lnTo>
                  <a:lnTo>
                    <a:pt x="815" y="2535"/>
                  </a:lnTo>
                  <a:lnTo>
                    <a:pt x="1479" y="1751"/>
                  </a:lnTo>
                  <a:lnTo>
                    <a:pt x="1328" y="695"/>
                  </a:lnTo>
                  <a:lnTo>
                    <a:pt x="1086" y="212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6"/>
            <p:cNvSpPr/>
            <p:nvPr/>
          </p:nvSpPr>
          <p:spPr>
            <a:xfrm>
              <a:off x="3130250" y="1731125"/>
              <a:ext cx="33975" cy="60375"/>
            </a:xfrm>
            <a:custGeom>
              <a:avLst/>
              <a:gdLst/>
              <a:ahLst/>
              <a:cxnLst/>
              <a:rect l="l" t="t" r="r" b="b"/>
              <a:pathLst>
                <a:path w="1359" h="2415" extrusionOk="0">
                  <a:moveTo>
                    <a:pt x="725" y="1"/>
                  </a:moveTo>
                  <a:lnTo>
                    <a:pt x="121" y="91"/>
                  </a:lnTo>
                  <a:lnTo>
                    <a:pt x="31" y="393"/>
                  </a:lnTo>
                  <a:lnTo>
                    <a:pt x="0" y="1057"/>
                  </a:lnTo>
                  <a:lnTo>
                    <a:pt x="121" y="1992"/>
                  </a:lnTo>
                  <a:lnTo>
                    <a:pt x="755" y="2415"/>
                  </a:lnTo>
                  <a:lnTo>
                    <a:pt x="1177" y="2264"/>
                  </a:lnTo>
                  <a:lnTo>
                    <a:pt x="1358" y="1328"/>
                  </a:lnTo>
                  <a:lnTo>
                    <a:pt x="1238" y="966"/>
                  </a:lnTo>
                  <a:lnTo>
                    <a:pt x="906" y="182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6"/>
            <p:cNvSpPr/>
            <p:nvPr/>
          </p:nvSpPr>
          <p:spPr>
            <a:xfrm>
              <a:off x="3125725" y="1527425"/>
              <a:ext cx="43025" cy="65675"/>
            </a:xfrm>
            <a:custGeom>
              <a:avLst/>
              <a:gdLst/>
              <a:ahLst/>
              <a:cxnLst/>
              <a:rect l="l" t="t" r="r" b="b"/>
              <a:pathLst>
                <a:path w="1721" h="2627" extrusionOk="0">
                  <a:moveTo>
                    <a:pt x="664" y="1"/>
                  </a:moveTo>
                  <a:lnTo>
                    <a:pt x="91" y="544"/>
                  </a:lnTo>
                  <a:lnTo>
                    <a:pt x="0" y="1419"/>
                  </a:lnTo>
                  <a:lnTo>
                    <a:pt x="151" y="2264"/>
                  </a:lnTo>
                  <a:lnTo>
                    <a:pt x="936" y="2626"/>
                  </a:lnTo>
                  <a:lnTo>
                    <a:pt x="1690" y="2204"/>
                  </a:lnTo>
                  <a:lnTo>
                    <a:pt x="1720" y="1298"/>
                  </a:lnTo>
                  <a:lnTo>
                    <a:pt x="1660" y="846"/>
                  </a:lnTo>
                  <a:lnTo>
                    <a:pt x="66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6"/>
            <p:cNvSpPr/>
            <p:nvPr/>
          </p:nvSpPr>
          <p:spPr>
            <a:xfrm>
              <a:off x="3127225" y="2141525"/>
              <a:ext cx="40025" cy="44550"/>
            </a:xfrm>
            <a:custGeom>
              <a:avLst/>
              <a:gdLst/>
              <a:ahLst/>
              <a:cxnLst/>
              <a:rect l="l" t="t" r="r" b="b"/>
              <a:pathLst>
                <a:path w="1601" h="1782" extrusionOk="0">
                  <a:moveTo>
                    <a:pt x="303" y="1"/>
                  </a:moveTo>
                  <a:lnTo>
                    <a:pt x="182" y="152"/>
                  </a:lnTo>
                  <a:lnTo>
                    <a:pt x="1" y="1268"/>
                  </a:lnTo>
                  <a:lnTo>
                    <a:pt x="816" y="1781"/>
                  </a:lnTo>
                  <a:lnTo>
                    <a:pt x="1540" y="1299"/>
                  </a:lnTo>
                  <a:lnTo>
                    <a:pt x="1600" y="906"/>
                  </a:lnTo>
                  <a:lnTo>
                    <a:pt x="1268" y="61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6"/>
            <p:cNvSpPr/>
            <p:nvPr/>
          </p:nvSpPr>
          <p:spPr>
            <a:xfrm>
              <a:off x="3128750" y="324125"/>
              <a:ext cx="36975" cy="58100"/>
            </a:xfrm>
            <a:custGeom>
              <a:avLst/>
              <a:gdLst/>
              <a:ahLst/>
              <a:cxnLst/>
              <a:rect l="l" t="t" r="r" b="b"/>
              <a:pathLst>
                <a:path w="1479" h="2324" extrusionOk="0">
                  <a:moveTo>
                    <a:pt x="453" y="0"/>
                  </a:moveTo>
                  <a:lnTo>
                    <a:pt x="121" y="362"/>
                  </a:lnTo>
                  <a:cubicBezTo>
                    <a:pt x="121" y="362"/>
                    <a:pt x="30" y="1056"/>
                    <a:pt x="0" y="1388"/>
                  </a:cubicBezTo>
                  <a:cubicBezTo>
                    <a:pt x="30" y="1569"/>
                    <a:pt x="91" y="1932"/>
                    <a:pt x="91" y="1932"/>
                  </a:cubicBezTo>
                  <a:lnTo>
                    <a:pt x="604" y="2324"/>
                  </a:lnTo>
                  <a:lnTo>
                    <a:pt x="996" y="2324"/>
                  </a:lnTo>
                  <a:lnTo>
                    <a:pt x="1479" y="2113"/>
                  </a:lnTo>
                  <a:lnTo>
                    <a:pt x="1479" y="1237"/>
                  </a:lnTo>
                  <a:lnTo>
                    <a:pt x="1298" y="875"/>
                  </a:lnTo>
                  <a:lnTo>
                    <a:pt x="966" y="211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6"/>
            <p:cNvSpPr/>
            <p:nvPr/>
          </p:nvSpPr>
          <p:spPr>
            <a:xfrm>
              <a:off x="3128750" y="925400"/>
              <a:ext cx="36975" cy="63400"/>
            </a:xfrm>
            <a:custGeom>
              <a:avLst/>
              <a:gdLst/>
              <a:ahLst/>
              <a:cxnLst/>
              <a:rect l="l" t="t" r="r" b="b"/>
              <a:pathLst>
                <a:path w="1479" h="2536" extrusionOk="0">
                  <a:moveTo>
                    <a:pt x="724" y="0"/>
                  </a:moveTo>
                  <a:lnTo>
                    <a:pt x="211" y="242"/>
                  </a:lnTo>
                  <a:lnTo>
                    <a:pt x="91" y="845"/>
                  </a:lnTo>
                  <a:lnTo>
                    <a:pt x="30" y="1419"/>
                  </a:lnTo>
                  <a:lnTo>
                    <a:pt x="0" y="1962"/>
                  </a:lnTo>
                  <a:lnTo>
                    <a:pt x="392" y="2505"/>
                  </a:lnTo>
                  <a:lnTo>
                    <a:pt x="815" y="2535"/>
                  </a:lnTo>
                  <a:lnTo>
                    <a:pt x="1479" y="1751"/>
                  </a:lnTo>
                  <a:lnTo>
                    <a:pt x="1328" y="694"/>
                  </a:lnTo>
                  <a:lnTo>
                    <a:pt x="1086" y="212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6"/>
            <p:cNvSpPr/>
            <p:nvPr/>
          </p:nvSpPr>
          <p:spPr>
            <a:xfrm>
              <a:off x="3130250" y="725475"/>
              <a:ext cx="33975" cy="61125"/>
            </a:xfrm>
            <a:custGeom>
              <a:avLst/>
              <a:gdLst/>
              <a:ahLst/>
              <a:cxnLst/>
              <a:rect l="l" t="t" r="r" b="b"/>
              <a:pathLst>
                <a:path w="1359" h="2445" extrusionOk="0">
                  <a:moveTo>
                    <a:pt x="725" y="0"/>
                  </a:moveTo>
                  <a:lnTo>
                    <a:pt x="121" y="91"/>
                  </a:lnTo>
                  <a:lnTo>
                    <a:pt x="31" y="393"/>
                  </a:lnTo>
                  <a:lnTo>
                    <a:pt x="0" y="1057"/>
                  </a:lnTo>
                  <a:lnTo>
                    <a:pt x="121" y="1992"/>
                  </a:lnTo>
                  <a:lnTo>
                    <a:pt x="755" y="2445"/>
                  </a:lnTo>
                  <a:lnTo>
                    <a:pt x="1177" y="2264"/>
                  </a:lnTo>
                  <a:lnTo>
                    <a:pt x="1358" y="1358"/>
                  </a:lnTo>
                  <a:lnTo>
                    <a:pt x="1238" y="966"/>
                  </a:lnTo>
                  <a:lnTo>
                    <a:pt x="906" y="181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6"/>
            <p:cNvSpPr/>
            <p:nvPr/>
          </p:nvSpPr>
          <p:spPr>
            <a:xfrm>
              <a:off x="3125725" y="521775"/>
              <a:ext cx="43025" cy="66425"/>
            </a:xfrm>
            <a:custGeom>
              <a:avLst/>
              <a:gdLst/>
              <a:ahLst/>
              <a:cxnLst/>
              <a:rect l="l" t="t" r="r" b="b"/>
              <a:pathLst>
                <a:path w="1721" h="2657" extrusionOk="0">
                  <a:moveTo>
                    <a:pt x="664" y="1"/>
                  </a:moveTo>
                  <a:lnTo>
                    <a:pt x="91" y="544"/>
                  </a:lnTo>
                  <a:lnTo>
                    <a:pt x="0" y="1419"/>
                  </a:lnTo>
                  <a:lnTo>
                    <a:pt x="151" y="2264"/>
                  </a:lnTo>
                  <a:lnTo>
                    <a:pt x="936" y="2656"/>
                  </a:lnTo>
                  <a:lnTo>
                    <a:pt x="1690" y="2204"/>
                  </a:lnTo>
                  <a:lnTo>
                    <a:pt x="1720" y="1298"/>
                  </a:lnTo>
                  <a:lnTo>
                    <a:pt x="1660" y="876"/>
                  </a:lnTo>
                  <a:lnTo>
                    <a:pt x="66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6"/>
            <p:cNvSpPr/>
            <p:nvPr/>
          </p:nvSpPr>
          <p:spPr>
            <a:xfrm>
              <a:off x="3127225" y="1135875"/>
              <a:ext cx="40025" cy="44550"/>
            </a:xfrm>
            <a:custGeom>
              <a:avLst/>
              <a:gdLst/>
              <a:ahLst/>
              <a:cxnLst/>
              <a:rect l="l" t="t" r="r" b="b"/>
              <a:pathLst>
                <a:path w="1601" h="1782" extrusionOk="0">
                  <a:moveTo>
                    <a:pt x="303" y="1"/>
                  </a:moveTo>
                  <a:lnTo>
                    <a:pt x="182" y="182"/>
                  </a:lnTo>
                  <a:lnTo>
                    <a:pt x="1" y="1268"/>
                  </a:lnTo>
                  <a:lnTo>
                    <a:pt x="816" y="1781"/>
                  </a:lnTo>
                  <a:lnTo>
                    <a:pt x="1540" y="1329"/>
                  </a:lnTo>
                  <a:lnTo>
                    <a:pt x="1600" y="906"/>
                  </a:lnTo>
                  <a:lnTo>
                    <a:pt x="1268" y="61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6"/>
            <p:cNvSpPr/>
            <p:nvPr/>
          </p:nvSpPr>
          <p:spPr>
            <a:xfrm>
              <a:off x="2932600" y="1329775"/>
              <a:ext cx="36975" cy="58100"/>
            </a:xfrm>
            <a:custGeom>
              <a:avLst/>
              <a:gdLst/>
              <a:ahLst/>
              <a:cxnLst/>
              <a:rect l="l" t="t" r="r" b="b"/>
              <a:pathLst>
                <a:path w="1479" h="2324" extrusionOk="0">
                  <a:moveTo>
                    <a:pt x="1026" y="0"/>
                  </a:moveTo>
                  <a:lnTo>
                    <a:pt x="513" y="212"/>
                  </a:lnTo>
                  <a:lnTo>
                    <a:pt x="181" y="875"/>
                  </a:lnTo>
                  <a:lnTo>
                    <a:pt x="0" y="1238"/>
                  </a:lnTo>
                  <a:lnTo>
                    <a:pt x="0" y="2113"/>
                  </a:lnTo>
                  <a:lnTo>
                    <a:pt x="483" y="2324"/>
                  </a:lnTo>
                  <a:lnTo>
                    <a:pt x="875" y="2324"/>
                  </a:lnTo>
                  <a:lnTo>
                    <a:pt x="1388" y="1962"/>
                  </a:lnTo>
                  <a:lnTo>
                    <a:pt x="1479" y="1388"/>
                  </a:lnTo>
                  <a:cubicBezTo>
                    <a:pt x="1449" y="1057"/>
                    <a:pt x="1358" y="362"/>
                    <a:pt x="1358" y="362"/>
                  </a:cubicBezTo>
                  <a:lnTo>
                    <a:pt x="10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6"/>
            <p:cNvSpPr/>
            <p:nvPr/>
          </p:nvSpPr>
          <p:spPr>
            <a:xfrm>
              <a:off x="2932600" y="193105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54" y="0"/>
                  </a:moveTo>
                  <a:lnTo>
                    <a:pt x="392" y="212"/>
                  </a:lnTo>
                  <a:lnTo>
                    <a:pt x="151" y="695"/>
                  </a:lnTo>
                  <a:lnTo>
                    <a:pt x="0" y="1751"/>
                  </a:lnTo>
                  <a:lnTo>
                    <a:pt x="664" y="2535"/>
                  </a:lnTo>
                  <a:lnTo>
                    <a:pt x="1086" y="2505"/>
                  </a:lnTo>
                  <a:lnTo>
                    <a:pt x="1449" y="1962"/>
                  </a:lnTo>
                  <a:lnTo>
                    <a:pt x="1449" y="1419"/>
                  </a:lnTo>
                  <a:lnTo>
                    <a:pt x="1358" y="845"/>
                  </a:lnTo>
                  <a:lnTo>
                    <a:pt x="1237" y="212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6"/>
            <p:cNvSpPr/>
            <p:nvPr/>
          </p:nvSpPr>
          <p:spPr>
            <a:xfrm>
              <a:off x="2934100" y="1731125"/>
              <a:ext cx="33975" cy="60375"/>
            </a:xfrm>
            <a:custGeom>
              <a:avLst/>
              <a:gdLst/>
              <a:ahLst/>
              <a:cxnLst/>
              <a:rect l="l" t="t" r="r" b="b"/>
              <a:pathLst>
                <a:path w="1359" h="2415" extrusionOk="0">
                  <a:moveTo>
                    <a:pt x="604" y="1"/>
                  </a:moveTo>
                  <a:lnTo>
                    <a:pt x="453" y="182"/>
                  </a:lnTo>
                  <a:lnTo>
                    <a:pt x="121" y="966"/>
                  </a:lnTo>
                  <a:lnTo>
                    <a:pt x="0" y="1328"/>
                  </a:lnTo>
                  <a:lnTo>
                    <a:pt x="181" y="2264"/>
                  </a:lnTo>
                  <a:lnTo>
                    <a:pt x="604" y="2415"/>
                  </a:lnTo>
                  <a:lnTo>
                    <a:pt x="1238" y="1992"/>
                  </a:lnTo>
                  <a:lnTo>
                    <a:pt x="1358" y="1057"/>
                  </a:lnTo>
                  <a:lnTo>
                    <a:pt x="1328" y="393"/>
                  </a:lnTo>
                  <a:lnTo>
                    <a:pt x="1207" y="91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6"/>
            <p:cNvSpPr/>
            <p:nvPr/>
          </p:nvSpPr>
          <p:spPr>
            <a:xfrm>
              <a:off x="2929575" y="1527425"/>
              <a:ext cx="42275" cy="65675"/>
            </a:xfrm>
            <a:custGeom>
              <a:avLst/>
              <a:gdLst/>
              <a:ahLst/>
              <a:cxnLst/>
              <a:rect l="l" t="t" r="r" b="b"/>
              <a:pathLst>
                <a:path w="1691" h="2627" extrusionOk="0">
                  <a:moveTo>
                    <a:pt x="1057" y="1"/>
                  </a:moveTo>
                  <a:lnTo>
                    <a:pt x="61" y="846"/>
                  </a:lnTo>
                  <a:lnTo>
                    <a:pt x="0" y="1298"/>
                  </a:lnTo>
                  <a:lnTo>
                    <a:pt x="31" y="2204"/>
                  </a:lnTo>
                  <a:lnTo>
                    <a:pt x="785" y="2626"/>
                  </a:lnTo>
                  <a:lnTo>
                    <a:pt x="1570" y="2264"/>
                  </a:lnTo>
                  <a:lnTo>
                    <a:pt x="1690" y="1419"/>
                  </a:lnTo>
                  <a:lnTo>
                    <a:pt x="1630" y="544"/>
                  </a:lnTo>
                  <a:lnTo>
                    <a:pt x="10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6"/>
            <p:cNvSpPr/>
            <p:nvPr/>
          </p:nvSpPr>
          <p:spPr>
            <a:xfrm>
              <a:off x="2931075" y="2141525"/>
              <a:ext cx="40025" cy="44550"/>
            </a:xfrm>
            <a:custGeom>
              <a:avLst/>
              <a:gdLst/>
              <a:ahLst/>
              <a:cxnLst/>
              <a:rect l="l" t="t" r="r" b="b"/>
              <a:pathLst>
                <a:path w="1601" h="1782" extrusionOk="0">
                  <a:moveTo>
                    <a:pt x="1298" y="1"/>
                  </a:moveTo>
                  <a:lnTo>
                    <a:pt x="333" y="61"/>
                  </a:lnTo>
                  <a:lnTo>
                    <a:pt x="1" y="906"/>
                  </a:lnTo>
                  <a:lnTo>
                    <a:pt x="61" y="1299"/>
                  </a:lnTo>
                  <a:lnTo>
                    <a:pt x="785" y="1781"/>
                  </a:lnTo>
                  <a:lnTo>
                    <a:pt x="1600" y="1268"/>
                  </a:lnTo>
                  <a:lnTo>
                    <a:pt x="1419" y="152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6"/>
            <p:cNvSpPr/>
            <p:nvPr/>
          </p:nvSpPr>
          <p:spPr>
            <a:xfrm>
              <a:off x="2932600" y="324125"/>
              <a:ext cx="36975" cy="58100"/>
            </a:xfrm>
            <a:custGeom>
              <a:avLst/>
              <a:gdLst/>
              <a:ahLst/>
              <a:cxnLst/>
              <a:rect l="l" t="t" r="r" b="b"/>
              <a:pathLst>
                <a:path w="1479" h="2324" extrusionOk="0">
                  <a:moveTo>
                    <a:pt x="1026" y="0"/>
                  </a:moveTo>
                  <a:lnTo>
                    <a:pt x="513" y="211"/>
                  </a:lnTo>
                  <a:lnTo>
                    <a:pt x="181" y="875"/>
                  </a:lnTo>
                  <a:lnTo>
                    <a:pt x="0" y="1237"/>
                  </a:lnTo>
                  <a:lnTo>
                    <a:pt x="0" y="2113"/>
                  </a:lnTo>
                  <a:lnTo>
                    <a:pt x="483" y="2324"/>
                  </a:lnTo>
                  <a:lnTo>
                    <a:pt x="875" y="2324"/>
                  </a:lnTo>
                  <a:lnTo>
                    <a:pt x="1388" y="1932"/>
                  </a:lnTo>
                  <a:lnTo>
                    <a:pt x="1479" y="1388"/>
                  </a:lnTo>
                  <a:cubicBezTo>
                    <a:pt x="1449" y="1056"/>
                    <a:pt x="1358" y="362"/>
                    <a:pt x="1358" y="362"/>
                  </a:cubicBezTo>
                  <a:lnTo>
                    <a:pt x="10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6"/>
            <p:cNvSpPr/>
            <p:nvPr/>
          </p:nvSpPr>
          <p:spPr>
            <a:xfrm>
              <a:off x="2932600" y="92540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54" y="0"/>
                  </a:moveTo>
                  <a:lnTo>
                    <a:pt x="392" y="212"/>
                  </a:lnTo>
                  <a:lnTo>
                    <a:pt x="151" y="694"/>
                  </a:lnTo>
                  <a:lnTo>
                    <a:pt x="0" y="1751"/>
                  </a:lnTo>
                  <a:lnTo>
                    <a:pt x="664" y="2535"/>
                  </a:lnTo>
                  <a:lnTo>
                    <a:pt x="1086" y="2505"/>
                  </a:lnTo>
                  <a:lnTo>
                    <a:pt x="1449" y="1962"/>
                  </a:lnTo>
                  <a:lnTo>
                    <a:pt x="1449" y="1419"/>
                  </a:lnTo>
                  <a:lnTo>
                    <a:pt x="1358" y="845"/>
                  </a:lnTo>
                  <a:lnTo>
                    <a:pt x="1237" y="242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6"/>
            <p:cNvSpPr/>
            <p:nvPr/>
          </p:nvSpPr>
          <p:spPr>
            <a:xfrm>
              <a:off x="2934100" y="725475"/>
              <a:ext cx="33975" cy="61125"/>
            </a:xfrm>
            <a:custGeom>
              <a:avLst/>
              <a:gdLst/>
              <a:ahLst/>
              <a:cxnLst/>
              <a:rect l="l" t="t" r="r" b="b"/>
              <a:pathLst>
                <a:path w="1359" h="2445" extrusionOk="0">
                  <a:moveTo>
                    <a:pt x="604" y="0"/>
                  </a:moveTo>
                  <a:lnTo>
                    <a:pt x="453" y="181"/>
                  </a:lnTo>
                  <a:lnTo>
                    <a:pt x="121" y="966"/>
                  </a:lnTo>
                  <a:lnTo>
                    <a:pt x="0" y="1358"/>
                  </a:lnTo>
                  <a:lnTo>
                    <a:pt x="181" y="2264"/>
                  </a:lnTo>
                  <a:lnTo>
                    <a:pt x="604" y="2445"/>
                  </a:lnTo>
                  <a:lnTo>
                    <a:pt x="1238" y="1992"/>
                  </a:lnTo>
                  <a:lnTo>
                    <a:pt x="1358" y="1057"/>
                  </a:lnTo>
                  <a:lnTo>
                    <a:pt x="1328" y="393"/>
                  </a:lnTo>
                  <a:lnTo>
                    <a:pt x="1207" y="91"/>
                  </a:lnTo>
                  <a:lnTo>
                    <a:pt x="60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6"/>
            <p:cNvSpPr/>
            <p:nvPr/>
          </p:nvSpPr>
          <p:spPr>
            <a:xfrm>
              <a:off x="2929575" y="521775"/>
              <a:ext cx="42275" cy="66425"/>
            </a:xfrm>
            <a:custGeom>
              <a:avLst/>
              <a:gdLst/>
              <a:ahLst/>
              <a:cxnLst/>
              <a:rect l="l" t="t" r="r" b="b"/>
              <a:pathLst>
                <a:path w="1691" h="2657" extrusionOk="0">
                  <a:moveTo>
                    <a:pt x="1057" y="1"/>
                  </a:moveTo>
                  <a:lnTo>
                    <a:pt x="61" y="876"/>
                  </a:lnTo>
                  <a:lnTo>
                    <a:pt x="0" y="1298"/>
                  </a:lnTo>
                  <a:lnTo>
                    <a:pt x="31" y="2204"/>
                  </a:lnTo>
                  <a:lnTo>
                    <a:pt x="785" y="2656"/>
                  </a:lnTo>
                  <a:lnTo>
                    <a:pt x="1570" y="2264"/>
                  </a:lnTo>
                  <a:lnTo>
                    <a:pt x="1690" y="1419"/>
                  </a:lnTo>
                  <a:lnTo>
                    <a:pt x="1630" y="544"/>
                  </a:lnTo>
                  <a:lnTo>
                    <a:pt x="105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6"/>
            <p:cNvSpPr/>
            <p:nvPr/>
          </p:nvSpPr>
          <p:spPr>
            <a:xfrm>
              <a:off x="2931075" y="1135875"/>
              <a:ext cx="40025" cy="44550"/>
            </a:xfrm>
            <a:custGeom>
              <a:avLst/>
              <a:gdLst/>
              <a:ahLst/>
              <a:cxnLst/>
              <a:rect l="l" t="t" r="r" b="b"/>
              <a:pathLst>
                <a:path w="1601" h="1782" extrusionOk="0">
                  <a:moveTo>
                    <a:pt x="1298" y="1"/>
                  </a:moveTo>
                  <a:lnTo>
                    <a:pt x="333" y="61"/>
                  </a:lnTo>
                  <a:lnTo>
                    <a:pt x="1" y="906"/>
                  </a:lnTo>
                  <a:lnTo>
                    <a:pt x="61" y="1329"/>
                  </a:lnTo>
                  <a:lnTo>
                    <a:pt x="785" y="1781"/>
                  </a:lnTo>
                  <a:lnTo>
                    <a:pt x="1600" y="1268"/>
                  </a:lnTo>
                  <a:lnTo>
                    <a:pt x="1419" y="182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6"/>
            <p:cNvSpPr/>
            <p:nvPr/>
          </p:nvSpPr>
          <p:spPr>
            <a:xfrm>
              <a:off x="2735675" y="1122300"/>
              <a:ext cx="37000" cy="58125"/>
            </a:xfrm>
            <a:custGeom>
              <a:avLst/>
              <a:gdLst/>
              <a:ahLst/>
              <a:cxnLst/>
              <a:rect l="l" t="t" r="r" b="b"/>
              <a:pathLst>
                <a:path w="1480" h="2325" extrusionOk="0">
                  <a:moveTo>
                    <a:pt x="635" y="1"/>
                  </a:moveTo>
                  <a:lnTo>
                    <a:pt x="122" y="393"/>
                  </a:lnTo>
                  <a:cubicBezTo>
                    <a:pt x="122" y="393"/>
                    <a:pt x="61" y="755"/>
                    <a:pt x="31" y="966"/>
                  </a:cubicBezTo>
                  <a:lnTo>
                    <a:pt x="1" y="936"/>
                  </a:lnTo>
                  <a:lnTo>
                    <a:pt x="1" y="936"/>
                  </a:lnTo>
                  <a:cubicBezTo>
                    <a:pt x="61" y="1268"/>
                    <a:pt x="122" y="1962"/>
                    <a:pt x="122" y="1962"/>
                  </a:cubicBezTo>
                  <a:lnTo>
                    <a:pt x="484" y="2324"/>
                  </a:lnTo>
                  <a:lnTo>
                    <a:pt x="997" y="2113"/>
                  </a:lnTo>
                  <a:lnTo>
                    <a:pt x="1329" y="1449"/>
                  </a:lnTo>
                  <a:lnTo>
                    <a:pt x="1480" y="1087"/>
                  </a:lnTo>
                  <a:lnTo>
                    <a:pt x="1480" y="212"/>
                  </a:lnTo>
                  <a:lnTo>
                    <a:pt x="9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6"/>
            <p:cNvSpPr/>
            <p:nvPr/>
          </p:nvSpPr>
          <p:spPr>
            <a:xfrm>
              <a:off x="2736450" y="51575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85" y="0"/>
                  </a:moveTo>
                  <a:lnTo>
                    <a:pt x="392" y="30"/>
                  </a:lnTo>
                  <a:lnTo>
                    <a:pt x="0" y="574"/>
                  </a:lnTo>
                  <a:lnTo>
                    <a:pt x="0" y="1147"/>
                  </a:lnTo>
                  <a:lnTo>
                    <a:pt x="91" y="1690"/>
                  </a:lnTo>
                  <a:lnTo>
                    <a:pt x="211" y="2324"/>
                  </a:lnTo>
                  <a:lnTo>
                    <a:pt x="694" y="2535"/>
                  </a:lnTo>
                  <a:lnTo>
                    <a:pt x="1056" y="2324"/>
                  </a:lnTo>
                  <a:lnTo>
                    <a:pt x="1298" y="1841"/>
                  </a:lnTo>
                  <a:lnTo>
                    <a:pt x="1449" y="785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6"/>
            <p:cNvSpPr/>
            <p:nvPr/>
          </p:nvSpPr>
          <p:spPr>
            <a:xfrm>
              <a:off x="2737950" y="718675"/>
              <a:ext cx="33975" cy="60400"/>
            </a:xfrm>
            <a:custGeom>
              <a:avLst/>
              <a:gdLst/>
              <a:ahLst/>
              <a:cxnLst/>
              <a:rect l="l" t="t" r="r" b="b"/>
              <a:pathLst>
                <a:path w="1359" h="2416" extrusionOk="0">
                  <a:moveTo>
                    <a:pt x="755" y="1"/>
                  </a:moveTo>
                  <a:lnTo>
                    <a:pt x="121" y="423"/>
                  </a:lnTo>
                  <a:lnTo>
                    <a:pt x="0" y="1389"/>
                  </a:lnTo>
                  <a:lnTo>
                    <a:pt x="31" y="2023"/>
                  </a:lnTo>
                  <a:lnTo>
                    <a:pt x="121" y="2324"/>
                  </a:lnTo>
                  <a:lnTo>
                    <a:pt x="725" y="2415"/>
                  </a:lnTo>
                  <a:lnTo>
                    <a:pt x="906" y="2234"/>
                  </a:lnTo>
                  <a:lnTo>
                    <a:pt x="1238" y="1449"/>
                  </a:lnTo>
                  <a:lnTo>
                    <a:pt x="1358" y="1087"/>
                  </a:lnTo>
                  <a:lnTo>
                    <a:pt x="1147" y="152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6"/>
            <p:cNvSpPr/>
            <p:nvPr/>
          </p:nvSpPr>
          <p:spPr>
            <a:xfrm>
              <a:off x="2733425" y="917100"/>
              <a:ext cx="42275" cy="65650"/>
            </a:xfrm>
            <a:custGeom>
              <a:avLst/>
              <a:gdLst/>
              <a:ahLst/>
              <a:cxnLst/>
              <a:rect l="l" t="t" r="r" b="b"/>
              <a:pathLst>
                <a:path w="1691" h="2626" extrusionOk="0">
                  <a:moveTo>
                    <a:pt x="906" y="0"/>
                  </a:moveTo>
                  <a:lnTo>
                    <a:pt x="121" y="363"/>
                  </a:lnTo>
                  <a:lnTo>
                    <a:pt x="0" y="1208"/>
                  </a:lnTo>
                  <a:lnTo>
                    <a:pt x="91" y="2083"/>
                  </a:lnTo>
                  <a:lnTo>
                    <a:pt x="664" y="2626"/>
                  </a:lnTo>
                  <a:lnTo>
                    <a:pt x="1630" y="1781"/>
                  </a:lnTo>
                  <a:lnTo>
                    <a:pt x="1690" y="1358"/>
                  </a:lnTo>
                  <a:lnTo>
                    <a:pt x="1660" y="423"/>
                  </a:lnTo>
                  <a:lnTo>
                    <a:pt x="9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6"/>
            <p:cNvSpPr/>
            <p:nvPr/>
          </p:nvSpPr>
          <p:spPr>
            <a:xfrm>
              <a:off x="2734925" y="324125"/>
              <a:ext cx="40025" cy="44525"/>
            </a:xfrm>
            <a:custGeom>
              <a:avLst/>
              <a:gdLst/>
              <a:ahLst/>
              <a:cxnLst/>
              <a:rect l="l" t="t" r="r" b="b"/>
              <a:pathLst>
                <a:path w="1601" h="1781" extrusionOk="0">
                  <a:moveTo>
                    <a:pt x="815" y="0"/>
                  </a:moveTo>
                  <a:lnTo>
                    <a:pt x="1" y="513"/>
                  </a:lnTo>
                  <a:lnTo>
                    <a:pt x="152" y="1630"/>
                  </a:lnTo>
                  <a:lnTo>
                    <a:pt x="302" y="1781"/>
                  </a:lnTo>
                  <a:lnTo>
                    <a:pt x="1268" y="1750"/>
                  </a:lnTo>
                  <a:lnTo>
                    <a:pt x="1600" y="875"/>
                  </a:lnTo>
                  <a:lnTo>
                    <a:pt x="1540" y="48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6"/>
            <p:cNvSpPr/>
            <p:nvPr/>
          </p:nvSpPr>
          <p:spPr>
            <a:xfrm>
              <a:off x="2735675" y="2127950"/>
              <a:ext cx="37000" cy="58125"/>
            </a:xfrm>
            <a:custGeom>
              <a:avLst/>
              <a:gdLst/>
              <a:ahLst/>
              <a:cxnLst/>
              <a:rect l="l" t="t" r="r" b="b"/>
              <a:pathLst>
                <a:path w="1480" h="2325" extrusionOk="0">
                  <a:moveTo>
                    <a:pt x="635" y="1"/>
                  </a:moveTo>
                  <a:lnTo>
                    <a:pt x="122" y="363"/>
                  </a:lnTo>
                  <a:cubicBezTo>
                    <a:pt x="122" y="363"/>
                    <a:pt x="61" y="755"/>
                    <a:pt x="31" y="936"/>
                  </a:cubicBezTo>
                  <a:lnTo>
                    <a:pt x="1" y="936"/>
                  </a:lnTo>
                  <a:cubicBezTo>
                    <a:pt x="61" y="1268"/>
                    <a:pt x="122" y="1962"/>
                    <a:pt x="122" y="1962"/>
                  </a:cubicBezTo>
                  <a:lnTo>
                    <a:pt x="484" y="2324"/>
                  </a:lnTo>
                  <a:lnTo>
                    <a:pt x="997" y="2113"/>
                  </a:lnTo>
                  <a:lnTo>
                    <a:pt x="1329" y="1449"/>
                  </a:lnTo>
                  <a:lnTo>
                    <a:pt x="1480" y="1087"/>
                  </a:lnTo>
                  <a:lnTo>
                    <a:pt x="1480" y="212"/>
                  </a:lnTo>
                  <a:lnTo>
                    <a:pt x="99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6"/>
            <p:cNvSpPr/>
            <p:nvPr/>
          </p:nvSpPr>
          <p:spPr>
            <a:xfrm>
              <a:off x="2736450" y="1521400"/>
              <a:ext cx="36225" cy="63400"/>
            </a:xfrm>
            <a:custGeom>
              <a:avLst/>
              <a:gdLst/>
              <a:ahLst/>
              <a:cxnLst/>
              <a:rect l="l" t="t" r="r" b="b"/>
              <a:pathLst>
                <a:path w="1449" h="2536" extrusionOk="0">
                  <a:moveTo>
                    <a:pt x="785" y="0"/>
                  </a:moveTo>
                  <a:lnTo>
                    <a:pt x="392" y="30"/>
                  </a:lnTo>
                  <a:lnTo>
                    <a:pt x="0" y="574"/>
                  </a:lnTo>
                  <a:lnTo>
                    <a:pt x="0" y="1117"/>
                  </a:lnTo>
                  <a:lnTo>
                    <a:pt x="91" y="1690"/>
                  </a:lnTo>
                  <a:lnTo>
                    <a:pt x="211" y="2294"/>
                  </a:lnTo>
                  <a:lnTo>
                    <a:pt x="694" y="2535"/>
                  </a:lnTo>
                  <a:lnTo>
                    <a:pt x="1056" y="2324"/>
                  </a:lnTo>
                  <a:lnTo>
                    <a:pt x="1298" y="1841"/>
                  </a:lnTo>
                  <a:lnTo>
                    <a:pt x="1449" y="785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6"/>
            <p:cNvSpPr/>
            <p:nvPr/>
          </p:nvSpPr>
          <p:spPr>
            <a:xfrm>
              <a:off x="2737950" y="1724325"/>
              <a:ext cx="33975" cy="60400"/>
            </a:xfrm>
            <a:custGeom>
              <a:avLst/>
              <a:gdLst/>
              <a:ahLst/>
              <a:cxnLst/>
              <a:rect l="l" t="t" r="r" b="b"/>
              <a:pathLst>
                <a:path w="1359" h="2416" extrusionOk="0">
                  <a:moveTo>
                    <a:pt x="755" y="1"/>
                  </a:moveTo>
                  <a:lnTo>
                    <a:pt x="121" y="423"/>
                  </a:lnTo>
                  <a:lnTo>
                    <a:pt x="0" y="1359"/>
                  </a:lnTo>
                  <a:lnTo>
                    <a:pt x="31" y="2023"/>
                  </a:lnTo>
                  <a:lnTo>
                    <a:pt x="121" y="2325"/>
                  </a:lnTo>
                  <a:lnTo>
                    <a:pt x="725" y="2415"/>
                  </a:lnTo>
                  <a:lnTo>
                    <a:pt x="906" y="2234"/>
                  </a:lnTo>
                  <a:lnTo>
                    <a:pt x="1238" y="1449"/>
                  </a:lnTo>
                  <a:lnTo>
                    <a:pt x="1358" y="1087"/>
                  </a:lnTo>
                  <a:lnTo>
                    <a:pt x="1147" y="152"/>
                  </a:lnTo>
                  <a:lnTo>
                    <a:pt x="7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6"/>
            <p:cNvSpPr/>
            <p:nvPr/>
          </p:nvSpPr>
          <p:spPr>
            <a:xfrm>
              <a:off x="2733425" y="1922750"/>
              <a:ext cx="42275" cy="65650"/>
            </a:xfrm>
            <a:custGeom>
              <a:avLst/>
              <a:gdLst/>
              <a:ahLst/>
              <a:cxnLst/>
              <a:rect l="l" t="t" r="r" b="b"/>
              <a:pathLst>
                <a:path w="1691" h="2626" extrusionOk="0">
                  <a:moveTo>
                    <a:pt x="906" y="1"/>
                  </a:moveTo>
                  <a:lnTo>
                    <a:pt x="121" y="363"/>
                  </a:lnTo>
                  <a:lnTo>
                    <a:pt x="0" y="1208"/>
                  </a:lnTo>
                  <a:lnTo>
                    <a:pt x="91" y="2083"/>
                  </a:lnTo>
                  <a:lnTo>
                    <a:pt x="664" y="2626"/>
                  </a:lnTo>
                  <a:lnTo>
                    <a:pt x="1630" y="1781"/>
                  </a:lnTo>
                  <a:lnTo>
                    <a:pt x="1690" y="1328"/>
                  </a:lnTo>
                  <a:lnTo>
                    <a:pt x="1660" y="423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6"/>
            <p:cNvSpPr/>
            <p:nvPr/>
          </p:nvSpPr>
          <p:spPr>
            <a:xfrm>
              <a:off x="2734925" y="1329775"/>
              <a:ext cx="40025" cy="44525"/>
            </a:xfrm>
            <a:custGeom>
              <a:avLst/>
              <a:gdLst/>
              <a:ahLst/>
              <a:cxnLst/>
              <a:rect l="l" t="t" r="r" b="b"/>
              <a:pathLst>
                <a:path w="1601" h="1781" extrusionOk="0">
                  <a:moveTo>
                    <a:pt x="815" y="0"/>
                  </a:moveTo>
                  <a:lnTo>
                    <a:pt x="1" y="513"/>
                  </a:lnTo>
                  <a:lnTo>
                    <a:pt x="152" y="1630"/>
                  </a:lnTo>
                  <a:lnTo>
                    <a:pt x="302" y="1781"/>
                  </a:lnTo>
                  <a:lnTo>
                    <a:pt x="1268" y="1720"/>
                  </a:lnTo>
                  <a:lnTo>
                    <a:pt x="1600" y="875"/>
                  </a:lnTo>
                  <a:lnTo>
                    <a:pt x="1540" y="483"/>
                  </a:lnTo>
                  <a:lnTo>
                    <a:pt x="8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5" name="Google Shape;525;p6"/>
          <p:cNvGrpSpPr/>
          <p:nvPr/>
        </p:nvGrpSpPr>
        <p:grpSpPr>
          <a:xfrm>
            <a:off x="8243399" y="-326430"/>
            <a:ext cx="2113406" cy="2188938"/>
            <a:chOff x="8292599" y="-202380"/>
            <a:chExt cx="2113406" cy="2188938"/>
          </a:xfrm>
        </p:grpSpPr>
        <p:sp>
          <p:nvSpPr>
            <p:cNvPr id="526" name="Google Shape;526;p6"/>
            <p:cNvSpPr/>
            <p:nvPr/>
          </p:nvSpPr>
          <p:spPr>
            <a:xfrm>
              <a:off x="8678300" y="481524"/>
              <a:ext cx="1316692" cy="1275260"/>
            </a:xfrm>
            <a:custGeom>
              <a:avLst/>
              <a:gdLst/>
              <a:ahLst/>
              <a:cxnLst/>
              <a:rect l="l" t="t" r="r" b="b"/>
              <a:pathLst>
                <a:path w="39272" h="39272" extrusionOk="0">
                  <a:moveTo>
                    <a:pt x="19636" y="0"/>
                  </a:moveTo>
                  <a:cubicBezTo>
                    <a:pt x="8794" y="0"/>
                    <a:pt x="1" y="8793"/>
                    <a:pt x="1" y="19636"/>
                  </a:cubicBezTo>
                  <a:cubicBezTo>
                    <a:pt x="1" y="30478"/>
                    <a:pt x="8794" y="39271"/>
                    <a:pt x="19636" y="39271"/>
                  </a:cubicBezTo>
                  <a:cubicBezTo>
                    <a:pt x="30485" y="39271"/>
                    <a:pt x="39272" y="30478"/>
                    <a:pt x="39272" y="19636"/>
                  </a:cubicBezTo>
                  <a:cubicBezTo>
                    <a:pt x="39272" y="8793"/>
                    <a:pt x="30485" y="0"/>
                    <a:pt x="19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6"/>
            <p:cNvSpPr/>
            <p:nvPr/>
          </p:nvSpPr>
          <p:spPr>
            <a:xfrm>
              <a:off x="8292599" y="-202380"/>
              <a:ext cx="2113406" cy="2188938"/>
            </a:xfrm>
            <a:custGeom>
              <a:avLst/>
              <a:gdLst/>
              <a:ahLst/>
              <a:cxnLst/>
              <a:rect l="l" t="t" r="r" b="b"/>
              <a:pathLst>
                <a:path w="63035" h="62644" extrusionOk="0">
                  <a:moveTo>
                    <a:pt x="36386" y="357"/>
                  </a:moveTo>
                  <a:cubicBezTo>
                    <a:pt x="37452" y="357"/>
                    <a:pt x="38506" y="412"/>
                    <a:pt x="39540" y="522"/>
                  </a:cubicBezTo>
                  <a:cubicBezTo>
                    <a:pt x="47056" y="1323"/>
                    <a:pt x="54096" y="5232"/>
                    <a:pt x="57916" y="10715"/>
                  </a:cubicBezTo>
                  <a:cubicBezTo>
                    <a:pt x="61287" y="15559"/>
                    <a:pt x="62670" y="21608"/>
                    <a:pt x="62026" y="28693"/>
                  </a:cubicBezTo>
                  <a:cubicBezTo>
                    <a:pt x="61220" y="37542"/>
                    <a:pt x="57143" y="45646"/>
                    <a:pt x="50226" y="52131"/>
                  </a:cubicBezTo>
                  <a:cubicBezTo>
                    <a:pt x="46395" y="55721"/>
                    <a:pt x="41764" y="58471"/>
                    <a:pt x="36689" y="60190"/>
                  </a:cubicBezTo>
                  <a:cubicBezTo>
                    <a:pt x="37944" y="59658"/>
                    <a:pt x="39165" y="59036"/>
                    <a:pt x="40335" y="58336"/>
                  </a:cubicBezTo>
                  <a:cubicBezTo>
                    <a:pt x="45830" y="55054"/>
                    <a:pt x="49996" y="50406"/>
                    <a:pt x="53077" y="44133"/>
                  </a:cubicBezTo>
                  <a:cubicBezTo>
                    <a:pt x="56303" y="37553"/>
                    <a:pt x="57507" y="31107"/>
                    <a:pt x="56655" y="24963"/>
                  </a:cubicBezTo>
                  <a:cubicBezTo>
                    <a:pt x="56308" y="22470"/>
                    <a:pt x="54981" y="16063"/>
                    <a:pt x="50159" y="10379"/>
                  </a:cubicBezTo>
                  <a:cubicBezTo>
                    <a:pt x="45701" y="5120"/>
                    <a:pt x="39585" y="2286"/>
                    <a:pt x="32483" y="2174"/>
                  </a:cubicBezTo>
                  <a:lnTo>
                    <a:pt x="32119" y="2174"/>
                  </a:lnTo>
                  <a:cubicBezTo>
                    <a:pt x="27975" y="2174"/>
                    <a:pt x="23640" y="3283"/>
                    <a:pt x="19865" y="5310"/>
                  </a:cubicBezTo>
                  <a:cubicBezTo>
                    <a:pt x="16768" y="6979"/>
                    <a:pt x="14019" y="9225"/>
                    <a:pt x="11218" y="12373"/>
                  </a:cubicBezTo>
                  <a:cubicBezTo>
                    <a:pt x="7813" y="16203"/>
                    <a:pt x="5248" y="20914"/>
                    <a:pt x="3596" y="26368"/>
                  </a:cubicBezTo>
                  <a:cubicBezTo>
                    <a:pt x="2745" y="29169"/>
                    <a:pt x="880" y="36405"/>
                    <a:pt x="1552" y="43921"/>
                  </a:cubicBezTo>
                  <a:cubicBezTo>
                    <a:pt x="1434" y="43299"/>
                    <a:pt x="1345" y="42666"/>
                    <a:pt x="1283" y="42028"/>
                  </a:cubicBezTo>
                  <a:cubicBezTo>
                    <a:pt x="359" y="32299"/>
                    <a:pt x="3826" y="21160"/>
                    <a:pt x="10339" y="12950"/>
                  </a:cubicBezTo>
                  <a:cubicBezTo>
                    <a:pt x="13582" y="8867"/>
                    <a:pt x="17536" y="5702"/>
                    <a:pt x="22089" y="3552"/>
                  </a:cubicBezTo>
                  <a:cubicBezTo>
                    <a:pt x="26489" y="1473"/>
                    <a:pt x="31554" y="357"/>
                    <a:pt x="36386" y="357"/>
                  </a:cubicBezTo>
                  <a:close/>
                  <a:moveTo>
                    <a:pt x="2672" y="48496"/>
                  </a:moveTo>
                  <a:cubicBezTo>
                    <a:pt x="4374" y="52137"/>
                    <a:pt x="7275" y="55396"/>
                    <a:pt x="11420" y="58359"/>
                  </a:cubicBezTo>
                  <a:cubicBezTo>
                    <a:pt x="13554" y="59877"/>
                    <a:pt x="15928" y="61019"/>
                    <a:pt x="18449" y="61736"/>
                  </a:cubicBezTo>
                  <a:cubicBezTo>
                    <a:pt x="16343" y="61372"/>
                    <a:pt x="14343" y="60817"/>
                    <a:pt x="12529" y="60067"/>
                  </a:cubicBezTo>
                  <a:cubicBezTo>
                    <a:pt x="10961" y="59417"/>
                    <a:pt x="9471" y="58594"/>
                    <a:pt x="8088" y="57608"/>
                  </a:cubicBezTo>
                  <a:lnTo>
                    <a:pt x="7774" y="57384"/>
                  </a:lnTo>
                  <a:cubicBezTo>
                    <a:pt x="7035" y="56858"/>
                    <a:pt x="6273" y="56315"/>
                    <a:pt x="5808" y="55643"/>
                  </a:cubicBezTo>
                  <a:cubicBezTo>
                    <a:pt x="4302" y="53436"/>
                    <a:pt x="3299" y="51000"/>
                    <a:pt x="2672" y="48496"/>
                  </a:cubicBezTo>
                  <a:close/>
                  <a:moveTo>
                    <a:pt x="32082" y="2529"/>
                  </a:moveTo>
                  <a:cubicBezTo>
                    <a:pt x="32212" y="2529"/>
                    <a:pt x="32342" y="2530"/>
                    <a:pt x="32472" y="2533"/>
                  </a:cubicBezTo>
                  <a:cubicBezTo>
                    <a:pt x="48882" y="2785"/>
                    <a:pt x="55233" y="17352"/>
                    <a:pt x="56303" y="25013"/>
                  </a:cubicBezTo>
                  <a:cubicBezTo>
                    <a:pt x="57148" y="31084"/>
                    <a:pt x="55955" y="37469"/>
                    <a:pt x="52757" y="43977"/>
                  </a:cubicBezTo>
                  <a:cubicBezTo>
                    <a:pt x="49711" y="50193"/>
                    <a:pt x="45589" y="54791"/>
                    <a:pt x="40151" y="58040"/>
                  </a:cubicBezTo>
                  <a:cubicBezTo>
                    <a:pt x="37205" y="59787"/>
                    <a:pt x="33984" y="61025"/>
                    <a:pt x="30630" y="61708"/>
                  </a:cubicBezTo>
                  <a:cubicBezTo>
                    <a:pt x="28555" y="62049"/>
                    <a:pt x="26456" y="62221"/>
                    <a:pt x="24354" y="62221"/>
                  </a:cubicBezTo>
                  <a:cubicBezTo>
                    <a:pt x="23834" y="62221"/>
                    <a:pt x="23314" y="62211"/>
                    <a:pt x="22795" y="62190"/>
                  </a:cubicBezTo>
                  <a:cubicBezTo>
                    <a:pt x="22453" y="62156"/>
                    <a:pt x="22111" y="62117"/>
                    <a:pt x="21770" y="62072"/>
                  </a:cubicBezTo>
                  <a:cubicBezTo>
                    <a:pt x="18141" y="61573"/>
                    <a:pt x="14539" y="60151"/>
                    <a:pt x="11627" y="58073"/>
                  </a:cubicBezTo>
                  <a:cubicBezTo>
                    <a:pt x="6850" y="54657"/>
                    <a:pt x="3747" y="50848"/>
                    <a:pt x="2252" y="46519"/>
                  </a:cubicBezTo>
                  <a:cubicBezTo>
                    <a:pt x="790" y="38186"/>
                    <a:pt x="2991" y="29583"/>
                    <a:pt x="3932" y="26475"/>
                  </a:cubicBezTo>
                  <a:cubicBezTo>
                    <a:pt x="5573" y="21065"/>
                    <a:pt x="8116" y="16399"/>
                    <a:pt x="11482" y="12614"/>
                  </a:cubicBezTo>
                  <a:cubicBezTo>
                    <a:pt x="14259" y="9494"/>
                    <a:pt x="16976" y="7276"/>
                    <a:pt x="20034" y="5630"/>
                  </a:cubicBezTo>
                  <a:cubicBezTo>
                    <a:pt x="23745" y="3627"/>
                    <a:pt x="28009" y="2529"/>
                    <a:pt x="32082" y="2529"/>
                  </a:cubicBezTo>
                  <a:close/>
                  <a:moveTo>
                    <a:pt x="36385" y="1"/>
                  </a:moveTo>
                  <a:cubicBezTo>
                    <a:pt x="31502" y="1"/>
                    <a:pt x="26387" y="1132"/>
                    <a:pt x="21943" y="3233"/>
                  </a:cubicBezTo>
                  <a:cubicBezTo>
                    <a:pt x="17340" y="5406"/>
                    <a:pt x="13341" y="8598"/>
                    <a:pt x="10065" y="12731"/>
                  </a:cubicBezTo>
                  <a:cubicBezTo>
                    <a:pt x="3495" y="21009"/>
                    <a:pt x="0" y="32243"/>
                    <a:pt x="936" y="42061"/>
                  </a:cubicBezTo>
                  <a:cubicBezTo>
                    <a:pt x="1076" y="43613"/>
                    <a:pt x="1406" y="45147"/>
                    <a:pt x="1916" y="46620"/>
                  </a:cubicBezTo>
                  <a:cubicBezTo>
                    <a:pt x="2481" y="49840"/>
                    <a:pt x="3590" y="53021"/>
                    <a:pt x="5523" y="55844"/>
                  </a:cubicBezTo>
                  <a:cubicBezTo>
                    <a:pt x="6015" y="56567"/>
                    <a:pt x="6811" y="57132"/>
                    <a:pt x="7572" y="57676"/>
                  </a:cubicBezTo>
                  <a:lnTo>
                    <a:pt x="7886" y="57894"/>
                  </a:lnTo>
                  <a:cubicBezTo>
                    <a:pt x="9286" y="58896"/>
                    <a:pt x="10804" y="59737"/>
                    <a:pt x="12394" y="60392"/>
                  </a:cubicBezTo>
                  <a:cubicBezTo>
                    <a:pt x="15447" y="61657"/>
                    <a:pt x="19020" y="62380"/>
                    <a:pt x="22755" y="62542"/>
                  </a:cubicBezTo>
                  <a:cubicBezTo>
                    <a:pt x="23500" y="62610"/>
                    <a:pt x="24256" y="62643"/>
                    <a:pt x="25018" y="62643"/>
                  </a:cubicBezTo>
                  <a:cubicBezTo>
                    <a:pt x="26922" y="62638"/>
                    <a:pt x="28815" y="62442"/>
                    <a:pt x="30680" y="62061"/>
                  </a:cubicBezTo>
                  <a:cubicBezTo>
                    <a:pt x="31660" y="61898"/>
                    <a:pt x="32629" y="61702"/>
                    <a:pt x="33592" y="61467"/>
                  </a:cubicBezTo>
                  <a:cubicBezTo>
                    <a:pt x="39971" y="59899"/>
                    <a:pt x="45807" y="56757"/>
                    <a:pt x="50472" y="52389"/>
                  </a:cubicBezTo>
                  <a:cubicBezTo>
                    <a:pt x="57451" y="45842"/>
                    <a:pt x="61573" y="37659"/>
                    <a:pt x="62385" y="28726"/>
                  </a:cubicBezTo>
                  <a:cubicBezTo>
                    <a:pt x="63034" y="21552"/>
                    <a:pt x="61629" y="15425"/>
                    <a:pt x="58212" y="10508"/>
                  </a:cubicBezTo>
                  <a:cubicBezTo>
                    <a:pt x="54337" y="4946"/>
                    <a:pt x="47202" y="981"/>
                    <a:pt x="39585" y="169"/>
                  </a:cubicBezTo>
                  <a:cubicBezTo>
                    <a:pt x="38536" y="56"/>
                    <a:pt x="37467" y="1"/>
                    <a:pt x="36385" y="1"/>
                  </a:cubicBezTo>
                  <a:close/>
                </a:path>
              </a:pathLst>
            </a:custGeom>
            <a:solidFill>
              <a:srgbClr val="3E3F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6"/>
            <p:cNvSpPr/>
            <p:nvPr/>
          </p:nvSpPr>
          <p:spPr>
            <a:xfrm>
              <a:off x="8396810" y="244205"/>
              <a:ext cx="282436" cy="294181"/>
            </a:xfrm>
            <a:custGeom>
              <a:avLst/>
              <a:gdLst/>
              <a:ahLst/>
              <a:cxnLst/>
              <a:rect l="l" t="t" r="r" b="b"/>
              <a:pathLst>
                <a:path w="8424" h="8419" extrusionOk="0">
                  <a:moveTo>
                    <a:pt x="4212" y="1"/>
                  </a:moveTo>
                  <a:cubicBezTo>
                    <a:pt x="1888" y="1"/>
                    <a:pt x="1" y="1882"/>
                    <a:pt x="1" y="4207"/>
                  </a:cubicBezTo>
                  <a:cubicBezTo>
                    <a:pt x="1" y="6531"/>
                    <a:pt x="1888" y="8418"/>
                    <a:pt x="4212" y="8418"/>
                  </a:cubicBezTo>
                  <a:cubicBezTo>
                    <a:pt x="6537" y="8418"/>
                    <a:pt x="8424" y="6531"/>
                    <a:pt x="8424" y="4207"/>
                  </a:cubicBezTo>
                  <a:cubicBezTo>
                    <a:pt x="8424" y="1882"/>
                    <a:pt x="6537" y="1"/>
                    <a:pt x="42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9" name="Google Shape;529;p6"/>
            <p:cNvGrpSpPr/>
            <p:nvPr/>
          </p:nvGrpSpPr>
          <p:grpSpPr>
            <a:xfrm>
              <a:off x="8717910" y="200948"/>
              <a:ext cx="1262791" cy="535270"/>
              <a:chOff x="1991294" y="1417190"/>
              <a:chExt cx="941608" cy="382965"/>
            </a:xfrm>
          </p:grpSpPr>
          <p:sp>
            <p:nvSpPr>
              <p:cNvPr id="530" name="Google Shape;530;p6"/>
              <p:cNvSpPr/>
              <p:nvPr/>
            </p:nvSpPr>
            <p:spPr>
              <a:xfrm>
                <a:off x="2352569" y="1565632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98"/>
                      <a:pt x="378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5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6"/>
              <p:cNvSpPr/>
              <p:nvPr/>
            </p:nvSpPr>
            <p:spPr>
              <a:xfrm>
                <a:off x="1991294" y="1678492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1"/>
                    </a:moveTo>
                    <a:cubicBezTo>
                      <a:pt x="354" y="1"/>
                      <a:pt x="0" y="378"/>
                      <a:pt x="0" y="827"/>
                    </a:cubicBezTo>
                    <a:cubicBezTo>
                      <a:pt x="0" y="1251"/>
                      <a:pt x="378" y="1652"/>
                      <a:pt x="826" y="1652"/>
                    </a:cubicBezTo>
                    <a:cubicBezTo>
                      <a:pt x="1298" y="1652"/>
                      <a:pt x="1652" y="1251"/>
                      <a:pt x="1652" y="827"/>
                    </a:cubicBezTo>
                    <a:cubicBezTo>
                      <a:pt x="1652" y="378"/>
                      <a:pt x="1298" y="24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6"/>
              <p:cNvSpPr/>
              <p:nvPr/>
            </p:nvSpPr>
            <p:spPr>
              <a:xfrm>
                <a:off x="2788589" y="1514608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0"/>
                    </a:moveTo>
                    <a:cubicBezTo>
                      <a:pt x="354" y="0"/>
                      <a:pt x="0" y="378"/>
                      <a:pt x="0" y="826"/>
                    </a:cubicBezTo>
                    <a:cubicBezTo>
                      <a:pt x="0" y="1298"/>
                      <a:pt x="401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4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6"/>
              <p:cNvSpPr/>
              <p:nvPr/>
            </p:nvSpPr>
            <p:spPr>
              <a:xfrm>
                <a:off x="2115491" y="1646034"/>
                <a:ext cx="36106" cy="36084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2" extrusionOk="0">
                    <a:moveTo>
                      <a:pt x="827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74"/>
                      <a:pt x="378" y="1652"/>
                      <a:pt x="827" y="1652"/>
                    </a:cubicBezTo>
                    <a:cubicBezTo>
                      <a:pt x="1275" y="1652"/>
                      <a:pt x="1652" y="1274"/>
                      <a:pt x="1652" y="826"/>
                    </a:cubicBezTo>
                    <a:cubicBezTo>
                      <a:pt x="1652" y="378"/>
                      <a:pt x="1275" y="0"/>
                      <a:pt x="8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6"/>
              <p:cNvSpPr/>
              <p:nvPr/>
            </p:nvSpPr>
            <p:spPr>
              <a:xfrm>
                <a:off x="2798375" y="1764049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1"/>
                    </a:moveTo>
                    <a:cubicBezTo>
                      <a:pt x="354" y="1"/>
                      <a:pt x="1" y="378"/>
                      <a:pt x="1" y="826"/>
                    </a:cubicBezTo>
                    <a:cubicBezTo>
                      <a:pt x="1" y="1275"/>
                      <a:pt x="378" y="1652"/>
                      <a:pt x="826" y="1652"/>
                    </a:cubicBezTo>
                    <a:cubicBezTo>
                      <a:pt x="1275" y="1652"/>
                      <a:pt x="1652" y="1275"/>
                      <a:pt x="1652" y="826"/>
                    </a:cubicBezTo>
                    <a:cubicBezTo>
                      <a:pt x="1652" y="355"/>
                      <a:pt x="1298" y="1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6"/>
              <p:cNvSpPr/>
              <p:nvPr/>
            </p:nvSpPr>
            <p:spPr>
              <a:xfrm>
                <a:off x="247316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213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6"/>
              <p:cNvSpPr/>
              <p:nvPr/>
            </p:nvSpPr>
            <p:spPr>
              <a:xfrm>
                <a:off x="2302572" y="1699636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190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6"/>
              <p:cNvSpPr/>
              <p:nvPr/>
            </p:nvSpPr>
            <p:spPr>
              <a:xfrm>
                <a:off x="200881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189" y="0"/>
                      <a:pt x="1" y="213"/>
                      <a:pt x="1" y="472"/>
                    </a:cubicBezTo>
                    <a:cubicBezTo>
                      <a:pt x="1" y="732"/>
                      <a:pt x="189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36"/>
                      <a:pt x="732" y="24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6"/>
              <p:cNvSpPr/>
              <p:nvPr/>
            </p:nvSpPr>
            <p:spPr>
              <a:xfrm>
                <a:off x="2806107" y="1653767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213" y="0"/>
                      <a:pt x="0" y="213"/>
                      <a:pt x="0" y="472"/>
                    </a:cubicBezTo>
                    <a:cubicBezTo>
                      <a:pt x="0" y="732"/>
                      <a:pt x="213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13"/>
                      <a:pt x="732" y="0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p6"/>
              <p:cNvSpPr/>
              <p:nvPr/>
            </p:nvSpPr>
            <p:spPr>
              <a:xfrm>
                <a:off x="2816417" y="1417190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1"/>
                    </a:moveTo>
                    <a:cubicBezTo>
                      <a:pt x="213" y="1"/>
                      <a:pt x="0" y="213"/>
                      <a:pt x="0" y="473"/>
                    </a:cubicBezTo>
                    <a:cubicBezTo>
                      <a:pt x="0" y="732"/>
                      <a:pt x="213" y="945"/>
                      <a:pt x="472" y="945"/>
                    </a:cubicBezTo>
                    <a:cubicBezTo>
                      <a:pt x="732" y="945"/>
                      <a:pt x="944" y="732"/>
                      <a:pt x="944" y="473"/>
                    </a:cubicBezTo>
                    <a:cubicBezTo>
                      <a:pt x="944" y="213"/>
                      <a:pt x="732" y="1"/>
                      <a:pt x="4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p6"/>
              <p:cNvSpPr/>
              <p:nvPr/>
            </p:nvSpPr>
            <p:spPr>
              <a:xfrm>
                <a:off x="2455142" y="1632121"/>
                <a:ext cx="64435" cy="64435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0" extrusionOk="0">
                    <a:moveTo>
                      <a:pt x="1463" y="0"/>
                    </a:moveTo>
                    <a:cubicBezTo>
                      <a:pt x="684" y="0"/>
                      <a:pt x="0" y="637"/>
                      <a:pt x="0" y="1463"/>
                    </a:cubicBezTo>
                    <a:cubicBezTo>
                      <a:pt x="0" y="2265"/>
                      <a:pt x="637" y="2950"/>
                      <a:pt x="1463" y="2950"/>
                    </a:cubicBezTo>
                    <a:cubicBezTo>
                      <a:pt x="2265" y="2950"/>
                      <a:pt x="2949" y="2289"/>
                      <a:pt x="2949" y="1463"/>
                    </a:cubicBezTo>
                    <a:cubicBezTo>
                      <a:pt x="2949" y="637"/>
                      <a:pt x="2289" y="0"/>
                      <a:pt x="1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p6"/>
              <p:cNvSpPr/>
              <p:nvPr/>
            </p:nvSpPr>
            <p:spPr>
              <a:xfrm>
                <a:off x="2554590" y="1685198"/>
                <a:ext cx="299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370" extrusionOk="0">
                    <a:moveTo>
                      <a:pt x="685" y="1"/>
                    </a:moveTo>
                    <a:cubicBezTo>
                      <a:pt x="308" y="1"/>
                      <a:pt x="1" y="331"/>
                      <a:pt x="1" y="685"/>
                    </a:cubicBezTo>
                    <a:cubicBezTo>
                      <a:pt x="1" y="1062"/>
                      <a:pt x="331" y="1369"/>
                      <a:pt x="685" y="1369"/>
                    </a:cubicBezTo>
                    <a:cubicBezTo>
                      <a:pt x="1086" y="1369"/>
                      <a:pt x="1369" y="1039"/>
                      <a:pt x="1369" y="685"/>
                    </a:cubicBezTo>
                    <a:cubicBezTo>
                      <a:pt x="1369" y="307"/>
                      <a:pt x="108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6"/>
              <p:cNvSpPr/>
              <p:nvPr/>
            </p:nvSpPr>
            <p:spPr>
              <a:xfrm>
                <a:off x="2868467" y="1563557"/>
                <a:ext cx="64435" cy="64457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1" extrusionOk="0">
                    <a:moveTo>
                      <a:pt x="1528" y="0"/>
                    </a:moveTo>
                    <a:cubicBezTo>
                      <a:pt x="1515" y="0"/>
                      <a:pt x="1501" y="1"/>
                      <a:pt x="1487" y="1"/>
                    </a:cubicBezTo>
                    <a:cubicBezTo>
                      <a:pt x="685" y="1"/>
                      <a:pt x="1" y="685"/>
                      <a:pt x="1" y="1488"/>
                    </a:cubicBezTo>
                    <a:cubicBezTo>
                      <a:pt x="1" y="2266"/>
                      <a:pt x="661" y="2950"/>
                      <a:pt x="1487" y="2950"/>
                    </a:cubicBezTo>
                    <a:cubicBezTo>
                      <a:pt x="2289" y="2950"/>
                      <a:pt x="2950" y="2313"/>
                      <a:pt x="2950" y="1488"/>
                    </a:cubicBezTo>
                    <a:cubicBezTo>
                      <a:pt x="2950" y="676"/>
                      <a:pt x="2334" y="0"/>
                      <a:pt x="15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43" name="Google Shape;543;p6"/>
          <p:cNvGrpSpPr/>
          <p:nvPr/>
        </p:nvGrpSpPr>
        <p:grpSpPr>
          <a:xfrm rot="5400000">
            <a:off x="-131690" y="3393011"/>
            <a:ext cx="1262791" cy="535270"/>
            <a:chOff x="1991294" y="1417190"/>
            <a:chExt cx="941608" cy="382965"/>
          </a:xfrm>
        </p:grpSpPr>
        <p:sp>
          <p:nvSpPr>
            <p:cNvPr id="544" name="Google Shape;544;p6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6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6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6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6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6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6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6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6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6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6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6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6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7" name="Google Shape;557;p6"/>
          <p:cNvGrpSpPr/>
          <p:nvPr/>
        </p:nvGrpSpPr>
        <p:grpSpPr>
          <a:xfrm>
            <a:off x="292437" y="3510236"/>
            <a:ext cx="1281259" cy="1740342"/>
            <a:chOff x="1023912" y="448956"/>
            <a:chExt cx="1281259" cy="1252405"/>
          </a:xfrm>
        </p:grpSpPr>
        <p:sp>
          <p:nvSpPr>
            <p:cNvPr id="558" name="Google Shape;558;p6"/>
            <p:cNvSpPr/>
            <p:nvPr/>
          </p:nvSpPr>
          <p:spPr>
            <a:xfrm>
              <a:off x="1168749" y="459419"/>
              <a:ext cx="1136422" cy="1210337"/>
            </a:xfrm>
            <a:custGeom>
              <a:avLst/>
              <a:gdLst/>
              <a:ahLst/>
              <a:cxnLst/>
              <a:rect l="l" t="t" r="r" b="b"/>
              <a:pathLst>
                <a:path w="52028" h="55412" extrusionOk="0">
                  <a:moveTo>
                    <a:pt x="49387" y="463"/>
                  </a:moveTo>
                  <a:cubicBezTo>
                    <a:pt x="49870" y="463"/>
                    <a:pt x="50358" y="484"/>
                    <a:pt x="50848" y="529"/>
                  </a:cubicBezTo>
                  <a:cubicBezTo>
                    <a:pt x="45232" y="3431"/>
                    <a:pt x="40844" y="8197"/>
                    <a:pt x="36620" y="12775"/>
                  </a:cubicBezTo>
                  <a:cubicBezTo>
                    <a:pt x="35110" y="14403"/>
                    <a:pt x="33576" y="16078"/>
                    <a:pt x="32019" y="17636"/>
                  </a:cubicBezTo>
                  <a:cubicBezTo>
                    <a:pt x="30273" y="19382"/>
                    <a:pt x="28385" y="21057"/>
                    <a:pt x="26592" y="22709"/>
                  </a:cubicBezTo>
                  <a:cubicBezTo>
                    <a:pt x="22227" y="26673"/>
                    <a:pt x="17720" y="30755"/>
                    <a:pt x="14629" y="35875"/>
                  </a:cubicBezTo>
                  <a:cubicBezTo>
                    <a:pt x="13497" y="37715"/>
                    <a:pt x="12553" y="39721"/>
                    <a:pt x="11633" y="41656"/>
                  </a:cubicBezTo>
                  <a:cubicBezTo>
                    <a:pt x="10807" y="43378"/>
                    <a:pt x="9957" y="45195"/>
                    <a:pt x="8990" y="46870"/>
                  </a:cubicBezTo>
                  <a:cubicBezTo>
                    <a:pt x="6748" y="50716"/>
                    <a:pt x="4011" y="53359"/>
                    <a:pt x="991" y="54539"/>
                  </a:cubicBezTo>
                  <a:cubicBezTo>
                    <a:pt x="3917" y="50669"/>
                    <a:pt x="5026" y="45714"/>
                    <a:pt x="6088" y="40901"/>
                  </a:cubicBezTo>
                  <a:cubicBezTo>
                    <a:pt x="7008" y="36771"/>
                    <a:pt x="7975" y="32501"/>
                    <a:pt x="10075" y="28938"/>
                  </a:cubicBezTo>
                  <a:cubicBezTo>
                    <a:pt x="12317" y="25186"/>
                    <a:pt x="15856" y="22355"/>
                    <a:pt x="19278" y="19641"/>
                  </a:cubicBezTo>
                  <a:cubicBezTo>
                    <a:pt x="20292" y="18863"/>
                    <a:pt x="21307" y="18037"/>
                    <a:pt x="22298" y="17234"/>
                  </a:cubicBezTo>
                  <a:cubicBezTo>
                    <a:pt x="24067" y="15724"/>
                    <a:pt x="25790" y="14096"/>
                    <a:pt x="27489" y="12492"/>
                  </a:cubicBezTo>
                  <a:cubicBezTo>
                    <a:pt x="29966" y="10132"/>
                    <a:pt x="32562" y="7702"/>
                    <a:pt x="35346" y="5673"/>
                  </a:cubicBezTo>
                  <a:cubicBezTo>
                    <a:pt x="38181" y="3622"/>
                    <a:pt x="43477" y="463"/>
                    <a:pt x="49387" y="463"/>
                  </a:cubicBezTo>
                  <a:close/>
                  <a:moveTo>
                    <a:pt x="49391" y="0"/>
                  </a:moveTo>
                  <a:cubicBezTo>
                    <a:pt x="43339" y="0"/>
                    <a:pt x="37967" y="3232"/>
                    <a:pt x="35086" y="5319"/>
                  </a:cubicBezTo>
                  <a:cubicBezTo>
                    <a:pt x="32255" y="7372"/>
                    <a:pt x="29659" y="9826"/>
                    <a:pt x="27158" y="12185"/>
                  </a:cubicBezTo>
                  <a:cubicBezTo>
                    <a:pt x="25483" y="13766"/>
                    <a:pt x="23737" y="15394"/>
                    <a:pt x="21967" y="16904"/>
                  </a:cubicBezTo>
                  <a:cubicBezTo>
                    <a:pt x="21000" y="17730"/>
                    <a:pt x="19985" y="18532"/>
                    <a:pt x="18994" y="19311"/>
                  </a:cubicBezTo>
                  <a:cubicBezTo>
                    <a:pt x="15526" y="22071"/>
                    <a:pt x="11939" y="24903"/>
                    <a:pt x="9674" y="28749"/>
                  </a:cubicBezTo>
                  <a:cubicBezTo>
                    <a:pt x="7504" y="32383"/>
                    <a:pt x="6560" y="36701"/>
                    <a:pt x="5616" y="40877"/>
                  </a:cubicBezTo>
                  <a:cubicBezTo>
                    <a:pt x="4507" y="45926"/>
                    <a:pt x="3327" y="51117"/>
                    <a:pt x="71" y="54987"/>
                  </a:cubicBezTo>
                  <a:cubicBezTo>
                    <a:pt x="0" y="55058"/>
                    <a:pt x="0" y="55176"/>
                    <a:pt x="47" y="55270"/>
                  </a:cubicBezTo>
                  <a:cubicBezTo>
                    <a:pt x="71" y="55341"/>
                    <a:pt x="142" y="55388"/>
                    <a:pt x="189" y="55388"/>
                  </a:cubicBezTo>
                  <a:cubicBezTo>
                    <a:pt x="236" y="55388"/>
                    <a:pt x="283" y="55388"/>
                    <a:pt x="307" y="55412"/>
                  </a:cubicBezTo>
                  <a:cubicBezTo>
                    <a:pt x="3752" y="54350"/>
                    <a:pt x="6914" y="51518"/>
                    <a:pt x="9438" y="47224"/>
                  </a:cubicBezTo>
                  <a:cubicBezTo>
                    <a:pt x="10429" y="45502"/>
                    <a:pt x="11279" y="43685"/>
                    <a:pt x="12105" y="41939"/>
                  </a:cubicBezTo>
                  <a:cubicBezTo>
                    <a:pt x="13025" y="40028"/>
                    <a:pt x="13945" y="38046"/>
                    <a:pt x="15054" y="36229"/>
                  </a:cubicBezTo>
                  <a:cubicBezTo>
                    <a:pt x="18121" y="31179"/>
                    <a:pt x="22604" y="27097"/>
                    <a:pt x="26946" y="23180"/>
                  </a:cubicBezTo>
                  <a:cubicBezTo>
                    <a:pt x="28739" y="21529"/>
                    <a:pt x="30627" y="19830"/>
                    <a:pt x="32373" y="18084"/>
                  </a:cubicBezTo>
                  <a:cubicBezTo>
                    <a:pt x="33954" y="16527"/>
                    <a:pt x="35511" y="14804"/>
                    <a:pt x="36998" y="13176"/>
                  </a:cubicBezTo>
                  <a:cubicBezTo>
                    <a:pt x="41410" y="8386"/>
                    <a:pt x="45940" y="3431"/>
                    <a:pt x="51839" y="647"/>
                  </a:cubicBezTo>
                  <a:cubicBezTo>
                    <a:pt x="51957" y="623"/>
                    <a:pt x="52028" y="505"/>
                    <a:pt x="51981" y="387"/>
                  </a:cubicBezTo>
                  <a:cubicBezTo>
                    <a:pt x="51981" y="293"/>
                    <a:pt x="51910" y="199"/>
                    <a:pt x="51792" y="175"/>
                  </a:cubicBezTo>
                  <a:cubicBezTo>
                    <a:pt x="50983" y="55"/>
                    <a:pt x="50181" y="0"/>
                    <a:pt x="49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6"/>
            <p:cNvSpPr/>
            <p:nvPr/>
          </p:nvSpPr>
          <p:spPr>
            <a:xfrm>
              <a:off x="1023912" y="448956"/>
              <a:ext cx="691665" cy="1183274"/>
            </a:xfrm>
            <a:custGeom>
              <a:avLst/>
              <a:gdLst/>
              <a:ahLst/>
              <a:cxnLst/>
              <a:rect l="l" t="t" r="r" b="b"/>
              <a:pathLst>
                <a:path w="31666" h="54173" extrusionOk="0">
                  <a:moveTo>
                    <a:pt x="30746" y="1669"/>
                  </a:moveTo>
                  <a:cubicBezTo>
                    <a:pt x="29000" y="7143"/>
                    <a:pt x="25979" y="12145"/>
                    <a:pt x="21850" y="16133"/>
                  </a:cubicBezTo>
                  <a:cubicBezTo>
                    <a:pt x="20576" y="17383"/>
                    <a:pt x="19184" y="18563"/>
                    <a:pt x="17863" y="19672"/>
                  </a:cubicBezTo>
                  <a:cubicBezTo>
                    <a:pt x="16683" y="20686"/>
                    <a:pt x="15479" y="21725"/>
                    <a:pt x="14323" y="22810"/>
                  </a:cubicBezTo>
                  <a:cubicBezTo>
                    <a:pt x="11374" y="25641"/>
                    <a:pt x="9510" y="28355"/>
                    <a:pt x="8684" y="31163"/>
                  </a:cubicBezTo>
                  <a:cubicBezTo>
                    <a:pt x="7740" y="34325"/>
                    <a:pt x="8023" y="37699"/>
                    <a:pt x="8330" y="40955"/>
                  </a:cubicBezTo>
                  <a:cubicBezTo>
                    <a:pt x="8377" y="41568"/>
                    <a:pt x="8424" y="42182"/>
                    <a:pt x="8472" y="42795"/>
                  </a:cubicBezTo>
                  <a:cubicBezTo>
                    <a:pt x="8731" y="46028"/>
                    <a:pt x="8731" y="50039"/>
                    <a:pt x="6796" y="53130"/>
                  </a:cubicBezTo>
                  <a:cubicBezTo>
                    <a:pt x="6702" y="49142"/>
                    <a:pt x="6136" y="45957"/>
                    <a:pt x="5074" y="43432"/>
                  </a:cubicBezTo>
                  <a:cubicBezTo>
                    <a:pt x="4814" y="42772"/>
                    <a:pt x="4555" y="42158"/>
                    <a:pt x="4295" y="41498"/>
                  </a:cubicBezTo>
                  <a:cubicBezTo>
                    <a:pt x="3233" y="39020"/>
                    <a:pt x="2124" y="36425"/>
                    <a:pt x="1511" y="33782"/>
                  </a:cubicBezTo>
                  <a:cubicBezTo>
                    <a:pt x="921" y="31116"/>
                    <a:pt x="544" y="27270"/>
                    <a:pt x="2313" y="23872"/>
                  </a:cubicBezTo>
                  <a:cubicBezTo>
                    <a:pt x="3399" y="21772"/>
                    <a:pt x="5239" y="19955"/>
                    <a:pt x="7953" y="18256"/>
                  </a:cubicBezTo>
                  <a:cubicBezTo>
                    <a:pt x="9392" y="17383"/>
                    <a:pt x="10926" y="16604"/>
                    <a:pt x="12388" y="15873"/>
                  </a:cubicBezTo>
                  <a:cubicBezTo>
                    <a:pt x="13309" y="15401"/>
                    <a:pt x="14252" y="14929"/>
                    <a:pt x="15173" y="14434"/>
                  </a:cubicBezTo>
                  <a:cubicBezTo>
                    <a:pt x="21968" y="10753"/>
                    <a:pt x="27183" y="6435"/>
                    <a:pt x="30746" y="1669"/>
                  </a:cubicBezTo>
                  <a:close/>
                  <a:moveTo>
                    <a:pt x="31341" y="1"/>
                  </a:moveTo>
                  <a:cubicBezTo>
                    <a:pt x="31266" y="1"/>
                    <a:pt x="31200" y="38"/>
                    <a:pt x="31170" y="111"/>
                  </a:cubicBezTo>
                  <a:cubicBezTo>
                    <a:pt x="27678" y="5373"/>
                    <a:pt x="22204" y="10021"/>
                    <a:pt x="14913" y="13985"/>
                  </a:cubicBezTo>
                  <a:cubicBezTo>
                    <a:pt x="13993" y="14481"/>
                    <a:pt x="13049" y="14953"/>
                    <a:pt x="12129" y="15401"/>
                  </a:cubicBezTo>
                  <a:cubicBezTo>
                    <a:pt x="10619" y="16133"/>
                    <a:pt x="9109" y="16935"/>
                    <a:pt x="7646" y="17808"/>
                  </a:cubicBezTo>
                  <a:cubicBezTo>
                    <a:pt x="4885" y="19554"/>
                    <a:pt x="2950" y="21442"/>
                    <a:pt x="1841" y="23636"/>
                  </a:cubicBezTo>
                  <a:cubicBezTo>
                    <a:pt x="1" y="27175"/>
                    <a:pt x="402" y="31139"/>
                    <a:pt x="1016" y="33900"/>
                  </a:cubicBezTo>
                  <a:cubicBezTo>
                    <a:pt x="1653" y="36613"/>
                    <a:pt x="2762" y="39209"/>
                    <a:pt x="3823" y="41710"/>
                  </a:cubicBezTo>
                  <a:cubicBezTo>
                    <a:pt x="4083" y="42347"/>
                    <a:pt x="4342" y="42984"/>
                    <a:pt x="4602" y="43621"/>
                  </a:cubicBezTo>
                  <a:cubicBezTo>
                    <a:pt x="5711" y="46287"/>
                    <a:pt x="6277" y="49638"/>
                    <a:pt x="6301" y="53932"/>
                  </a:cubicBezTo>
                  <a:cubicBezTo>
                    <a:pt x="6301" y="54003"/>
                    <a:pt x="6395" y="54121"/>
                    <a:pt x="6513" y="54168"/>
                  </a:cubicBezTo>
                  <a:cubicBezTo>
                    <a:pt x="6523" y="54171"/>
                    <a:pt x="6533" y="54173"/>
                    <a:pt x="6545" y="54173"/>
                  </a:cubicBezTo>
                  <a:cubicBezTo>
                    <a:pt x="6615" y="54173"/>
                    <a:pt x="6708" y="54115"/>
                    <a:pt x="6749" y="54074"/>
                  </a:cubicBezTo>
                  <a:cubicBezTo>
                    <a:pt x="9250" y="50770"/>
                    <a:pt x="9250" y="46311"/>
                    <a:pt x="8991" y="42772"/>
                  </a:cubicBezTo>
                  <a:cubicBezTo>
                    <a:pt x="8944" y="42158"/>
                    <a:pt x="8896" y="41545"/>
                    <a:pt x="8826" y="40908"/>
                  </a:cubicBezTo>
                  <a:cubicBezTo>
                    <a:pt x="8566" y="37699"/>
                    <a:pt x="8283" y="34395"/>
                    <a:pt x="9132" y="31304"/>
                  </a:cubicBezTo>
                  <a:cubicBezTo>
                    <a:pt x="9958" y="28591"/>
                    <a:pt x="11751" y="25925"/>
                    <a:pt x="14654" y="23188"/>
                  </a:cubicBezTo>
                  <a:cubicBezTo>
                    <a:pt x="15786" y="22126"/>
                    <a:pt x="17013" y="21088"/>
                    <a:pt x="18193" y="20097"/>
                  </a:cubicBezTo>
                  <a:cubicBezTo>
                    <a:pt x="19538" y="18964"/>
                    <a:pt x="20930" y="17784"/>
                    <a:pt x="22180" y="16557"/>
                  </a:cubicBezTo>
                  <a:cubicBezTo>
                    <a:pt x="26734" y="12098"/>
                    <a:pt x="30014" y="6482"/>
                    <a:pt x="31619" y="324"/>
                  </a:cubicBezTo>
                  <a:cubicBezTo>
                    <a:pt x="31666" y="206"/>
                    <a:pt x="31595" y="88"/>
                    <a:pt x="31477" y="41"/>
                  </a:cubicBezTo>
                  <a:cubicBezTo>
                    <a:pt x="31433" y="14"/>
                    <a:pt x="31385" y="1"/>
                    <a:pt x="31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6"/>
            <p:cNvSpPr/>
            <p:nvPr/>
          </p:nvSpPr>
          <p:spPr>
            <a:xfrm>
              <a:off x="1203282" y="1022693"/>
              <a:ext cx="1082820" cy="678668"/>
            </a:xfrm>
            <a:custGeom>
              <a:avLst/>
              <a:gdLst/>
              <a:ahLst/>
              <a:cxnLst/>
              <a:rect l="l" t="t" r="r" b="b"/>
              <a:pathLst>
                <a:path w="49574" h="31071" extrusionOk="0">
                  <a:moveTo>
                    <a:pt x="35905" y="537"/>
                  </a:moveTo>
                  <a:cubicBezTo>
                    <a:pt x="37864" y="537"/>
                    <a:pt x="39827" y="755"/>
                    <a:pt x="41740" y="1191"/>
                  </a:cubicBezTo>
                  <a:cubicBezTo>
                    <a:pt x="43746" y="1640"/>
                    <a:pt x="45728" y="2347"/>
                    <a:pt x="47639" y="3268"/>
                  </a:cubicBezTo>
                  <a:cubicBezTo>
                    <a:pt x="46321" y="3056"/>
                    <a:pt x="44989" y="2952"/>
                    <a:pt x="43656" y="2952"/>
                  </a:cubicBezTo>
                  <a:cubicBezTo>
                    <a:pt x="36088" y="2952"/>
                    <a:pt x="28514" y="6291"/>
                    <a:pt x="23619" y="12069"/>
                  </a:cubicBezTo>
                  <a:cubicBezTo>
                    <a:pt x="21967" y="14051"/>
                    <a:pt x="20599" y="16269"/>
                    <a:pt x="19254" y="18416"/>
                  </a:cubicBezTo>
                  <a:cubicBezTo>
                    <a:pt x="18711" y="19336"/>
                    <a:pt x="18145" y="20280"/>
                    <a:pt x="17555" y="21177"/>
                  </a:cubicBezTo>
                  <a:cubicBezTo>
                    <a:pt x="15833" y="23725"/>
                    <a:pt x="13473" y="26957"/>
                    <a:pt x="10122" y="28845"/>
                  </a:cubicBezTo>
                  <a:cubicBezTo>
                    <a:pt x="8063" y="29991"/>
                    <a:pt x="5699" y="30578"/>
                    <a:pt x="3348" y="30578"/>
                  </a:cubicBezTo>
                  <a:cubicBezTo>
                    <a:pt x="2844" y="30578"/>
                    <a:pt x="2340" y="30551"/>
                    <a:pt x="1841" y="30497"/>
                  </a:cubicBezTo>
                  <a:cubicBezTo>
                    <a:pt x="6442" y="29435"/>
                    <a:pt x="11113" y="25801"/>
                    <a:pt x="13591" y="21224"/>
                  </a:cubicBezTo>
                  <a:cubicBezTo>
                    <a:pt x="14511" y="19478"/>
                    <a:pt x="15172" y="17566"/>
                    <a:pt x="15762" y="15750"/>
                  </a:cubicBezTo>
                  <a:cubicBezTo>
                    <a:pt x="16304" y="13980"/>
                    <a:pt x="16942" y="12163"/>
                    <a:pt x="17791" y="10511"/>
                  </a:cubicBezTo>
                  <a:cubicBezTo>
                    <a:pt x="20410" y="5509"/>
                    <a:pt x="25837" y="1828"/>
                    <a:pt x="31948" y="837"/>
                  </a:cubicBezTo>
                  <a:cubicBezTo>
                    <a:pt x="33254" y="637"/>
                    <a:pt x="34578" y="537"/>
                    <a:pt x="35905" y="537"/>
                  </a:cubicBezTo>
                  <a:close/>
                  <a:moveTo>
                    <a:pt x="35899" y="1"/>
                  </a:moveTo>
                  <a:cubicBezTo>
                    <a:pt x="34543" y="1"/>
                    <a:pt x="33190" y="105"/>
                    <a:pt x="31854" y="318"/>
                  </a:cubicBezTo>
                  <a:cubicBezTo>
                    <a:pt x="25577" y="1286"/>
                    <a:pt x="20032" y="5108"/>
                    <a:pt x="17319" y="10252"/>
                  </a:cubicBezTo>
                  <a:cubicBezTo>
                    <a:pt x="16422" y="11951"/>
                    <a:pt x="15833" y="13791"/>
                    <a:pt x="15243" y="15561"/>
                  </a:cubicBezTo>
                  <a:cubicBezTo>
                    <a:pt x="14653" y="17378"/>
                    <a:pt x="14039" y="19289"/>
                    <a:pt x="13119" y="20964"/>
                  </a:cubicBezTo>
                  <a:cubicBezTo>
                    <a:pt x="10429" y="25896"/>
                    <a:pt x="5167" y="29694"/>
                    <a:pt x="236" y="30190"/>
                  </a:cubicBezTo>
                  <a:cubicBezTo>
                    <a:pt x="118" y="30190"/>
                    <a:pt x="0" y="30308"/>
                    <a:pt x="0" y="30426"/>
                  </a:cubicBezTo>
                  <a:cubicBezTo>
                    <a:pt x="0" y="30544"/>
                    <a:pt x="94" y="30662"/>
                    <a:pt x="212" y="30685"/>
                  </a:cubicBezTo>
                  <a:cubicBezTo>
                    <a:pt x="236" y="30733"/>
                    <a:pt x="260" y="30733"/>
                    <a:pt x="307" y="30733"/>
                  </a:cubicBezTo>
                  <a:cubicBezTo>
                    <a:pt x="1315" y="30958"/>
                    <a:pt x="2348" y="31070"/>
                    <a:pt x="3382" y="31070"/>
                  </a:cubicBezTo>
                  <a:cubicBezTo>
                    <a:pt x="5807" y="31070"/>
                    <a:pt x="8234" y="30454"/>
                    <a:pt x="10335" y="29246"/>
                  </a:cubicBezTo>
                  <a:cubicBezTo>
                    <a:pt x="13803" y="27288"/>
                    <a:pt x="16234" y="24032"/>
                    <a:pt x="17933" y="21389"/>
                  </a:cubicBezTo>
                  <a:cubicBezTo>
                    <a:pt x="18546" y="20492"/>
                    <a:pt x="19112" y="19572"/>
                    <a:pt x="19679" y="18652"/>
                  </a:cubicBezTo>
                  <a:cubicBezTo>
                    <a:pt x="20976" y="16528"/>
                    <a:pt x="22321" y="14310"/>
                    <a:pt x="23973" y="12375"/>
                  </a:cubicBezTo>
                  <a:cubicBezTo>
                    <a:pt x="28810" y="6672"/>
                    <a:pt x="36245" y="3402"/>
                    <a:pt x="43666" y="3402"/>
                  </a:cubicBezTo>
                  <a:cubicBezTo>
                    <a:pt x="45548" y="3402"/>
                    <a:pt x="47429" y="3612"/>
                    <a:pt x="49267" y="4046"/>
                  </a:cubicBezTo>
                  <a:cubicBezTo>
                    <a:pt x="49292" y="4056"/>
                    <a:pt x="49317" y="4061"/>
                    <a:pt x="49342" y="4061"/>
                  </a:cubicBezTo>
                  <a:cubicBezTo>
                    <a:pt x="49432" y="4061"/>
                    <a:pt x="49513" y="3998"/>
                    <a:pt x="49550" y="3905"/>
                  </a:cubicBezTo>
                  <a:cubicBezTo>
                    <a:pt x="49574" y="3787"/>
                    <a:pt x="49550" y="3645"/>
                    <a:pt x="49432" y="3574"/>
                  </a:cubicBezTo>
                  <a:cubicBezTo>
                    <a:pt x="45248" y="1236"/>
                    <a:pt x="40554" y="1"/>
                    <a:pt x="358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6"/>
            <p:cNvSpPr/>
            <p:nvPr/>
          </p:nvSpPr>
          <p:spPr>
            <a:xfrm>
              <a:off x="1164097" y="485914"/>
              <a:ext cx="524679" cy="987696"/>
            </a:xfrm>
            <a:custGeom>
              <a:avLst/>
              <a:gdLst/>
              <a:ahLst/>
              <a:cxnLst/>
              <a:rect l="l" t="t" r="r" b="b"/>
              <a:pathLst>
                <a:path w="24021" h="45219" extrusionOk="0">
                  <a:moveTo>
                    <a:pt x="23974" y="0"/>
                  </a:moveTo>
                  <a:cubicBezTo>
                    <a:pt x="23903" y="0"/>
                    <a:pt x="23879" y="24"/>
                    <a:pt x="23856" y="47"/>
                  </a:cubicBezTo>
                  <a:cubicBezTo>
                    <a:pt x="21567" y="5451"/>
                    <a:pt x="17933" y="10241"/>
                    <a:pt x="13356" y="13921"/>
                  </a:cubicBezTo>
                  <a:cubicBezTo>
                    <a:pt x="12294" y="14771"/>
                    <a:pt x="11138" y="15597"/>
                    <a:pt x="10029" y="16399"/>
                  </a:cubicBezTo>
                  <a:cubicBezTo>
                    <a:pt x="8542" y="17461"/>
                    <a:pt x="7056" y="18546"/>
                    <a:pt x="5664" y="19750"/>
                  </a:cubicBezTo>
                  <a:cubicBezTo>
                    <a:pt x="2761" y="22298"/>
                    <a:pt x="1063" y="24988"/>
                    <a:pt x="520" y="27772"/>
                  </a:cubicBezTo>
                  <a:cubicBezTo>
                    <a:pt x="1" y="30651"/>
                    <a:pt x="732" y="33553"/>
                    <a:pt x="1464" y="36384"/>
                  </a:cubicBezTo>
                  <a:cubicBezTo>
                    <a:pt x="2219" y="39263"/>
                    <a:pt x="2974" y="42236"/>
                    <a:pt x="2360" y="45114"/>
                  </a:cubicBezTo>
                  <a:cubicBezTo>
                    <a:pt x="2337" y="45162"/>
                    <a:pt x="2360" y="45209"/>
                    <a:pt x="2408" y="45209"/>
                  </a:cubicBezTo>
                  <a:cubicBezTo>
                    <a:pt x="2427" y="45215"/>
                    <a:pt x="2442" y="45218"/>
                    <a:pt x="2455" y="45218"/>
                  </a:cubicBezTo>
                  <a:cubicBezTo>
                    <a:pt x="2491" y="45218"/>
                    <a:pt x="2508" y="45196"/>
                    <a:pt x="2526" y="45162"/>
                  </a:cubicBezTo>
                  <a:cubicBezTo>
                    <a:pt x="3139" y="42236"/>
                    <a:pt x="2384" y="39216"/>
                    <a:pt x="1653" y="36337"/>
                  </a:cubicBezTo>
                  <a:cubicBezTo>
                    <a:pt x="921" y="33529"/>
                    <a:pt x="166" y="30627"/>
                    <a:pt x="709" y="27796"/>
                  </a:cubicBezTo>
                  <a:cubicBezTo>
                    <a:pt x="1204" y="25058"/>
                    <a:pt x="2903" y="22369"/>
                    <a:pt x="5782" y="19867"/>
                  </a:cubicBezTo>
                  <a:cubicBezTo>
                    <a:pt x="7174" y="18664"/>
                    <a:pt x="8660" y="17602"/>
                    <a:pt x="10147" y="16541"/>
                  </a:cubicBezTo>
                  <a:cubicBezTo>
                    <a:pt x="11232" y="15738"/>
                    <a:pt x="12388" y="14936"/>
                    <a:pt x="13474" y="14063"/>
                  </a:cubicBezTo>
                  <a:cubicBezTo>
                    <a:pt x="18075" y="10335"/>
                    <a:pt x="21732" y="5545"/>
                    <a:pt x="24021" y="118"/>
                  </a:cubicBezTo>
                  <a:cubicBezTo>
                    <a:pt x="24021" y="47"/>
                    <a:pt x="23997" y="24"/>
                    <a:pt x="23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6"/>
            <p:cNvSpPr/>
            <p:nvPr/>
          </p:nvSpPr>
          <p:spPr>
            <a:xfrm>
              <a:off x="1091951" y="652637"/>
              <a:ext cx="427261" cy="950127"/>
            </a:xfrm>
            <a:custGeom>
              <a:avLst/>
              <a:gdLst/>
              <a:ahLst/>
              <a:cxnLst/>
              <a:rect l="l" t="t" r="r" b="b"/>
              <a:pathLst>
                <a:path w="19561" h="43499" extrusionOk="0">
                  <a:moveTo>
                    <a:pt x="19464" y="0"/>
                  </a:moveTo>
                  <a:cubicBezTo>
                    <a:pt x="19443" y="0"/>
                    <a:pt x="19419" y="12"/>
                    <a:pt x="19396" y="36"/>
                  </a:cubicBezTo>
                  <a:cubicBezTo>
                    <a:pt x="17626" y="1711"/>
                    <a:pt x="15739" y="3245"/>
                    <a:pt x="13898" y="4755"/>
                  </a:cubicBezTo>
                  <a:cubicBezTo>
                    <a:pt x="12813" y="5604"/>
                    <a:pt x="11727" y="6501"/>
                    <a:pt x="10666" y="7397"/>
                  </a:cubicBezTo>
                  <a:cubicBezTo>
                    <a:pt x="8235" y="9497"/>
                    <a:pt x="5168" y="12329"/>
                    <a:pt x="3044" y="15868"/>
                  </a:cubicBezTo>
                  <a:cubicBezTo>
                    <a:pt x="874" y="19478"/>
                    <a:pt x="0" y="23348"/>
                    <a:pt x="520" y="26840"/>
                  </a:cubicBezTo>
                  <a:cubicBezTo>
                    <a:pt x="850" y="28869"/>
                    <a:pt x="1652" y="30851"/>
                    <a:pt x="2454" y="32739"/>
                  </a:cubicBezTo>
                  <a:cubicBezTo>
                    <a:pt x="2761" y="33470"/>
                    <a:pt x="3068" y="34249"/>
                    <a:pt x="3351" y="35004"/>
                  </a:cubicBezTo>
                  <a:cubicBezTo>
                    <a:pt x="4625" y="38425"/>
                    <a:pt x="4838" y="41186"/>
                    <a:pt x="3941" y="43380"/>
                  </a:cubicBezTo>
                  <a:cubicBezTo>
                    <a:pt x="3917" y="43451"/>
                    <a:pt x="3941" y="43475"/>
                    <a:pt x="4012" y="43498"/>
                  </a:cubicBezTo>
                  <a:cubicBezTo>
                    <a:pt x="4059" y="43498"/>
                    <a:pt x="4106" y="43475"/>
                    <a:pt x="4059" y="43427"/>
                  </a:cubicBezTo>
                  <a:cubicBezTo>
                    <a:pt x="4956" y="41139"/>
                    <a:pt x="4743" y="38378"/>
                    <a:pt x="3469" y="34933"/>
                  </a:cubicBezTo>
                  <a:cubicBezTo>
                    <a:pt x="3186" y="34155"/>
                    <a:pt x="2856" y="33399"/>
                    <a:pt x="2572" y="32644"/>
                  </a:cubicBezTo>
                  <a:cubicBezTo>
                    <a:pt x="1794" y="30757"/>
                    <a:pt x="991" y="28822"/>
                    <a:pt x="685" y="26793"/>
                  </a:cubicBezTo>
                  <a:cubicBezTo>
                    <a:pt x="142" y="23324"/>
                    <a:pt x="1039" y="19478"/>
                    <a:pt x="3186" y="15939"/>
                  </a:cubicBezTo>
                  <a:cubicBezTo>
                    <a:pt x="5309" y="12423"/>
                    <a:pt x="8377" y="9592"/>
                    <a:pt x="10784" y="7515"/>
                  </a:cubicBezTo>
                  <a:cubicBezTo>
                    <a:pt x="11845" y="6619"/>
                    <a:pt x="12954" y="5722"/>
                    <a:pt x="14016" y="4873"/>
                  </a:cubicBezTo>
                  <a:cubicBezTo>
                    <a:pt x="15833" y="3363"/>
                    <a:pt x="17744" y="1805"/>
                    <a:pt x="19514" y="154"/>
                  </a:cubicBezTo>
                  <a:cubicBezTo>
                    <a:pt x="19561" y="106"/>
                    <a:pt x="19561" y="59"/>
                    <a:pt x="19514" y="36"/>
                  </a:cubicBezTo>
                  <a:cubicBezTo>
                    <a:pt x="19502" y="12"/>
                    <a:pt x="19484" y="0"/>
                    <a:pt x="19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6"/>
            <p:cNvSpPr/>
            <p:nvPr/>
          </p:nvSpPr>
          <p:spPr>
            <a:xfrm>
              <a:off x="1178011" y="471476"/>
              <a:ext cx="1090050" cy="1181286"/>
            </a:xfrm>
            <a:custGeom>
              <a:avLst/>
              <a:gdLst/>
              <a:ahLst/>
              <a:cxnLst/>
              <a:rect l="l" t="t" r="r" b="b"/>
              <a:pathLst>
                <a:path w="49905" h="54082" extrusionOk="0">
                  <a:moveTo>
                    <a:pt x="49834" y="1"/>
                  </a:moveTo>
                  <a:cubicBezTo>
                    <a:pt x="45044" y="850"/>
                    <a:pt x="41057" y="3988"/>
                    <a:pt x="37517" y="6749"/>
                  </a:cubicBezTo>
                  <a:lnTo>
                    <a:pt x="20364" y="20245"/>
                  </a:lnTo>
                  <a:cubicBezTo>
                    <a:pt x="17037" y="22864"/>
                    <a:pt x="13261" y="25837"/>
                    <a:pt x="10973" y="29801"/>
                  </a:cubicBezTo>
                  <a:cubicBezTo>
                    <a:pt x="9274" y="32774"/>
                    <a:pt x="8495" y="36196"/>
                    <a:pt x="7740" y="39499"/>
                  </a:cubicBezTo>
                  <a:cubicBezTo>
                    <a:pt x="7504" y="40561"/>
                    <a:pt x="7245" y="41646"/>
                    <a:pt x="6962" y="42708"/>
                  </a:cubicBezTo>
                  <a:cubicBezTo>
                    <a:pt x="5499" y="48324"/>
                    <a:pt x="3257" y="51981"/>
                    <a:pt x="72" y="53916"/>
                  </a:cubicBezTo>
                  <a:cubicBezTo>
                    <a:pt x="48" y="53963"/>
                    <a:pt x="1" y="54010"/>
                    <a:pt x="48" y="54034"/>
                  </a:cubicBezTo>
                  <a:cubicBezTo>
                    <a:pt x="72" y="54034"/>
                    <a:pt x="72" y="54081"/>
                    <a:pt x="95" y="54081"/>
                  </a:cubicBezTo>
                  <a:lnTo>
                    <a:pt x="166" y="54081"/>
                  </a:lnTo>
                  <a:cubicBezTo>
                    <a:pt x="3375" y="52099"/>
                    <a:pt x="5640" y="48371"/>
                    <a:pt x="7127" y="42755"/>
                  </a:cubicBezTo>
                  <a:cubicBezTo>
                    <a:pt x="7386" y="41693"/>
                    <a:pt x="7646" y="40585"/>
                    <a:pt x="7882" y="39523"/>
                  </a:cubicBezTo>
                  <a:cubicBezTo>
                    <a:pt x="8660" y="36219"/>
                    <a:pt x="9439" y="32798"/>
                    <a:pt x="11138" y="29849"/>
                  </a:cubicBezTo>
                  <a:cubicBezTo>
                    <a:pt x="13379" y="25932"/>
                    <a:pt x="17155" y="22982"/>
                    <a:pt x="20482" y="20363"/>
                  </a:cubicBezTo>
                  <a:lnTo>
                    <a:pt x="37635" y="6867"/>
                  </a:lnTo>
                  <a:cubicBezTo>
                    <a:pt x="41151" y="4130"/>
                    <a:pt x="45139" y="1015"/>
                    <a:pt x="49858" y="142"/>
                  </a:cubicBezTo>
                  <a:cubicBezTo>
                    <a:pt x="49881" y="142"/>
                    <a:pt x="49905" y="119"/>
                    <a:pt x="49905" y="71"/>
                  </a:cubicBezTo>
                  <a:cubicBezTo>
                    <a:pt x="49905" y="24"/>
                    <a:pt x="49881" y="1"/>
                    <a:pt x="49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6"/>
            <p:cNvSpPr/>
            <p:nvPr/>
          </p:nvSpPr>
          <p:spPr>
            <a:xfrm>
              <a:off x="1229035" y="463438"/>
              <a:ext cx="1056041" cy="1173860"/>
            </a:xfrm>
            <a:custGeom>
              <a:avLst/>
              <a:gdLst/>
              <a:ahLst/>
              <a:cxnLst/>
              <a:rect l="l" t="t" r="r" b="b"/>
              <a:pathLst>
                <a:path w="48348" h="53742" extrusionOk="0">
                  <a:moveTo>
                    <a:pt x="48240" y="1"/>
                  </a:moveTo>
                  <a:cubicBezTo>
                    <a:pt x="48226" y="1"/>
                    <a:pt x="48215" y="6"/>
                    <a:pt x="48206" y="15"/>
                  </a:cubicBezTo>
                  <a:lnTo>
                    <a:pt x="33459" y="10939"/>
                  </a:lnTo>
                  <a:cubicBezTo>
                    <a:pt x="25507" y="16838"/>
                    <a:pt x="16518" y="23492"/>
                    <a:pt x="11421" y="32859"/>
                  </a:cubicBezTo>
                  <a:cubicBezTo>
                    <a:pt x="10147" y="35148"/>
                    <a:pt x="9109" y="37696"/>
                    <a:pt x="8118" y="40103"/>
                  </a:cubicBezTo>
                  <a:cubicBezTo>
                    <a:pt x="6088" y="45011"/>
                    <a:pt x="3988" y="50037"/>
                    <a:pt x="24" y="53576"/>
                  </a:cubicBezTo>
                  <a:cubicBezTo>
                    <a:pt x="1" y="53623"/>
                    <a:pt x="1" y="53670"/>
                    <a:pt x="24" y="53694"/>
                  </a:cubicBezTo>
                  <a:cubicBezTo>
                    <a:pt x="72" y="53741"/>
                    <a:pt x="72" y="53741"/>
                    <a:pt x="95" y="53741"/>
                  </a:cubicBezTo>
                  <a:lnTo>
                    <a:pt x="119" y="53741"/>
                  </a:lnTo>
                  <a:cubicBezTo>
                    <a:pt x="4106" y="50155"/>
                    <a:pt x="6206" y="45082"/>
                    <a:pt x="8236" y="40197"/>
                  </a:cubicBezTo>
                  <a:cubicBezTo>
                    <a:pt x="9227" y="37744"/>
                    <a:pt x="10265" y="35242"/>
                    <a:pt x="11539" y="32930"/>
                  </a:cubicBezTo>
                  <a:cubicBezTo>
                    <a:pt x="16612" y="23610"/>
                    <a:pt x="25602" y="16956"/>
                    <a:pt x="33530" y="11081"/>
                  </a:cubicBezTo>
                  <a:lnTo>
                    <a:pt x="48277" y="180"/>
                  </a:lnTo>
                  <a:cubicBezTo>
                    <a:pt x="48348" y="133"/>
                    <a:pt x="48348" y="85"/>
                    <a:pt x="48324" y="62"/>
                  </a:cubicBezTo>
                  <a:cubicBezTo>
                    <a:pt x="48294" y="17"/>
                    <a:pt x="48264" y="1"/>
                    <a:pt x="48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6"/>
            <p:cNvSpPr/>
            <p:nvPr/>
          </p:nvSpPr>
          <p:spPr>
            <a:xfrm>
              <a:off x="1246574" y="1057969"/>
              <a:ext cx="990055" cy="629828"/>
            </a:xfrm>
            <a:custGeom>
              <a:avLst/>
              <a:gdLst/>
              <a:ahLst/>
              <a:cxnLst/>
              <a:rect l="l" t="t" r="r" b="b"/>
              <a:pathLst>
                <a:path w="45327" h="28835" extrusionOk="0">
                  <a:moveTo>
                    <a:pt x="38796" y="0"/>
                  </a:moveTo>
                  <a:cubicBezTo>
                    <a:pt x="35362" y="0"/>
                    <a:pt x="31937" y="708"/>
                    <a:pt x="28786" y="2125"/>
                  </a:cubicBezTo>
                  <a:cubicBezTo>
                    <a:pt x="23619" y="4390"/>
                    <a:pt x="19348" y="8425"/>
                    <a:pt x="16776" y="13474"/>
                  </a:cubicBezTo>
                  <a:cubicBezTo>
                    <a:pt x="16163" y="14654"/>
                    <a:pt x="15620" y="15951"/>
                    <a:pt x="15101" y="17226"/>
                  </a:cubicBezTo>
                  <a:cubicBezTo>
                    <a:pt x="13780" y="20411"/>
                    <a:pt x="12411" y="23714"/>
                    <a:pt x="9674" y="25767"/>
                  </a:cubicBezTo>
                  <a:cubicBezTo>
                    <a:pt x="6890" y="27867"/>
                    <a:pt x="3115" y="28315"/>
                    <a:pt x="94" y="28693"/>
                  </a:cubicBezTo>
                  <a:cubicBezTo>
                    <a:pt x="24" y="28693"/>
                    <a:pt x="0" y="28717"/>
                    <a:pt x="0" y="28787"/>
                  </a:cubicBezTo>
                  <a:cubicBezTo>
                    <a:pt x="0" y="28811"/>
                    <a:pt x="24" y="28835"/>
                    <a:pt x="47" y="28835"/>
                  </a:cubicBezTo>
                  <a:cubicBezTo>
                    <a:pt x="3115" y="28457"/>
                    <a:pt x="6937" y="28009"/>
                    <a:pt x="9745" y="25956"/>
                  </a:cubicBezTo>
                  <a:cubicBezTo>
                    <a:pt x="12529" y="23856"/>
                    <a:pt x="13921" y="20553"/>
                    <a:pt x="15243" y="17344"/>
                  </a:cubicBezTo>
                  <a:cubicBezTo>
                    <a:pt x="15762" y="16093"/>
                    <a:pt x="16304" y="14795"/>
                    <a:pt x="16918" y="13592"/>
                  </a:cubicBezTo>
                  <a:cubicBezTo>
                    <a:pt x="19466" y="8590"/>
                    <a:pt x="23713" y="4555"/>
                    <a:pt x="28834" y="2290"/>
                  </a:cubicBezTo>
                  <a:cubicBezTo>
                    <a:pt x="32005" y="893"/>
                    <a:pt x="35428" y="178"/>
                    <a:pt x="38858" y="178"/>
                  </a:cubicBezTo>
                  <a:cubicBezTo>
                    <a:pt x="40992" y="178"/>
                    <a:pt x="43128" y="455"/>
                    <a:pt x="45209" y="1016"/>
                  </a:cubicBezTo>
                  <a:cubicBezTo>
                    <a:pt x="45256" y="1016"/>
                    <a:pt x="45327" y="1016"/>
                    <a:pt x="45327" y="968"/>
                  </a:cubicBezTo>
                  <a:cubicBezTo>
                    <a:pt x="45327" y="898"/>
                    <a:pt x="45327" y="850"/>
                    <a:pt x="45256" y="850"/>
                  </a:cubicBezTo>
                  <a:cubicBezTo>
                    <a:pt x="43144" y="284"/>
                    <a:pt x="40968" y="0"/>
                    <a:pt x="38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6"/>
            <p:cNvSpPr/>
            <p:nvPr/>
          </p:nvSpPr>
          <p:spPr>
            <a:xfrm>
              <a:off x="1325928" y="1047593"/>
              <a:ext cx="874115" cy="618034"/>
            </a:xfrm>
            <a:custGeom>
              <a:avLst/>
              <a:gdLst/>
              <a:ahLst/>
              <a:cxnLst/>
              <a:rect l="l" t="t" r="r" b="b"/>
              <a:pathLst>
                <a:path w="40019" h="28295" extrusionOk="0">
                  <a:moveTo>
                    <a:pt x="32509" y="1"/>
                  </a:moveTo>
                  <a:cubicBezTo>
                    <a:pt x="30551" y="1"/>
                    <a:pt x="28677" y="198"/>
                    <a:pt x="26899" y="594"/>
                  </a:cubicBezTo>
                  <a:cubicBezTo>
                    <a:pt x="22322" y="1561"/>
                    <a:pt x="18358" y="3897"/>
                    <a:pt x="15739" y="7106"/>
                  </a:cubicBezTo>
                  <a:cubicBezTo>
                    <a:pt x="13851" y="9371"/>
                    <a:pt x="12671" y="12061"/>
                    <a:pt x="11397" y="15058"/>
                  </a:cubicBezTo>
                  <a:lnTo>
                    <a:pt x="11256" y="15459"/>
                  </a:lnTo>
                  <a:cubicBezTo>
                    <a:pt x="10123" y="18078"/>
                    <a:pt x="9014" y="20792"/>
                    <a:pt x="7315" y="23128"/>
                  </a:cubicBezTo>
                  <a:cubicBezTo>
                    <a:pt x="5310" y="25865"/>
                    <a:pt x="2714" y="27634"/>
                    <a:pt x="48" y="28106"/>
                  </a:cubicBezTo>
                  <a:cubicBezTo>
                    <a:pt x="24" y="28106"/>
                    <a:pt x="1" y="28130"/>
                    <a:pt x="1" y="28201"/>
                  </a:cubicBezTo>
                  <a:cubicBezTo>
                    <a:pt x="1" y="28224"/>
                    <a:pt x="24" y="28248"/>
                    <a:pt x="48" y="28248"/>
                  </a:cubicBezTo>
                  <a:lnTo>
                    <a:pt x="95" y="28295"/>
                  </a:lnTo>
                  <a:cubicBezTo>
                    <a:pt x="2809" y="27776"/>
                    <a:pt x="5404" y="25983"/>
                    <a:pt x="7457" y="23222"/>
                  </a:cubicBezTo>
                  <a:cubicBezTo>
                    <a:pt x="9156" y="20886"/>
                    <a:pt x="10312" y="18149"/>
                    <a:pt x="11397" y="15506"/>
                  </a:cubicBezTo>
                  <a:lnTo>
                    <a:pt x="11539" y="15129"/>
                  </a:lnTo>
                  <a:cubicBezTo>
                    <a:pt x="12813" y="12109"/>
                    <a:pt x="13993" y="9466"/>
                    <a:pt x="15857" y="7201"/>
                  </a:cubicBezTo>
                  <a:cubicBezTo>
                    <a:pt x="18476" y="4015"/>
                    <a:pt x="22393" y="1703"/>
                    <a:pt x="26923" y="736"/>
                  </a:cubicBezTo>
                  <a:cubicBezTo>
                    <a:pt x="28710" y="348"/>
                    <a:pt x="30590" y="152"/>
                    <a:pt x="32552" y="152"/>
                  </a:cubicBezTo>
                  <a:cubicBezTo>
                    <a:pt x="34891" y="152"/>
                    <a:pt x="37347" y="431"/>
                    <a:pt x="39900" y="995"/>
                  </a:cubicBezTo>
                  <a:cubicBezTo>
                    <a:pt x="39907" y="1001"/>
                    <a:pt x="39915" y="1004"/>
                    <a:pt x="39923" y="1004"/>
                  </a:cubicBezTo>
                  <a:cubicBezTo>
                    <a:pt x="39946" y="1004"/>
                    <a:pt x="39971" y="982"/>
                    <a:pt x="39971" y="948"/>
                  </a:cubicBezTo>
                  <a:cubicBezTo>
                    <a:pt x="40018" y="924"/>
                    <a:pt x="39971" y="854"/>
                    <a:pt x="39924" y="854"/>
                  </a:cubicBezTo>
                  <a:cubicBezTo>
                    <a:pt x="37346" y="286"/>
                    <a:pt x="34867" y="1"/>
                    <a:pt x="32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7" name="Google Shape;567;p6"/>
          <p:cNvSpPr txBox="1">
            <a:spLocks noGrp="1"/>
          </p:cNvSpPr>
          <p:nvPr>
            <p:ph type="title"/>
          </p:nvPr>
        </p:nvSpPr>
        <p:spPr>
          <a:xfrm>
            <a:off x="2290025" y="3164100"/>
            <a:ext cx="45639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68" name="Google Shape;568;p6"/>
          <p:cNvSpPr txBox="1">
            <a:spLocks noGrp="1"/>
          </p:cNvSpPr>
          <p:nvPr>
            <p:ph type="subTitle" idx="1"/>
          </p:nvPr>
        </p:nvSpPr>
        <p:spPr>
          <a:xfrm>
            <a:off x="1458125" y="1487450"/>
            <a:ext cx="62277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"/>
          <p:cNvSpPr/>
          <p:nvPr/>
        </p:nvSpPr>
        <p:spPr>
          <a:xfrm rot="10800000">
            <a:off x="8191333" y="4038796"/>
            <a:ext cx="1514404" cy="1139405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4" name="Google Shape;634;p8"/>
          <p:cNvGrpSpPr/>
          <p:nvPr/>
        </p:nvGrpSpPr>
        <p:grpSpPr>
          <a:xfrm>
            <a:off x="7864592" y="3062245"/>
            <a:ext cx="1417389" cy="1863608"/>
            <a:chOff x="834675" y="1717750"/>
            <a:chExt cx="1654475" cy="2177875"/>
          </a:xfrm>
        </p:grpSpPr>
        <p:sp>
          <p:nvSpPr>
            <p:cNvPr id="635" name="Google Shape;635;p8"/>
            <p:cNvSpPr/>
            <p:nvPr/>
          </p:nvSpPr>
          <p:spPr>
            <a:xfrm>
              <a:off x="2459475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335" y="0"/>
                  </a:moveTo>
                  <a:lnTo>
                    <a:pt x="1" y="145"/>
                  </a:lnTo>
                  <a:lnTo>
                    <a:pt x="5" y="749"/>
                  </a:lnTo>
                  <a:lnTo>
                    <a:pt x="122" y="1019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9"/>
                  </a:lnTo>
                  <a:cubicBezTo>
                    <a:pt x="951" y="1379"/>
                    <a:pt x="1008" y="901"/>
                    <a:pt x="1034" y="661"/>
                  </a:cubicBez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1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245930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1" y="1"/>
                  </a:moveTo>
                  <a:lnTo>
                    <a:pt x="0" y="563"/>
                  </a:lnTo>
                  <a:lnTo>
                    <a:pt x="107" y="1308"/>
                  </a:lnTo>
                  <a:lnTo>
                    <a:pt x="277" y="1665"/>
                  </a:lnTo>
                  <a:lnTo>
                    <a:pt x="532" y="1817"/>
                  </a:lnTo>
                  <a:lnTo>
                    <a:pt x="889" y="1650"/>
                  </a:lnTo>
                  <a:lnTo>
                    <a:pt x="980" y="1213"/>
                  </a:lnTo>
                  <a:lnTo>
                    <a:pt x="1034" y="803"/>
                  </a:lnTo>
                  <a:lnTo>
                    <a:pt x="1041" y="404"/>
                  </a:lnTo>
                  <a:lnTo>
                    <a:pt x="760" y="12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245930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2" y="1"/>
                  </a:moveTo>
                  <a:lnTo>
                    <a:pt x="145" y="119"/>
                  </a:lnTo>
                  <a:lnTo>
                    <a:pt x="0" y="837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42" y="1802"/>
                  </a:lnTo>
                  <a:lnTo>
                    <a:pt x="1018" y="1574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8"/>
            <p:cNvSpPr/>
            <p:nvPr/>
          </p:nvSpPr>
          <p:spPr>
            <a:xfrm>
              <a:off x="2455400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627" y="0"/>
                  </a:moveTo>
                  <a:lnTo>
                    <a:pt x="31" y="353"/>
                  </a:lnTo>
                  <a:lnTo>
                    <a:pt x="0" y="1072"/>
                  </a:lnTo>
                  <a:lnTo>
                    <a:pt x="50" y="1413"/>
                  </a:lnTo>
                  <a:lnTo>
                    <a:pt x="821" y="2097"/>
                  </a:lnTo>
                  <a:lnTo>
                    <a:pt x="1277" y="1657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8"/>
            <p:cNvSpPr/>
            <p:nvPr/>
          </p:nvSpPr>
          <p:spPr>
            <a:xfrm>
              <a:off x="2456725" y="1717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88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58"/>
                  </a:lnTo>
                  <a:lnTo>
                    <a:pt x="1243" y="388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8"/>
            <p:cNvSpPr/>
            <p:nvPr/>
          </p:nvSpPr>
          <p:spPr>
            <a:xfrm>
              <a:off x="2459475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35" y="0"/>
                  </a:moveTo>
                  <a:lnTo>
                    <a:pt x="1" y="141"/>
                  </a:lnTo>
                  <a:lnTo>
                    <a:pt x="5" y="745"/>
                  </a:lnTo>
                  <a:lnTo>
                    <a:pt x="122" y="1014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5"/>
                  </a:lnTo>
                  <a:cubicBezTo>
                    <a:pt x="951" y="1375"/>
                    <a:pt x="1008" y="897"/>
                    <a:pt x="1034" y="657"/>
                  </a:cubicBezTo>
                  <a:lnTo>
                    <a:pt x="1034" y="657"/>
                  </a:ln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8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8"/>
            <p:cNvSpPr/>
            <p:nvPr/>
          </p:nvSpPr>
          <p:spPr>
            <a:xfrm>
              <a:off x="245930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1" y="1"/>
                  </a:moveTo>
                  <a:lnTo>
                    <a:pt x="0" y="559"/>
                  </a:lnTo>
                  <a:lnTo>
                    <a:pt x="107" y="1304"/>
                  </a:lnTo>
                  <a:lnTo>
                    <a:pt x="277" y="1657"/>
                  </a:lnTo>
                  <a:lnTo>
                    <a:pt x="532" y="1813"/>
                  </a:lnTo>
                  <a:lnTo>
                    <a:pt x="889" y="1646"/>
                  </a:lnTo>
                  <a:lnTo>
                    <a:pt x="980" y="1209"/>
                  </a:lnTo>
                  <a:lnTo>
                    <a:pt x="1034" y="802"/>
                  </a:lnTo>
                  <a:lnTo>
                    <a:pt x="1041" y="403"/>
                  </a:lnTo>
                  <a:lnTo>
                    <a:pt x="760" y="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8"/>
            <p:cNvSpPr/>
            <p:nvPr/>
          </p:nvSpPr>
          <p:spPr>
            <a:xfrm>
              <a:off x="245930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2" y="1"/>
                  </a:moveTo>
                  <a:lnTo>
                    <a:pt x="145" y="122"/>
                  </a:lnTo>
                  <a:lnTo>
                    <a:pt x="0" y="840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42" y="1798"/>
                  </a:lnTo>
                  <a:lnTo>
                    <a:pt x="1018" y="1570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8"/>
            <p:cNvSpPr/>
            <p:nvPr/>
          </p:nvSpPr>
          <p:spPr>
            <a:xfrm>
              <a:off x="2455400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627" y="0"/>
                  </a:moveTo>
                  <a:lnTo>
                    <a:pt x="31" y="357"/>
                  </a:lnTo>
                  <a:lnTo>
                    <a:pt x="0" y="1071"/>
                  </a:lnTo>
                  <a:lnTo>
                    <a:pt x="50" y="1417"/>
                  </a:lnTo>
                  <a:lnTo>
                    <a:pt x="821" y="2101"/>
                  </a:lnTo>
                  <a:lnTo>
                    <a:pt x="1277" y="1656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8"/>
            <p:cNvSpPr/>
            <p:nvPr/>
          </p:nvSpPr>
          <p:spPr>
            <a:xfrm>
              <a:off x="2456725" y="2903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92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62"/>
                  </a:lnTo>
                  <a:lnTo>
                    <a:pt x="1243" y="391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8"/>
            <p:cNvSpPr/>
            <p:nvPr/>
          </p:nvSpPr>
          <p:spPr>
            <a:xfrm>
              <a:off x="222772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4" y="251"/>
                  </a:lnTo>
                  <a:cubicBezTo>
                    <a:pt x="84" y="251"/>
                    <a:pt x="27" y="730"/>
                    <a:pt x="1" y="970"/>
                  </a:cubicBezTo>
                  <a:lnTo>
                    <a:pt x="8" y="970"/>
                  </a:lnTo>
                  <a:cubicBezTo>
                    <a:pt x="31" y="1102"/>
                    <a:pt x="77" y="1368"/>
                    <a:pt x="77" y="1368"/>
                  </a:cubicBezTo>
                  <a:lnTo>
                    <a:pt x="438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0" y="882"/>
                  </a:lnTo>
                  <a:lnTo>
                    <a:pt x="913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8"/>
            <p:cNvSpPr/>
            <p:nvPr/>
          </p:nvSpPr>
          <p:spPr>
            <a:xfrm>
              <a:off x="2227725" y="3618350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06" y="1"/>
                  </a:moveTo>
                  <a:lnTo>
                    <a:pt x="153" y="168"/>
                  </a:lnTo>
                  <a:lnTo>
                    <a:pt x="62" y="605"/>
                  </a:lnTo>
                  <a:lnTo>
                    <a:pt x="8" y="1012"/>
                  </a:lnTo>
                  <a:lnTo>
                    <a:pt x="1" y="1418"/>
                  </a:lnTo>
                  <a:lnTo>
                    <a:pt x="278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4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8"/>
            <p:cNvSpPr/>
            <p:nvPr/>
          </p:nvSpPr>
          <p:spPr>
            <a:xfrm>
              <a:off x="2227725" y="3380450"/>
              <a:ext cx="25950" cy="46925"/>
            </a:xfrm>
            <a:custGeom>
              <a:avLst/>
              <a:gdLst/>
              <a:ahLst/>
              <a:cxnLst/>
              <a:rect l="l" t="t" r="r" b="b"/>
              <a:pathLst>
                <a:path w="1038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4"/>
                  </a:lnTo>
                  <a:lnTo>
                    <a:pt x="1" y="806"/>
                  </a:lnTo>
                  <a:lnTo>
                    <a:pt x="100" y="1539"/>
                  </a:lnTo>
                  <a:lnTo>
                    <a:pt x="590" y="1877"/>
                  </a:lnTo>
                  <a:lnTo>
                    <a:pt x="897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8"/>
            <p:cNvSpPr/>
            <p:nvPr/>
          </p:nvSpPr>
          <p:spPr>
            <a:xfrm>
              <a:off x="2223925" y="3140525"/>
              <a:ext cx="33750" cy="52350"/>
            </a:xfrm>
            <a:custGeom>
              <a:avLst/>
              <a:gdLst/>
              <a:ahLst/>
              <a:cxnLst/>
              <a:rect l="l" t="t" r="r" b="b"/>
              <a:pathLst>
                <a:path w="1350" h="2094" extrusionOk="0">
                  <a:moveTo>
                    <a:pt x="525" y="0"/>
                  </a:moveTo>
                  <a:lnTo>
                    <a:pt x="69" y="441"/>
                  </a:lnTo>
                  <a:lnTo>
                    <a:pt x="1" y="1121"/>
                  </a:lnTo>
                  <a:lnTo>
                    <a:pt x="103" y="1790"/>
                  </a:lnTo>
                  <a:lnTo>
                    <a:pt x="723" y="2094"/>
                  </a:lnTo>
                  <a:lnTo>
                    <a:pt x="1319" y="1744"/>
                  </a:lnTo>
                  <a:lnTo>
                    <a:pt x="1350" y="1022"/>
                  </a:lnTo>
                  <a:lnTo>
                    <a:pt x="1300" y="684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8"/>
            <p:cNvSpPr/>
            <p:nvPr/>
          </p:nvSpPr>
          <p:spPr>
            <a:xfrm>
              <a:off x="22251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236" y="1"/>
                  </a:moveTo>
                  <a:lnTo>
                    <a:pt x="133" y="126"/>
                  </a:lnTo>
                  <a:lnTo>
                    <a:pt x="0" y="992"/>
                  </a:lnTo>
                  <a:lnTo>
                    <a:pt x="642" y="1384"/>
                  </a:lnTo>
                  <a:lnTo>
                    <a:pt x="1208" y="1027"/>
                  </a:lnTo>
                  <a:lnTo>
                    <a:pt x="1246" y="700"/>
                  </a:lnTo>
                  <a:lnTo>
                    <a:pt x="996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8"/>
            <p:cNvSpPr/>
            <p:nvPr/>
          </p:nvSpPr>
          <p:spPr>
            <a:xfrm>
              <a:off x="222772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4" y="251"/>
                  </a:lnTo>
                  <a:cubicBezTo>
                    <a:pt x="84" y="251"/>
                    <a:pt x="27" y="733"/>
                    <a:pt x="1" y="969"/>
                  </a:cubicBezTo>
                  <a:cubicBezTo>
                    <a:pt x="4" y="969"/>
                    <a:pt x="7" y="970"/>
                    <a:pt x="9" y="970"/>
                  </a:cubicBezTo>
                  <a:lnTo>
                    <a:pt x="9" y="970"/>
                  </a:lnTo>
                  <a:cubicBezTo>
                    <a:pt x="32" y="1104"/>
                    <a:pt x="77" y="1368"/>
                    <a:pt x="77" y="1368"/>
                  </a:cubicBezTo>
                  <a:lnTo>
                    <a:pt x="438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0" y="885"/>
                  </a:lnTo>
                  <a:lnTo>
                    <a:pt x="913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8"/>
            <p:cNvSpPr/>
            <p:nvPr/>
          </p:nvSpPr>
          <p:spPr>
            <a:xfrm>
              <a:off x="2227725" y="2432450"/>
              <a:ext cx="25950" cy="45350"/>
            </a:xfrm>
            <a:custGeom>
              <a:avLst/>
              <a:gdLst/>
              <a:ahLst/>
              <a:cxnLst/>
              <a:rect l="l" t="t" r="r" b="b"/>
              <a:pathLst>
                <a:path w="1038" h="1814" extrusionOk="0">
                  <a:moveTo>
                    <a:pt x="506" y="1"/>
                  </a:moveTo>
                  <a:lnTo>
                    <a:pt x="153" y="160"/>
                  </a:lnTo>
                  <a:lnTo>
                    <a:pt x="62" y="597"/>
                  </a:lnTo>
                  <a:lnTo>
                    <a:pt x="8" y="1008"/>
                  </a:lnTo>
                  <a:lnTo>
                    <a:pt x="1" y="1410"/>
                  </a:lnTo>
                  <a:lnTo>
                    <a:pt x="278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4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8"/>
            <p:cNvSpPr/>
            <p:nvPr/>
          </p:nvSpPr>
          <p:spPr>
            <a:xfrm>
              <a:off x="2227725" y="2194450"/>
              <a:ext cx="25950" cy="46850"/>
            </a:xfrm>
            <a:custGeom>
              <a:avLst/>
              <a:gdLst/>
              <a:ahLst/>
              <a:cxnLst/>
              <a:rect l="l" t="t" r="r" b="b"/>
              <a:pathLst>
                <a:path w="1038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0"/>
                  </a:lnTo>
                  <a:lnTo>
                    <a:pt x="1" y="806"/>
                  </a:lnTo>
                  <a:lnTo>
                    <a:pt x="100" y="1543"/>
                  </a:lnTo>
                  <a:lnTo>
                    <a:pt x="590" y="1873"/>
                  </a:lnTo>
                  <a:lnTo>
                    <a:pt x="897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8"/>
            <p:cNvSpPr/>
            <p:nvPr/>
          </p:nvSpPr>
          <p:spPr>
            <a:xfrm>
              <a:off x="2223925" y="1954425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525" y="1"/>
                  </a:moveTo>
                  <a:lnTo>
                    <a:pt x="69" y="445"/>
                  </a:lnTo>
                  <a:lnTo>
                    <a:pt x="1" y="1121"/>
                  </a:lnTo>
                  <a:lnTo>
                    <a:pt x="103" y="1794"/>
                  </a:lnTo>
                  <a:lnTo>
                    <a:pt x="723" y="2098"/>
                  </a:lnTo>
                  <a:lnTo>
                    <a:pt x="1319" y="1745"/>
                  </a:lnTo>
                  <a:lnTo>
                    <a:pt x="1350" y="1023"/>
                  </a:lnTo>
                  <a:lnTo>
                    <a:pt x="1300" y="685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8"/>
            <p:cNvSpPr/>
            <p:nvPr/>
          </p:nvSpPr>
          <p:spPr>
            <a:xfrm>
              <a:off x="22251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236" y="1"/>
                  </a:moveTo>
                  <a:lnTo>
                    <a:pt x="133" y="122"/>
                  </a:lnTo>
                  <a:lnTo>
                    <a:pt x="0" y="992"/>
                  </a:lnTo>
                  <a:lnTo>
                    <a:pt x="642" y="1380"/>
                  </a:lnTo>
                  <a:lnTo>
                    <a:pt x="1208" y="1027"/>
                  </a:lnTo>
                  <a:lnTo>
                    <a:pt x="1246" y="696"/>
                  </a:lnTo>
                  <a:lnTo>
                    <a:pt x="996" y="31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8"/>
            <p:cNvSpPr/>
            <p:nvPr/>
          </p:nvSpPr>
          <p:spPr>
            <a:xfrm>
              <a:off x="199627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7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8" y="1627"/>
                  </a:lnTo>
                  <a:lnTo>
                    <a:pt x="601" y="1619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70"/>
                  </a:cubicBezTo>
                  <a:lnTo>
                    <a:pt x="1037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8"/>
            <p:cNvSpPr/>
            <p:nvPr/>
          </p:nvSpPr>
          <p:spPr>
            <a:xfrm>
              <a:off x="199617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6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0" y="1258"/>
                  </a:lnTo>
                  <a:lnTo>
                    <a:pt x="472" y="1817"/>
                  </a:lnTo>
                  <a:lnTo>
                    <a:pt x="764" y="1806"/>
                  </a:lnTo>
                  <a:lnTo>
                    <a:pt x="1041" y="1418"/>
                  </a:lnTo>
                  <a:lnTo>
                    <a:pt x="1038" y="1012"/>
                  </a:lnTo>
                  <a:lnTo>
                    <a:pt x="981" y="605"/>
                  </a:lnTo>
                  <a:lnTo>
                    <a:pt x="893" y="16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8"/>
            <p:cNvSpPr/>
            <p:nvPr/>
          </p:nvSpPr>
          <p:spPr>
            <a:xfrm>
              <a:off x="199617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7"/>
                  </a:lnTo>
                  <a:lnTo>
                    <a:pt x="145" y="1751"/>
                  </a:lnTo>
                  <a:lnTo>
                    <a:pt x="456" y="1877"/>
                  </a:lnTo>
                  <a:lnTo>
                    <a:pt x="946" y="1539"/>
                  </a:lnTo>
                  <a:lnTo>
                    <a:pt x="1041" y="806"/>
                  </a:lnTo>
                  <a:lnTo>
                    <a:pt x="1022" y="304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8"/>
            <p:cNvSpPr/>
            <p:nvPr/>
          </p:nvSpPr>
          <p:spPr>
            <a:xfrm>
              <a:off x="199227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5" y="0"/>
                  </a:moveTo>
                  <a:lnTo>
                    <a:pt x="54" y="684"/>
                  </a:lnTo>
                  <a:lnTo>
                    <a:pt x="1" y="1022"/>
                  </a:lnTo>
                  <a:lnTo>
                    <a:pt x="35" y="1744"/>
                  </a:lnTo>
                  <a:lnTo>
                    <a:pt x="628" y="2094"/>
                  </a:lnTo>
                  <a:lnTo>
                    <a:pt x="1251" y="1790"/>
                  </a:lnTo>
                  <a:lnTo>
                    <a:pt x="1353" y="1121"/>
                  </a:lnTo>
                  <a:lnTo>
                    <a:pt x="1281" y="44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8"/>
            <p:cNvSpPr/>
            <p:nvPr/>
          </p:nvSpPr>
          <p:spPr>
            <a:xfrm>
              <a:off x="1993600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5" y="1"/>
                  </a:moveTo>
                  <a:lnTo>
                    <a:pt x="255" y="35"/>
                  </a:lnTo>
                  <a:lnTo>
                    <a:pt x="1" y="700"/>
                  </a:lnTo>
                  <a:lnTo>
                    <a:pt x="43" y="1027"/>
                  </a:lnTo>
                  <a:lnTo>
                    <a:pt x="609" y="1384"/>
                  </a:lnTo>
                  <a:lnTo>
                    <a:pt x="1247" y="992"/>
                  </a:lnTo>
                  <a:lnTo>
                    <a:pt x="1114" y="126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8"/>
            <p:cNvSpPr/>
            <p:nvPr/>
          </p:nvSpPr>
          <p:spPr>
            <a:xfrm>
              <a:off x="199627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7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8" y="1630"/>
                  </a:lnTo>
                  <a:lnTo>
                    <a:pt x="601" y="1618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69"/>
                  </a:cubicBezTo>
                  <a:cubicBezTo>
                    <a:pt x="1026" y="970"/>
                    <a:pt x="1027" y="970"/>
                    <a:pt x="1028" y="970"/>
                  </a:cubicBezTo>
                  <a:cubicBezTo>
                    <a:pt x="1031" y="970"/>
                    <a:pt x="1035" y="969"/>
                    <a:pt x="1037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8"/>
            <p:cNvSpPr/>
            <p:nvPr/>
          </p:nvSpPr>
          <p:spPr>
            <a:xfrm>
              <a:off x="199617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6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0" y="1255"/>
                  </a:lnTo>
                  <a:lnTo>
                    <a:pt x="472" y="1813"/>
                  </a:lnTo>
                  <a:lnTo>
                    <a:pt x="764" y="1802"/>
                  </a:lnTo>
                  <a:lnTo>
                    <a:pt x="1041" y="1410"/>
                  </a:lnTo>
                  <a:lnTo>
                    <a:pt x="1038" y="1008"/>
                  </a:lnTo>
                  <a:lnTo>
                    <a:pt x="981" y="597"/>
                  </a:lnTo>
                  <a:lnTo>
                    <a:pt x="893" y="16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8"/>
            <p:cNvSpPr/>
            <p:nvPr/>
          </p:nvSpPr>
          <p:spPr>
            <a:xfrm>
              <a:off x="1996175" y="2194450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4"/>
                  </a:lnTo>
                  <a:lnTo>
                    <a:pt x="145" y="1752"/>
                  </a:lnTo>
                  <a:lnTo>
                    <a:pt x="456" y="1873"/>
                  </a:lnTo>
                  <a:lnTo>
                    <a:pt x="946" y="1543"/>
                  </a:lnTo>
                  <a:lnTo>
                    <a:pt x="1041" y="806"/>
                  </a:lnTo>
                  <a:lnTo>
                    <a:pt x="1022" y="300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8"/>
            <p:cNvSpPr/>
            <p:nvPr/>
          </p:nvSpPr>
          <p:spPr>
            <a:xfrm>
              <a:off x="199227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5" y="1"/>
                  </a:moveTo>
                  <a:lnTo>
                    <a:pt x="54" y="685"/>
                  </a:lnTo>
                  <a:lnTo>
                    <a:pt x="1" y="1023"/>
                  </a:lnTo>
                  <a:lnTo>
                    <a:pt x="35" y="1745"/>
                  </a:lnTo>
                  <a:lnTo>
                    <a:pt x="628" y="2098"/>
                  </a:lnTo>
                  <a:lnTo>
                    <a:pt x="1251" y="1794"/>
                  </a:lnTo>
                  <a:lnTo>
                    <a:pt x="1353" y="1121"/>
                  </a:lnTo>
                  <a:lnTo>
                    <a:pt x="1281" y="445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8"/>
            <p:cNvSpPr/>
            <p:nvPr/>
          </p:nvSpPr>
          <p:spPr>
            <a:xfrm>
              <a:off x="1993600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5" y="1"/>
                  </a:moveTo>
                  <a:lnTo>
                    <a:pt x="255" y="31"/>
                  </a:lnTo>
                  <a:lnTo>
                    <a:pt x="1" y="696"/>
                  </a:lnTo>
                  <a:lnTo>
                    <a:pt x="43" y="1027"/>
                  </a:lnTo>
                  <a:lnTo>
                    <a:pt x="609" y="1380"/>
                  </a:lnTo>
                  <a:lnTo>
                    <a:pt x="1247" y="992"/>
                  </a:lnTo>
                  <a:lnTo>
                    <a:pt x="1114" y="122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8"/>
            <p:cNvSpPr/>
            <p:nvPr/>
          </p:nvSpPr>
          <p:spPr>
            <a:xfrm>
              <a:off x="1764700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696" y="0"/>
                  </a:moveTo>
                  <a:lnTo>
                    <a:pt x="438" y="12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9"/>
                  </a:lnTo>
                  <a:lnTo>
                    <a:pt x="1030" y="749"/>
                  </a:lnTo>
                  <a:lnTo>
                    <a:pt x="1034" y="145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8"/>
            <p:cNvSpPr/>
            <p:nvPr/>
          </p:nvSpPr>
          <p:spPr>
            <a:xfrm>
              <a:off x="1764700" y="1949575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71" y="1"/>
                  </a:moveTo>
                  <a:lnTo>
                    <a:pt x="274" y="12"/>
                  </a:lnTo>
                  <a:lnTo>
                    <a:pt x="1" y="404"/>
                  </a:lnTo>
                  <a:lnTo>
                    <a:pt x="5" y="803"/>
                  </a:lnTo>
                  <a:lnTo>
                    <a:pt x="62" y="1213"/>
                  </a:lnTo>
                  <a:lnTo>
                    <a:pt x="153" y="1650"/>
                  </a:lnTo>
                  <a:lnTo>
                    <a:pt x="506" y="1817"/>
                  </a:lnTo>
                  <a:lnTo>
                    <a:pt x="765" y="1665"/>
                  </a:lnTo>
                  <a:lnTo>
                    <a:pt x="932" y="1308"/>
                  </a:lnTo>
                  <a:lnTo>
                    <a:pt x="1038" y="56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8"/>
            <p:cNvSpPr/>
            <p:nvPr/>
          </p:nvSpPr>
          <p:spPr>
            <a:xfrm>
              <a:off x="1764700" y="2186075"/>
              <a:ext cx="25975" cy="46775"/>
            </a:xfrm>
            <a:custGeom>
              <a:avLst/>
              <a:gdLst/>
              <a:ahLst/>
              <a:cxnLst/>
              <a:rect l="l" t="t" r="r" b="b"/>
              <a:pathLst>
                <a:path w="1039" h="1871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4"/>
                  </a:lnTo>
                  <a:lnTo>
                    <a:pt x="100" y="1802"/>
                  </a:lnTo>
                  <a:lnTo>
                    <a:pt x="563" y="1870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37"/>
                  </a:lnTo>
                  <a:lnTo>
                    <a:pt x="897" y="119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8"/>
            <p:cNvSpPr/>
            <p:nvPr/>
          </p:nvSpPr>
          <p:spPr>
            <a:xfrm>
              <a:off x="1760725" y="2420500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7"/>
                  </a:lnTo>
                  <a:lnTo>
                    <a:pt x="532" y="2097"/>
                  </a:lnTo>
                  <a:lnTo>
                    <a:pt x="1307" y="1413"/>
                  </a:lnTo>
                  <a:lnTo>
                    <a:pt x="1357" y="1072"/>
                  </a:lnTo>
                  <a:lnTo>
                    <a:pt x="1326" y="353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8"/>
            <p:cNvSpPr/>
            <p:nvPr/>
          </p:nvSpPr>
          <p:spPr>
            <a:xfrm>
              <a:off x="176205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88"/>
                  </a:lnTo>
                  <a:lnTo>
                    <a:pt x="133" y="1258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88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8"/>
            <p:cNvSpPr/>
            <p:nvPr/>
          </p:nvSpPr>
          <p:spPr>
            <a:xfrm>
              <a:off x="1764700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696" y="0"/>
                  </a:moveTo>
                  <a:lnTo>
                    <a:pt x="438" y="8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57"/>
                  </a:lnTo>
                  <a:lnTo>
                    <a:pt x="1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4"/>
                  </a:lnTo>
                  <a:lnTo>
                    <a:pt x="1030" y="745"/>
                  </a:lnTo>
                  <a:lnTo>
                    <a:pt x="1034" y="14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8"/>
            <p:cNvSpPr/>
            <p:nvPr/>
          </p:nvSpPr>
          <p:spPr>
            <a:xfrm>
              <a:off x="1764700" y="3135675"/>
              <a:ext cx="25975" cy="45325"/>
            </a:xfrm>
            <a:custGeom>
              <a:avLst/>
              <a:gdLst/>
              <a:ahLst/>
              <a:cxnLst/>
              <a:rect l="l" t="t" r="r" b="b"/>
              <a:pathLst>
                <a:path w="1039" h="1813" extrusionOk="0">
                  <a:moveTo>
                    <a:pt x="571" y="1"/>
                  </a:moveTo>
                  <a:lnTo>
                    <a:pt x="274" y="8"/>
                  </a:lnTo>
                  <a:lnTo>
                    <a:pt x="1" y="403"/>
                  </a:lnTo>
                  <a:lnTo>
                    <a:pt x="5" y="802"/>
                  </a:lnTo>
                  <a:lnTo>
                    <a:pt x="62" y="1209"/>
                  </a:lnTo>
                  <a:lnTo>
                    <a:pt x="153" y="1646"/>
                  </a:lnTo>
                  <a:lnTo>
                    <a:pt x="506" y="1813"/>
                  </a:lnTo>
                  <a:lnTo>
                    <a:pt x="765" y="1657"/>
                  </a:lnTo>
                  <a:lnTo>
                    <a:pt x="932" y="1304"/>
                  </a:lnTo>
                  <a:lnTo>
                    <a:pt x="1038" y="559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8"/>
            <p:cNvSpPr/>
            <p:nvPr/>
          </p:nvSpPr>
          <p:spPr>
            <a:xfrm>
              <a:off x="1764700" y="3372075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0"/>
                  </a:lnTo>
                  <a:lnTo>
                    <a:pt x="100" y="1798"/>
                  </a:lnTo>
                  <a:lnTo>
                    <a:pt x="563" y="1874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40"/>
                  </a:lnTo>
                  <a:lnTo>
                    <a:pt x="897" y="122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8"/>
            <p:cNvSpPr/>
            <p:nvPr/>
          </p:nvSpPr>
          <p:spPr>
            <a:xfrm>
              <a:off x="1760725" y="3606500"/>
              <a:ext cx="33925" cy="52525"/>
            </a:xfrm>
            <a:custGeom>
              <a:avLst/>
              <a:gdLst/>
              <a:ahLst/>
              <a:cxnLst/>
              <a:rect l="l" t="t" r="r" b="b"/>
              <a:pathLst>
                <a:path w="1357" h="2101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6"/>
                  </a:lnTo>
                  <a:lnTo>
                    <a:pt x="532" y="2101"/>
                  </a:lnTo>
                  <a:lnTo>
                    <a:pt x="1307" y="1417"/>
                  </a:lnTo>
                  <a:lnTo>
                    <a:pt x="1357" y="1071"/>
                  </a:lnTo>
                  <a:lnTo>
                    <a:pt x="1326" y="357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8"/>
            <p:cNvSpPr/>
            <p:nvPr/>
          </p:nvSpPr>
          <p:spPr>
            <a:xfrm>
              <a:off x="176205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91"/>
                  </a:lnTo>
                  <a:lnTo>
                    <a:pt x="133" y="1262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92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8"/>
            <p:cNvSpPr/>
            <p:nvPr/>
          </p:nvSpPr>
          <p:spPr>
            <a:xfrm>
              <a:off x="1533250" y="2663450"/>
              <a:ext cx="25950" cy="40775"/>
            </a:xfrm>
            <a:custGeom>
              <a:avLst/>
              <a:gdLst/>
              <a:ahLst/>
              <a:cxnLst/>
              <a:rect l="l" t="t" r="r" b="b"/>
              <a:pathLst>
                <a:path w="1038" h="1631" extrusionOk="0">
                  <a:moveTo>
                    <a:pt x="338" y="0"/>
                  </a:moveTo>
                  <a:lnTo>
                    <a:pt x="0" y="145"/>
                  </a:lnTo>
                  <a:lnTo>
                    <a:pt x="8" y="749"/>
                  </a:lnTo>
                  <a:lnTo>
                    <a:pt x="126" y="1019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9"/>
                  </a:lnTo>
                  <a:cubicBezTo>
                    <a:pt x="950" y="1379"/>
                    <a:pt x="1007" y="901"/>
                    <a:pt x="1038" y="661"/>
                  </a:cubicBez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8"/>
            <p:cNvSpPr/>
            <p:nvPr/>
          </p:nvSpPr>
          <p:spPr>
            <a:xfrm>
              <a:off x="153315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2" y="1"/>
                  </a:moveTo>
                  <a:lnTo>
                    <a:pt x="1" y="563"/>
                  </a:lnTo>
                  <a:lnTo>
                    <a:pt x="111" y="1308"/>
                  </a:lnTo>
                  <a:lnTo>
                    <a:pt x="274" y="1665"/>
                  </a:lnTo>
                  <a:lnTo>
                    <a:pt x="532" y="1817"/>
                  </a:lnTo>
                  <a:lnTo>
                    <a:pt x="890" y="1650"/>
                  </a:lnTo>
                  <a:lnTo>
                    <a:pt x="981" y="1213"/>
                  </a:lnTo>
                  <a:lnTo>
                    <a:pt x="1034" y="803"/>
                  </a:lnTo>
                  <a:lnTo>
                    <a:pt x="1042" y="404"/>
                  </a:lnTo>
                  <a:lnTo>
                    <a:pt x="764" y="12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8"/>
            <p:cNvSpPr/>
            <p:nvPr/>
          </p:nvSpPr>
          <p:spPr>
            <a:xfrm>
              <a:off x="153315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6" y="1"/>
                  </a:moveTo>
                  <a:lnTo>
                    <a:pt x="145" y="119"/>
                  </a:lnTo>
                  <a:lnTo>
                    <a:pt x="1" y="837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39" y="1802"/>
                  </a:lnTo>
                  <a:lnTo>
                    <a:pt x="1023" y="1574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8"/>
            <p:cNvSpPr/>
            <p:nvPr/>
          </p:nvSpPr>
          <p:spPr>
            <a:xfrm>
              <a:off x="1529250" y="2420500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628" y="0"/>
                  </a:moveTo>
                  <a:lnTo>
                    <a:pt x="27" y="353"/>
                  </a:lnTo>
                  <a:lnTo>
                    <a:pt x="1" y="1072"/>
                  </a:lnTo>
                  <a:lnTo>
                    <a:pt x="50" y="1413"/>
                  </a:lnTo>
                  <a:lnTo>
                    <a:pt x="825" y="2097"/>
                  </a:lnTo>
                  <a:lnTo>
                    <a:pt x="1281" y="1657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8"/>
            <p:cNvSpPr/>
            <p:nvPr/>
          </p:nvSpPr>
          <p:spPr>
            <a:xfrm>
              <a:off x="153050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88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58"/>
                  </a:lnTo>
                  <a:lnTo>
                    <a:pt x="1250" y="388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8"/>
            <p:cNvSpPr/>
            <p:nvPr/>
          </p:nvSpPr>
          <p:spPr>
            <a:xfrm>
              <a:off x="1533250" y="3849550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338" y="0"/>
                  </a:moveTo>
                  <a:lnTo>
                    <a:pt x="0" y="141"/>
                  </a:lnTo>
                  <a:lnTo>
                    <a:pt x="8" y="745"/>
                  </a:lnTo>
                  <a:lnTo>
                    <a:pt x="126" y="1014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5"/>
                  </a:lnTo>
                  <a:cubicBezTo>
                    <a:pt x="950" y="1375"/>
                    <a:pt x="1007" y="897"/>
                    <a:pt x="1038" y="657"/>
                  </a:cubicBezTo>
                  <a:lnTo>
                    <a:pt x="1038" y="657"/>
                  </a:ln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8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8"/>
            <p:cNvSpPr/>
            <p:nvPr/>
          </p:nvSpPr>
          <p:spPr>
            <a:xfrm>
              <a:off x="153315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2" y="1"/>
                  </a:moveTo>
                  <a:lnTo>
                    <a:pt x="1" y="559"/>
                  </a:lnTo>
                  <a:lnTo>
                    <a:pt x="111" y="1304"/>
                  </a:lnTo>
                  <a:lnTo>
                    <a:pt x="274" y="1657"/>
                  </a:lnTo>
                  <a:lnTo>
                    <a:pt x="532" y="1813"/>
                  </a:lnTo>
                  <a:lnTo>
                    <a:pt x="890" y="1646"/>
                  </a:lnTo>
                  <a:lnTo>
                    <a:pt x="981" y="1209"/>
                  </a:lnTo>
                  <a:lnTo>
                    <a:pt x="1034" y="802"/>
                  </a:lnTo>
                  <a:lnTo>
                    <a:pt x="1042" y="403"/>
                  </a:lnTo>
                  <a:lnTo>
                    <a:pt x="764" y="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8"/>
            <p:cNvSpPr/>
            <p:nvPr/>
          </p:nvSpPr>
          <p:spPr>
            <a:xfrm>
              <a:off x="153315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6" y="1"/>
                  </a:moveTo>
                  <a:lnTo>
                    <a:pt x="145" y="122"/>
                  </a:lnTo>
                  <a:lnTo>
                    <a:pt x="1" y="840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39" y="1798"/>
                  </a:lnTo>
                  <a:lnTo>
                    <a:pt x="1023" y="1570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8"/>
            <p:cNvSpPr/>
            <p:nvPr/>
          </p:nvSpPr>
          <p:spPr>
            <a:xfrm>
              <a:off x="1529250" y="3606500"/>
              <a:ext cx="33850" cy="52525"/>
            </a:xfrm>
            <a:custGeom>
              <a:avLst/>
              <a:gdLst/>
              <a:ahLst/>
              <a:cxnLst/>
              <a:rect l="l" t="t" r="r" b="b"/>
              <a:pathLst>
                <a:path w="1354" h="2101" extrusionOk="0">
                  <a:moveTo>
                    <a:pt x="628" y="0"/>
                  </a:moveTo>
                  <a:lnTo>
                    <a:pt x="27" y="357"/>
                  </a:lnTo>
                  <a:lnTo>
                    <a:pt x="1" y="1071"/>
                  </a:lnTo>
                  <a:lnTo>
                    <a:pt x="50" y="1417"/>
                  </a:lnTo>
                  <a:lnTo>
                    <a:pt x="825" y="2101"/>
                  </a:lnTo>
                  <a:lnTo>
                    <a:pt x="1281" y="1656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8"/>
            <p:cNvSpPr/>
            <p:nvPr/>
          </p:nvSpPr>
          <p:spPr>
            <a:xfrm>
              <a:off x="153050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92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62"/>
                  </a:lnTo>
                  <a:lnTo>
                    <a:pt x="1250" y="391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8"/>
            <p:cNvSpPr/>
            <p:nvPr/>
          </p:nvSpPr>
          <p:spPr>
            <a:xfrm>
              <a:off x="130167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5" y="251"/>
                  </a:lnTo>
                  <a:cubicBezTo>
                    <a:pt x="85" y="251"/>
                    <a:pt x="28" y="730"/>
                    <a:pt x="1" y="970"/>
                  </a:cubicBezTo>
                  <a:lnTo>
                    <a:pt x="9" y="970"/>
                  </a:lnTo>
                  <a:cubicBezTo>
                    <a:pt x="31" y="1102"/>
                    <a:pt x="73" y="1368"/>
                    <a:pt x="73" y="1368"/>
                  </a:cubicBezTo>
                  <a:lnTo>
                    <a:pt x="434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1" y="882"/>
                  </a:lnTo>
                  <a:lnTo>
                    <a:pt x="909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8"/>
            <p:cNvSpPr/>
            <p:nvPr/>
          </p:nvSpPr>
          <p:spPr>
            <a:xfrm>
              <a:off x="1301675" y="3618350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06" y="1"/>
                  </a:moveTo>
                  <a:lnTo>
                    <a:pt x="145" y="168"/>
                  </a:lnTo>
                  <a:lnTo>
                    <a:pt x="62" y="605"/>
                  </a:lnTo>
                  <a:lnTo>
                    <a:pt x="5" y="1012"/>
                  </a:lnTo>
                  <a:lnTo>
                    <a:pt x="1" y="1418"/>
                  </a:lnTo>
                  <a:lnTo>
                    <a:pt x="275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5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8"/>
            <p:cNvSpPr/>
            <p:nvPr/>
          </p:nvSpPr>
          <p:spPr>
            <a:xfrm>
              <a:off x="1301675" y="3380450"/>
              <a:ext cx="25975" cy="46925"/>
            </a:xfrm>
            <a:custGeom>
              <a:avLst/>
              <a:gdLst/>
              <a:ahLst/>
              <a:cxnLst/>
              <a:rect l="l" t="t" r="r" b="b"/>
              <a:pathLst>
                <a:path w="1039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4"/>
                  </a:lnTo>
                  <a:lnTo>
                    <a:pt x="1" y="806"/>
                  </a:lnTo>
                  <a:lnTo>
                    <a:pt x="96" y="1539"/>
                  </a:lnTo>
                  <a:lnTo>
                    <a:pt x="582" y="1877"/>
                  </a:lnTo>
                  <a:lnTo>
                    <a:pt x="898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8"/>
            <p:cNvSpPr/>
            <p:nvPr/>
          </p:nvSpPr>
          <p:spPr>
            <a:xfrm>
              <a:off x="1297700" y="3140525"/>
              <a:ext cx="33925" cy="52350"/>
            </a:xfrm>
            <a:custGeom>
              <a:avLst/>
              <a:gdLst/>
              <a:ahLst/>
              <a:cxnLst/>
              <a:rect l="l" t="t" r="r" b="b"/>
              <a:pathLst>
                <a:path w="1357" h="2094" extrusionOk="0">
                  <a:moveTo>
                    <a:pt x="529" y="0"/>
                  </a:moveTo>
                  <a:lnTo>
                    <a:pt x="73" y="441"/>
                  </a:lnTo>
                  <a:lnTo>
                    <a:pt x="0" y="1121"/>
                  </a:lnTo>
                  <a:lnTo>
                    <a:pt x="107" y="1790"/>
                  </a:lnTo>
                  <a:lnTo>
                    <a:pt x="730" y="2094"/>
                  </a:lnTo>
                  <a:lnTo>
                    <a:pt x="1326" y="1744"/>
                  </a:lnTo>
                  <a:lnTo>
                    <a:pt x="1357" y="1022"/>
                  </a:lnTo>
                  <a:lnTo>
                    <a:pt x="1304" y="68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8"/>
            <p:cNvSpPr/>
            <p:nvPr/>
          </p:nvSpPr>
          <p:spPr>
            <a:xfrm>
              <a:off x="1299025" y="3861025"/>
              <a:ext cx="31275" cy="34600"/>
            </a:xfrm>
            <a:custGeom>
              <a:avLst/>
              <a:gdLst/>
              <a:ahLst/>
              <a:cxnLst/>
              <a:rect l="l" t="t" r="r" b="b"/>
              <a:pathLst>
                <a:path w="1251" h="1384" extrusionOk="0">
                  <a:moveTo>
                    <a:pt x="232" y="1"/>
                  </a:moveTo>
                  <a:lnTo>
                    <a:pt x="134" y="126"/>
                  </a:lnTo>
                  <a:lnTo>
                    <a:pt x="1" y="992"/>
                  </a:lnTo>
                  <a:lnTo>
                    <a:pt x="643" y="1384"/>
                  </a:lnTo>
                  <a:lnTo>
                    <a:pt x="1213" y="1027"/>
                  </a:lnTo>
                  <a:lnTo>
                    <a:pt x="1251" y="700"/>
                  </a:lnTo>
                  <a:lnTo>
                    <a:pt x="992" y="35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8"/>
            <p:cNvSpPr/>
            <p:nvPr/>
          </p:nvSpPr>
          <p:spPr>
            <a:xfrm>
              <a:off x="130167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5" y="251"/>
                  </a:lnTo>
                  <a:cubicBezTo>
                    <a:pt x="85" y="251"/>
                    <a:pt x="28" y="733"/>
                    <a:pt x="1" y="969"/>
                  </a:cubicBezTo>
                  <a:cubicBezTo>
                    <a:pt x="4" y="969"/>
                    <a:pt x="6" y="970"/>
                    <a:pt x="7" y="970"/>
                  </a:cubicBezTo>
                  <a:cubicBezTo>
                    <a:pt x="8" y="970"/>
                    <a:pt x="9" y="970"/>
                    <a:pt x="9" y="969"/>
                  </a:cubicBezTo>
                  <a:cubicBezTo>
                    <a:pt x="31" y="1102"/>
                    <a:pt x="73" y="1368"/>
                    <a:pt x="73" y="1368"/>
                  </a:cubicBezTo>
                  <a:lnTo>
                    <a:pt x="434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1" y="885"/>
                  </a:lnTo>
                  <a:lnTo>
                    <a:pt x="909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8"/>
            <p:cNvSpPr/>
            <p:nvPr/>
          </p:nvSpPr>
          <p:spPr>
            <a:xfrm>
              <a:off x="1301675" y="2432450"/>
              <a:ext cx="25975" cy="45350"/>
            </a:xfrm>
            <a:custGeom>
              <a:avLst/>
              <a:gdLst/>
              <a:ahLst/>
              <a:cxnLst/>
              <a:rect l="l" t="t" r="r" b="b"/>
              <a:pathLst>
                <a:path w="1039" h="1814" extrusionOk="0">
                  <a:moveTo>
                    <a:pt x="506" y="1"/>
                  </a:moveTo>
                  <a:lnTo>
                    <a:pt x="145" y="160"/>
                  </a:lnTo>
                  <a:lnTo>
                    <a:pt x="62" y="597"/>
                  </a:lnTo>
                  <a:lnTo>
                    <a:pt x="5" y="1008"/>
                  </a:lnTo>
                  <a:lnTo>
                    <a:pt x="1" y="1410"/>
                  </a:lnTo>
                  <a:lnTo>
                    <a:pt x="275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5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8"/>
            <p:cNvSpPr/>
            <p:nvPr/>
          </p:nvSpPr>
          <p:spPr>
            <a:xfrm>
              <a:off x="1301675" y="2194450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0"/>
                  </a:lnTo>
                  <a:lnTo>
                    <a:pt x="1" y="806"/>
                  </a:lnTo>
                  <a:lnTo>
                    <a:pt x="96" y="1543"/>
                  </a:lnTo>
                  <a:lnTo>
                    <a:pt x="582" y="1873"/>
                  </a:lnTo>
                  <a:lnTo>
                    <a:pt x="898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8"/>
            <p:cNvSpPr/>
            <p:nvPr/>
          </p:nvSpPr>
          <p:spPr>
            <a:xfrm>
              <a:off x="1297700" y="1954425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529" y="1"/>
                  </a:moveTo>
                  <a:lnTo>
                    <a:pt x="73" y="445"/>
                  </a:lnTo>
                  <a:lnTo>
                    <a:pt x="0" y="1121"/>
                  </a:lnTo>
                  <a:lnTo>
                    <a:pt x="107" y="1794"/>
                  </a:lnTo>
                  <a:lnTo>
                    <a:pt x="730" y="2098"/>
                  </a:lnTo>
                  <a:lnTo>
                    <a:pt x="1326" y="1745"/>
                  </a:lnTo>
                  <a:lnTo>
                    <a:pt x="1357" y="1023"/>
                  </a:lnTo>
                  <a:lnTo>
                    <a:pt x="1304" y="685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8"/>
            <p:cNvSpPr/>
            <p:nvPr/>
          </p:nvSpPr>
          <p:spPr>
            <a:xfrm>
              <a:off x="1299025" y="2675025"/>
              <a:ext cx="31275" cy="34500"/>
            </a:xfrm>
            <a:custGeom>
              <a:avLst/>
              <a:gdLst/>
              <a:ahLst/>
              <a:cxnLst/>
              <a:rect l="l" t="t" r="r" b="b"/>
              <a:pathLst>
                <a:path w="1251" h="1380" extrusionOk="0">
                  <a:moveTo>
                    <a:pt x="232" y="1"/>
                  </a:moveTo>
                  <a:lnTo>
                    <a:pt x="134" y="122"/>
                  </a:lnTo>
                  <a:lnTo>
                    <a:pt x="1" y="992"/>
                  </a:lnTo>
                  <a:lnTo>
                    <a:pt x="643" y="1380"/>
                  </a:lnTo>
                  <a:lnTo>
                    <a:pt x="1213" y="1027"/>
                  </a:lnTo>
                  <a:lnTo>
                    <a:pt x="1251" y="696"/>
                  </a:lnTo>
                  <a:lnTo>
                    <a:pt x="992" y="3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8"/>
            <p:cNvSpPr/>
            <p:nvPr/>
          </p:nvSpPr>
          <p:spPr>
            <a:xfrm>
              <a:off x="107022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8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9" y="1627"/>
                  </a:lnTo>
                  <a:lnTo>
                    <a:pt x="601" y="1619"/>
                  </a:lnTo>
                  <a:lnTo>
                    <a:pt x="962" y="1368"/>
                  </a:lnTo>
                  <a:cubicBezTo>
                    <a:pt x="962" y="1368"/>
                    <a:pt x="1003" y="1102"/>
                    <a:pt x="1026" y="970"/>
                  </a:cubicBezTo>
                  <a:lnTo>
                    <a:pt x="1038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8"/>
            <p:cNvSpPr/>
            <p:nvPr/>
          </p:nvSpPr>
          <p:spPr>
            <a:xfrm>
              <a:off x="107012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3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1" y="1258"/>
                  </a:lnTo>
                  <a:lnTo>
                    <a:pt x="472" y="1817"/>
                  </a:lnTo>
                  <a:lnTo>
                    <a:pt x="760" y="1806"/>
                  </a:lnTo>
                  <a:lnTo>
                    <a:pt x="1042" y="1418"/>
                  </a:lnTo>
                  <a:lnTo>
                    <a:pt x="1030" y="1012"/>
                  </a:lnTo>
                  <a:lnTo>
                    <a:pt x="981" y="605"/>
                  </a:lnTo>
                  <a:lnTo>
                    <a:pt x="890" y="168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8"/>
            <p:cNvSpPr/>
            <p:nvPr/>
          </p:nvSpPr>
          <p:spPr>
            <a:xfrm>
              <a:off x="107012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6" y="0"/>
                  </a:moveTo>
                  <a:lnTo>
                    <a:pt x="343" y="133"/>
                  </a:lnTo>
                  <a:lnTo>
                    <a:pt x="92" y="741"/>
                  </a:lnTo>
                  <a:lnTo>
                    <a:pt x="1" y="1037"/>
                  </a:lnTo>
                  <a:lnTo>
                    <a:pt x="145" y="1751"/>
                  </a:lnTo>
                  <a:lnTo>
                    <a:pt x="453" y="1877"/>
                  </a:lnTo>
                  <a:lnTo>
                    <a:pt x="943" y="1539"/>
                  </a:lnTo>
                  <a:lnTo>
                    <a:pt x="1042" y="806"/>
                  </a:lnTo>
                  <a:lnTo>
                    <a:pt x="1019" y="304"/>
                  </a:lnTo>
                  <a:lnTo>
                    <a:pt x="943" y="76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8"/>
            <p:cNvSpPr/>
            <p:nvPr/>
          </p:nvSpPr>
          <p:spPr>
            <a:xfrm>
              <a:off x="106622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1" y="0"/>
                  </a:moveTo>
                  <a:lnTo>
                    <a:pt x="46" y="684"/>
                  </a:lnTo>
                  <a:lnTo>
                    <a:pt x="1" y="1022"/>
                  </a:lnTo>
                  <a:lnTo>
                    <a:pt x="27" y="1744"/>
                  </a:lnTo>
                  <a:lnTo>
                    <a:pt x="628" y="2094"/>
                  </a:lnTo>
                  <a:lnTo>
                    <a:pt x="1243" y="1790"/>
                  </a:lnTo>
                  <a:lnTo>
                    <a:pt x="1353" y="1121"/>
                  </a:lnTo>
                  <a:lnTo>
                    <a:pt x="1277" y="44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8"/>
            <p:cNvSpPr/>
            <p:nvPr/>
          </p:nvSpPr>
          <p:spPr>
            <a:xfrm>
              <a:off x="10675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1" y="1"/>
                  </a:moveTo>
                  <a:lnTo>
                    <a:pt x="251" y="35"/>
                  </a:lnTo>
                  <a:lnTo>
                    <a:pt x="0" y="700"/>
                  </a:lnTo>
                  <a:lnTo>
                    <a:pt x="38" y="1027"/>
                  </a:lnTo>
                  <a:lnTo>
                    <a:pt x="600" y="1384"/>
                  </a:lnTo>
                  <a:lnTo>
                    <a:pt x="1246" y="992"/>
                  </a:lnTo>
                  <a:lnTo>
                    <a:pt x="1109" y="1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8"/>
            <p:cNvSpPr/>
            <p:nvPr/>
          </p:nvSpPr>
          <p:spPr>
            <a:xfrm>
              <a:off x="107022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8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9" y="1630"/>
                  </a:lnTo>
                  <a:lnTo>
                    <a:pt x="601" y="1618"/>
                  </a:lnTo>
                  <a:lnTo>
                    <a:pt x="962" y="1368"/>
                  </a:lnTo>
                  <a:cubicBezTo>
                    <a:pt x="962" y="1368"/>
                    <a:pt x="1003" y="1104"/>
                    <a:pt x="1026" y="970"/>
                  </a:cubicBezTo>
                  <a:lnTo>
                    <a:pt x="1026" y="970"/>
                  </a:lnTo>
                  <a:cubicBezTo>
                    <a:pt x="1028" y="970"/>
                    <a:pt x="1032" y="969"/>
                    <a:pt x="1038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8"/>
            <p:cNvSpPr/>
            <p:nvPr/>
          </p:nvSpPr>
          <p:spPr>
            <a:xfrm>
              <a:off x="107012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3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1" y="1255"/>
                  </a:lnTo>
                  <a:lnTo>
                    <a:pt x="472" y="1813"/>
                  </a:lnTo>
                  <a:lnTo>
                    <a:pt x="760" y="1802"/>
                  </a:lnTo>
                  <a:lnTo>
                    <a:pt x="1042" y="1410"/>
                  </a:lnTo>
                  <a:lnTo>
                    <a:pt x="1030" y="1008"/>
                  </a:lnTo>
                  <a:lnTo>
                    <a:pt x="981" y="597"/>
                  </a:lnTo>
                  <a:lnTo>
                    <a:pt x="890" y="160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8"/>
            <p:cNvSpPr/>
            <p:nvPr/>
          </p:nvSpPr>
          <p:spPr>
            <a:xfrm>
              <a:off x="1071450" y="2196825"/>
              <a:ext cx="23400" cy="42100"/>
            </a:xfrm>
            <a:custGeom>
              <a:avLst/>
              <a:gdLst/>
              <a:ahLst/>
              <a:cxnLst/>
              <a:rect l="l" t="t" r="r" b="b"/>
              <a:pathLst>
                <a:path w="936" h="1684" extrusionOk="0">
                  <a:moveTo>
                    <a:pt x="426" y="0"/>
                  </a:moveTo>
                  <a:lnTo>
                    <a:pt x="305" y="118"/>
                  </a:lnTo>
                  <a:lnTo>
                    <a:pt x="81" y="669"/>
                  </a:lnTo>
                  <a:lnTo>
                    <a:pt x="1" y="931"/>
                  </a:lnTo>
                  <a:lnTo>
                    <a:pt x="130" y="1577"/>
                  </a:lnTo>
                  <a:lnTo>
                    <a:pt x="407" y="1683"/>
                  </a:lnTo>
                  <a:lnTo>
                    <a:pt x="844" y="1387"/>
                  </a:lnTo>
                  <a:lnTo>
                    <a:pt x="935" y="726"/>
                  </a:lnTo>
                  <a:lnTo>
                    <a:pt x="916" y="270"/>
                  </a:lnTo>
                  <a:lnTo>
                    <a:pt x="844" y="6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8"/>
            <p:cNvSpPr/>
            <p:nvPr/>
          </p:nvSpPr>
          <p:spPr>
            <a:xfrm>
              <a:off x="106622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1" y="1"/>
                  </a:moveTo>
                  <a:lnTo>
                    <a:pt x="46" y="685"/>
                  </a:lnTo>
                  <a:lnTo>
                    <a:pt x="1" y="1023"/>
                  </a:lnTo>
                  <a:lnTo>
                    <a:pt x="27" y="1745"/>
                  </a:lnTo>
                  <a:lnTo>
                    <a:pt x="628" y="2098"/>
                  </a:lnTo>
                  <a:lnTo>
                    <a:pt x="1243" y="1794"/>
                  </a:lnTo>
                  <a:lnTo>
                    <a:pt x="1353" y="1121"/>
                  </a:lnTo>
                  <a:lnTo>
                    <a:pt x="1277" y="445"/>
                  </a:lnTo>
                  <a:lnTo>
                    <a:pt x="8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8"/>
            <p:cNvSpPr/>
            <p:nvPr/>
          </p:nvSpPr>
          <p:spPr>
            <a:xfrm>
              <a:off x="10675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1" y="1"/>
                  </a:moveTo>
                  <a:lnTo>
                    <a:pt x="251" y="31"/>
                  </a:lnTo>
                  <a:lnTo>
                    <a:pt x="0" y="696"/>
                  </a:lnTo>
                  <a:lnTo>
                    <a:pt x="38" y="1027"/>
                  </a:lnTo>
                  <a:lnTo>
                    <a:pt x="600" y="1380"/>
                  </a:lnTo>
                  <a:lnTo>
                    <a:pt x="1246" y="992"/>
                  </a:lnTo>
                  <a:lnTo>
                    <a:pt x="1109" y="122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8"/>
            <p:cNvSpPr/>
            <p:nvPr/>
          </p:nvSpPr>
          <p:spPr>
            <a:xfrm>
              <a:off x="838675" y="2663450"/>
              <a:ext cx="25850" cy="40775"/>
            </a:xfrm>
            <a:custGeom>
              <a:avLst/>
              <a:gdLst/>
              <a:ahLst/>
              <a:cxnLst/>
              <a:rect l="l" t="t" r="r" b="b"/>
              <a:pathLst>
                <a:path w="1034" h="1631" extrusionOk="0">
                  <a:moveTo>
                    <a:pt x="695" y="0"/>
                  </a:moveTo>
                  <a:lnTo>
                    <a:pt x="437" y="12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9"/>
                  </a:lnTo>
                  <a:lnTo>
                    <a:pt x="1030" y="749"/>
                  </a:lnTo>
                  <a:lnTo>
                    <a:pt x="1033" y="145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8"/>
            <p:cNvSpPr/>
            <p:nvPr/>
          </p:nvSpPr>
          <p:spPr>
            <a:xfrm>
              <a:off x="838675" y="1949575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66" y="1"/>
                  </a:moveTo>
                  <a:lnTo>
                    <a:pt x="274" y="12"/>
                  </a:lnTo>
                  <a:lnTo>
                    <a:pt x="0" y="404"/>
                  </a:lnTo>
                  <a:lnTo>
                    <a:pt x="4" y="803"/>
                  </a:lnTo>
                  <a:lnTo>
                    <a:pt x="57" y="1213"/>
                  </a:lnTo>
                  <a:lnTo>
                    <a:pt x="144" y="1650"/>
                  </a:lnTo>
                  <a:lnTo>
                    <a:pt x="502" y="1817"/>
                  </a:lnTo>
                  <a:lnTo>
                    <a:pt x="756" y="1665"/>
                  </a:lnTo>
                  <a:lnTo>
                    <a:pt x="931" y="1308"/>
                  </a:lnTo>
                  <a:lnTo>
                    <a:pt x="1037" y="563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8"/>
            <p:cNvSpPr/>
            <p:nvPr/>
          </p:nvSpPr>
          <p:spPr>
            <a:xfrm>
              <a:off x="839800" y="2188375"/>
              <a:ext cx="23575" cy="42100"/>
            </a:xfrm>
            <a:custGeom>
              <a:avLst/>
              <a:gdLst/>
              <a:ahLst/>
              <a:cxnLst/>
              <a:rect l="l" t="t" r="r" b="b"/>
              <a:pathLst>
                <a:path w="943" h="1684" extrusionOk="0">
                  <a:moveTo>
                    <a:pt x="529" y="0"/>
                  </a:moveTo>
                  <a:lnTo>
                    <a:pt x="92" y="304"/>
                  </a:lnTo>
                  <a:lnTo>
                    <a:pt x="1" y="965"/>
                  </a:lnTo>
                  <a:lnTo>
                    <a:pt x="20" y="1413"/>
                  </a:lnTo>
                  <a:lnTo>
                    <a:pt x="92" y="1618"/>
                  </a:lnTo>
                  <a:lnTo>
                    <a:pt x="514" y="1683"/>
                  </a:lnTo>
                  <a:lnTo>
                    <a:pt x="631" y="1565"/>
                  </a:lnTo>
                  <a:lnTo>
                    <a:pt x="855" y="1018"/>
                  </a:lnTo>
                  <a:lnTo>
                    <a:pt x="943" y="756"/>
                  </a:lnTo>
                  <a:lnTo>
                    <a:pt x="814" y="11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8"/>
            <p:cNvSpPr/>
            <p:nvPr/>
          </p:nvSpPr>
          <p:spPr>
            <a:xfrm>
              <a:off x="834675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7"/>
                  </a:lnTo>
                  <a:lnTo>
                    <a:pt x="529" y="2097"/>
                  </a:lnTo>
                  <a:lnTo>
                    <a:pt x="1304" y="1413"/>
                  </a:lnTo>
                  <a:lnTo>
                    <a:pt x="1349" y="1072"/>
                  </a:lnTo>
                  <a:lnTo>
                    <a:pt x="1323" y="35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8"/>
            <p:cNvSpPr/>
            <p:nvPr/>
          </p:nvSpPr>
          <p:spPr>
            <a:xfrm>
              <a:off x="836000" y="1717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88"/>
                  </a:lnTo>
                  <a:lnTo>
                    <a:pt x="134" y="1258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88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8"/>
            <p:cNvSpPr/>
            <p:nvPr/>
          </p:nvSpPr>
          <p:spPr>
            <a:xfrm>
              <a:off x="838675" y="3849550"/>
              <a:ext cx="25850" cy="40750"/>
            </a:xfrm>
            <a:custGeom>
              <a:avLst/>
              <a:gdLst/>
              <a:ahLst/>
              <a:cxnLst/>
              <a:rect l="l" t="t" r="r" b="b"/>
              <a:pathLst>
                <a:path w="1034" h="1630" extrusionOk="0">
                  <a:moveTo>
                    <a:pt x="695" y="0"/>
                  </a:moveTo>
                  <a:lnTo>
                    <a:pt x="437" y="8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57"/>
                  </a:lnTo>
                  <a:lnTo>
                    <a:pt x="0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4"/>
                  </a:lnTo>
                  <a:lnTo>
                    <a:pt x="1030" y="745"/>
                  </a:lnTo>
                  <a:lnTo>
                    <a:pt x="1033" y="141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8"/>
            <p:cNvSpPr/>
            <p:nvPr/>
          </p:nvSpPr>
          <p:spPr>
            <a:xfrm>
              <a:off x="838675" y="3135675"/>
              <a:ext cx="25950" cy="45325"/>
            </a:xfrm>
            <a:custGeom>
              <a:avLst/>
              <a:gdLst/>
              <a:ahLst/>
              <a:cxnLst/>
              <a:rect l="l" t="t" r="r" b="b"/>
              <a:pathLst>
                <a:path w="1038" h="1813" extrusionOk="0">
                  <a:moveTo>
                    <a:pt x="566" y="1"/>
                  </a:moveTo>
                  <a:lnTo>
                    <a:pt x="274" y="8"/>
                  </a:lnTo>
                  <a:lnTo>
                    <a:pt x="0" y="403"/>
                  </a:lnTo>
                  <a:lnTo>
                    <a:pt x="4" y="802"/>
                  </a:lnTo>
                  <a:lnTo>
                    <a:pt x="57" y="1209"/>
                  </a:lnTo>
                  <a:lnTo>
                    <a:pt x="144" y="1646"/>
                  </a:lnTo>
                  <a:lnTo>
                    <a:pt x="502" y="1813"/>
                  </a:lnTo>
                  <a:lnTo>
                    <a:pt x="756" y="1657"/>
                  </a:lnTo>
                  <a:lnTo>
                    <a:pt x="931" y="1304"/>
                  </a:lnTo>
                  <a:lnTo>
                    <a:pt x="1037" y="559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8"/>
            <p:cNvSpPr/>
            <p:nvPr/>
          </p:nvSpPr>
          <p:spPr>
            <a:xfrm>
              <a:off x="839800" y="3374350"/>
              <a:ext cx="23575" cy="42200"/>
            </a:xfrm>
            <a:custGeom>
              <a:avLst/>
              <a:gdLst/>
              <a:ahLst/>
              <a:cxnLst/>
              <a:rect l="l" t="t" r="r" b="b"/>
              <a:pathLst>
                <a:path w="943" h="1688" extrusionOk="0">
                  <a:moveTo>
                    <a:pt x="529" y="1"/>
                  </a:moveTo>
                  <a:lnTo>
                    <a:pt x="92" y="305"/>
                  </a:lnTo>
                  <a:lnTo>
                    <a:pt x="1" y="966"/>
                  </a:lnTo>
                  <a:lnTo>
                    <a:pt x="20" y="1418"/>
                  </a:lnTo>
                  <a:lnTo>
                    <a:pt x="92" y="1619"/>
                  </a:lnTo>
                  <a:lnTo>
                    <a:pt x="514" y="1688"/>
                  </a:lnTo>
                  <a:lnTo>
                    <a:pt x="631" y="1570"/>
                  </a:lnTo>
                  <a:lnTo>
                    <a:pt x="855" y="1023"/>
                  </a:lnTo>
                  <a:lnTo>
                    <a:pt x="943" y="757"/>
                  </a:lnTo>
                  <a:lnTo>
                    <a:pt x="814" y="11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8"/>
            <p:cNvSpPr/>
            <p:nvPr/>
          </p:nvSpPr>
          <p:spPr>
            <a:xfrm>
              <a:off x="834675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6"/>
                  </a:lnTo>
                  <a:lnTo>
                    <a:pt x="529" y="2101"/>
                  </a:lnTo>
                  <a:lnTo>
                    <a:pt x="1304" y="1417"/>
                  </a:lnTo>
                  <a:lnTo>
                    <a:pt x="1349" y="1071"/>
                  </a:lnTo>
                  <a:lnTo>
                    <a:pt x="1323" y="35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8"/>
            <p:cNvSpPr/>
            <p:nvPr/>
          </p:nvSpPr>
          <p:spPr>
            <a:xfrm>
              <a:off x="836000" y="2903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91"/>
                  </a:lnTo>
                  <a:lnTo>
                    <a:pt x="134" y="1262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92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5" name="Google Shape;715;p8"/>
          <p:cNvSpPr/>
          <p:nvPr/>
        </p:nvSpPr>
        <p:spPr>
          <a:xfrm rot="4570688">
            <a:off x="-594770" y="4341125"/>
            <a:ext cx="1581077" cy="1095566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8"/>
          <p:cNvSpPr/>
          <p:nvPr/>
        </p:nvSpPr>
        <p:spPr>
          <a:xfrm rot="10800000">
            <a:off x="7720991" y="-661659"/>
            <a:ext cx="2084736" cy="2104175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7" name="Google Shape;717;p8"/>
          <p:cNvGrpSpPr/>
          <p:nvPr/>
        </p:nvGrpSpPr>
        <p:grpSpPr>
          <a:xfrm rot="-5953549">
            <a:off x="-307659" y="3458006"/>
            <a:ext cx="2188434" cy="1238287"/>
            <a:chOff x="872390" y="3607993"/>
            <a:chExt cx="1825509" cy="1032932"/>
          </a:xfrm>
        </p:grpSpPr>
        <p:sp>
          <p:nvSpPr>
            <p:cNvPr id="718" name="Google Shape;718;p8"/>
            <p:cNvSpPr/>
            <p:nvPr/>
          </p:nvSpPr>
          <p:spPr>
            <a:xfrm>
              <a:off x="997635" y="3607993"/>
              <a:ext cx="849892" cy="245204"/>
            </a:xfrm>
            <a:custGeom>
              <a:avLst/>
              <a:gdLst/>
              <a:ahLst/>
              <a:cxnLst/>
              <a:rect l="l" t="t" r="r" b="b"/>
              <a:pathLst>
                <a:path w="38910" h="11226" extrusionOk="0">
                  <a:moveTo>
                    <a:pt x="23457" y="543"/>
                  </a:moveTo>
                  <a:cubicBezTo>
                    <a:pt x="23598" y="543"/>
                    <a:pt x="23738" y="545"/>
                    <a:pt x="23879" y="547"/>
                  </a:cubicBezTo>
                  <a:cubicBezTo>
                    <a:pt x="25224" y="571"/>
                    <a:pt x="26592" y="760"/>
                    <a:pt x="27914" y="1090"/>
                  </a:cubicBezTo>
                  <a:cubicBezTo>
                    <a:pt x="31595" y="1963"/>
                    <a:pt x="35087" y="3921"/>
                    <a:pt x="37800" y="6635"/>
                  </a:cubicBezTo>
                  <a:cubicBezTo>
                    <a:pt x="35520" y="5895"/>
                    <a:pt x="33132" y="5531"/>
                    <a:pt x="30744" y="5531"/>
                  </a:cubicBezTo>
                  <a:cubicBezTo>
                    <a:pt x="27647" y="5531"/>
                    <a:pt x="24549" y="6144"/>
                    <a:pt x="21685" y="7343"/>
                  </a:cubicBezTo>
                  <a:cubicBezTo>
                    <a:pt x="20835" y="7673"/>
                    <a:pt x="20009" y="8098"/>
                    <a:pt x="19207" y="8475"/>
                  </a:cubicBezTo>
                  <a:cubicBezTo>
                    <a:pt x="17579" y="9278"/>
                    <a:pt x="15904" y="10103"/>
                    <a:pt x="14111" y="10481"/>
                  </a:cubicBezTo>
                  <a:cubicBezTo>
                    <a:pt x="13222" y="10673"/>
                    <a:pt x="12320" y="10748"/>
                    <a:pt x="11412" y="10748"/>
                  </a:cubicBezTo>
                  <a:cubicBezTo>
                    <a:pt x="9645" y="10748"/>
                    <a:pt x="7858" y="10463"/>
                    <a:pt x="6112" y="10198"/>
                  </a:cubicBezTo>
                  <a:cubicBezTo>
                    <a:pt x="4366" y="9938"/>
                    <a:pt x="2572" y="9655"/>
                    <a:pt x="803" y="9632"/>
                  </a:cubicBezTo>
                  <a:cubicBezTo>
                    <a:pt x="3540" y="6918"/>
                    <a:pt x="6772" y="3992"/>
                    <a:pt x="10524" y="2577"/>
                  </a:cubicBezTo>
                  <a:cubicBezTo>
                    <a:pt x="12482" y="1869"/>
                    <a:pt x="14582" y="1562"/>
                    <a:pt x="16588" y="1232"/>
                  </a:cubicBezTo>
                  <a:cubicBezTo>
                    <a:pt x="18835" y="898"/>
                    <a:pt x="21144" y="543"/>
                    <a:pt x="23457" y="543"/>
                  </a:cubicBezTo>
                  <a:close/>
                  <a:moveTo>
                    <a:pt x="23478" y="1"/>
                  </a:moveTo>
                  <a:cubicBezTo>
                    <a:pt x="21142" y="1"/>
                    <a:pt x="18811" y="357"/>
                    <a:pt x="16564" y="713"/>
                  </a:cubicBezTo>
                  <a:cubicBezTo>
                    <a:pt x="14512" y="1019"/>
                    <a:pt x="12388" y="1373"/>
                    <a:pt x="10430" y="2105"/>
                  </a:cubicBezTo>
                  <a:cubicBezTo>
                    <a:pt x="6371" y="3638"/>
                    <a:pt x="2997" y="6824"/>
                    <a:pt x="95" y="9702"/>
                  </a:cubicBezTo>
                  <a:cubicBezTo>
                    <a:pt x="1" y="9750"/>
                    <a:pt x="1" y="9867"/>
                    <a:pt x="48" y="9962"/>
                  </a:cubicBezTo>
                  <a:cubicBezTo>
                    <a:pt x="71" y="10033"/>
                    <a:pt x="119" y="10080"/>
                    <a:pt x="189" y="10103"/>
                  </a:cubicBezTo>
                  <a:cubicBezTo>
                    <a:pt x="205" y="10103"/>
                    <a:pt x="221" y="10114"/>
                    <a:pt x="250" y="10114"/>
                  </a:cubicBezTo>
                  <a:cubicBezTo>
                    <a:pt x="265" y="10114"/>
                    <a:pt x="284" y="10111"/>
                    <a:pt x="307" y="10103"/>
                  </a:cubicBezTo>
                  <a:cubicBezTo>
                    <a:pt x="485" y="10097"/>
                    <a:pt x="662" y="10094"/>
                    <a:pt x="840" y="10094"/>
                  </a:cubicBezTo>
                  <a:cubicBezTo>
                    <a:pt x="2578" y="10094"/>
                    <a:pt x="4333" y="10391"/>
                    <a:pt x="6088" y="10670"/>
                  </a:cubicBezTo>
                  <a:cubicBezTo>
                    <a:pt x="7834" y="10948"/>
                    <a:pt x="9630" y="11226"/>
                    <a:pt x="11423" y="11226"/>
                  </a:cubicBezTo>
                  <a:cubicBezTo>
                    <a:pt x="12370" y="11226"/>
                    <a:pt x="13315" y="11148"/>
                    <a:pt x="14252" y="10953"/>
                  </a:cubicBezTo>
                  <a:cubicBezTo>
                    <a:pt x="16116" y="10552"/>
                    <a:pt x="17815" y="9726"/>
                    <a:pt x="19467" y="8900"/>
                  </a:cubicBezTo>
                  <a:cubicBezTo>
                    <a:pt x="20269" y="8499"/>
                    <a:pt x="21095" y="8098"/>
                    <a:pt x="21921" y="7744"/>
                  </a:cubicBezTo>
                  <a:cubicBezTo>
                    <a:pt x="24701" y="6566"/>
                    <a:pt x="27722" y="5974"/>
                    <a:pt x="30741" y="5974"/>
                  </a:cubicBezTo>
                  <a:cubicBezTo>
                    <a:pt x="33410" y="5974"/>
                    <a:pt x="36077" y="6437"/>
                    <a:pt x="38579" y="7366"/>
                  </a:cubicBezTo>
                  <a:cubicBezTo>
                    <a:pt x="38601" y="7372"/>
                    <a:pt x="38625" y="7375"/>
                    <a:pt x="38649" y="7375"/>
                  </a:cubicBezTo>
                  <a:cubicBezTo>
                    <a:pt x="38726" y="7375"/>
                    <a:pt x="38808" y="7344"/>
                    <a:pt x="38862" y="7272"/>
                  </a:cubicBezTo>
                  <a:cubicBezTo>
                    <a:pt x="38909" y="7178"/>
                    <a:pt x="38886" y="7060"/>
                    <a:pt x="38815" y="6989"/>
                  </a:cubicBezTo>
                  <a:cubicBezTo>
                    <a:pt x="34992" y="2765"/>
                    <a:pt x="29424" y="170"/>
                    <a:pt x="23903" y="5"/>
                  </a:cubicBezTo>
                  <a:cubicBezTo>
                    <a:pt x="23761" y="2"/>
                    <a:pt x="23619" y="1"/>
                    <a:pt x="23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8"/>
            <p:cNvSpPr/>
            <p:nvPr/>
          </p:nvSpPr>
          <p:spPr>
            <a:xfrm>
              <a:off x="1031142" y="3831245"/>
              <a:ext cx="316978" cy="613840"/>
            </a:xfrm>
            <a:custGeom>
              <a:avLst/>
              <a:gdLst/>
              <a:ahLst/>
              <a:cxnLst/>
              <a:rect l="l" t="t" r="r" b="b"/>
              <a:pathLst>
                <a:path w="14512" h="28103" extrusionOk="0">
                  <a:moveTo>
                    <a:pt x="472" y="496"/>
                  </a:moveTo>
                  <a:cubicBezTo>
                    <a:pt x="2431" y="991"/>
                    <a:pt x="4295" y="2502"/>
                    <a:pt x="5545" y="4696"/>
                  </a:cubicBezTo>
                  <a:cubicBezTo>
                    <a:pt x="6772" y="6819"/>
                    <a:pt x="7362" y="9273"/>
                    <a:pt x="7881" y="11444"/>
                  </a:cubicBezTo>
                  <a:lnTo>
                    <a:pt x="7905" y="11539"/>
                  </a:lnTo>
                  <a:cubicBezTo>
                    <a:pt x="8471" y="13827"/>
                    <a:pt x="9061" y="16234"/>
                    <a:pt x="10217" y="18358"/>
                  </a:cubicBezTo>
                  <a:cubicBezTo>
                    <a:pt x="10595" y="19065"/>
                    <a:pt x="11043" y="19726"/>
                    <a:pt x="11491" y="20387"/>
                  </a:cubicBezTo>
                  <a:cubicBezTo>
                    <a:pt x="12010" y="21189"/>
                    <a:pt x="12577" y="22015"/>
                    <a:pt x="12978" y="22864"/>
                  </a:cubicBezTo>
                  <a:cubicBezTo>
                    <a:pt x="13379" y="23667"/>
                    <a:pt x="14157" y="25625"/>
                    <a:pt x="13450" y="27371"/>
                  </a:cubicBezTo>
                  <a:cubicBezTo>
                    <a:pt x="12152" y="25318"/>
                    <a:pt x="10028" y="24044"/>
                    <a:pt x="7975" y="22794"/>
                  </a:cubicBezTo>
                  <a:cubicBezTo>
                    <a:pt x="5899" y="21567"/>
                    <a:pt x="3752" y="20269"/>
                    <a:pt x="2525" y="18192"/>
                  </a:cubicBezTo>
                  <a:cubicBezTo>
                    <a:pt x="1274" y="16116"/>
                    <a:pt x="1156" y="13473"/>
                    <a:pt x="1062" y="11185"/>
                  </a:cubicBezTo>
                  <a:cubicBezTo>
                    <a:pt x="1015" y="9415"/>
                    <a:pt x="897" y="7527"/>
                    <a:pt x="779" y="5687"/>
                  </a:cubicBezTo>
                  <a:cubicBezTo>
                    <a:pt x="661" y="3964"/>
                    <a:pt x="543" y="2195"/>
                    <a:pt x="472" y="496"/>
                  </a:cubicBezTo>
                  <a:close/>
                  <a:moveTo>
                    <a:pt x="307" y="0"/>
                  </a:moveTo>
                  <a:cubicBezTo>
                    <a:pt x="213" y="0"/>
                    <a:pt x="142" y="0"/>
                    <a:pt x="95" y="48"/>
                  </a:cubicBezTo>
                  <a:cubicBezTo>
                    <a:pt x="24" y="95"/>
                    <a:pt x="0" y="166"/>
                    <a:pt x="0" y="236"/>
                  </a:cubicBezTo>
                  <a:cubicBezTo>
                    <a:pt x="71" y="2006"/>
                    <a:pt x="189" y="3894"/>
                    <a:pt x="307" y="5710"/>
                  </a:cubicBezTo>
                  <a:cubicBezTo>
                    <a:pt x="425" y="7551"/>
                    <a:pt x="543" y="9439"/>
                    <a:pt x="590" y="11208"/>
                  </a:cubicBezTo>
                  <a:cubicBezTo>
                    <a:pt x="685" y="13568"/>
                    <a:pt x="779" y="16258"/>
                    <a:pt x="2100" y="18476"/>
                  </a:cubicBezTo>
                  <a:cubicBezTo>
                    <a:pt x="3398" y="20623"/>
                    <a:pt x="5616" y="21944"/>
                    <a:pt x="7740" y="23218"/>
                  </a:cubicBezTo>
                  <a:cubicBezTo>
                    <a:pt x="9887" y="24516"/>
                    <a:pt x="12105" y="25837"/>
                    <a:pt x="13284" y="27984"/>
                  </a:cubicBezTo>
                  <a:cubicBezTo>
                    <a:pt x="13308" y="28055"/>
                    <a:pt x="13379" y="28079"/>
                    <a:pt x="13426" y="28102"/>
                  </a:cubicBezTo>
                  <a:cubicBezTo>
                    <a:pt x="13426" y="28102"/>
                    <a:pt x="13450" y="28102"/>
                    <a:pt x="13520" y="28079"/>
                  </a:cubicBezTo>
                  <a:cubicBezTo>
                    <a:pt x="13591" y="28079"/>
                    <a:pt x="13686" y="28055"/>
                    <a:pt x="13709" y="27961"/>
                  </a:cubicBezTo>
                  <a:cubicBezTo>
                    <a:pt x="14511" y="26522"/>
                    <a:pt x="14393" y="24563"/>
                    <a:pt x="13450" y="22628"/>
                  </a:cubicBezTo>
                  <a:cubicBezTo>
                    <a:pt x="13048" y="21732"/>
                    <a:pt x="12459" y="20882"/>
                    <a:pt x="11916" y="20080"/>
                  </a:cubicBezTo>
                  <a:cubicBezTo>
                    <a:pt x="11468" y="19467"/>
                    <a:pt x="11043" y="18782"/>
                    <a:pt x="10642" y="18098"/>
                  </a:cubicBezTo>
                  <a:cubicBezTo>
                    <a:pt x="9533" y="16045"/>
                    <a:pt x="8943" y="13686"/>
                    <a:pt x="8400" y="11421"/>
                  </a:cubicBezTo>
                  <a:lnTo>
                    <a:pt x="8377" y="11326"/>
                  </a:lnTo>
                  <a:cubicBezTo>
                    <a:pt x="7857" y="9132"/>
                    <a:pt x="7268" y="6631"/>
                    <a:pt x="5993" y="4460"/>
                  </a:cubicBezTo>
                  <a:cubicBezTo>
                    <a:pt x="4578" y="2053"/>
                    <a:pt x="2501" y="449"/>
                    <a:pt x="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8"/>
            <p:cNvSpPr/>
            <p:nvPr/>
          </p:nvSpPr>
          <p:spPr>
            <a:xfrm>
              <a:off x="1239344" y="3727996"/>
              <a:ext cx="705578" cy="267833"/>
            </a:xfrm>
            <a:custGeom>
              <a:avLst/>
              <a:gdLst/>
              <a:ahLst/>
              <a:cxnLst/>
              <a:rect l="l" t="t" r="r" b="b"/>
              <a:pathLst>
                <a:path w="32303" h="12262" extrusionOk="0">
                  <a:moveTo>
                    <a:pt x="31359" y="1589"/>
                  </a:moveTo>
                  <a:lnTo>
                    <a:pt x="31359" y="1589"/>
                  </a:lnTo>
                  <a:cubicBezTo>
                    <a:pt x="30108" y="4916"/>
                    <a:pt x="27607" y="7748"/>
                    <a:pt x="24328" y="9470"/>
                  </a:cubicBezTo>
                  <a:cubicBezTo>
                    <a:pt x="21408" y="11053"/>
                    <a:pt x="17896" y="11884"/>
                    <a:pt x="14059" y="11884"/>
                  </a:cubicBezTo>
                  <a:cubicBezTo>
                    <a:pt x="13493" y="11884"/>
                    <a:pt x="12920" y="11866"/>
                    <a:pt x="12341" y="11830"/>
                  </a:cubicBezTo>
                  <a:cubicBezTo>
                    <a:pt x="8377" y="11594"/>
                    <a:pt x="4555" y="10367"/>
                    <a:pt x="827" y="9116"/>
                  </a:cubicBezTo>
                  <a:cubicBezTo>
                    <a:pt x="7197" y="5766"/>
                    <a:pt x="14370" y="3996"/>
                    <a:pt x="21590" y="3949"/>
                  </a:cubicBezTo>
                  <a:lnTo>
                    <a:pt x="22676" y="3949"/>
                  </a:lnTo>
                  <a:cubicBezTo>
                    <a:pt x="23109" y="3962"/>
                    <a:pt x="23545" y="3971"/>
                    <a:pt x="23981" y="3971"/>
                  </a:cubicBezTo>
                  <a:cubicBezTo>
                    <a:pt x="25135" y="3971"/>
                    <a:pt x="26295" y="3905"/>
                    <a:pt x="27442" y="3666"/>
                  </a:cubicBezTo>
                  <a:cubicBezTo>
                    <a:pt x="29047" y="3312"/>
                    <a:pt x="30415" y="2580"/>
                    <a:pt x="31359" y="1589"/>
                  </a:cubicBezTo>
                  <a:close/>
                  <a:moveTo>
                    <a:pt x="32035" y="0"/>
                  </a:moveTo>
                  <a:cubicBezTo>
                    <a:pt x="31947" y="0"/>
                    <a:pt x="31867" y="35"/>
                    <a:pt x="31831" y="126"/>
                  </a:cubicBezTo>
                  <a:cubicBezTo>
                    <a:pt x="31052" y="1589"/>
                    <a:pt x="29448" y="2722"/>
                    <a:pt x="27348" y="3170"/>
                  </a:cubicBezTo>
                  <a:cubicBezTo>
                    <a:pt x="26165" y="3410"/>
                    <a:pt x="24940" y="3462"/>
                    <a:pt x="23728" y="3462"/>
                  </a:cubicBezTo>
                  <a:cubicBezTo>
                    <a:pt x="23391" y="3462"/>
                    <a:pt x="23056" y="3458"/>
                    <a:pt x="22723" y="3453"/>
                  </a:cubicBezTo>
                  <a:lnTo>
                    <a:pt x="21590" y="3453"/>
                  </a:lnTo>
                  <a:cubicBezTo>
                    <a:pt x="14087" y="3477"/>
                    <a:pt x="6702" y="5365"/>
                    <a:pt x="119" y="8951"/>
                  </a:cubicBezTo>
                  <a:cubicBezTo>
                    <a:pt x="24" y="8998"/>
                    <a:pt x="1" y="9093"/>
                    <a:pt x="1" y="9187"/>
                  </a:cubicBezTo>
                  <a:cubicBezTo>
                    <a:pt x="1" y="9258"/>
                    <a:pt x="48" y="9352"/>
                    <a:pt x="142" y="9376"/>
                  </a:cubicBezTo>
                  <a:cubicBezTo>
                    <a:pt x="2384" y="10154"/>
                    <a:pt x="4649" y="10933"/>
                    <a:pt x="6985" y="11476"/>
                  </a:cubicBezTo>
                  <a:cubicBezTo>
                    <a:pt x="8731" y="11900"/>
                    <a:pt x="10501" y="12207"/>
                    <a:pt x="12294" y="12207"/>
                  </a:cubicBezTo>
                  <a:cubicBezTo>
                    <a:pt x="12885" y="12243"/>
                    <a:pt x="13469" y="12262"/>
                    <a:pt x="14047" y="12262"/>
                  </a:cubicBezTo>
                  <a:cubicBezTo>
                    <a:pt x="17972" y="12262"/>
                    <a:pt x="21581" y="11428"/>
                    <a:pt x="24563" y="9824"/>
                  </a:cubicBezTo>
                  <a:cubicBezTo>
                    <a:pt x="28433" y="7795"/>
                    <a:pt x="31241" y="4279"/>
                    <a:pt x="32279" y="268"/>
                  </a:cubicBezTo>
                  <a:cubicBezTo>
                    <a:pt x="32303" y="197"/>
                    <a:pt x="32232" y="32"/>
                    <a:pt x="32114" y="8"/>
                  </a:cubicBezTo>
                  <a:cubicBezTo>
                    <a:pt x="32087" y="3"/>
                    <a:pt x="32061" y="0"/>
                    <a:pt x="32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8"/>
            <p:cNvSpPr/>
            <p:nvPr/>
          </p:nvSpPr>
          <p:spPr>
            <a:xfrm>
              <a:off x="1324901" y="3987572"/>
              <a:ext cx="562816" cy="653353"/>
            </a:xfrm>
            <a:custGeom>
              <a:avLst/>
              <a:gdLst/>
              <a:ahLst/>
              <a:cxnLst/>
              <a:rect l="l" t="t" r="r" b="b"/>
              <a:pathLst>
                <a:path w="25767" h="29912" extrusionOk="0">
                  <a:moveTo>
                    <a:pt x="567" y="606"/>
                  </a:moveTo>
                  <a:lnTo>
                    <a:pt x="567" y="606"/>
                  </a:lnTo>
                  <a:cubicBezTo>
                    <a:pt x="2242" y="1432"/>
                    <a:pt x="3351" y="3013"/>
                    <a:pt x="4460" y="4688"/>
                  </a:cubicBezTo>
                  <a:cubicBezTo>
                    <a:pt x="5498" y="6198"/>
                    <a:pt x="6560" y="7732"/>
                    <a:pt x="8047" y="8747"/>
                  </a:cubicBezTo>
                  <a:cubicBezTo>
                    <a:pt x="9179" y="9478"/>
                    <a:pt x="10500" y="9903"/>
                    <a:pt x="11775" y="10280"/>
                  </a:cubicBezTo>
                  <a:cubicBezTo>
                    <a:pt x="12270" y="10422"/>
                    <a:pt x="12813" y="10611"/>
                    <a:pt x="13308" y="10776"/>
                  </a:cubicBezTo>
                  <a:cubicBezTo>
                    <a:pt x="16989" y="12097"/>
                    <a:pt x="20269" y="14811"/>
                    <a:pt x="22275" y="18185"/>
                  </a:cubicBezTo>
                  <a:cubicBezTo>
                    <a:pt x="24162" y="21370"/>
                    <a:pt x="25059" y="25075"/>
                    <a:pt x="24776" y="28543"/>
                  </a:cubicBezTo>
                  <a:cubicBezTo>
                    <a:pt x="23289" y="24296"/>
                    <a:pt x="20057" y="20686"/>
                    <a:pt x="16022" y="18751"/>
                  </a:cubicBezTo>
                  <a:cubicBezTo>
                    <a:pt x="14842" y="18185"/>
                    <a:pt x="13544" y="17736"/>
                    <a:pt x="12317" y="17288"/>
                  </a:cubicBezTo>
                  <a:cubicBezTo>
                    <a:pt x="10099" y="16533"/>
                    <a:pt x="7811" y="15731"/>
                    <a:pt x="6041" y="14197"/>
                  </a:cubicBezTo>
                  <a:cubicBezTo>
                    <a:pt x="3681" y="12168"/>
                    <a:pt x="2596" y="9030"/>
                    <a:pt x="1912" y="6529"/>
                  </a:cubicBezTo>
                  <a:cubicBezTo>
                    <a:pt x="1393" y="4594"/>
                    <a:pt x="992" y="2588"/>
                    <a:pt x="567" y="606"/>
                  </a:cubicBezTo>
                  <a:close/>
                  <a:moveTo>
                    <a:pt x="258" y="1"/>
                  </a:moveTo>
                  <a:cubicBezTo>
                    <a:pt x="210" y="1"/>
                    <a:pt x="160" y="12"/>
                    <a:pt x="119" y="40"/>
                  </a:cubicBezTo>
                  <a:cubicBezTo>
                    <a:pt x="48" y="111"/>
                    <a:pt x="1" y="182"/>
                    <a:pt x="48" y="276"/>
                  </a:cubicBezTo>
                  <a:cubicBezTo>
                    <a:pt x="449" y="2376"/>
                    <a:pt x="897" y="4547"/>
                    <a:pt x="1487" y="6670"/>
                  </a:cubicBezTo>
                  <a:cubicBezTo>
                    <a:pt x="2195" y="9219"/>
                    <a:pt x="3304" y="12428"/>
                    <a:pt x="5758" y="14575"/>
                  </a:cubicBezTo>
                  <a:cubicBezTo>
                    <a:pt x="7598" y="16179"/>
                    <a:pt x="9911" y="17005"/>
                    <a:pt x="12199" y="17760"/>
                  </a:cubicBezTo>
                  <a:cubicBezTo>
                    <a:pt x="13403" y="18185"/>
                    <a:pt x="14677" y="18610"/>
                    <a:pt x="15857" y="19176"/>
                  </a:cubicBezTo>
                  <a:cubicBezTo>
                    <a:pt x="20104" y="21229"/>
                    <a:pt x="23407" y="25169"/>
                    <a:pt x="24658" y="29723"/>
                  </a:cubicBezTo>
                  <a:cubicBezTo>
                    <a:pt x="24705" y="29794"/>
                    <a:pt x="24752" y="29864"/>
                    <a:pt x="24846" y="29888"/>
                  </a:cubicBezTo>
                  <a:cubicBezTo>
                    <a:pt x="24846" y="29888"/>
                    <a:pt x="24870" y="29888"/>
                    <a:pt x="24964" y="29912"/>
                  </a:cubicBezTo>
                  <a:cubicBezTo>
                    <a:pt x="25059" y="29912"/>
                    <a:pt x="25130" y="29841"/>
                    <a:pt x="25177" y="29723"/>
                  </a:cubicBezTo>
                  <a:cubicBezTo>
                    <a:pt x="25767" y="25877"/>
                    <a:pt x="24870" y="21583"/>
                    <a:pt x="22723" y="17949"/>
                  </a:cubicBezTo>
                  <a:cubicBezTo>
                    <a:pt x="20646" y="14457"/>
                    <a:pt x="17320" y="11696"/>
                    <a:pt x="13521" y="10328"/>
                  </a:cubicBezTo>
                  <a:cubicBezTo>
                    <a:pt x="12978" y="10162"/>
                    <a:pt x="12459" y="9974"/>
                    <a:pt x="11963" y="9832"/>
                  </a:cubicBezTo>
                  <a:cubicBezTo>
                    <a:pt x="10713" y="9455"/>
                    <a:pt x="9439" y="9077"/>
                    <a:pt x="8353" y="8369"/>
                  </a:cubicBezTo>
                  <a:cubicBezTo>
                    <a:pt x="6914" y="7425"/>
                    <a:pt x="5899" y="5915"/>
                    <a:pt x="4908" y="4476"/>
                  </a:cubicBezTo>
                  <a:cubicBezTo>
                    <a:pt x="3658" y="2706"/>
                    <a:pt x="2407" y="842"/>
                    <a:pt x="355" y="16"/>
                  </a:cubicBezTo>
                  <a:cubicBezTo>
                    <a:pt x="325" y="7"/>
                    <a:pt x="292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8"/>
            <p:cNvSpPr/>
            <p:nvPr/>
          </p:nvSpPr>
          <p:spPr>
            <a:xfrm>
              <a:off x="1676915" y="3696936"/>
              <a:ext cx="528283" cy="429445"/>
            </a:xfrm>
            <a:custGeom>
              <a:avLst/>
              <a:gdLst/>
              <a:ahLst/>
              <a:cxnLst/>
              <a:rect l="l" t="t" r="r" b="b"/>
              <a:pathLst>
                <a:path w="24186" h="19661" extrusionOk="0">
                  <a:moveTo>
                    <a:pt x="23619" y="911"/>
                  </a:moveTo>
                  <a:lnTo>
                    <a:pt x="23619" y="911"/>
                  </a:lnTo>
                  <a:cubicBezTo>
                    <a:pt x="23124" y="4238"/>
                    <a:pt x="21779" y="7565"/>
                    <a:pt x="19820" y="10609"/>
                  </a:cubicBezTo>
                  <a:cubicBezTo>
                    <a:pt x="17579" y="14030"/>
                    <a:pt x="14653" y="16579"/>
                    <a:pt x="11350" y="17971"/>
                  </a:cubicBezTo>
                  <a:cubicBezTo>
                    <a:pt x="9404" y="18774"/>
                    <a:pt x="7403" y="19184"/>
                    <a:pt x="5483" y="19184"/>
                  </a:cubicBezTo>
                  <a:cubicBezTo>
                    <a:pt x="4074" y="19184"/>
                    <a:pt x="2708" y="18963"/>
                    <a:pt x="1439" y="18513"/>
                  </a:cubicBezTo>
                  <a:cubicBezTo>
                    <a:pt x="4177" y="18325"/>
                    <a:pt x="6866" y="17027"/>
                    <a:pt x="8636" y="14998"/>
                  </a:cubicBezTo>
                  <a:cubicBezTo>
                    <a:pt x="9533" y="13959"/>
                    <a:pt x="10193" y="12756"/>
                    <a:pt x="10878" y="11600"/>
                  </a:cubicBezTo>
                  <a:cubicBezTo>
                    <a:pt x="11562" y="10420"/>
                    <a:pt x="12246" y="9240"/>
                    <a:pt x="13119" y="8249"/>
                  </a:cubicBezTo>
                  <a:cubicBezTo>
                    <a:pt x="14606" y="6574"/>
                    <a:pt x="16635" y="5418"/>
                    <a:pt x="18570" y="4333"/>
                  </a:cubicBezTo>
                  <a:cubicBezTo>
                    <a:pt x="20339" y="3342"/>
                    <a:pt x="22180" y="2327"/>
                    <a:pt x="23619" y="911"/>
                  </a:cubicBezTo>
                  <a:close/>
                  <a:moveTo>
                    <a:pt x="23934" y="1"/>
                  </a:moveTo>
                  <a:cubicBezTo>
                    <a:pt x="23869" y="1"/>
                    <a:pt x="23806" y="17"/>
                    <a:pt x="23761" y="62"/>
                  </a:cubicBezTo>
                  <a:cubicBezTo>
                    <a:pt x="22298" y="1714"/>
                    <a:pt x="20292" y="2846"/>
                    <a:pt x="18334" y="3931"/>
                  </a:cubicBezTo>
                  <a:cubicBezTo>
                    <a:pt x="16375" y="5064"/>
                    <a:pt x="14299" y="6197"/>
                    <a:pt x="12765" y="7943"/>
                  </a:cubicBezTo>
                  <a:cubicBezTo>
                    <a:pt x="11845" y="8981"/>
                    <a:pt x="11184" y="10184"/>
                    <a:pt x="10500" y="11364"/>
                  </a:cubicBezTo>
                  <a:cubicBezTo>
                    <a:pt x="9816" y="12497"/>
                    <a:pt x="9132" y="13676"/>
                    <a:pt x="8282" y="14667"/>
                  </a:cubicBezTo>
                  <a:cubicBezTo>
                    <a:pt x="6443" y="16798"/>
                    <a:pt x="3539" y="18076"/>
                    <a:pt x="703" y="18076"/>
                  </a:cubicBezTo>
                  <a:cubicBezTo>
                    <a:pt x="555" y="18076"/>
                    <a:pt x="407" y="18072"/>
                    <a:pt x="260" y="18065"/>
                  </a:cubicBezTo>
                  <a:cubicBezTo>
                    <a:pt x="142" y="18065"/>
                    <a:pt x="47" y="18136"/>
                    <a:pt x="24" y="18254"/>
                  </a:cubicBezTo>
                  <a:cubicBezTo>
                    <a:pt x="0" y="18348"/>
                    <a:pt x="47" y="18443"/>
                    <a:pt x="142" y="18513"/>
                  </a:cubicBezTo>
                  <a:cubicBezTo>
                    <a:pt x="873" y="18867"/>
                    <a:pt x="1628" y="19127"/>
                    <a:pt x="2407" y="19316"/>
                  </a:cubicBezTo>
                  <a:cubicBezTo>
                    <a:pt x="3398" y="19545"/>
                    <a:pt x="4434" y="19660"/>
                    <a:pt x="5490" y="19660"/>
                  </a:cubicBezTo>
                  <a:cubicBezTo>
                    <a:pt x="7477" y="19660"/>
                    <a:pt x="9534" y="19251"/>
                    <a:pt x="11491" y="18419"/>
                  </a:cubicBezTo>
                  <a:cubicBezTo>
                    <a:pt x="14889" y="17003"/>
                    <a:pt x="17909" y="14384"/>
                    <a:pt x="20198" y="10868"/>
                  </a:cubicBezTo>
                  <a:cubicBezTo>
                    <a:pt x="22345" y="7565"/>
                    <a:pt x="23737" y="3908"/>
                    <a:pt x="24185" y="251"/>
                  </a:cubicBezTo>
                  <a:cubicBezTo>
                    <a:pt x="24185" y="156"/>
                    <a:pt x="24115" y="38"/>
                    <a:pt x="24044" y="15"/>
                  </a:cubicBezTo>
                  <a:cubicBezTo>
                    <a:pt x="24009" y="6"/>
                    <a:pt x="23972" y="1"/>
                    <a:pt x="23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8"/>
            <p:cNvSpPr/>
            <p:nvPr/>
          </p:nvSpPr>
          <p:spPr>
            <a:xfrm>
              <a:off x="1726388" y="4110764"/>
              <a:ext cx="633935" cy="507292"/>
            </a:xfrm>
            <a:custGeom>
              <a:avLst/>
              <a:gdLst/>
              <a:ahLst/>
              <a:cxnLst/>
              <a:rect l="l" t="t" r="r" b="b"/>
              <a:pathLst>
                <a:path w="29023" h="23225" extrusionOk="0">
                  <a:moveTo>
                    <a:pt x="1794" y="889"/>
                  </a:moveTo>
                  <a:cubicBezTo>
                    <a:pt x="9792" y="3107"/>
                    <a:pt x="17178" y="8416"/>
                    <a:pt x="21779" y="15282"/>
                  </a:cubicBezTo>
                  <a:lnTo>
                    <a:pt x="22557" y="16532"/>
                  </a:lnTo>
                  <a:cubicBezTo>
                    <a:pt x="23973" y="18727"/>
                    <a:pt x="25460" y="20968"/>
                    <a:pt x="27607" y="22549"/>
                  </a:cubicBezTo>
                  <a:cubicBezTo>
                    <a:pt x="18475" y="20709"/>
                    <a:pt x="10123" y="14645"/>
                    <a:pt x="5640" y="6457"/>
                  </a:cubicBezTo>
                  <a:cubicBezTo>
                    <a:pt x="5451" y="6127"/>
                    <a:pt x="5286" y="5797"/>
                    <a:pt x="5097" y="5466"/>
                  </a:cubicBezTo>
                  <a:cubicBezTo>
                    <a:pt x="4625" y="4570"/>
                    <a:pt x="4153" y="3649"/>
                    <a:pt x="3563" y="2800"/>
                  </a:cubicBezTo>
                  <a:cubicBezTo>
                    <a:pt x="3044" y="1998"/>
                    <a:pt x="2407" y="1384"/>
                    <a:pt x="1794" y="889"/>
                  </a:cubicBezTo>
                  <a:close/>
                  <a:moveTo>
                    <a:pt x="230" y="1"/>
                  </a:moveTo>
                  <a:cubicBezTo>
                    <a:pt x="134" y="1"/>
                    <a:pt x="42" y="64"/>
                    <a:pt x="24" y="157"/>
                  </a:cubicBezTo>
                  <a:cubicBezTo>
                    <a:pt x="0" y="275"/>
                    <a:pt x="48" y="393"/>
                    <a:pt x="189" y="440"/>
                  </a:cubicBezTo>
                  <a:cubicBezTo>
                    <a:pt x="1298" y="889"/>
                    <a:pt x="2313" y="1738"/>
                    <a:pt x="3209" y="3036"/>
                  </a:cubicBezTo>
                  <a:cubicBezTo>
                    <a:pt x="3776" y="3862"/>
                    <a:pt x="4247" y="4782"/>
                    <a:pt x="4719" y="5679"/>
                  </a:cubicBezTo>
                  <a:cubicBezTo>
                    <a:pt x="4908" y="5985"/>
                    <a:pt x="5073" y="6339"/>
                    <a:pt x="5262" y="6670"/>
                  </a:cubicBezTo>
                  <a:cubicBezTo>
                    <a:pt x="9580" y="14598"/>
                    <a:pt x="17484" y="20591"/>
                    <a:pt x="26285" y="22714"/>
                  </a:cubicBezTo>
                  <a:cubicBezTo>
                    <a:pt x="27088" y="22927"/>
                    <a:pt x="27914" y="23092"/>
                    <a:pt x="28739" y="23210"/>
                  </a:cubicBezTo>
                  <a:cubicBezTo>
                    <a:pt x="28765" y="23220"/>
                    <a:pt x="28790" y="23225"/>
                    <a:pt x="28814" y="23225"/>
                  </a:cubicBezTo>
                  <a:cubicBezTo>
                    <a:pt x="28903" y="23225"/>
                    <a:pt x="28980" y="23161"/>
                    <a:pt x="28999" y="23068"/>
                  </a:cubicBezTo>
                  <a:cubicBezTo>
                    <a:pt x="29023" y="22950"/>
                    <a:pt x="28975" y="22832"/>
                    <a:pt x="28881" y="22785"/>
                  </a:cubicBezTo>
                  <a:cubicBezTo>
                    <a:pt x="26262" y="21299"/>
                    <a:pt x="24657" y="18845"/>
                    <a:pt x="22982" y="16249"/>
                  </a:cubicBezTo>
                  <a:cubicBezTo>
                    <a:pt x="22675" y="15848"/>
                    <a:pt x="22416" y="15423"/>
                    <a:pt x="22156" y="15022"/>
                  </a:cubicBezTo>
                  <a:cubicBezTo>
                    <a:pt x="17201" y="7566"/>
                    <a:pt x="9061" y="1951"/>
                    <a:pt x="307" y="16"/>
                  </a:cubicBezTo>
                  <a:cubicBezTo>
                    <a:pt x="282" y="6"/>
                    <a:pt x="256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8"/>
            <p:cNvSpPr/>
            <p:nvPr/>
          </p:nvSpPr>
          <p:spPr>
            <a:xfrm>
              <a:off x="1948002" y="4126753"/>
              <a:ext cx="749897" cy="190641"/>
            </a:xfrm>
            <a:custGeom>
              <a:avLst/>
              <a:gdLst/>
              <a:ahLst/>
              <a:cxnLst/>
              <a:rect l="l" t="t" r="r" b="b"/>
              <a:pathLst>
                <a:path w="34332" h="8728" extrusionOk="0">
                  <a:moveTo>
                    <a:pt x="11534" y="412"/>
                  </a:moveTo>
                  <a:cubicBezTo>
                    <a:pt x="11766" y="412"/>
                    <a:pt x="11996" y="413"/>
                    <a:pt x="12223" y="416"/>
                  </a:cubicBezTo>
                  <a:cubicBezTo>
                    <a:pt x="16729" y="534"/>
                    <a:pt x="20646" y="1360"/>
                    <a:pt x="23902" y="2870"/>
                  </a:cubicBezTo>
                  <a:cubicBezTo>
                    <a:pt x="25106" y="3436"/>
                    <a:pt x="26262" y="4144"/>
                    <a:pt x="27394" y="4781"/>
                  </a:cubicBezTo>
                  <a:cubicBezTo>
                    <a:pt x="29235" y="5843"/>
                    <a:pt x="31122" y="6952"/>
                    <a:pt x="33152" y="7566"/>
                  </a:cubicBezTo>
                  <a:cubicBezTo>
                    <a:pt x="31073" y="8038"/>
                    <a:pt x="28879" y="8275"/>
                    <a:pt x="26580" y="8275"/>
                  </a:cubicBezTo>
                  <a:cubicBezTo>
                    <a:pt x="23478" y="8275"/>
                    <a:pt x="20185" y="7843"/>
                    <a:pt x="16729" y="6976"/>
                  </a:cubicBezTo>
                  <a:cubicBezTo>
                    <a:pt x="14181" y="6315"/>
                    <a:pt x="11444" y="5442"/>
                    <a:pt x="8377" y="4262"/>
                  </a:cubicBezTo>
                  <a:cubicBezTo>
                    <a:pt x="7173" y="3790"/>
                    <a:pt x="5876" y="3295"/>
                    <a:pt x="4365" y="2634"/>
                  </a:cubicBezTo>
                  <a:cubicBezTo>
                    <a:pt x="3988" y="2493"/>
                    <a:pt x="3563" y="2304"/>
                    <a:pt x="3162" y="2162"/>
                  </a:cubicBezTo>
                  <a:cubicBezTo>
                    <a:pt x="2360" y="1832"/>
                    <a:pt x="1534" y="1549"/>
                    <a:pt x="803" y="1124"/>
                  </a:cubicBezTo>
                  <a:cubicBezTo>
                    <a:pt x="1251" y="1006"/>
                    <a:pt x="1841" y="983"/>
                    <a:pt x="2313" y="983"/>
                  </a:cubicBezTo>
                  <a:cubicBezTo>
                    <a:pt x="2596" y="959"/>
                    <a:pt x="2855" y="959"/>
                    <a:pt x="3091" y="935"/>
                  </a:cubicBezTo>
                  <a:cubicBezTo>
                    <a:pt x="4318" y="817"/>
                    <a:pt x="5286" y="699"/>
                    <a:pt x="6206" y="629"/>
                  </a:cubicBezTo>
                  <a:cubicBezTo>
                    <a:pt x="8167" y="484"/>
                    <a:pt x="9912" y="412"/>
                    <a:pt x="11534" y="412"/>
                  </a:cubicBezTo>
                  <a:close/>
                  <a:moveTo>
                    <a:pt x="11102" y="1"/>
                  </a:moveTo>
                  <a:cubicBezTo>
                    <a:pt x="9592" y="1"/>
                    <a:pt x="7980" y="72"/>
                    <a:pt x="6159" y="204"/>
                  </a:cubicBezTo>
                  <a:cubicBezTo>
                    <a:pt x="5262" y="298"/>
                    <a:pt x="4247" y="393"/>
                    <a:pt x="3068" y="511"/>
                  </a:cubicBezTo>
                  <a:cubicBezTo>
                    <a:pt x="2832" y="511"/>
                    <a:pt x="2572" y="534"/>
                    <a:pt x="2313" y="534"/>
                  </a:cubicBezTo>
                  <a:cubicBezTo>
                    <a:pt x="1534" y="558"/>
                    <a:pt x="661" y="605"/>
                    <a:pt x="118" y="912"/>
                  </a:cubicBezTo>
                  <a:cubicBezTo>
                    <a:pt x="71" y="983"/>
                    <a:pt x="0" y="1030"/>
                    <a:pt x="0" y="1124"/>
                  </a:cubicBezTo>
                  <a:cubicBezTo>
                    <a:pt x="0" y="1219"/>
                    <a:pt x="71" y="1313"/>
                    <a:pt x="118" y="1336"/>
                  </a:cubicBezTo>
                  <a:cubicBezTo>
                    <a:pt x="968" y="1856"/>
                    <a:pt x="2006" y="2257"/>
                    <a:pt x="2973" y="2634"/>
                  </a:cubicBezTo>
                  <a:cubicBezTo>
                    <a:pt x="3398" y="2776"/>
                    <a:pt x="3776" y="2965"/>
                    <a:pt x="4153" y="3106"/>
                  </a:cubicBezTo>
                  <a:cubicBezTo>
                    <a:pt x="5663" y="3720"/>
                    <a:pt x="6961" y="4262"/>
                    <a:pt x="8164" y="4734"/>
                  </a:cubicBezTo>
                  <a:cubicBezTo>
                    <a:pt x="11279" y="5914"/>
                    <a:pt x="14016" y="6787"/>
                    <a:pt x="16588" y="7448"/>
                  </a:cubicBezTo>
                  <a:cubicBezTo>
                    <a:pt x="16659" y="7448"/>
                    <a:pt x="16777" y="7471"/>
                    <a:pt x="16871" y="7495"/>
                  </a:cubicBezTo>
                  <a:cubicBezTo>
                    <a:pt x="20295" y="8319"/>
                    <a:pt x="23549" y="8728"/>
                    <a:pt x="26626" y="8728"/>
                  </a:cubicBezTo>
                  <a:cubicBezTo>
                    <a:pt x="29272" y="8728"/>
                    <a:pt x="31787" y="8425"/>
                    <a:pt x="34166" y="7825"/>
                  </a:cubicBezTo>
                  <a:cubicBezTo>
                    <a:pt x="34284" y="7802"/>
                    <a:pt x="34331" y="7707"/>
                    <a:pt x="34331" y="7589"/>
                  </a:cubicBezTo>
                  <a:cubicBezTo>
                    <a:pt x="34331" y="7471"/>
                    <a:pt x="34284" y="7377"/>
                    <a:pt x="34166" y="7353"/>
                  </a:cubicBezTo>
                  <a:cubicBezTo>
                    <a:pt x="31830" y="6811"/>
                    <a:pt x="29707" y="5584"/>
                    <a:pt x="27630" y="4404"/>
                  </a:cubicBezTo>
                  <a:cubicBezTo>
                    <a:pt x="26498" y="3743"/>
                    <a:pt x="25318" y="3035"/>
                    <a:pt x="24091" y="2493"/>
                  </a:cubicBezTo>
                  <a:cubicBezTo>
                    <a:pt x="20788" y="959"/>
                    <a:pt x="16777" y="133"/>
                    <a:pt x="12246" y="15"/>
                  </a:cubicBezTo>
                  <a:cubicBezTo>
                    <a:pt x="11870" y="6"/>
                    <a:pt x="11490" y="1"/>
                    <a:pt x="11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8"/>
            <p:cNvSpPr/>
            <p:nvPr/>
          </p:nvSpPr>
          <p:spPr>
            <a:xfrm>
              <a:off x="872390" y="3798263"/>
              <a:ext cx="1094702" cy="369116"/>
            </a:xfrm>
            <a:custGeom>
              <a:avLst/>
              <a:gdLst/>
              <a:ahLst/>
              <a:cxnLst/>
              <a:rect l="l" t="t" r="r" b="b"/>
              <a:pathLst>
                <a:path w="50118" h="16899" extrusionOk="0">
                  <a:moveTo>
                    <a:pt x="237" y="0"/>
                  </a:moveTo>
                  <a:cubicBezTo>
                    <a:pt x="119" y="0"/>
                    <a:pt x="1" y="118"/>
                    <a:pt x="1" y="236"/>
                  </a:cubicBezTo>
                  <a:cubicBezTo>
                    <a:pt x="1" y="354"/>
                    <a:pt x="119" y="472"/>
                    <a:pt x="237" y="472"/>
                  </a:cubicBezTo>
                  <a:cubicBezTo>
                    <a:pt x="4744" y="590"/>
                    <a:pt x="8920" y="2431"/>
                    <a:pt x="12082" y="3988"/>
                  </a:cubicBezTo>
                  <a:cubicBezTo>
                    <a:pt x="13379" y="4601"/>
                    <a:pt x="14677" y="5309"/>
                    <a:pt x="15928" y="5994"/>
                  </a:cubicBezTo>
                  <a:cubicBezTo>
                    <a:pt x="18311" y="7291"/>
                    <a:pt x="20765" y="8613"/>
                    <a:pt x="23313" y="9651"/>
                  </a:cubicBezTo>
                  <a:cubicBezTo>
                    <a:pt x="25625" y="10571"/>
                    <a:pt x="28032" y="11279"/>
                    <a:pt x="30368" y="11940"/>
                  </a:cubicBezTo>
                  <a:cubicBezTo>
                    <a:pt x="32562" y="12600"/>
                    <a:pt x="34828" y="13237"/>
                    <a:pt x="36975" y="14110"/>
                  </a:cubicBezTo>
                  <a:cubicBezTo>
                    <a:pt x="37588" y="14346"/>
                    <a:pt x="38225" y="14606"/>
                    <a:pt x="38815" y="14842"/>
                  </a:cubicBezTo>
                  <a:cubicBezTo>
                    <a:pt x="40254" y="15432"/>
                    <a:pt x="41717" y="16045"/>
                    <a:pt x="43251" y="16470"/>
                  </a:cubicBezTo>
                  <a:cubicBezTo>
                    <a:pt x="43345" y="16493"/>
                    <a:pt x="43416" y="16493"/>
                    <a:pt x="43487" y="16517"/>
                  </a:cubicBezTo>
                  <a:cubicBezTo>
                    <a:pt x="44336" y="16732"/>
                    <a:pt x="45348" y="16898"/>
                    <a:pt x="46417" y="16898"/>
                  </a:cubicBezTo>
                  <a:cubicBezTo>
                    <a:pt x="47575" y="16898"/>
                    <a:pt x="48799" y="16703"/>
                    <a:pt x="49952" y="16163"/>
                  </a:cubicBezTo>
                  <a:cubicBezTo>
                    <a:pt x="50070" y="16116"/>
                    <a:pt x="50117" y="15974"/>
                    <a:pt x="50070" y="15856"/>
                  </a:cubicBezTo>
                  <a:cubicBezTo>
                    <a:pt x="50036" y="15771"/>
                    <a:pt x="49940" y="15710"/>
                    <a:pt x="49844" y="15710"/>
                  </a:cubicBezTo>
                  <a:cubicBezTo>
                    <a:pt x="49808" y="15710"/>
                    <a:pt x="49772" y="15719"/>
                    <a:pt x="49740" y="15738"/>
                  </a:cubicBezTo>
                  <a:cubicBezTo>
                    <a:pt x="48654" y="16246"/>
                    <a:pt x="47492" y="16429"/>
                    <a:pt x="46386" y="16429"/>
                  </a:cubicBezTo>
                  <a:cubicBezTo>
                    <a:pt x="45280" y="16429"/>
                    <a:pt x="44230" y="16246"/>
                    <a:pt x="43369" y="16022"/>
                  </a:cubicBezTo>
                  <a:cubicBezTo>
                    <a:pt x="41883" y="15644"/>
                    <a:pt x="40396" y="15031"/>
                    <a:pt x="38980" y="14441"/>
                  </a:cubicBezTo>
                  <a:cubicBezTo>
                    <a:pt x="38390" y="14205"/>
                    <a:pt x="37777" y="13922"/>
                    <a:pt x="37163" y="13686"/>
                  </a:cubicBezTo>
                  <a:cubicBezTo>
                    <a:pt x="34969" y="12836"/>
                    <a:pt x="32704" y="12199"/>
                    <a:pt x="30486" y="11538"/>
                  </a:cubicBezTo>
                  <a:cubicBezTo>
                    <a:pt x="28150" y="10854"/>
                    <a:pt x="25767" y="10146"/>
                    <a:pt x="23502" y="9250"/>
                  </a:cubicBezTo>
                  <a:cubicBezTo>
                    <a:pt x="20954" y="8211"/>
                    <a:pt x="18523" y="6890"/>
                    <a:pt x="16164" y="5616"/>
                  </a:cubicBezTo>
                  <a:cubicBezTo>
                    <a:pt x="14890" y="4932"/>
                    <a:pt x="13592" y="4224"/>
                    <a:pt x="12294" y="3587"/>
                  </a:cubicBezTo>
                  <a:cubicBezTo>
                    <a:pt x="9085" y="1982"/>
                    <a:pt x="4838" y="118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8"/>
            <p:cNvSpPr/>
            <p:nvPr/>
          </p:nvSpPr>
          <p:spPr>
            <a:xfrm>
              <a:off x="1027538" y="3650149"/>
              <a:ext cx="798846" cy="166178"/>
            </a:xfrm>
            <a:custGeom>
              <a:avLst/>
              <a:gdLst/>
              <a:ahLst/>
              <a:cxnLst/>
              <a:rect l="l" t="t" r="r" b="b"/>
              <a:pathLst>
                <a:path w="36573" h="7608" extrusionOk="0">
                  <a:moveTo>
                    <a:pt x="22071" y="1"/>
                  </a:moveTo>
                  <a:cubicBezTo>
                    <a:pt x="20503" y="1"/>
                    <a:pt x="18857" y="130"/>
                    <a:pt x="17130" y="387"/>
                  </a:cubicBezTo>
                  <a:cubicBezTo>
                    <a:pt x="10995" y="1331"/>
                    <a:pt x="5073" y="3785"/>
                    <a:pt x="47" y="7466"/>
                  </a:cubicBezTo>
                  <a:cubicBezTo>
                    <a:pt x="0" y="7489"/>
                    <a:pt x="0" y="7560"/>
                    <a:pt x="24" y="7584"/>
                  </a:cubicBezTo>
                  <a:cubicBezTo>
                    <a:pt x="47" y="7607"/>
                    <a:pt x="47" y="7607"/>
                    <a:pt x="71" y="7607"/>
                  </a:cubicBezTo>
                  <a:cubicBezTo>
                    <a:pt x="118" y="7607"/>
                    <a:pt x="142" y="7607"/>
                    <a:pt x="142" y="7584"/>
                  </a:cubicBezTo>
                  <a:cubicBezTo>
                    <a:pt x="5167" y="3926"/>
                    <a:pt x="11019" y="1472"/>
                    <a:pt x="17154" y="529"/>
                  </a:cubicBezTo>
                  <a:cubicBezTo>
                    <a:pt x="18850" y="275"/>
                    <a:pt x="20474" y="145"/>
                    <a:pt x="22018" y="145"/>
                  </a:cubicBezTo>
                  <a:cubicBezTo>
                    <a:pt x="23631" y="145"/>
                    <a:pt x="25158" y="286"/>
                    <a:pt x="26592" y="576"/>
                  </a:cubicBezTo>
                  <a:cubicBezTo>
                    <a:pt x="29754" y="1189"/>
                    <a:pt x="32939" y="2534"/>
                    <a:pt x="36431" y="4752"/>
                  </a:cubicBezTo>
                  <a:cubicBezTo>
                    <a:pt x="36445" y="4759"/>
                    <a:pt x="36457" y="4762"/>
                    <a:pt x="36468" y="4762"/>
                  </a:cubicBezTo>
                  <a:cubicBezTo>
                    <a:pt x="36494" y="4762"/>
                    <a:pt x="36516" y="4745"/>
                    <a:pt x="36549" y="4729"/>
                  </a:cubicBezTo>
                  <a:cubicBezTo>
                    <a:pt x="36573" y="4658"/>
                    <a:pt x="36549" y="4634"/>
                    <a:pt x="36502" y="4611"/>
                  </a:cubicBezTo>
                  <a:cubicBezTo>
                    <a:pt x="33010" y="2416"/>
                    <a:pt x="29777" y="1048"/>
                    <a:pt x="26639" y="411"/>
                  </a:cubicBezTo>
                  <a:cubicBezTo>
                    <a:pt x="25196" y="136"/>
                    <a:pt x="23674" y="1"/>
                    <a:pt x="2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8"/>
            <p:cNvSpPr/>
            <p:nvPr/>
          </p:nvSpPr>
          <p:spPr>
            <a:xfrm>
              <a:off x="1034746" y="3848894"/>
              <a:ext cx="283472" cy="565262"/>
            </a:xfrm>
            <a:custGeom>
              <a:avLst/>
              <a:gdLst/>
              <a:ahLst/>
              <a:cxnLst/>
              <a:rect l="l" t="t" r="r" b="b"/>
              <a:pathLst>
                <a:path w="12978" h="25879" extrusionOk="0">
                  <a:moveTo>
                    <a:pt x="307" y="349"/>
                  </a:moveTo>
                  <a:lnTo>
                    <a:pt x="307" y="349"/>
                  </a:lnTo>
                  <a:cubicBezTo>
                    <a:pt x="3705" y="2732"/>
                    <a:pt x="6135" y="6578"/>
                    <a:pt x="6772" y="10660"/>
                  </a:cubicBezTo>
                  <a:cubicBezTo>
                    <a:pt x="6890" y="11320"/>
                    <a:pt x="6937" y="11981"/>
                    <a:pt x="7008" y="12665"/>
                  </a:cubicBezTo>
                  <a:cubicBezTo>
                    <a:pt x="7150" y="14199"/>
                    <a:pt x="7291" y="15756"/>
                    <a:pt x="7952" y="17172"/>
                  </a:cubicBezTo>
                  <a:cubicBezTo>
                    <a:pt x="8471" y="18305"/>
                    <a:pt x="9273" y="19272"/>
                    <a:pt x="10076" y="20216"/>
                  </a:cubicBezTo>
                  <a:cubicBezTo>
                    <a:pt x="10359" y="20546"/>
                    <a:pt x="10665" y="20900"/>
                    <a:pt x="10925" y="21254"/>
                  </a:cubicBezTo>
                  <a:cubicBezTo>
                    <a:pt x="12081" y="22693"/>
                    <a:pt x="12647" y="24015"/>
                    <a:pt x="12695" y="25242"/>
                  </a:cubicBezTo>
                  <a:cubicBezTo>
                    <a:pt x="12058" y="23236"/>
                    <a:pt x="10288" y="21655"/>
                    <a:pt x="8636" y="20357"/>
                  </a:cubicBezTo>
                  <a:lnTo>
                    <a:pt x="8306" y="20098"/>
                  </a:lnTo>
                  <a:cubicBezTo>
                    <a:pt x="6607" y="18753"/>
                    <a:pt x="4837" y="17361"/>
                    <a:pt x="4035" y="15379"/>
                  </a:cubicBezTo>
                  <a:cubicBezTo>
                    <a:pt x="3540" y="14199"/>
                    <a:pt x="3445" y="12878"/>
                    <a:pt x="3351" y="11580"/>
                  </a:cubicBezTo>
                  <a:lnTo>
                    <a:pt x="3257" y="10613"/>
                  </a:lnTo>
                  <a:cubicBezTo>
                    <a:pt x="2950" y="6885"/>
                    <a:pt x="1888" y="3180"/>
                    <a:pt x="307" y="349"/>
                  </a:cubicBezTo>
                  <a:close/>
                  <a:moveTo>
                    <a:pt x="62" y="1"/>
                  </a:moveTo>
                  <a:cubicBezTo>
                    <a:pt x="48" y="1"/>
                    <a:pt x="36" y="6"/>
                    <a:pt x="24" y="18"/>
                  </a:cubicBezTo>
                  <a:cubicBezTo>
                    <a:pt x="24" y="42"/>
                    <a:pt x="0" y="65"/>
                    <a:pt x="24" y="113"/>
                  </a:cubicBezTo>
                  <a:cubicBezTo>
                    <a:pt x="1652" y="2968"/>
                    <a:pt x="2761" y="6767"/>
                    <a:pt x="3115" y="10613"/>
                  </a:cubicBezTo>
                  <a:lnTo>
                    <a:pt x="3209" y="11580"/>
                  </a:lnTo>
                  <a:cubicBezTo>
                    <a:pt x="3304" y="12878"/>
                    <a:pt x="3375" y="14223"/>
                    <a:pt x="3894" y="15450"/>
                  </a:cubicBezTo>
                  <a:cubicBezTo>
                    <a:pt x="4672" y="17455"/>
                    <a:pt x="6489" y="18871"/>
                    <a:pt x="8188" y="20216"/>
                  </a:cubicBezTo>
                  <a:lnTo>
                    <a:pt x="8518" y="20475"/>
                  </a:lnTo>
                  <a:cubicBezTo>
                    <a:pt x="10288" y="21915"/>
                    <a:pt x="12223" y="23590"/>
                    <a:pt x="12671" y="25832"/>
                  </a:cubicBezTo>
                  <a:cubicBezTo>
                    <a:pt x="12671" y="25855"/>
                    <a:pt x="12695" y="25879"/>
                    <a:pt x="12742" y="25879"/>
                  </a:cubicBezTo>
                  <a:cubicBezTo>
                    <a:pt x="12789" y="25879"/>
                    <a:pt x="12813" y="25855"/>
                    <a:pt x="12813" y="25832"/>
                  </a:cubicBezTo>
                  <a:cubicBezTo>
                    <a:pt x="12978" y="24416"/>
                    <a:pt x="12388" y="22906"/>
                    <a:pt x="11043" y="21207"/>
                  </a:cubicBezTo>
                  <a:cubicBezTo>
                    <a:pt x="10760" y="20829"/>
                    <a:pt x="10500" y="20499"/>
                    <a:pt x="10194" y="20169"/>
                  </a:cubicBezTo>
                  <a:cubicBezTo>
                    <a:pt x="9439" y="19225"/>
                    <a:pt x="8613" y="18281"/>
                    <a:pt x="8094" y="17148"/>
                  </a:cubicBezTo>
                  <a:cubicBezTo>
                    <a:pt x="7457" y="15756"/>
                    <a:pt x="7315" y="14199"/>
                    <a:pt x="7150" y="12689"/>
                  </a:cubicBezTo>
                  <a:cubicBezTo>
                    <a:pt x="7103" y="12028"/>
                    <a:pt x="7032" y="11344"/>
                    <a:pt x="6914" y="10660"/>
                  </a:cubicBezTo>
                  <a:cubicBezTo>
                    <a:pt x="6253" y="6389"/>
                    <a:pt x="3681" y="2401"/>
                    <a:pt x="118" y="18"/>
                  </a:cubicBezTo>
                  <a:cubicBezTo>
                    <a:pt x="95" y="6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8"/>
            <p:cNvSpPr/>
            <p:nvPr/>
          </p:nvSpPr>
          <p:spPr>
            <a:xfrm>
              <a:off x="1025987" y="3684333"/>
              <a:ext cx="784932" cy="132060"/>
            </a:xfrm>
            <a:custGeom>
              <a:avLst/>
              <a:gdLst/>
              <a:ahLst/>
              <a:cxnLst/>
              <a:rect l="l" t="t" r="r" b="b"/>
              <a:pathLst>
                <a:path w="35936" h="6046" extrusionOk="0">
                  <a:moveTo>
                    <a:pt x="24269" y="0"/>
                  </a:moveTo>
                  <a:cubicBezTo>
                    <a:pt x="21941" y="0"/>
                    <a:pt x="19618" y="343"/>
                    <a:pt x="17414" y="1040"/>
                  </a:cubicBezTo>
                  <a:cubicBezTo>
                    <a:pt x="15668" y="1606"/>
                    <a:pt x="13992" y="2338"/>
                    <a:pt x="12364" y="3069"/>
                  </a:cubicBezTo>
                  <a:cubicBezTo>
                    <a:pt x="11279" y="3565"/>
                    <a:pt x="10123" y="4084"/>
                    <a:pt x="8967" y="4508"/>
                  </a:cubicBezTo>
                  <a:cubicBezTo>
                    <a:pt x="6574" y="5436"/>
                    <a:pt x="4450" y="5893"/>
                    <a:pt x="2542" y="5893"/>
                  </a:cubicBezTo>
                  <a:cubicBezTo>
                    <a:pt x="1684" y="5893"/>
                    <a:pt x="870" y="5800"/>
                    <a:pt x="95" y="5617"/>
                  </a:cubicBezTo>
                  <a:cubicBezTo>
                    <a:pt x="71" y="5617"/>
                    <a:pt x="0" y="5641"/>
                    <a:pt x="0" y="5665"/>
                  </a:cubicBezTo>
                  <a:cubicBezTo>
                    <a:pt x="0" y="5688"/>
                    <a:pt x="47" y="5759"/>
                    <a:pt x="71" y="5759"/>
                  </a:cubicBezTo>
                  <a:cubicBezTo>
                    <a:pt x="858" y="5950"/>
                    <a:pt x="1687" y="6045"/>
                    <a:pt x="2560" y="6045"/>
                  </a:cubicBezTo>
                  <a:cubicBezTo>
                    <a:pt x="4488" y="6045"/>
                    <a:pt x="6634" y="5583"/>
                    <a:pt x="9037" y="4674"/>
                  </a:cubicBezTo>
                  <a:cubicBezTo>
                    <a:pt x="10170" y="4225"/>
                    <a:pt x="11326" y="3730"/>
                    <a:pt x="12411" y="3211"/>
                  </a:cubicBezTo>
                  <a:cubicBezTo>
                    <a:pt x="14040" y="2479"/>
                    <a:pt x="15715" y="1724"/>
                    <a:pt x="17437" y="1182"/>
                  </a:cubicBezTo>
                  <a:cubicBezTo>
                    <a:pt x="19634" y="492"/>
                    <a:pt x="21945" y="152"/>
                    <a:pt x="24258" y="152"/>
                  </a:cubicBezTo>
                  <a:cubicBezTo>
                    <a:pt x="28280" y="152"/>
                    <a:pt x="32311" y="1180"/>
                    <a:pt x="35771" y="3187"/>
                  </a:cubicBezTo>
                  <a:cubicBezTo>
                    <a:pt x="35792" y="3194"/>
                    <a:pt x="35808" y="3197"/>
                    <a:pt x="35822" y="3197"/>
                  </a:cubicBezTo>
                  <a:cubicBezTo>
                    <a:pt x="35855" y="3197"/>
                    <a:pt x="35872" y="3180"/>
                    <a:pt x="35889" y="3164"/>
                  </a:cubicBezTo>
                  <a:cubicBezTo>
                    <a:pt x="35936" y="3093"/>
                    <a:pt x="35889" y="3069"/>
                    <a:pt x="35865" y="3046"/>
                  </a:cubicBezTo>
                  <a:cubicBezTo>
                    <a:pt x="32388" y="1037"/>
                    <a:pt x="28322" y="0"/>
                    <a:pt x="24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8"/>
            <p:cNvSpPr/>
            <p:nvPr/>
          </p:nvSpPr>
          <p:spPr>
            <a:xfrm>
              <a:off x="1282134" y="3783061"/>
              <a:ext cx="645795" cy="176946"/>
            </a:xfrm>
            <a:custGeom>
              <a:avLst/>
              <a:gdLst/>
              <a:ahLst/>
              <a:cxnLst/>
              <a:rect l="l" t="t" r="r" b="b"/>
              <a:pathLst>
                <a:path w="29566" h="8101" extrusionOk="0">
                  <a:moveTo>
                    <a:pt x="29482" y="0"/>
                  </a:moveTo>
                  <a:cubicBezTo>
                    <a:pt x="29459" y="0"/>
                    <a:pt x="29435" y="12"/>
                    <a:pt x="29424" y="36"/>
                  </a:cubicBezTo>
                  <a:cubicBezTo>
                    <a:pt x="26356" y="2560"/>
                    <a:pt x="22958" y="4637"/>
                    <a:pt x="19301" y="6194"/>
                  </a:cubicBezTo>
                  <a:cubicBezTo>
                    <a:pt x="17225" y="7067"/>
                    <a:pt x="15502" y="7610"/>
                    <a:pt x="13921" y="7822"/>
                  </a:cubicBezTo>
                  <a:cubicBezTo>
                    <a:pt x="13215" y="7911"/>
                    <a:pt x="12503" y="7949"/>
                    <a:pt x="11789" y="7949"/>
                  </a:cubicBezTo>
                  <a:cubicBezTo>
                    <a:pt x="10047" y="7949"/>
                    <a:pt x="8297" y="7726"/>
                    <a:pt x="6607" y="7492"/>
                  </a:cubicBezTo>
                  <a:cubicBezTo>
                    <a:pt x="4815" y="7278"/>
                    <a:pt x="3008" y="7031"/>
                    <a:pt x="1198" y="7031"/>
                  </a:cubicBezTo>
                  <a:cubicBezTo>
                    <a:pt x="814" y="7031"/>
                    <a:pt x="431" y="7042"/>
                    <a:pt x="47" y="7067"/>
                  </a:cubicBezTo>
                  <a:cubicBezTo>
                    <a:pt x="24" y="7067"/>
                    <a:pt x="0" y="7138"/>
                    <a:pt x="0" y="7161"/>
                  </a:cubicBezTo>
                  <a:cubicBezTo>
                    <a:pt x="0" y="7185"/>
                    <a:pt x="24" y="7232"/>
                    <a:pt x="47" y="7232"/>
                  </a:cubicBezTo>
                  <a:cubicBezTo>
                    <a:pt x="538" y="7190"/>
                    <a:pt x="1029" y="7171"/>
                    <a:pt x="1521" y="7171"/>
                  </a:cubicBezTo>
                  <a:cubicBezTo>
                    <a:pt x="3224" y="7171"/>
                    <a:pt x="4927" y="7395"/>
                    <a:pt x="6630" y="7633"/>
                  </a:cubicBezTo>
                  <a:cubicBezTo>
                    <a:pt x="8316" y="7867"/>
                    <a:pt x="10060" y="8101"/>
                    <a:pt x="11804" y="8101"/>
                  </a:cubicBezTo>
                  <a:cubicBezTo>
                    <a:pt x="12527" y="8101"/>
                    <a:pt x="13250" y="8060"/>
                    <a:pt x="13969" y="7964"/>
                  </a:cubicBezTo>
                  <a:cubicBezTo>
                    <a:pt x="15597" y="7751"/>
                    <a:pt x="17296" y="7232"/>
                    <a:pt x="19396" y="6336"/>
                  </a:cubicBezTo>
                  <a:cubicBezTo>
                    <a:pt x="23053" y="4778"/>
                    <a:pt x="26474" y="2678"/>
                    <a:pt x="29541" y="154"/>
                  </a:cubicBezTo>
                  <a:cubicBezTo>
                    <a:pt x="29565" y="106"/>
                    <a:pt x="29565" y="59"/>
                    <a:pt x="29541" y="36"/>
                  </a:cubicBezTo>
                  <a:cubicBezTo>
                    <a:pt x="29530" y="12"/>
                    <a:pt x="29506" y="0"/>
                    <a:pt x="29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8"/>
            <p:cNvSpPr/>
            <p:nvPr/>
          </p:nvSpPr>
          <p:spPr>
            <a:xfrm>
              <a:off x="1264092" y="3777447"/>
              <a:ext cx="650426" cy="161525"/>
            </a:xfrm>
            <a:custGeom>
              <a:avLst/>
              <a:gdLst/>
              <a:ahLst/>
              <a:cxnLst/>
              <a:rect l="l" t="t" r="r" b="b"/>
              <a:pathLst>
                <a:path w="29778" h="7395" extrusionOk="0">
                  <a:moveTo>
                    <a:pt x="29663" y="0"/>
                  </a:moveTo>
                  <a:cubicBezTo>
                    <a:pt x="29652" y="0"/>
                    <a:pt x="29642" y="3"/>
                    <a:pt x="29636" y="10"/>
                  </a:cubicBezTo>
                  <a:cubicBezTo>
                    <a:pt x="29329" y="198"/>
                    <a:pt x="29023" y="434"/>
                    <a:pt x="28692" y="647"/>
                  </a:cubicBezTo>
                  <a:cubicBezTo>
                    <a:pt x="26805" y="1897"/>
                    <a:pt x="24445" y="3502"/>
                    <a:pt x="22345" y="3832"/>
                  </a:cubicBezTo>
                  <a:cubicBezTo>
                    <a:pt x="20599" y="4092"/>
                    <a:pt x="18806" y="4209"/>
                    <a:pt x="17060" y="4327"/>
                  </a:cubicBezTo>
                  <a:cubicBezTo>
                    <a:pt x="16352" y="4351"/>
                    <a:pt x="15620" y="4422"/>
                    <a:pt x="14889" y="4469"/>
                  </a:cubicBezTo>
                  <a:cubicBezTo>
                    <a:pt x="9863" y="4894"/>
                    <a:pt x="4885" y="5838"/>
                    <a:pt x="48" y="7253"/>
                  </a:cubicBezTo>
                  <a:cubicBezTo>
                    <a:pt x="0" y="7253"/>
                    <a:pt x="0" y="7300"/>
                    <a:pt x="0" y="7324"/>
                  </a:cubicBezTo>
                  <a:cubicBezTo>
                    <a:pt x="0" y="7371"/>
                    <a:pt x="24" y="7395"/>
                    <a:pt x="48" y="7395"/>
                  </a:cubicBezTo>
                  <a:lnTo>
                    <a:pt x="71" y="7395"/>
                  </a:lnTo>
                  <a:cubicBezTo>
                    <a:pt x="4885" y="5979"/>
                    <a:pt x="9863" y="5059"/>
                    <a:pt x="14889" y="4658"/>
                  </a:cubicBezTo>
                  <a:cubicBezTo>
                    <a:pt x="15620" y="4587"/>
                    <a:pt x="16352" y="4563"/>
                    <a:pt x="17060" y="4493"/>
                  </a:cubicBezTo>
                  <a:cubicBezTo>
                    <a:pt x="18806" y="4375"/>
                    <a:pt x="20599" y="4257"/>
                    <a:pt x="22369" y="3997"/>
                  </a:cubicBezTo>
                  <a:cubicBezTo>
                    <a:pt x="24492" y="3643"/>
                    <a:pt x="26852" y="2062"/>
                    <a:pt x="28787" y="788"/>
                  </a:cubicBezTo>
                  <a:cubicBezTo>
                    <a:pt x="29093" y="576"/>
                    <a:pt x="29424" y="363"/>
                    <a:pt x="29730" y="175"/>
                  </a:cubicBezTo>
                  <a:cubicBezTo>
                    <a:pt x="29754" y="127"/>
                    <a:pt x="29778" y="80"/>
                    <a:pt x="29754" y="57"/>
                  </a:cubicBezTo>
                  <a:cubicBezTo>
                    <a:pt x="29737" y="22"/>
                    <a:pt x="29694" y="0"/>
                    <a:pt x="29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8"/>
            <p:cNvSpPr/>
            <p:nvPr/>
          </p:nvSpPr>
          <p:spPr>
            <a:xfrm>
              <a:off x="1725362" y="3714257"/>
              <a:ext cx="467976" cy="411054"/>
            </a:xfrm>
            <a:custGeom>
              <a:avLst/>
              <a:gdLst/>
              <a:ahLst/>
              <a:cxnLst/>
              <a:rect l="l" t="t" r="r" b="b"/>
              <a:pathLst>
                <a:path w="21425" h="18819" extrusionOk="0">
                  <a:moveTo>
                    <a:pt x="21377" y="0"/>
                  </a:moveTo>
                  <a:cubicBezTo>
                    <a:pt x="21354" y="0"/>
                    <a:pt x="21307" y="0"/>
                    <a:pt x="21283" y="24"/>
                  </a:cubicBezTo>
                  <a:cubicBezTo>
                    <a:pt x="18711" y="3917"/>
                    <a:pt x="15833" y="7952"/>
                    <a:pt x="12411" y="11326"/>
                  </a:cubicBezTo>
                  <a:cubicBezTo>
                    <a:pt x="9745" y="13945"/>
                    <a:pt x="5427" y="17225"/>
                    <a:pt x="47" y="18051"/>
                  </a:cubicBezTo>
                  <a:cubicBezTo>
                    <a:pt x="24" y="18051"/>
                    <a:pt x="0" y="18098"/>
                    <a:pt x="0" y="18121"/>
                  </a:cubicBezTo>
                  <a:cubicBezTo>
                    <a:pt x="0" y="18169"/>
                    <a:pt x="47" y="18192"/>
                    <a:pt x="71" y="18192"/>
                  </a:cubicBezTo>
                  <a:cubicBezTo>
                    <a:pt x="5498" y="17366"/>
                    <a:pt x="9839" y="14063"/>
                    <a:pt x="12529" y="11444"/>
                  </a:cubicBezTo>
                  <a:cubicBezTo>
                    <a:pt x="15833" y="8164"/>
                    <a:pt x="18640" y="4271"/>
                    <a:pt x="21142" y="519"/>
                  </a:cubicBezTo>
                  <a:lnTo>
                    <a:pt x="21142" y="519"/>
                  </a:lnTo>
                  <a:cubicBezTo>
                    <a:pt x="19372" y="6607"/>
                    <a:pt x="15361" y="12034"/>
                    <a:pt x="10075" y="15526"/>
                  </a:cubicBezTo>
                  <a:cubicBezTo>
                    <a:pt x="6967" y="17591"/>
                    <a:pt x="3942" y="18653"/>
                    <a:pt x="1059" y="18653"/>
                  </a:cubicBezTo>
                  <a:cubicBezTo>
                    <a:pt x="879" y="18653"/>
                    <a:pt x="699" y="18649"/>
                    <a:pt x="519" y="18641"/>
                  </a:cubicBezTo>
                  <a:cubicBezTo>
                    <a:pt x="472" y="18641"/>
                    <a:pt x="425" y="18688"/>
                    <a:pt x="425" y="18711"/>
                  </a:cubicBezTo>
                  <a:cubicBezTo>
                    <a:pt x="425" y="18782"/>
                    <a:pt x="472" y="18806"/>
                    <a:pt x="496" y="18806"/>
                  </a:cubicBezTo>
                  <a:cubicBezTo>
                    <a:pt x="684" y="18814"/>
                    <a:pt x="874" y="18819"/>
                    <a:pt x="1063" y="18819"/>
                  </a:cubicBezTo>
                  <a:cubicBezTo>
                    <a:pt x="3984" y="18819"/>
                    <a:pt x="7044" y="17793"/>
                    <a:pt x="10146" y="15644"/>
                  </a:cubicBezTo>
                  <a:cubicBezTo>
                    <a:pt x="15573" y="12057"/>
                    <a:pt x="19702" y="6371"/>
                    <a:pt x="21401" y="71"/>
                  </a:cubicBezTo>
                  <a:cubicBezTo>
                    <a:pt x="21425" y="47"/>
                    <a:pt x="21401" y="24"/>
                    <a:pt x="2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8"/>
            <p:cNvSpPr/>
            <p:nvPr/>
          </p:nvSpPr>
          <p:spPr>
            <a:xfrm>
              <a:off x="1336762" y="4004675"/>
              <a:ext cx="531384" cy="586777"/>
            </a:xfrm>
            <a:custGeom>
              <a:avLst/>
              <a:gdLst/>
              <a:ahLst/>
              <a:cxnLst/>
              <a:rect l="l" t="t" r="r" b="b"/>
              <a:pathLst>
                <a:path w="24328" h="26864" extrusionOk="0">
                  <a:moveTo>
                    <a:pt x="83" y="0"/>
                  </a:moveTo>
                  <a:cubicBezTo>
                    <a:pt x="59" y="0"/>
                    <a:pt x="36" y="12"/>
                    <a:pt x="24" y="36"/>
                  </a:cubicBezTo>
                  <a:cubicBezTo>
                    <a:pt x="0" y="59"/>
                    <a:pt x="0" y="106"/>
                    <a:pt x="24" y="130"/>
                  </a:cubicBezTo>
                  <a:cubicBezTo>
                    <a:pt x="1463" y="1310"/>
                    <a:pt x="2454" y="3174"/>
                    <a:pt x="3233" y="4849"/>
                  </a:cubicBezTo>
                  <a:cubicBezTo>
                    <a:pt x="4011" y="6477"/>
                    <a:pt x="4814" y="8152"/>
                    <a:pt x="6159" y="9379"/>
                  </a:cubicBezTo>
                  <a:cubicBezTo>
                    <a:pt x="7527" y="10583"/>
                    <a:pt x="9320" y="11173"/>
                    <a:pt x="11019" y="11739"/>
                  </a:cubicBezTo>
                  <a:cubicBezTo>
                    <a:pt x="11680" y="11928"/>
                    <a:pt x="12317" y="12140"/>
                    <a:pt x="12954" y="12376"/>
                  </a:cubicBezTo>
                  <a:cubicBezTo>
                    <a:pt x="18900" y="14688"/>
                    <a:pt x="23383" y="20469"/>
                    <a:pt x="24162" y="26816"/>
                  </a:cubicBezTo>
                  <a:cubicBezTo>
                    <a:pt x="24162" y="26840"/>
                    <a:pt x="24185" y="26864"/>
                    <a:pt x="24209" y="26864"/>
                  </a:cubicBezTo>
                  <a:cubicBezTo>
                    <a:pt x="24280" y="26840"/>
                    <a:pt x="24303" y="26816"/>
                    <a:pt x="24327" y="26816"/>
                  </a:cubicBezTo>
                  <a:cubicBezTo>
                    <a:pt x="23596" y="20446"/>
                    <a:pt x="19018" y="14570"/>
                    <a:pt x="13025" y="12258"/>
                  </a:cubicBezTo>
                  <a:cubicBezTo>
                    <a:pt x="12411" y="12022"/>
                    <a:pt x="11774" y="11833"/>
                    <a:pt x="11114" y="11621"/>
                  </a:cubicBezTo>
                  <a:cubicBezTo>
                    <a:pt x="9415" y="11055"/>
                    <a:pt x="7645" y="10465"/>
                    <a:pt x="6277" y="9285"/>
                  </a:cubicBezTo>
                  <a:cubicBezTo>
                    <a:pt x="4955" y="8105"/>
                    <a:pt x="4153" y="6430"/>
                    <a:pt x="3398" y="4802"/>
                  </a:cubicBezTo>
                  <a:cubicBezTo>
                    <a:pt x="2596" y="3079"/>
                    <a:pt x="1581" y="1239"/>
                    <a:pt x="142" y="36"/>
                  </a:cubicBezTo>
                  <a:cubicBezTo>
                    <a:pt x="130" y="12"/>
                    <a:pt x="10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8"/>
            <p:cNvSpPr/>
            <p:nvPr/>
          </p:nvSpPr>
          <p:spPr>
            <a:xfrm>
              <a:off x="1344997" y="4044931"/>
              <a:ext cx="515920" cy="558382"/>
            </a:xfrm>
            <a:custGeom>
              <a:avLst/>
              <a:gdLst/>
              <a:ahLst/>
              <a:cxnLst/>
              <a:rect l="l" t="t" r="r" b="b"/>
              <a:pathLst>
                <a:path w="23620" h="25564" extrusionOk="0">
                  <a:moveTo>
                    <a:pt x="120" y="1"/>
                  </a:moveTo>
                  <a:cubicBezTo>
                    <a:pt x="110" y="1"/>
                    <a:pt x="101" y="4"/>
                    <a:pt x="95" y="9"/>
                  </a:cubicBezTo>
                  <a:cubicBezTo>
                    <a:pt x="24" y="9"/>
                    <a:pt x="1" y="80"/>
                    <a:pt x="24" y="104"/>
                  </a:cubicBezTo>
                  <a:cubicBezTo>
                    <a:pt x="2124" y="5413"/>
                    <a:pt x="6183" y="10014"/>
                    <a:pt x="11185" y="12751"/>
                  </a:cubicBezTo>
                  <a:cubicBezTo>
                    <a:pt x="11893" y="13128"/>
                    <a:pt x="12648" y="13530"/>
                    <a:pt x="13379" y="13884"/>
                  </a:cubicBezTo>
                  <a:cubicBezTo>
                    <a:pt x="14559" y="14426"/>
                    <a:pt x="15786" y="15016"/>
                    <a:pt x="16871" y="15724"/>
                  </a:cubicBezTo>
                  <a:cubicBezTo>
                    <a:pt x="20269" y="17966"/>
                    <a:pt x="22676" y="21505"/>
                    <a:pt x="23502" y="25469"/>
                  </a:cubicBezTo>
                  <a:cubicBezTo>
                    <a:pt x="23502" y="25492"/>
                    <a:pt x="23549" y="25516"/>
                    <a:pt x="23572" y="25516"/>
                  </a:cubicBezTo>
                  <a:lnTo>
                    <a:pt x="23572" y="25563"/>
                  </a:lnTo>
                  <a:cubicBezTo>
                    <a:pt x="23596" y="25563"/>
                    <a:pt x="23620" y="25492"/>
                    <a:pt x="23620" y="25469"/>
                  </a:cubicBezTo>
                  <a:cubicBezTo>
                    <a:pt x="22794" y="21458"/>
                    <a:pt x="20340" y="17895"/>
                    <a:pt x="16919" y="15653"/>
                  </a:cubicBezTo>
                  <a:cubicBezTo>
                    <a:pt x="15833" y="14898"/>
                    <a:pt x="14630" y="14308"/>
                    <a:pt x="13450" y="13766"/>
                  </a:cubicBezTo>
                  <a:cubicBezTo>
                    <a:pt x="12719" y="13412"/>
                    <a:pt x="11964" y="13011"/>
                    <a:pt x="11232" y="12633"/>
                  </a:cubicBezTo>
                  <a:cubicBezTo>
                    <a:pt x="6277" y="9920"/>
                    <a:pt x="2242" y="5342"/>
                    <a:pt x="190" y="80"/>
                  </a:cubicBezTo>
                  <a:cubicBezTo>
                    <a:pt x="190" y="27"/>
                    <a:pt x="150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8"/>
            <p:cNvSpPr/>
            <p:nvPr/>
          </p:nvSpPr>
          <p:spPr>
            <a:xfrm>
              <a:off x="1772258" y="4137892"/>
              <a:ext cx="548902" cy="456355"/>
            </a:xfrm>
            <a:custGeom>
              <a:avLst/>
              <a:gdLst/>
              <a:ahLst/>
              <a:cxnLst/>
              <a:rect l="l" t="t" r="r" b="b"/>
              <a:pathLst>
                <a:path w="25130" h="20893" extrusionOk="0">
                  <a:moveTo>
                    <a:pt x="118" y="1"/>
                  </a:moveTo>
                  <a:cubicBezTo>
                    <a:pt x="47" y="1"/>
                    <a:pt x="0" y="1"/>
                    <a:pt x="0" y="71"/>
                  </a:cubicBezTo>
                  <a:cubicBezTo>
                    <a:pt x="0" y="95"/>
                    <a:pt x="24" y="142"/>
                    <a:pt x="47" y="142"/>
                  </a:cubicBezTo>
                  <a:lnTo>
                    <a:pt x="71" y="142"/>
                  </a:lnTo>
                  <a:cubicBezTo>
                    <a:pt x="1699" y="567"/>
                    <a:pt x="3020" y="1700"/>
                    <a:pt x="4200" y="2738"/>
                  </a:cubicBezTo>
                  <a:lnTo>
                    <a:pt x="24799" y="20717"/>
                  </a:lnTo>
                  <a:cubicBezTo>
                    <a:pt x="22911" y="20387"/>
                    <a:pt x="21118" y="19608"/>
                    <a:pt x="19466" y="18499"/>
                  </a:cubicBezTo>
                  <a:cubicBezTo>
                    <a:pt x="17744" y="17343"/>
                    <a:pt x="16210" y="15927"/>
                    <a:pt x="14724" y="14535"/>
                  </a:cubicBezTo>
                  <a:lnTo>
                    <a:pt x="2808" y="3564"/>
                  </a:lnTo>
                  <a:cubicBezTo>
                    <a:pt x="2785" y="3552"/>
                    <a:pt x="2761" y="3546"/>
                    <a:pt x="2740" y="3546"/>
                  </a:cubicBezTo>
                  <a:cubicBezTo>
                    <a:pt x="2720" y="3546"/>
                    <a:pt x="2702" y="3552"/>
                    <a:pt x="2690" y="3564"/>
                  </a:cubicBezTo>
                  <a:cubicBezTo>
                    <a:pt x="2643" y="3587"/>
                    <a:pt x="2643" y="3658"/>
                    <a:pt x="2690" y="3682"/>
                  </a:cubicBezTo>
                  <a:lnTo>
                    <a:pt x="14606" y="14653"/>
                  </a:lnTo>
                  <a:cubicBezTo>
                    <a:pt x="16069" y="16045"/>
                    <a:pt x="17626" y="17461"/>
                    <a:pt x="19348" y="18641"/>
                  </a:cubicBezTo>
                  <a:cubicBezTo>
                    <a:pt x="20788" y="19632"/>
                    <a:pt x="22345" y="20363"/>
                    <a:pt x="23997" y="20741"/>
                  </a:cubicBezTo>
                  <a:cubicBezTo>
                    <a:pt x="24327" y="20788"/>
                    <a:pt x="24681" y="20882"/>
                    <a:pt x="25035" y="20882"/>
                  </a:cubicBezTo>
                  <a:cubicBezTo>
                    <a:pt x="25042" y="20889"/>
                    <a:pt x="25051" y="20892"/>
                    <a:pt x="25061" y="20892"/>
                  </a:cubicBezTo>
                  <a:cubicBezTo>
                    <a:pt x="25084" y="20892"/>
                    <a:pt x="25113" y="20876"/>
                    <a:pt x="25129" y="20859"/>
                  </a:cubicBezTo>
                  <a:cubicBezTo>
                    <a:pt x="25129" y="20835"/>
                    <a:pt x="25129" y="20788"/>
                    <a:pt x="25106" y="20765"/>
                  </a:cubicBezTo>
                  <a:lnTo>
                    <a:pt x="4295" y="2620"/>
                  </a:lnTo>
                  <a:cubicBezTo>
                    <a:pt x="3115" y="1605"/>
                    <a:pt x="1770" y="425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8"/>
            <p:cNvSpPr/>
            <p:nvPr/>
          </p:nvSpPr>
          <p:spPr>
            <a:xfrm>
              <a:off x="1967573" y="4147983"/>
              <a:ext cx="691665" cy="151958"/>
            </a:xfrm>
            <a:custGeom>
              <a:avLst/>
              <a:gdLst/>
              <a:ahLst/>
              <a:cxnLst/>
              <a:rect l="l" t="t" r="r" b="b"/>
              <a:pathLst>
                <a:path w="31666" h="6957" extrusionOk="0">
                  <a:moveTo>
                    <a:pt x="496" y="341"/>
                  </a:moveTo>
                  <a:cubicBezTo>
                    <a:pt x="2966" y="1269"/>
                    <a:pt x="5848" y="1387"/>
                    <a:pt x="8743" y="1387"/>
                  </a:cubicBezTo>
                  <a:cubicBezTo>
                    <a:pt x="9306" y="1387"/>
                    <a:pt x="9869" y="1383"/>
                    <a:pt x="10430" y="1379"/>
                  </a:cubicBezTo>
                  <a:cubicBezTo>
                    <a:pt x="11210" y="1362"/>
                    <a:pt x="12000" y="1347"/>
                    <a:pt x="12788" y="1347"/>
                  </a:cubicBezTo>
                  <a:cubicBezTo>
                    <a:pt x="15361" y="1347"/>
                    <a:pt x="17924" y="1510"/>
                    <a:pt x="20128" y="2323"/>
                  </a:cubicBezTo>
                  <a:cubicBezTo>
                    <a:pt x="21425" y="2795"/>
                    <a:pt x="22652" y="3503"/>
                    <a:pt x="23832" y="4163"/>
                  </a:cubicBezTo>
                  <a:cubicBezTo>
                    <a:pt x="24422" y="4494"/>
                    <a:pt x="25012" y="4848"/>
                    <a:pt x="25625" y="5178"/>
                  </a:cubicBezTo>
                  <a:cubicBezTo>
                    <a:pt x="27442" y="6145"/>
                    <a:pt x="29070" y="6617"/>
                    <a:pt x="30557" y="6641"/>
                  </a:cubicBezTo>
                  <a:cubicBezTo>
                    <a:pt x="29726" y="6781"/>
                    <a:pt x="28882" y="6838"/>
                    <a:pt x="28053" y="6838"/>
                  </a:cubicBezTo>
                  <a:cubicBezTo>
                    <a:pt x="26079" y="6838"/>
                    <a:pt x="24185" y="6515"/>
                    <a:pt x="22723" y="6216"/>
                  </a:cubicBezTo>
                  <a:cubicBezTo>
                    <a:pt x="21378" y="5909"/>
                    <a:pt x="19986" y="5555"/>
                    <a:pt x="18665" y="5202"/>
                  </a:cubicBezTo>
                  <a:cubicBezTo>
                    <a:pt x="17225" y="4824"/>
                    <a:pt x="15692" y="4399"/>
                    <a:pt x="14182" y="4116"/>
                  </a:cubicBezTo>
                  <a:cubicBezTo>
                    <a:pt x="13261" y="3927"/>
                    <a:pt x="12318" y="3786"/>
                    <a:pt x="11397" y="3644"/>
                  </a:cubicBezTo>
                  <a:cubicBezTo>
                    <a:pt x="10076" y="3432"/>
                    <a:pt x="8731" y="3220"/>
                    <a:pt x="7433" y="2913"/>
                  </a:cubicBezTo>
                  <a:lnTo>
                    <a:pt x="7221" y="2842"/>
                  </a:lnTo>
                  <a:cubicBezTo>
                    <a:pt x="5192" y="2370"/>
                    <a:pt x="2195" y="1639"/>
                    <a:pt x="496" y="341"/>
                  </a:cubicBezTo>
                  <a:close/>
                  <a:moveTo>
                    <a:pt x="83" y="1"/>
                  </a:moveTo>
                  <a:cubicBezTo>
                    <a:pt x="58" y="1"/>
                    <a:pt x="41" y="17"/>
                    <a:pt x="25" y="34"/>
                  </a:cubicBezTo>
                  <a:cubicBezTo>
                    <a:pt x="1" y="58"/>
                    <a:pt x="1" y="105"/>
                    <a:pt x="25" y="129"/>
                  </a:cubicBezTo>
                  <a:cubicBezTo>
                    <a:pt x="1535" y="1568"/>
                    <a:pt x="4555" y="2370"/>
                    <a:pt x="6749" y="2913"/>
                  </a:cubicBezTo>
                  <a:cubicBezTo>
                    <a:pt x="6864" y="2932"/>
                    <a:pt x="6978" y="2966"/>
                    <a:pt x="7080" y="2966"/>
                  </a:cubicBezTo>
                  <a:cubicBezTo>
                    <a:pt x="7104" y="2966"/>
                    <a:pt x="7128" y="2964"/>
                    <a:pt x="7150" y="2960"/>
                  </a:cubicBezTo>
                  <a:lnTo>
                    <a:pt x="7363" y="3007"/>
                  </a:lnTo>
                  <a:cubicBezTo>
                    <a:pt x="8660" y="3337"/>
                    <a:pt x="10029" y="3550"/>
                    <a:pt x="11350" y="3762"/>
                  </a:cubicBezTo>
                  <a:cubicBezTo>
                    <a:pt x="12223" y="3904"/>
                    <a:pt x="13167" y="4045"/>
                    <a:pt x="14087" y="4234"/>
                  </a:cubicBezTo>
                  <a:cubicBezTo>
                    <a:pt x="15597" y="4517"/>
                    <a:pt x="17108" y="4942"/>
                    <a:pt x="18570" y="5319"/>
                  </a:cubicBezTo>
                  <a:cubicBezTo>
                    <a:pt x="19939" y="5673"/>
                    <a:pt x="21284" y="6027"/>
                    <a:pt x="22676" y="6334"/>
                  </a:cubicBezTo>
                  <a:cubicBezTo>
                    <a:pt x="24137" y="6641"/>
                    <a:pt x="26023" y="6957"/>
                    <a:pt x="27987" y="6957"/>
                  </a:cubicBezTo>
                  <a:cubicBezTo>
                    <a:pt x="29195" y="6957"/>
                    <a:pt x="30433" y="6837"/>
                    <a:pt x="31619" y="6523"/>
                  </a:cubicBezTo>
                  <a:cubicBezTo>
                    <a:pt x="31642" y="6523"/>
                    <a:pt x="31666" y="6476"/>
                    <a:pt x="31666" y="6452"/>
                  </a:cubicBezTo>
                  <a:cubicBezTo>
                    <a:pt x="31666" y="6405"/>
                    <a:pt x="31619" y="6381"/>
                    <a:pt x="31571" y="6381"/>
                  </a:cubicBezTo>
                  <a:cubicBezTo>
                    <a:pt x="31254" y="6430"/>
                    <a:pt x="30931" y="6454"/>
                    <a:pt x="30599" y="6454"/>
                  </a:cubicBezTo>
                  <a:cubicBezTo>
                    <a:pt x="29153" y="6454"/>
                    <a:pt x="27553" y="5987"/>
                    <a:pt x="25673" y="4989"/>
                  </a:cubicBezTo>
                  <a:cubicBezTo>
                    <a:pt x="25059" y="4682"/>
                    <a:pt x="24469" y="4328"/>
                    <a:pt x="23879" y="3998"/>
                  </a:cubicBezTo>
                  <a:cubicBezTo>
                    <a:pt x="22700" y="3290"/>
                    <a:pt x="21473" y="2582"/>
                    <a:pt x="20175" y="2111"/>
                  </a:cubicBezTo>
                  <a:cubicBezTo>
                    <a:pt x="17953" y="1298"/>
                    <a:pt x="15373" y="1135"/>
                    <a:pt x="12781" y="1135"/>
                  </a:cubicBezTo>
                  <a:cubicBezTo>
                    <a:pt x="11987" y="1135"/>
                    <a:pt x="11192" y="1150"/>
                    <a:pt x="10406" y="1167"/>
                  </a:cubicBezTo>
                  <a:cubicBezTo>
                    <a:pt x="9566" y="1189"/>
                    <a:pt x="8717" y="1209"/>
                    <a:pt x="7871" y="1209"/>
                  </a:cubicBezTo>
                  <a:cubicBezTo>
                    <a:pt x="5126" y="1209"/>
                    <a:pt x="2409" y="1002"/>
                    <a:pt x="119" y="11"/>
                  </a:cubicBezTo>
                  <a:cubicBezTo>
                    <a:pt x="105" y="4"/>
                    <a:pt x="93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6" name="Google Shape;736;p8"/>
          <p:cNvGrpSpPr/>
          <p:nvPr/>
        </p:nvGrpSpPr>
        <p:grpSpPr>
          <a:xfrm>
            <a:off x="-860951" y="-617155"/>
            <a:ext cx="2113406" cy="2188938"/>
            <a:chOff x="-1082951" y="-323355"/>
            <a:chExt cx="2113406" cy="2188938"/>
          </a:xfrm>
        </p:grpSpPr>
        <p:sp>
          <p:nvSpPr>
            <p:cNvPr id="737" name="Google Shape;737;p8"/>
            <p:cNvSpPr/>
            <p:nvPr/>
          </p:nvSpPr>
          <p:spPr>
            <a:xfrm>
              <a:off x="-697250" y="360549"/>
              <a:ext cx="1316692" cy="1275260"/>
            </a:xfrm>
            <a:custGeom>
              <a:avLst/>
              <a:gdLst/>
              <a:ahLst/>
              <a:cxnLst/>
              <a:rect l="l" t="t" r="r" b="b"/>
              <a:pathLst>
                <a:path w="39272" h="39272" extrusionOk="0">
                  <a:moveTo>
                    <a:pt x="19636" y="0"/>
                  </a:moveTo>
                  <a:cubicBezTo>
                    <a:pt x="8794" y="0"/>
                    <a:pt x="1" y="8793"/>
                    <a:pt x="1" y="19636"/>
                  </a:cubicBezTo>
                  <a:cubicBezTo>
                    <a:pt x="1" y="30478"/>
                    <a:pt x="8794" y="39271"/>
                    <a:pt x="19636" y="39271"/>
                  </a:cubicBezTo>
                  <a:cubicBezTo>
                    <a:pt x="30485" y="39271"/>
                    <a:pt x="39272" y="30478"/>
                    <a:pt x="39272" y="19636"/>
                  </a:cubicBezTo>
                  <a:cubicBezTo>
                    <a:pt x="39272" y="8793"/>
                    <a:pt x="30485" y="0"/>
                    <a:pt x="19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8"/>
            <p:cNvSpPr/>
            <p:nvPr/>
          </p:nvSpPr>
          <p:spPr>
            <a:xfrm>
              <a:off x="-1082951" y="-323355"/>
              <a:ext cx="2113406" cy="2188938"/>
            </a:xfrm>
            <a:custGeom>
              <a:avLst/>
              <a:gdLst/>
              <a:ahLst/>
              <a:cxnLst/>
              <a:rect l="l" t="t" r="r" b="b"/>
              <a:pathLst>
                <a:path w="63035" h="62644" extrusionOk="0">
                  <a:moveTo>
                    <a:pt x="36386" y="357"/>
                  </a:moveTo>
                  <a:cubicBezTo>
                    <a:pt x="37452" y="357"/>
                    <a:pt x="38506" y="412"/>
                    <a:pt x="39540" y="522"/>
                  </a:cubicBezTo>
                  <a:cubicBezTo>
                    <a:pt x="47056" y="1323"/>
                    <a:pt x="54096" y="5232"/>
                    <a:pt x="57916" y="10715"/>
                  </a:cubicBezTo>
                  <a:cubicBezTo>
                    <a:pt x="61287" y="15559"/>
                    <a:pt x="62670" y="21608"/>
                    <a:pt x="62026" y="28693"/>
                  </a:cubicBezTo>
                  <a:cubicBezTo>
                    <a:pt x="61220" y="37542"/>
                    <a:pt x="57143" y="45646"/>
                    <a:pt x="50226" y="52131"/>
                  </a:cubicBezTo>
                  <a:cubicBezTo>
                    <a:pt x="46395" y="55721"/>
                    <a:pt x="41764" y="58471"/>
                    <a:pt x="36689" y="60190"/>
                  </a:cubicBezTo>
                  <a:cubicBezTo>
                    <a:pt x="37944" y="59658"/>
                    <a:pt x="39165" y="59036"/>
                    <a:pt x="40335" y="58336"/>
                  </a:cubicBezTo>
                  <a:cubicBezTo>
                    <a:pt x="45830" y="55054"/>
                    <a:pt x="49996" y="50406"/>
                    <a:pt x="53077" y="44133"/>
                  </a:cubicBezTo>
                  <a:cubicBezTo>
                    <a:pt x="56303" y="37553"/>
                    <a:pt x="57507" y="31107"/>
                    <a:pt x="56655" y="24963"/>
                  </a:cubicBezTo>
                  <a:cubicBezTo>
                    <a:pt x="56308" y="22470"/>
                    <a:pt x="54981" y="16063"/>
                    <a:pt x="50159" y="10379"/>
                  </a:cubicBezTo>
                  <a:cubicBezTo>
                    <a:pt x="45701" y="5120"/>
                    <a:pt x="39585" y="2286"/>
                    <a:pt x="32483" y="2174"/>
                  </a:cubicBezTo>
                  <a:lnTo>
                    <a:pt x="32119" y="2174"/>
                  </a:lnTo>
                  <a:cubicBezTo>
                    <a:pt x="27975" y="2174"/>
                    <a:pt x="23640" y="3283"/>
                    <a:pt x="19865" y="5310"/>
                  </a:cubicBezTo>
                  <a:cubicBezTo>
                    <a:pt x="16768" y="6979"/>
                    <a:pt x="14019" y="9225"/>
                    <a:pt x="11218" y="12373"/>
                  </a:cubicBezTo>
                  <a:cubicBezTo>
                    <a:pt x="7813" y="16203"/>
                    <a:pt x="5248" y="20914"/>
                    <a:pt x="3596" y="26368"/>
                  </a:cubicBezTo>
                  <a:cubicBezTo>
                    <a:pt x="2745" y="29169"/>
                    <a:pt x="880" y="36405"/>
                    <a:pt x="1552" y="43921"/>
                  </a:cubicBezTo>
                  <a:cubicBezTo>
                    <a:pt x="1434" y="43299"/>
                    <a:pt x="1345" y="42666"/>
                    <a:pt x="1283" y="42028"/>
                  </a:cubicBezTo>
                  <a:cubicBezTo>
                    <a:pt x="359" y="32299"/>
                    <a:pt x="3826" y="21160"/>
                    <a:pt x="10339" y="12950"/>
                  </a:cubicBezTo>
                  <a:cubicBezTo>
                    <a:pt x="13582" y="8867"/>
                    <a:pt x="17536" y="5702"/>
                    <a:pt x="22089" y="3552"/>
                  </a:cubicBezTo>
                  <a:cubicBezTo>
                    <a:pt x="26489" y="1473"/>
                    <a:pt x="31554" y="357"/>
                    <a:pt x="36386" y="357"/>
                  </a:cubicBezTo>
                  <a:close/>
                  <a:moveTo>
                    <a:pt x="2672" y="48496"/>
                  </a:moveTo>
                  <a:cubicBezTo>
                    <a:pt x="4374" y="52137"/>
                    <a:pt x="7275" y="55396"/>
                    <a:pt x="11420" y="58359"/>
                  </a:cubicBezTo>
                  <a:cubicBezTo>
                    <a:pt x="13554" y="59877"/>
                    <a:pt x="15928" y="61019"/>
                    <a:pt x="18449" y="61736"/>
                  </a:cubicBezTo>
                  <a:cubicBezTo>
                    <a:pt x="16343" y="61372"/>
                    <a:pt x="14343" y="60817"/>
                    <a:pt x="12529" y="60067"/>
                  </a:cubicBezTo>
                  <a:cubicBezTo>
                    <a:pt x="10961" y="59417"/>
                    <a:pt x="9471" y="58594"/>
                    <a:pt x="8088" y="57608"/>
                  </a:cubicBezTo>
                  <a:lnTo>
                    <a:pt x="7774" y="57384"/>
                  </a:lnTo>
                  <a:cubicBezTo>
                    <a:pt x="7035" y="56858"/>
                    <a:pt x="6273" y="56315"/>
                    <a:pt x="5808" y="55643"/>
                  </a:cubicBezTo>
                  <a:cubicBezTo>
                    <a:pt x="4302" y="53436"/>
                    <a:pt x="3299" y="51000"/>
                    <a:pt x="2672" y="48496"/>
                  </a:cubicBezTo>
                  <a:close/>
                  <a:moveTo>
                    <a:pt x="32082" y="2529"/>
                  </a:moveTo>
                  <a:cubicBezTo>
                    <a:pt x="32212" y="2529"/>
                    <a:pt x="32342" y="2530"/>
                    <a:pt x="32472" y="2533"/>
                  </a:cubicBezTo>
                  <a:cubicBezTo>
                    <a:pt x="48882" y="2785"/>
                    <a:pt x="55233" y="17352"/>
                    <a:pt x="56303" y="25013"/>
                  </a:cubicBezTo>
                  <a:cubicBezTo>
                    <a:pt x="57148" y="31084"/>
                    <a:pt x="55955" y="37469"/>
                    <a:pt x="52757" y="43977"/>
                  </a:cubicBezTo>
                  <a:cubicBezTo>
                    <a:pt x="49711" y="50193"/>
                    <a:pt x="45589" y="54791"/>
                    <a:pt x="40151" y="58040"/>
                  </a:cubicBezTo>
                  <a:cubicBezTo>
                    <a:pt x="37205" y="59787"/>
                    <a:pt x="33984" y="61025"/>
                    <a:pt x="30630" y="61708"/>
                  </a:cubicBezTo>
                  <a:cubicBezTo>
                    <a:pt x="28555" y="62049"/>
                    <a:pt x="26456" y="62221"/>
                    <a:pt x="24354" y="62221"/>
                  </a:cubicBezTo>
                  <a:cubicBezTo>
                    <a:pt x="23834" y="62221"/>
                    <a:pt x="23314" y="62211"/>
                    <a:pt x="22795" y="62190"/>
                  </a:cubicBezTo>
                  <a:cubicBezTo>
                    <a:pt x="22453" y="62156"/>
                    <a:pt x="22111" y="62117"/>
                    <a:pt x="21770" y="62072"/>
                  </a:cubicBezTo>
                  <a:cubicBezTo>
                    <a:pt x="18141" y="61573"/>
                    <a:pt x="14539" y="60151"/>
                    <a:pt x="11627" y="58073"/>
                  </a:cubicBezTo>
                  <a:cubicBezTo>
                    <a:pt x="6850" y="54657"/>
                    <a:pt x="3747" y="50848"/>
                    <a:pt x="2252" y="46519"/>
                  </a:cubicBezTo>
                  <a:cubicBezTo>
                    <a:pt x="790" y="38186"/>
                    <a:pt x="2991" y="29583"/>
                    <a:pt x="3932" y="26475"/>
                  </a:cubicBezTo>
                  <a:cubicBezTo>
                    <a:pt x="5573" y="21065"/>
                    <a:pt x="8116" y="16399"/>
                    <a:pt x="11482" y="12614"/>
                  </a:cubicBezTo>
                  <a:cubicBezTo>
                    <a:pt x="14259" y="9494"/>
                    <a:pt x="16976" y="7276"/>
                    <a:pt x="20034" y="5630"/>
                  </a:cubicBezTo>
                  <a:cubicBezTo>
                    <a:pt x="23745" y="3627"/>
                    <a:pt x="28009" y="2529"/>
                    <a:pt x="32082" y="2529"/>
                  </a:cubicBezTo>
                  <a:close/>
                  <a:moveTo>
                    <a:pt x="36385" y="1"/>
                  </a:moveTo>
                  <a:cubicBezTo>
                    <a:pt x="31502" y="1"/>
                    <a:pt x="26387" y="1132"/>
                    <a:pt x="21943" y="3233"/>
                  </a:cubicBezTo>
                  <a:cubicBezTo>
                    <a:pt x="17340" y="5406"/>
                    <a:pt x="13341" y="8598"/>
                    <a:pt x="10065" y="12731"/>
                  </a:cubicBezTo>
                  <a:cubicBezTo>
                    <a:pt x="3495" y="21009"/>
                    <a:pt x="0" y="32243"/>
                    <a:pt x="936" y="42061"/>
                  </a:cubicBezTo>
                  <a:cubicBezTo>
                    <a:pt x="1076" y="43613"/>
                    <a:pt x="1406" y="45147"/>
                    <a:pt x="1916" y="46620"/>
                  </a:cubicBezTo>
                  <a:cubicBezTo>
                    <a:pt x="2481" y="49840"/>
                    <a:pt x="3590" y="53021"/>
                    <a:pt x="5523" y="55844"/>
                  </a:cubicBezTo>
                  <a:cubicBezTo>
                    <a:pt x="6015" y="56567"/>
                    <a:pt x="6811" y="57132"/>
                    <a:pt x="7572" y="57676"/>
                  </a:cubicBezTo>
                  <a:lnTo>
                    <a:pt x="7886" y="57894"/>
                  </a:lnTo>
                  <a:cubicBezTo>
                    <a:pt x="9286" y="58896"/>
                    <a:pt x="10804" y="59737"/>
                    <a:pt x="12394" y="60392"/>
                  </a:cubicBezTo>
                  <a:cubicBezTo>
                    <a:pt x="15447" y="61657"/>
                    <a:pt x="19020" y="62380"/>
                    <a:pt x="22755" y="62542"/>
                  </a:cubicBezTo>
                  <a:cubicBezTo>
                    <a:pt x="23500" y="62610"/>
                    <a:pt x="24256" y="62643"/>
                    <a:pt x="25018" y="62643"/>
                  </a:cubicBezTo>
                  <a:cubicBezTo>
                    <a:pt x="26922" y="62638"/>
                    <a:pt x="28815" y="62442"/>
                    <a:pt x="30680" y="62061"/>
                  </a:cubicBezTo>
                  <a:cubicBezTo>
                    <a:pt x="31660" y="61898"/>
                    <a:pt x="32629" y="61702"/>
                    <a:pt x="33592" y="61467"/>
                  </a:cubicBezTo>
                  <a:cubicBezTo>
                    <a:pt x="39971" y="59899"/>
                    <a:pt x="45807" y="56757"/>
                    <a:pt x="50472" y="52389"/>
                  </a:cubicBezTo>
                  <a:cubicBezTo>
                    <a:pt x="57451" y="45842"/>
                    <a:pt x="61573" y="37659"/>
                    <a:pt x="62385" y="28726"/>
                  </a:cubicBezTo>
                  <a:cubicBezTo>
                    <a:pt x="63034" y="21552"/>
                    <a:pt x="61629" y="15425"/>
                    <a:pt x="58212" y="10508"/>
                  </a:cubicBezTo>
                  <a:cubicBezTo>
                    <a:pt x="54337" y="4946"/>
                    <a:pt x="47202" y="981"/>
                    <a:pt x="39585" y="169"/>
                  </a:cubicBezTo>
                  <a:cubicBezTo>
                    <a:pt x="38536" y="56"/>
                    <a:pt x="37467" y="1"/>
                    <a:pt x="36385" y="1"/>
                  </a:cubicBezTo>
                  <a:close/>
                </a:path>
              </a:pathLst>
            </a:custGeom>
            <a:solidFill>
              <a:srgbClr val="3E3F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8"/>
            <p:cNvSpPr/>
            <p:nvPr/>
          </p:nvSpPr>
          <p:spPr>
            <a:xfrm>
              <a:off x="-978740" y="123230"/>
              <a:ext cx="282436" cy="294181"/>
            </a:xfrm>
            <a:custGeom>
              <a:avLst/>
              <a:gdLst/>
              <a:ahLst/>
              <a:cxnLst/>
              <a:rect l="l" t="t" r="r" b="b"/>
              <a:pathLst>
                <a:path w="8424" h="8419" extrusionOk="0">
                  <a:moveTo>
                    <a:pt x="4212" y="1"/>
                  </a:moveTo>
                  <a:cubicBezTo>
                    <a:pt x="1888" y="1"/>
                    <a:pt x="1" y="1882"/>
                    <a:pt x="1" y="4207"/>
                  </a:cubicBezTo>
                  <a:cubicBezTo>
                    <a:pt x="1" y="6531"/>
                    <a:pt x="1888" y="8418"/>
                    <a:pt x="4212" y="8418"/>
                  </a:cubicBezTo>
                  <a:cubicBezTo>
                    <a:pt x="6537" y="8418"/>
                    <a:pt x="8424" y="6531"/>
                    <a:pt x="8424" y="4207"/>
                  </a:cubicBezTo>
                  <a:cubicBezTo>
                    <a:pt x="8424" y="1882"/>
                    <a:pt x="6537" y="1"/>
                    <a:pt x="42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40" name="Google Shape;740;p8"/>
            <p:cNvGrpSpPr/>
            <p:nvPr/>
          </p:nvGrpSpPr>
          <p:grpSpPr>
            <a:xfrm>
              <a:off x="-657640" y="79973"/>
              <a:ext cx="1262791" cy="535270"/>
              <a:chOff x="1991294" y="1417190"/>
              <a:chExt cx="941608" cy="382965"/>
            </a:xfrm>
          </p:grpSpPr>
          <p:sp>
            <p:nvSpPr>
              <p:cNvPr id="741" name="Google Shape;741;p8"/>
              <p:cNvSpPr/>
              <p:nvPr/>
            </p:nvSpPr>
            <p:spPr>
              <a:xfrm>
                <a:off x="2352569" y="1565632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98"/>
                      <a:pt x="378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5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8"/>
              <p:cNvSpPr/>
              <p:nvPr/>
            </p:nvSpPr>
            <p:spPr>
              <a:xfrm>
                <a:off x="1991294" y="1678492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1"/>
                    </a:moveTo>
                    <a:cubicBezTo>
                      <a:pt x="354" y="1"/>
                      <a:pt x="0" y="378"/>
                      <a:pt x="0" y="827"/>
                    </a:cubicBezTo>
                    <a:cubicBezTo>
                      <a:pt x="0" y="1251"/>
                      <a:pt x="378" y="1652"/>
                      <a:pt x="826" y="1652"/>
                    </a:cubicBezTo>
                    <a:cubicBezTo>
                      <a:pt x="1298" y="1652"/>
                      <a:pt x="1652" y="1251"/>
                      <a:pt x="1652" y="827"/>
                    </a:cubicBezTo>
                    <a:cubicBezTo>
                      <a:pt x="1652" y="378"/>
                      <a:pt x="1298" y="24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8"/>
              <p:cNvSpPr/>
              <p:nvPr/>
            </p:nvSpPr>
            <p:spPr>
              <a:xfrm>
                <a:off x="2788589" y="1514608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0"/>
                    </a:moveTo>
                    <a:cubicBezTo>
                      <a:pt x="354" y="0"/>
                      <a:pt x="0" y="378"/>
                      <a:pt x="0" y="826"/>
                    </a:cubicBezTo>
                    <a:cubicBezTo>
                      <a:pt x="0" y="1298"/>
                      <a:pt x="401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4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8"/>
              <p:cNvSpPr/>
              <p:nvPr/>
            </p:nvSpPr>
            <p:spPr>
              <a:xfrm>
                <a:off x="2115491" y="1646034"/>
                <a:ext cx="36106" cy="36084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2" extrusionOk="0">
                    <a:moveTo>
                      <a:pt x="827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74"/>
                      <a:pt x="378" y="1652"/>
                      <a:pt x="827" y="1652"/>
                    </a:cubicBezTo>
                    <a:cubicBezTo>
                      <a:pt x="1275" y="1652"/>
                      <a:pt x="1652" y="1274"/>
                      <a:pt x="1652" y="826"/>
                    </a:cubicBezTo>
                    <a:cubicBezTo>
                      <a:pt x="1652" y="378"/>
                      <a:pt x="1275" y="0"/>
                      <a:pt x="8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8"/>
              <p:cNvSpPr/>
              <p:nvPr/>
            </p:nvSpPr>
            <p:spPr>
              <a:xfrm>
                <a:off x="2798375" y="1764049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1"/>
                    </a:moveTo>
                    <a:cubicBezTo>
                      <a:pt x="354" y="1"/>
                      <a:pt x="1" y="378"/>
                      <a:pt x="1" y="826"/>
                    </a:cubicBezTo>
                    <a:cubicBezTo>
                      <a:pt x="1" y="1275"/>
                      <a:pt x="378" y="1652"/>
                      <a:pt x="826" y="1652"/>
                    </a:cubicBezTo>
                    <a:cubicBezTo>
                      <a:pt x="1275" y="1652"/>
                      <a:pt x="1652" y="1275"/>
                      <a:pt x="1652" y="826"/>
                    </a:cubicBezTo>
                    <a:cubicBezTo>
                      <a:pt x="1652" y="355"/>
                      <a:pt x="1298" y="1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8"/>
              <p:cNvSpPr/>
              <p:nvPr/>
            </p:nvSpPr>
            <p:spPr>
              <a:xfrm>
                <a:off x="247316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213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8"/>
              <p:cNvSpPr/>
              <p:nvPr/>
            </p:nvSpPr>
            <p:spPr>
              <a:xfrm>
                <a:off x="2302572" y="1699636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190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8"/>
              <p:cNvSpPr/>
              <p:nvPr/>
            </p:nvSpPr>
            <p:spPr>
              <a:xfrm>
                <a:off x="200881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189" y="0"/>
                      <a:pt x="1" y="213"/>
                      <a:pt x="1" y="472"/>
                    </a:cubicBezTo>
                    <a:cubicBezTo>
                      <a:pt x="1" y="732"/>
                      <a:pt x="189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36"/>
                      <a:pt x="732" y="24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8"/>
              <p:cNvSpPr/>
              <p:nvPr/>
            </p:nvSpPr>
            <p:spPr>
              <a:xfrm>
                <a:off x="2806107" y="1653767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213" y="0"/>
                      <a:pt x="0" y="213"/>
                      <a:pt x="0" y="472"/>
                    </a:cubicBezTo>
                    <a:cubicBezTo>
                      <a:pt x="0" y="732"/>
                      <a:pt x="213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13"/>
                      <a:pt x="732" y="0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8"/>
              <p:cNvSpPr/>
              <p:nvPr/>
            </p:nvSpPr>
            <p:spPr>
              <a:xfrm>
                <a:off x="2816417" y="1417190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1"/>
                    </a:moveTo>
                    <a:cubicBezTo>
                      <a:pt x="213" y="1"/>
                      <a:pt x="0" y="213"/>
                      <a:pt x="0" y="473"/>
                    </a:cubicBezTo>
                    <a:cubicBezTo>
                      <a:pt x="0" y="732"/>
                      <a:pt x="213" y="945"/>
                      <a:pt x="472" y="945"/>
                    </a:cubicBezTo>
                    <a:cubicBezTo>
                      <a:pt x="732" y="945"/>
                      <a:pt x="944" y="732"/>
                      <a:pt x="944" y="473"/>
                    </a:cubicBezTo>
                    <a:cubicBezTo>
                      <a:pt x="944" y="213"/>
                      <a:pt x="732" y="1"/>
                      <a:pt x="4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8"/>
              <p:cNvSpPr/>
              <p:nvPr/>
            </p:nvSpPr>
            <p:spPr>
              <a:xfrm>
                <a:off x="2455142" y="1632121"/>
                <a:ext cx="64435" cy="64435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0" extrusionOk="0">
                    <a:moveTo>
                      <a:pt x="1463" y="0"/>
                    </a:moveTo>
                    <a:cubicBezTo>
                      <a:pt x="684" y="0"/>
                      <a:pt x="0" y="637"/>
                      <a:pt x="0" y="1463"/>
                    </a:cubicBezTo>
                    <a:cubicBezTo>
                      <a:pt x="0" y="2265"/>
                      <a:pt x="637" y="2950"/>
                      <a:pt x="1463" y="2950"/>
                    </a:cubicBezTo>
                    <a:cubicBezTo>
                      <a:pt x="2265" y="2950"/>
                      <a:pt x="2949" y="2289"/>
                      <a:pt x="2949" y="1463"/>
                    </a:cubicBezTo>
                    <a:cubicBezTo>
                      <a:pt x="2949" y="637"/>
                      <a:pt x="2289" y="0"/>
                      <a:pt x="1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8"/>
              <p:cNvSpPr/>
              <p:nvPr/>
            </p:nvSpPr>
            <p:spPr>
              <a:xfrm>
                <a:off x="2554590" y="1685198"/>
                <a:ext cx="299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370" extrusionOk="0">
                    <a:moveTo>
                      <a:pt x="685" y="1"/>
                    </a:moveTo>
                    <a:cubicBezTo>
                      <a:pt x="308" y="1"/>
                      <a:pt x="1" y="331"/>
                      <a:pt x="1" y="685"/>
                    </a:cubicBezTo>
                    <a:cubicBezTo>
                      <a:pt x="1" y="1062"/>
                      <a:pt x="331" y="1369"/>
                      <a:pt x="685" y="1369"/>
                    </a:cubicBezTo>
                    <a:cubicBezTo>
                      <a:pt x="1086" y="1369"/>
                      <a:pt x="1369" y="1039"/>
                      <a:pt x="1369" y="685"/>
                    </a:cubicBezTo>
                    <a:cubicBezTo>
                      <a:pt x="1369" y="307"/>
                      <a:pt x="108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8"/>
              <p:cNvSpPr/>
              <p:nvPr/>
            </p:nvSpPr>
            <p:spPr>
              <a:xfrm>
                <a:off x="2868467" y="1563557"/>
                <a:ext cx="64435" cy="64457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1" extrusionOk="0">
                    <a:moveTo>
                      <a:pt x="1528" y="0"/>
                    </a:moveTo>
                    <a:cubicBezTo>
                      <a:pt x="1515" y="0"/>
                      <a:pt x="1501" y="1"/>
                      <a:pt x="1487" y="1"/>
                    </a:cubicBezTo>
                    <a:cubicBezTo>
                      <a:pt x="685" y="1"/>
                      <a:pt x="1" y="685"/>
                      <a:pt x="1" y="1488"/>
                    </a:cubicBezTo>
                    <a:cubicBezTo>
                      <a:pt x="1" y="2266"/>
                      <a:pt x="661" y="2950"/>
                      <a:pt x="1487" y="2950"/>
                    </a:cubicBezTo>
                    <a:cubicBezTo>
                      <a:pt x="2289" y="2950"/>
                      <a:pt x="2950" y="2313"/>
                      <a:pt x="2950" y="1488"/>
                    </a:cubicBezTo>
                    <a:cubicBezTo>
                      <a:pt x="2950" y="676"/>
                      <a:pt x="2334" y="0"/>
                      <a:pt x="15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54" name="Google Shape;754;p8"/>
          <p:cNvGrpSpPr/>
          <p:nvPr/>
        </p:nvGrpSpPr>
        <p:grpSpPr>
          <a:xfrm rot="1383812">
            <a:off x="7687164" y="323280"/>
            <a:ext cx="1736110" cy="735918"/>
            <a:chOff x="1991294" y="1417190"/>
            <a:chExt cx="941608" cy="382965"/>
          </a:xfrm>
        </p:grpSpPr>
        <p:sp>
          <p:nvSpPr>
            <p:cNvPr id="755" name="Google Shape;755;p8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8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8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8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8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8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8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8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8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8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8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8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8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8" name="Google Shape;768;p8"/>
          <p:cNvSpPr txBox="1">
            <a:spLocks noGrp="1"/>
          </p:cNvSpPr>
          <p:nvPr>
            <p:ph type="subTitle" idx="1"/>
          </p:nvPr>
        </p:nvSpPr>
        <p:spPr>
          <a:xfrm>
            <a:off x="1492025" y="2409725"/>
            <a:ext cx="2590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69" name="Google Shape;769;p8"/>
          <p:cNvSpPr txBox="1">
            <a:spLocks noGrp="1"/>
          </p:cNvSpPr>
          <p:nvPr>
            <p:ph type="subTitle" idx="2"/>
          </p:nvPr>
        </p:nvSpPr>
        <p:spPr>
          <a:xfrm>
            <a:off x="4842375" y="2409725"/>
            <a:ext cx="2590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70" name="Google Shape;770;p8"/>
          <p:cNvSpPr txBox="1">
            <a:spLocks noGrp="1"/>
          </p:cNvSpPr>
          <p:nvPr>
            <p:ph type="subTitle" idx="3"/>
          </p:nvPr>
        </p:nvSpPr>
        <p:spPr>
          <a:xfrm>
            <a:off x="1492025" y="2764750"/>
            <a:ext cx="2590800" cy="9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1" name="Google Shape;771;p8"/>
          <p:cNvSpPr txBox="1">
            <a:spLocks noGrp="1"/>
          </p:cNvSpPr>
          <p:nvPr>
            <p:ph type="subTitle" idx="4"/>
          </p:nvPr>
        </p:nvSpPr>
        <p:spPr>
          <a:xfrm>
            <a:off x="4842375" y="2764750"/>
            <a:ext cx="2590800" cy="9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8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10"/>
          <p:cNvSpPr/>
          <p:nvPr/>
        </p:nvSpPr>
        <p:spPr>
          <a:xfrm>
            <a:off x="8101850" y="-363200"/>
            <a:ext cx="898200" cy="8982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10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10"/>
          <p:cNvSpPr/>
          <p:nvPr/>
        </p:nvSpPr>
        <p:spPr>
          <a:xfrm rot="10800000" flipH="1">
            <a:off x="8517200" y="-916547"/>
            <a:ext cx="2688297" cy="3406549"/>
          </a:xfrm>
          <a:custGeom>
            <a:avLst/>
            <a:gdLst/>
            <a:ahLst/>
            <a:cxnLst/>
            <a:rect l="l" t="t" r="r" b="b"/>
            <a:pathLst>
              <a:path w="112434" h="142325" extrusionOk="0">
                <a:moveTo>
                  <a:pt x="78548" y="396"/>
                </a:moveTo>
                <a:lnTo>
                  <a:pt x="88897" y="6361"/>
                </a:lnTo>
                <a:lnTo>
                  <a:pt x="88772" y="6361"/>
                </a:lnTo>
                <a:lnTo>
                  <a:pt x="89239" y="6627"/>
                </a:lnTo>
                <a:lnTo>
                  <a:pt x="78548" y="12789"/>
                </a:lnTo>
                <a:lnTo>
                  <a:pt x="78548" y="6361"/>
                </a:lnTo>
                <a:lnTo>
                  <a:pt x="78548" y="396"/>
                </a:lnTo>
                <a:close/>
                <a:moveTo>
                  <a:pt x="78271" y="366"/>
                </a:moveTo>
                <a:lnTo>
                  <a:pt x="78271" y="6361"/>
                </a:lnTo>
                <a:lnTo>
                  <a:pt x="78271" y="12853"/>
                </a:lnTo>
                <a:lnTo>
                  <a:pt x="78092" y="12751"/>
                </a:lnTo>
                <a:lnTo>
                  <a:pt x="78092" y="12758"/>
                </a:lnTo>
                <a:lnTo>
                  <a:pt x="67474" y="6646"/>
                </a:lnTo>
                <a:lnTo>
                  <a:pt x="67364" y="6832"/>
                </a:lnTo>
                <a:lnTo>
                  <a:pt x="67364" y="6790"/>
                </a:lnTo>
                <a:lnTo>
                  <a:pt x="67132" y="6790"/>
                </a:lnTo>
                <a:lnTo>
                  <a:pt x="67132" y="6786"/>
                </a:lnTo>
                <a:lnTo>
                  <a:pt x="78271" y="366"/>
                </a:lnTo>
                <a:close/>
                <a:moveTo>
                  <a:pt x="67364" y="6900"/>
                </a:moveTo>
                <a:lnTo>
                  <a:pt x="78070" y="13062"/>
                </a:lnTo>
                <a:lnTo>
                  <a:pt x="67364" y="19228"/>
                </a:lnTo>
                <a:lnTo>
                  <a:pt x="67364" y="6900"/>
                </a:lnTo>
                <a:close/>
                <a:moveTo>
                  <a:pt x="67090" y="6813"/>
                </a:moveTo>
                <a:lnTo>
                  <a:pt x="67090" y="19278"/>
                </a:lnTo>
                <a:lnTo>
                  <a:pt x="56270" y="13047"/>
                </a:lnTo>
                <a:lnTo>
                  <a:pt x="67090" y="6813"/>
                </a:lnTo>
                <a:close/>
                <a:moveTo>
                  <a:pt x="89456" y="6836"/>
                </a:moveTo>
                <a:lnTo>
                  <a:pt x="89456" y="19293"/>
                </a:lnTo>
                <a:lnTo>
                  <a:pt x="78647" y="13066"/>
                </a:lnTo>
                <a:lnTo>
                  <a:pt x="89456" y="6836"/>
                </a:lnTo>
                <a:close/>
                <a:moveTo>
                  <a:pt x="89733" y="6912"/>
                </a:moveTo>
                <a:lnTo>
                  <a:pt x="100534" y="13135"/>
                </a:lnTo>
                <a:lnTo>
                  <a:pt x="89733" y="19346"/>
                </a:lnTo>
                <a:lnTo>
                  <a:pt x="89733" y="6912"/>
                </a:lnTo>
                <a:close/>
                <a:moveTo>
                  <a:pt x="56122" y="13283"/>
                </a:moveTo>
                <a:lnTo>
                  <a:pt x="66908" y="19490"/>
                </a:lnTo>
                <a:lnTo>
                  <a:pt x="56130" y="25702"/>
                </a:lnTo>
                <a:lnTo>
                  <a:pt x="56122" y="13283"/>
                </a:lnTo>
                <a:close/>
                <a:moveTo>
                  <a:pt x="78271" y="13283"/>
                </a:moveTo>
                <a:lnTo>
                  <a:pt x="78271" y="25717"/>
                </a:lnTo>
                <a:lnTo>
                  <a:pt x="67462" y="19490"/>
                </a:lnTo>
                <a:lnTo>
                  <a:pt x="78092" y="13370"/>
                </a:lnTo>
                <a:lnTo>
                  <a:pt x="78092" y="13385"/>
                </a:lnTo>
                <a:lnTo>
                  <a:pt x="78271" y="13283"/>
                </a:lnTo>
                <a:close/>
                <a:moveTo>
                  <a:pt x="100637" y="13389"/>
                </a:moveTo>
                <a:lnTo>
                  <a:pt x="100637" y="19578"/>
                </a:lnTo>
                <a:lnTo>
                  <a:pt x="100637" y="25736"/>
                </a:lnTo>
                <a:lnTo>
                  <a:pt x="89912" y="19559"/>
                </a:lnTo>
                <a:lnTo>
                  <a:pt x="100637" y="13389"/>
                </a:lnTo>
                <a:close/>
                <a:moveTo>
                  <a:pt x="55845" y="13290"/>
                </a:moveTo>
                <a:lnTo>
                  <a:pt x="55848" y="25744"/>
                </a:lnTo>
                <a:lnTo>
                  <a:pt x="45040" y="19521"/>
                </a:lnTo>
                <a:lnTo>
                  <a:pt x="55845" y="13290"/>
                </a:lnTo>
                <a:close/>
                <a:moveTo>
                  <a:pt x="78548" y="13340"/>
                </a:moveTo>
                <a:lnTo>
                  <a:pt x="89353" y="19559"/>
                </a:lnTo>
                <a:lnTo>
                  <a:pt x="78548" y="25770"/>
                </a:lnTo>
                <a:lnTo>
                  <a:pt x="78548" y="13340"/>
                </a:lnTo>
                <a:close/>
                <a:moveTo>
                  <a:pt x="45002" y="19817"/>
                </a:moveTo>
                <a:lnTo>
                  <a:pt x="55677" y="25960"/>
                </a:lnTo>
                <a:lnTo>
                  <a:pt x="45002" y="32111"/>
                </a:lnTo>
                <a:lnTo>
                  <a:pt x="45002" y="19817"/>
                </a:lnTo>
                <a:close/>
                <a:moveTo>
                  <a:pt x="89733" y="19775"/>
                </a:moveTo>
                <a:lnTo>
                  <a:pt x="100477" y="25964"/>
                </a:lnTo>
                <a:lnTo>
                  <a:pt x="89733" y="32157"/>
                </a:lnTo>
                <a:lnTo>
                  <a:pt x="89733" y="19775"/>
                </a:lnTo>
                <a:close/>
                <a:moveTo>
                  <a:pt x="89456" y="19825"/>
                </a:moveTo>
                <a:lnTo>
                  <a:pt x="89456" y="32164"/>
                </a:lnTo>
                <a:lnTo>
                  <a:pt x="78738" y="25991"/>
                </a:lnTo>
                <a:lnTo>
                  <a:pt x="89456" y="19825"/>
                </a:lnTo>
                <a:close/>
                <a:moveTo>
                  <a:pt x="44724" y="19703"/>
                </a:moveTo>
                <a:lnTo>
                  <a:pt x="44724" y="32206"/>
                </a:lnTo>
                <a:lnTo>
                  <a:pt x="33878" y="25957"/>
                </a:lnTo>
                <a:lnTo>
                  <a:pt x="44724" y="19703"/>
                </a:lnTo>
                <a:close/>
                <a:moveTo>
                  <a:pt x="67367" y="19760"/>
                </a:moveTo>
                <a:lnTo>
                  <a:pt x="78092" y="25934"/>
                </a:lnTo>
                <a:lnTo>
                  <a:pt x="78092" y="25998"/>
                </a:lnTo>
                <a:lnTo>
                  <a:pt x="78119" y="26017"/>
                </a:lnTo>
                <a:lnTo>
                  <a:pt x="67367" y="32206"/>
                </a:lnTo>
                <a:lnTo>
                  <a:pt x="67367" y="19760"/>
                </a:lnTo>
                <a:close/>
                <a:moveTo>
                  <a:pt x="67094" y="19707"/>
                </a:moveTo>
                <a:lnTo>
                  <a:pt x="67094" y="32214"/>
                </a:lnTo>
                <a:lnTo>
                  <a:pt x="67090" y="32214"/>
                </a:lnTo>
                <a:lnTo>
                  <a:pt x="56232" y="25960"/>
                </a:lnTo>
                <a:lnTo>
                  <a:pt x="67094" y="19707"/>
                </a:lnTo>
                <a:close/>
                <a:moveTo>
                  <a:pt x="100910" y="13347"/>
                </a:moveTo>
                <a:lnTo>
                  <a:pt x="101043" y="13423"/>
                </a:lnTo>
                <a:lnTo>
                  <a:pt x="101043" y="13359"/>
                </a:lnTo>
                <a:lnTo>
                  <a:pt x="112027" y="19680"/>
                </a:lnTo>
                <a:lnTo>
                  <a:pt x="111920" y="19680"/>
                </a:lnTo>
                <a:lnTo>
                  <a:pt x="111920" y="19688"/>
                </a:lnTo>
                <a:lnTo>
                  <a:pt x="111920" y="32229"/>
                </a:lnTo>
                <a:lnTo>
                  <a:pt x="101043" y="25972"/>
                </a:lnTo>
                <a:lnTo>
                  <a:pt x="101043" y="25957"/>
                </a:lnTo>
                <a:lnTo>
                  <a:pt x="101199" y="25865"/>
                </a:lnTo>
                <a:lnTo>
                  <a:pt x="101062" y="25622"/>
                </a:lnTo>
                <a:lnTo>
                  <a:pt x="100910" y="25710"/>
                </a:lnTo>
                <a:lnTo>
                  <a:pt x="100910" y="19578"/>
                </a:lnTo>
                <a:lnTo>
                  <a:pt x="100910" y="13347"/>
                </a:lnTo>
                <a:close/>
                <a:moveTo>
                  <a:pt x="33817" y="26242"/>
                </a:moveTo>
                <a:lnTo>
                  <a:pt x="44504" y="32396"/>
                </a:lnTo>
                <a:lnTo>
                  <a:pt x="33817" y="38551"/>
                </a:lnTo>
                <a:lnTo>
                  <a:pt x="33817" y="26242"/>
                </a:lnTo>
                <a:close/>
                <a:moveTo>
                  <a:pt x="33544" y="26150"/>
                </a:moveTo>
                <a:lnTo>
                  <a:pt x="33544" y="38585"/>
                </a:lnTo>
                <a:lnTo>
                  <a:pt x="22762" y="32366"/>
                </a:lnTo>
                <a:lnTo>
                  <a:pt x="33544" y="26150"/>
                </a:lnTo>
                <a:close/>
                <a:moveTo>
                  <a:pt x="78548" y="26264"/>
                </a:moveTo>
                <a:lnTo>
                  <a:pt x="89258" y="32430"/>
                </a:lnTo>
                <a:lnTo>
                  <a:pt x="78548" y="38596"/>
                </a:lnTo>
                <a:lnTo>
                  <a:pt x="78548" y="32833"/>
                </a:lnTo>
                <a:lnTo>
                  <a:pt x="78548" y="26264"/>
                </a:lnTo>
                <a:close/>
                <a:moveTo>
                  <a:pt x="100637" y="26207"/>
                </a:moveTo>
                <a:lnTo>
                  <a:pt x="100637" y="32833"/>
                </a:lnTo>
                <a:lnTo>
                  <a:pt x="100637" y="38604"/>
                </a:lnTo>
                <a:lnTo>
                  <a:pt x="89874" y="32404"/>
                </a:lnTo>
                <a:lnTo>
                  <a:pt x="100637" y="26207"/>
                </a:lnTo>
                <a:close/>
                <a:moveTo>
                  <a:pt x="55852" y="26181"/>
                </a:moveTo>
                <a:lnTo>
                  <a:pt x="55856" y="38615"/>
                </a:lnTo>
                <a:lnTo>
                  <a:pt x="45063" y="32396"/>
                </a:lnTo>
                <a:lnTo>
                  <a:pt x="55852" y="26181"/>
                </a:lnTo>
                <a:close/>
                <a:moveTo>
                  <a:pt x="78267" y="26257"/>
                </a:moveTo>
                <a:lnTo>
                  <a:pt x="78267" y="32833"/>
                </a:lnTo>
                <a:lnTo>
                  <a:pt x="78267" y="38647"/>
                </a:lnTo>
                <a:lnTo>
                  <a:pt x="67497" y="32449"/>
                </a:lnTo>
                <a:lnTo>
                  <a:pt x="78089" y="26356"/>
                </a:lnTo>
                <a:lnTo>
                  <a:pt x="78089" y="26359"/>
                </a:lnTo>
                <a:lnTo>
                  <a:pt x="78267" y="26257"/>
                </a:lnTo>
                <a:close/>
                <a:moveTo>
                  <a:pt x="56130" y="26223"/>
                </a:moveTo>
                <a:lnTo>
                  <a:pt x="66942" y="32449"/>
                </a:lnTo>
                <a:lnTo>
                  <a:pt x="56133" y="38669"/>
                </a:lnTo>
                <a:lnTo>
                  <a:pt x="56130" y="26223"/>
                </a:lnTo>
                <a:close/>
                <a:moveTo>
                  <a:pt x="22359" y="32601"/>
                </a:moveTo>
                <a:lnTo>
                  <a:pt x="22359" y="44990"/>
                </a:lnTo>
                <a:lnTo>
                  <a:pt x="11622" y="38794"/>
                </a:lnTo>
                <a:lnTo>
                  <a:pt x="22359" y="32601"/>
                </a:lnTo>
                <a:close/>
                <a:moveTo>
                  <a:pt x="22632" y="32613"/>
                </a:moveTo>
                <a:lnTo>
                  <a:pt x="33376" y="38813"/>
                </a:lnTo>
                <a:lnTo>
                  <a:pt x="22632" y="44998"/>
                </a:lnTo>
                <a:lnTo>
                  <a:pt x="22632" y="32613"/>
                </a:lnTo>
                <a:close/>
                <a:moveTo>
                  <a:pt x="44724" y="32594"/>
                </a:moveTo>
                <a:lnTo>
                  <a:pt x="44724" y="45036"/>
                </a:lnTo>
                <a:lnTo>
                  <a:pt x="33931" y="38813"/>
                </a:lnTo>
                <a:lnTo>
                  <a:pt x="44724" y="32594"/>
                </a:lnTo>
                <a:close/>
                <a:moveTo>
                  <a:pt x="67367" y="32689"/>
                </a:moveTo>
                <a:lnTo>
                  <a:pt x="78085" y="38862"/>
                </a:lnTo>
                <a:lnTo>
                  <a:pt x="67367" y="45036"/>
                </a:lnTo>
                <a:lnTo>
                  <a:pt x="67367" y="32689"/>
                </a:lnTo>
                <a:close/>
                <a:moveTo>
                  <a:pt x="45002" y="32685"/>
                </a:moveTo>
                <a:lnTo>
                  <a:pt x="55761" y="38881"/>
                </a:lnTo>
                <a:lnTo>
                  <a:pt x="45002" y="45074"/>
                </a:lnTo>
                <a:lnTo>
                  <a:pt x="45002" y="32685"/>
                </a:lnTo>
                <a:close/>
                <a:moveTo>
                  <a:pt x="67090" y="32685"/>
                </a:moveTo>
                <a:lnTo>
                  <a:pt x="67090" y="45089"/>
                </a:lnTo>
                <a:lnTo>
                  <a:pt x="56312" y="38881"/>
                </a:lnTo>
                <a:lnTo>
                  <a:pt x="67090" y="32685"/>
                </a:lnTo>
                <a:close/>
                <a:moveTo>
                  <a:pt x="89456" y="32647"/>
                </a:moveTo>
                <a:lnTo>
                  <a:pt x="89456" y="45089"/>
                </a:lnTo>
                <a:lnTo>
                  <a:pt x="78643" y="38862"/>
                </a:lnTo>
                <a:lnTo>
                  <a:pt x="89114" y="32833"/>
                </a:lnTo>
                <a:lnTo>
                  <a:pt x="89137" y="32833"/>
                </a:lnTo>
                <a:lnTo>
                  <a:pt x="89456" y="32647"/>
                </a:lnTo>
                <a:close/>
                <a:moveTo>
                  <a:pt x="100914" y="26211"/>
                </a:moveTo>
                <a:lnTo>
                  <a:pt x="101047" y="26287"/>
                </a:lnTo>
                <a:lnTo>
                  <a:pt x="111924" y="32548"/>
                </a:lnTo>
                <a:lnTo>
                  <a:pt x="111924" y="45104"/>
                </a:lnTo>
                <a:lnTo>
                  <a:pt x="111920" y="45104"/>
                </a:lnTo>
                <a:lnTo>
                  <a:pt x="101207" y="38931"/>
                </a:lnTo>
                <a:lnTo>
                  <a:pt x="106856" y="35675"/>
                </a:lnTo>
                <a:lnTo>
                  <a:pt x="106719" y="35435"/>
                </a:lnTo>
                <a:lnTo>
                  <a:pt x="100929" y="38767"/>
                </a:lnTo>
                <a:lnTo>
                  <a:pt x="100914" y="38760"/>
                </a:lnTo>
                <a:lnTo>
                  <a:pt x="100914" y="32833"/>
                </a:lnTo>
                <a:lnTo>
                  <a:pt x="100914" y="26211"/>
                </a:lnTo>
                <a:close/>
                <a:moveTo>
                  <a:pt x="89725" y="32704"/>
                </a:moveTo>
                <a:lnTo>
                  <a:pt x="89950" y="32833"/>
                </a:lnTo>
                <a:lnTo>
                  <a:pt x="90060" y="32833"/>
                </a:lnTo>
                <a:lnTo>
                  <a:pt x="100629" y="38927"/>
                </a:lnTo>
                <a:lnTo>
                  <a:pt x="100629" y="38938"/>
                </a:lnTo>
                <a:lnTo>
                  <a:pt x="100637" y="38938"/>
                </a:lnTo>
                <a:lnTo>
                  <a:pt x="89725" y="45222"/>
                </a:lnTo>
                <a:lnTo>
                  <a:pt x="89725" y="32833"/>
                </a:lnTo>
                <a:lnTo>
                  <a:pt x="89725" y="32704"/>
                </a:lnTo>
                <a:close/>
                <a:moveTo>
                  <a:pt x="11455" y="39010"/>
                </a:moveTo>
                <a:lnTo>
                  <a:pt x="22230" y="45233"/>
                </a:lnTo>
                <a:lnTo>
                  <a:pt x="11455" y="51437"/>
                </a:lnTo>
                <a:lnTo>
                  <a:pt x="11455" y="39010"/>
                </a:lnTo>
                <a:close/>
                <a:moveTo>
                  <a:pt x="33544" y="39033"/>
                </a:moveTo>
                <a:lnTo>
                  <a:pt x="33544" y="51441"/>
                </a:lnTo>
                <a:lnTo>
                  <a:pt x="22780" y="45233"/>
                </a:lnTo>
                <a:lnTo>
                  <a:pt x="33544" y="39033"/>
                </a:lnTo>
                <a:close/>
                <a:moveTo>
                  <a:pt x="55856" y="39143"/>
                </a:moveTo>
                <a:lnTo>
                  <a:pt x="55864" y="51456"/>
                </a:lnTo>
                <a:lnTo>
                  <a:pt x="45173" y="45290"/>
                </a:lnTo>
                <a:lnTo>
                  <a:pt x="55856" y="39143"/>
                </a:lnTo>
                <a:close/>
                <a:moveTo>
                  <a:pt x="33817" y="39064"/>
                </a:moveTo>
                <a:lnTo>
                  <a:pt x="44618" y="45294"/>
                </a:lnTo>
                <a:lnTo>
                  <a:pt x="33817" y="51506"/>
                </a:lnTo>
                <a:lnTo>
                  <a:pt x="33817" y="39064"/>
                </a:lnTo>
                <a:close/>
                <a:moveTo>
                  <a:pt x="56133" y="39098"/>
                </a:moveTo>
                <a:lnTo>
                  <a:pt x="66908" y="45302"/>
                </a:lnTo>
                <a:lnTo>
                  <a:pt x="56137" y="51506"/>
                </a:lnTo>
                <a:lnTo>
                  <a:pt x="56133" y="39098"/>
                </a:lnTo>
                <a:close/>
                <a:moveTo>
                  <a:pt x="78271" y="39079"/>
                </a:moveTo>
                <a:lnTo>
                  <a:pt x="78271" y="51529"/>
                </a:lnTo>
                <a:lnTo>
                  <a:pt x="67462" y="45302"/>
                </a:lnTo>
                <a:lnTo>
                  <a:pt x="78271" y="39079"/>
                </a:lnTo>
                <a:close/>
                <a:moveTo>
                  <a:pt x="100637" y="39257"/>
                </a:moveTo>
                <a:lnTo>
                  <a:pt x="100637" y="51529"/>
                </a:lnTo>
                <a:lnTo>
                  <a:pt x="89988" y="45393"/>
                </a:lnTo>
                <a:lnTo>
                  <a:pt x="100637" y="39257"/>
                </a:lnTo>
                <a:close/>
                <a:moveTo>
                  <a:pt x="11174" y="39045"/>
                </a:moveTo>
                <a:lnTo>
                  <a:pt x="11174" y="51597"/>
                </a:lnTo>
                <a:lnTo>
                  <a:pt x="11117" y="51627"/>
                </a:lnTo>
                <a:lnTo>
                  <a:pt x="308" y="45404"/>
                </a:lnTo>
                <a:lnTo>
                  <a:pt x="267" y="45473"/>
                </a:lnTo>
                <a:lnTo>
                  <a:pt x="267" y="45332"/>
                </a:lnTo>
                <a:lnTo>
                  <a:pt x="11174" y="39045"/>
                </a:lnTo>
                <a:close/>
                <a:moveTo>
                  <a:pt x="78548" y="39128"/>
                </a:moveTo>
                <a:lnTo>
                  <a:pt x="89433" y="45393"/>
                </a:lnTo>
                <a:lnTo>
                  <a:pt x="78548" y="51662"/>
                </a:lnTo>
                <a:lnTo>
                  <a:pt x="78548" y="39128"/>
                </a:lnTo>
                <a:close/>
                <a:moveTo>
                  <a:pt x="100929" y="39090"/>
                </a:moveTo>
                <a:lnTo>
                  <a:pt x="111852" y="45385"/>
                </a:lnTo>
                <a:lnTo>
                  <a:pt x="100910" y="51684"/>
                </a:lnTo>
                <a:lnTo>
                  <a:pt x="100910" y="39102"/>
                </a:lnTo>
                <a:lnTo>
                  <a:pt x="100914" y="39102"/>
                </a:lnTo>
                <a:lnTo>
                  <a:pt x="100929" y="39090"/>
                </a:lnTo>
                <a:close/>
                <a:moveTo>
                  <a:pt x="270" y="45701"/>
                </a:moveTo>
                <a:lnTo>
                  <a:pt x="10844" y="51791"/>
                </a:lnTo>
                <a:lnTo>
                  <a:pt x="270" y="57877"/>
                </a:lnTo>
                <a:lnTo>
                  <a:pt x="270" y="45701"/>
                </a:lnTo>
                <a:close/>
                <a:moveTo>
                  <a:pt x="44724" y="45549"/>
                </a:moveTo>
                <a:lnTo>
                  <a:pt x="44724" y="57904"/>
                </a:lnTo>
                <a:lnTo>
                  <a:pt x="34011" y="51715"/>
                </a:lnTo>
                <a:lnTo>
                  <a:pt x="44724" y="45549"/>
                </a:lnTo>
                <a:close/>
                <a:moveTo>
                  <a:pt x="45002" y="45511"/>
                </a:moveTo>
                <a:lnTo>
                  <a:pt x="55761" y="51719"/>
                </a:lnTo>
                <a:lnTo>
                  <a:pt x="45002" y="57923"/>
                </a:lnTo>
                <a:lnTo>
                  <a:pt x="45002" y="45511"/>
                </a:lnTo>
                <a:close/>
                <a:moveTo>
                  <a:pt x="67090" y="45518"/>
                </a:moveTo>
                <a:lnTo>
                  <a:pt x="67090" y="57934"/>
                </a:lnTo>
                <a:lnTo>
                  <a:pt x="56319" y="51722"/>
                </a:lnTo>
                <a:lnTo>
                  <a:pt x="67090" y="45518"/>
                </a:lnTo>
                <a:close/>
                <a:moveTo>
                  <a:pt x="22632" y="45469"/>
                </a:moveTo>
                <a:lnTo>
                  <a:pt x="33452" y="51715"/>
                </a:lnTo>
                <a:lnTo>
                  <a:pt x="22632" y="57942"/>
                </a:lnTo>
                <a:lnTo>
                  <a:pt x="22632" y="45469"/>
                </a:lnTo>
                <a:close/>
                <a:moveTo>
                  <a:pt x="89456" y="45701"/>
                </a:moveTo>
                <a:lnTo>
                  <a:pt x="89456" y="57972"/>
                </a:lnTo>
                <a:lnTo>
                  <a:pt x="78803" y="51836"/>
                </a:lnTo>
                <a:lnTo>
                  <a:pt x="89456" y="45701"/>
                </a:lnTo>
                <a:close/>
                <a:moveTo>
                  <a:pt x="111920" y="45663"/>
                </a:moveTo>
                <a:lnTo>
                  <a:pt x="111920" y="58021"/>
                </a:lnTo>
                <a:lnTo>
                  <a:pt x="101191" y="51844"/>
                </a:lnTo>
                <a:lnTo>
                  <a:pt x="111920" y="45663"/>
                </a:lnTo>
                <a:close/>
                <a:moveTo>
                  <a:pt x="22363" y="45473"/>
                </a:moveTo>
                <a:lnTo>
                  <a:pt x="22363" y="58097"/>
                </a:lnTo>
                <a:lnTo>
                  <a:pt x="22359" y="58097"/>
                </a:lnTo>
                <a:lnTo>
                  <a:pt x="22355" y="58101"/>
                </a:lnTo>
                <a:lnTo>
                  <a:pt x="11455" y="51821"/>
                </a:lnTo>
                <a:lnTo>
                  <a:pt x="11455" y="51757"/>
                </a:lnTo>
                <a:lnTo>
                  <a:pt x="22363" y="45473"/>
                </a:lnTo>
                <a:close/>
                <a:moveTo>
                  <a:pt x="67364" y="45568"/>
                </a:moveTo>
                <a:lnTo>
                  <a:pt x="78248" y="51836"/>
                </a:lnTo>
                <a:lnTo>
                  <a:pt x="67375" y="58101"/>
                </a:lnTo>
                <a:lnTo>
                  <a:pt x="67364" y="58097"/>
                </a:lnTo>
                <a:lnTo>
                  <a:pt x="67364" y="45568"/>
                </a:lnTo>
                <a:close/>
                <a:moveTo>
                  <a:pt x="89733" y="45568"/>
                </a:moveTo>
                <a:lnTo>
                  <a:pt x="100637" y="51848"/>
                </a:lnTo>
                <a:lnTo>
                  <a:pt x="89733" y="58132"/>
                </a:lnTo>
                <a:lnTo>
                  <a:pt x="89733" y="45568"/>
                </a:lnTo>
                <a:close/>
                <a:moveTo>
                  <a:pt x="55864" y="51988"/>
                </a:moveTo>
                <a:lnTo>
                  <a:pt x="55867" y="64336"/>
                </a:lnTo>
                <a:lnTo>
                  <a:pt x="55867" y="64336"/>
                </a:lnTo>
                <a:lnTo>
                  <a:pt x="45158" y="58154"/>
                </a:lnTo>
                <a:lnTo>
                  <a:pt x="55864" y="51988"/>
                </a:lnTo>
                <a:close/>
                <a:moveTo>
                  <a:pt x="33817" y="51924"/>
                </a:moveTo>
                <a:lnTo>
                  <a:pt x="44603" y="58151"/>
                </a:lnTo>
                <a:lnTo>
                  <a:pt x="33817" y="64362"/>
                </a:lnTo>
                <a:lnTo>
                  <a:pt x="33817" y="51924"/>
                </a:lnTo>
                <a:close/>
                <a:moveTo>
                  <a:pt x="11455" y="52140"/>
                </a:moveTo>
                <a:lnTo>
                  <a:pt x="22078" y="58257"/>
                </a:lnTo>
                <a:lnTo>
                  <a:pt x="11455" y="64370"/>
                </a:lnTo>
                <a:lnTo>
                  <a:pt x="11455" y="52140"/>
                </a:lnTo>
                <a:close/>
                <a:moveTo>
                  <a:pt x="78271" y="52148"/>
                </a:moveTo>
                <a:lnTo>
                  <a:pt x="78271" y="64389"/>
                </a:lnTo>
                <a:lnTo>
                  <a:pt x="67652" y="58265"/>
                </a:lnTo>
                <a:lnTo>
                  <a:pt x="78271" y="52148"/>
                </a:lnTo>
                <a:close/>
                <a:moveTo>
                  <a:pt x="100637" y="52159"/>
                </a:moveTo>
                <a:lnTo>
                  <a:pt x="100637" y="64412"/>
                </a:lnTo>
                <a:lnTo>
                  <a:pt x="90003" y="58287"/>
                </a:lnTo>
                <a:lnTo>
                  <a:pt x="100637" y="52159"/>
                </a:lnTo>
                <a:close/>
                <a:moveTo>
                  <a:pt x="56137" y="51939"/>
                </a:moveTo>
                <a:lnTo>
                  <a:pt x="67090" y="58253"/>
                </a:lnTo>
                <a:lnTo>
                  <a:pt x="67090" y="58265"/>
                </a:lnTo>
                <a:lnTo>
                  <a:pt x="56209" y="64533"/>
                </a:lnTo>
                <a:lnTo>
                  <a:pt x="56141" y="64495"/>
                </a:lnTo>
                <a:lnTo>
                  <a:pt x="56137" y="51939"/>
                </a:lnTo>
                <a:close/>
                <a:moveTo>
                  <a:pt x="33547" y="51988"/>
                </a:moveTo>
                <a:lnTo>
                  <a:pt x="33547" y="64522"/>
                </a:lnTo>
                <a:lnTo>
                  <a:pt x="33544" y="64522"/>
                </a:lnTo>
                <a:lnTo>
                  <a:pt x="33525" y="64537"/>
                </a:lnTo>
                <a:lnTo>
                  <a:pt x="22640" y="58268"/>
                </a:lnTo>
                <a:lnTo>
                  <a:pt x="22640" y="58265"/>
                </a:lnTo>
                <a:lnTo>
                  <a:pt x="33547" y="51988"/>
                </a:lnTo>
                <a:close/>
                <a:moveTo>
                  <a:pt x="11113" y="51950"/>
                </a:moveTo>
                <a:lnTo>
                  <a:pt x="11170" y="51985"/>
                </a:lnTo>
                <a:lnTo>
                  <a:pt x="11170" y="64533"/>
                </a:lnTo>
                <a:lnTo>
                  <a:pt x="11174" y="64533"/>
                </a:lnTo>
                <a:lnTo>
                  <a:pt x="11140" y="64552"/>
                </a:lnTo>
                <a:lnTo>
                  <a:pt x="267" y="58287"/>
                </a:lnTo>
                <a:lnTo>
                  <a:pt x="267" y="58200"/>
                </a:lnTo>
                <a:lnTo>
                  <a:pt x="11113" y="51950"/>
                </a:lnTo>
                <a:close/>
                <a:moveTo>
                  <a:pt x="78548" y="52007"/>
                </a:moveTo>
                <a:lnTo>
                  <a:pt x="89452" y="58287"/>
                </a:lnTo>
                <a:lnTo>
                  <a:pt x="78567" y="64556"/>
                </a:lnTo>
                <a:lnTo>
                  <a:pt x="78548" y="64545"/>
                </a:lnTo>
                <a:lnTo>
                  <a:pt x="78548" y="52007"/>
                </a:lnTo>
                <a:close/>
                <a:moveTo>
                  <a:pt x="100914" y="52004"/>
                </a:moveTo>
                <a:lnTo>
                  <a:pt x="111844" y="58295"/>
                </a:lnTo>
                <a:lnTo>
                  <a:pt x="100929" y="64583"/>
                </a:lnTo>
                <a:lnTo>
                  <a:pt x="100914" y="64575"/>
                </a:lnTo>
                <a:lnTo>
                  <a:pt x="100914" y="52004"/>
                </a:lnTo>
                <a:close/>
                <a:moveTo>
                  <a:pt x="270" y="58606"/>
                </a:moveTo>
                <a:lnTo>
                  <a:pt x="10866" y="64708"/>
                </a:lnTo>
                <a:lnTo>
                  <a:pt x="270" y="70806"/>
                </a:lnTo>
                <a:lnTo>
                  <a:pt x="270" y="58606"/>
                </a:lnTo>
                <a:close/>
                <a:moveTo>
                  <a:pt x="22632" y="58587"/>
                </a:moveTo>
                <a:lnTo>
                  <a:pt x="33243" y="64696"/>
                </a:lnTo>
                <a:lnTo>
                  <a:pt x="22632" y="70809"/>
                </a:lnTo>
                <a:lnTo>
                  <a:pt x="22632" y="58587"/>
                </a:lnTo>
                <a:close/>
                <a:moveTo>
                  <a:pt x="67090" y="58587"/>
                </a:moveTo>
                <a:lnTo>
                  <a:pt x="67090" y="70813"/>
                </a:lnTo>
                <a:lnTo>
                  <a:pt x="56483" y="64693"/>
                </a:lnTo>
                <a:lnTo>
                  <a:pt x="67090" y="58587"/>
                </a:lnTo>
                <a:close/>
                <a:moveTo>
                  <a:pt x="89456" y="58606"/>
                </a:moveTo>
                <a:lnTo>
                  <a:pt x="89456" y="70840"/>
                </a:lnTo>
                <a:lnTo>
                  <a:pt x="78848" y="64715"/>
                </a:lnTo>
                <a:lnTo>
                  <a:pt x="89456" y="58606"/>
                </a:lnTo>
                <a:close/>
                <a:moveTo>
                  <a:pt x="111920" y="58568"/>
                </a:moveTo>
                <a:lnTo>
                  <a:pt x="111920" y="70916"/>
                </a:lnTo>
                <a:lnTo>
                  <a:pt x="101207" y="64742"/>
                </a:lnTo>
                <a:lnTo>
                  <a:pt x="111920" y="58568"/>
                </a:lnTo>
                <a:close/>
                <a:moveTo>
                  <a:pt x="45002" y="58382"/>
                </a:moveTo>
                <a:lnTo>
                  <a:pt x="55867" y="64655"/>
                </a:lnTo>
                <a:lnTo>
                  <a:pt x="55867" y="64731"/>
                </a:lnTo>
                <a:lnTo>
                  <a:pt x="45002" y="70988"/>
                </a:lnTo>
                <a:lnTo>
                  <a:pt x="45002" y="58382"/>
                </a:lnTo>
                <a:close/>
                <a:moveTo>
                  <a:pt x="22355" y="58424"/>
                </a:moveTo>
                <a:lnTo>
                  <a:pt x="22359" y="58428"/>
                </a:lnTo>
                <a:lnTo>
                  <a:pt x="22359" y="70965"/>
                </a:lnTo>
                <a:lnTo>
                  <a:pt x="22321" y="70992"/>
                </a:lnTo>
                <a:lnTo>
                  <a:pt x="11455" y="64731"/>
                </a:lnTo>
                <a:lnTo>
                  <a:pt x="11455" y="64693"/>
                </a:lnTo>
                <a:lnTo>
                  <a:pt x="22355" y="58424"/>
                </a:lnTo>
                <a:close/>
                <a:moveTo>
                  <a:pt x="44724" y="58401"/>
                </a:moveTo>
                <a:lnTo>
                  <a:pt x="44724" y="70992"/>
                </a:lnTo>
                <a:lnTo>
                  <a:pt x="33821" y="64708"/>
                </a:lnTo>
                <a:lnTo>
                  <a:pt x="33821" y="64685"/>
                </a:lnTo>
                <a:lnTo>
                  <a:pt x="44724" y="58401"/>
                </a:lnTo>
                <a:close/>
                <a:moveTo>
                  <a:pt x="67375" y="58424"/>
                </a:moveTo>
                <a:lnTo>
                  <a:pt x="78271" y="64712"/>
                </a:lnTo>
                <a:lnTo>
                  <a:pt x="78271" y="64731"/>
                </a:lnTo>
                <a:lnTo>
                  <a:pt x="67398" y="70995"/>
                </a:lnTo>
                <a:lnTo>
                  <a:pt x="67364" y="70976"/>
                </a:lnTo>
                <a:lnTo>
                  <a:pt x="67364" y="58428"/>
                </a:lnTo>
                <a:lnTo>
                  <a:pt x="67375" y="58424"/>
                </a:lnTo>
                <a:close/>
                <a:moveTo>
                  <a:pt x="89729" y="58447"/>
                </a:moveTo>
                <a:lnTo>
                  <a:pt x="100640" y="64731"/>
                </a:lnTo>
                <a:lnTo>
                  <a:pt x="100640" y="64750"/>
                </a:lnTo>
                <a:lnTo>
                  <a:pt x="100637" y="64750"/>
                </a:lnTo>
                <a:lnTo>
                  <a:pt x="89760" y="71014"/>
                </a:lnTo>
                <a:lnTo>
                  <a:pt x="89729" y="70995"/>
                </a:lnTo>
                <a:lnTo>
                  <a:pt x="89729" y="58447"/>
                </a:lnTo>
                <a:close/>
                <a:moveTo>
                  <a:pt x="11455" y="65050"/>
                </a:moveTo>
                <a:lnTo>
                  <a:pt x="22043" y="71151"/>
                </a:lnTo>
                <a:lnTo>
                  <a:pt x="11455" y="77253"/>
                </a:lnTo>
                <a:lnTo>
                  <a:pt x="11455" y="65050"/>
                </a:lnTo>
                <a:close/>
                <a:moveTo>
                  <a:pt x="78271" y="65054"/>
                </a:moveTo>
                <a:lnTo>
                  <a:pt x="78271" y="77272"/>
                </a:lnTo>
                <a:lnTo>
                  <a:pt x="67679" y="71155"/>
                </a:lnTo>
                <a:lnTo>
                  <a:pt x="78271" y="65054"/>
                </a:lnTo>
                <a:close/>
                <a:moveTo>
                  <a:pt x="100637" y="65073"/>
                </a:moveTo>
                <a:lnTo>
                  <a:pt x="100637" y="77291"/>
                </a:lnTo>
                <a:lnTo>
                  <a:pt x="90037" y="71182"/>
                </a:lnTo>
                <a:lnTo>
                  <a:pt x="100637" y="65073"/>
                </a:lnTo>
                <a:close/>
                <a:moveTo>
                  <a:pt x="55867" y="65050"/>
                </a:moveTo>
                <a:lnTo>
                  <a:pt x="55871" y="77412"/>
                </a:lnTo>
                <a:lnTo>
                  <a:pt x="45139" y="71227"/>
                </a:lnTo>
                <a:lnTo>
                  <a:pt x="55867" y="65050"/>
                </a:lnTo>
                <a:close/>
                <a:moveTo>
                  <a:pt x="33817" y="65027"/>
                </a:moveTo>
                <a:lnTo>
                  <a:pt x="44584" y="71227"/>
                </a:lnTo>
                <a:lnTo>
                  <a:pt x="33817" y="77427"/>
                </a:lnTo>
                <a:lnTo>
                  <a:pt x="33817" y="65027"/>
                </a:lnTo>
                <a:close/>
                <a:moveTo>
                  <a:pt x="11147" y="64867"/>
                </a:moveTo>
                <a:lnTo>
                  <a:pt x="11178" y="64886"/>
                </a:lnTo>
                <a:lnTo>
                  <a:pt x="11178" y="77405"/>
                </a:lnTo>
                <a:lnTo>
                  <a:pt x="11174" y="77405"/>
                </a:lnTo>
                <a:lnTo>
                  <a:pt x="11117" y="77439"/>
                </a:lnTo>
                <a:lnTo>
                  <a:pt x="270" y="71189"/>
                </a:lnTo>
                <a:lnTo>
                  <a:pt x="270" y="71125"/>
                </a:lnTo>
                <a:lnTo>
                  <a:pt x="11147" y="64867"/>
                </a:lnTo>
                <a:close/>
                <a:moveTo>
                  <a:pt x="33517" y="64860"/>
                </a:moveTo>
                <a:lnTo>
                  <a:pt x="33536" y="64875"/>
                </a:lnTo>
                <a:lnTo>
                  <a:pt x="33536" y="77450"/>
                </a:lnTo>
                <a:lnTo>
                  <a:pt x="33536" y="77450"/>
                </a:lnTo>
                <a:lnTo>
                  <a:pt x="22632" y="71170"/>
                </a:lnTo>
                <a:lnTo>
                  <a:pt x="22632" y="71128"/>
                </a:lnTo>
                <a:lnTo>
                  <a:pt x="33517" y="64860"/>
                </a:lnTo>
                <a:close/>
                <a:moveTo>
                  <a:pt x="78571" y="64879"/>
                </a:moveTo>
                <a:lnTo>
                  <a:pt x="89460" y="71155"/>
                </a:lnTo>
                <a:lnTo>
                  <a:pt x="89460" y="71193"/>
                </a:lnTo>
                <a:lnTo>
                  <a:pt x="89456" y="71193"/>
                </a:lnTo>
                <a:lnTo>
                  <a:pt x="78590" y="77454"/>
                </a:lnTo>
                <a:lnTo>
                  <a:pt x="78552" y="77431"/>
                </a:lnTo>
                <a:lnTo>
                  <a:pt x="78552" y="64886"/>
                </a:lnTo>
                <a:lnTo>
                  <a:pt x="78571" y="64879"/>
                </a:lnTo>
                <a:close/>
                <a:moveTo>
                  <a:pt x="56209" y="64848"/>
                </a:moveTo>
                <a:lnTo>
                  <a:pt x="67090" y="71132"/>
                </a:lnTo>
                <a:lnTo>
                  <a:pt x="67090" y="71170"/>
                </a:lnTo>
                <a:lnTo>
                  <a:pt x="56149" y="77473"/>
                </a:lnTo>
                <a:lnTo>
                  <a:pt x="56141" y="64886"/>
                </a:lnTo>
                <a:lnTo>
                  <a:pt x="56209" y="64848"/>
                </a:lnTo>
                <a:close/>
                <a:moveTo>
                  <a:pt x="100929" y="64902"/>
                </a:moveTo>
                <a:lnTo>
                  <a:pt x="111852" y="71193"/>
                </a:lnTo>
                <a:lnTo>
                  <a:pt x="100952" y="77473"/>
                </a:lnTo>
                <a:lnTo>
                  <a:pt x="100914" y="77450"/>
                </a:lnTo>
                <a:lnTo>
                  <a:pt x="100914" y="64913"/>
                </a:lnTo>
                <a:lnTo>
                  <a:pt x="100929" y="64902"/>
                </a:lnTo>
                <a:close/>
                <a:moveTo>
                  <a:pt x="270" y="71512"/>
                </a:moveTo>
                <a:lnTo>
                  <a:pt x="10844" y="77602"/>
                </a:lnTo>
                <a:lnTo>
                  <a:pt x="270" y="83688"/>
                </a:lnTo>
                <a:lnTo>
                  <a:pt x="270" y="71512"/>
                </a:lnTo>
                <a:close/>
                <a:moveTo>
                  <a:pt x="89456" y="71508"/>
                </a:moveTo>
                <a:lnTo>
                  <a:pt x="89456" y="83726"/>
                </a:lnTo>
                <a:lnTo>
                  <a:pt x="78867" y="77610"/>
                </a:lnTo>
                <a:lnTo>
                  <a:pt x="89456" y="71508"/>
                </a:lnTo>
                <a:close/>
                <a:moveTo>
                  <a:pt x="111920" y="71474"/>
                </a:moveTo>
                <a:lnTo>
                  <a:pt x="111920" y="83799"/>
                </a:lnTo>
                <a:lnTo>
                  <a:pt x="101229" y="77633"/>
                </a:lnTo>
                <a:lnTo>
                  <a:pt x="111920" y="71474"/>
                </a:lnTo>
                <a:close/>
                <a:moveTo>
                  <a:pt x="22632" y="71489"/>
                </a:moveTo>
                <a:lnTo>
                  <a:pt x="33380" y="77682"/>
                </a:lnTo>
                <a:lnTo>
                  <a:pt x="22632" y="83875"/>
                </a:lnTo>
                <a:lnTo>
                  <a:pt x="22632" y="71489"/>
                </a:lnTo>
                <a:close/>
                <a:moveTo>
                  <a:pt x="67090" y="71489"/>
                </a:moveTo>
                <a:lnTo>
                  <a:pt x="67090" y="83875"/>
                </a:lnTo>
                <a:lnTo>
                  <a:pt x="56342" y="77682"/>
                </a:lnTo>
                <a:lnTo>
                  <a:pt x="67090" y="71489"/>
                </a:lnTo>
                <a:close/>
                <a:moveTo>
                  <a:pt x="44724" y="71470"/>
                </a:moveTo>
                <a:lnTo>
                  <a:pt x="44724" y="83894"/>
                </a:lnTo>
                <a:lnTo>
                  <a:pt x="33942" y="77682"/>
                </a:lnTo>
                <a:lnTo>
                  <a:pt x="44724" y="71470"/>
                </a:lnTo>
                <a:close/>
                <a:moveTo>
                  <a:pt x="45002" y="71470"/>
                </a:moveTo>
                <a:lnTo>
                  <a:pt x="55788" y="77682"/>
                </a:lnTo>
                <a:lnTo>
                  <a:pt x="45002" y="83894"/>
                </a:lnTo>
                <a:lnTo>
                  <a:pt x="45002" y="71470"/>
                </a:lnTo>
                <a:close/>
                <a:moveTo>
                  <a:pt x="22317" y="71307"/>
                </a:moveTo>
                <a:lnTo>
                  <a:pt x="22355" y="71334"/>
                </a:lnTo>
                <a:lnTo>
                  <a:pt x="22355" y="83914"/>
                </a:lnTo>
                <a:lnTo>
                  <a:pt x="22355" y="83914"/>
                </a:lnTo>
                <a:lnTo>
                  <a:pt x="11451" y="77633"/>
                </a:lnTo>
                <a:lnTo>
                  <a:pt x="11451" y="77568"/>
                </a:lnTo>
                <a:lnTo>
                  <a:pt x="22317" y="71307"/>
                </a:lnTo>
                <a:close/>
                <a:moveTo>
                  <a:pt x="67398" y="71311"/>
                </a:moveTo>
                <a:lnTo>
                  <a:pt x="78271" y="77591"/>
                </a:lnTo>
                <a:lnTo>
                  <a:pt x="78271" y="77633"/>
                </a:lnTo>
                <a:lnTo>
                  <a:pt x="67364" y="83916"/>
                </a:lnTo>
                <a:lnTo>
                  <a:pt x="67364" y="71334"/>
                </a:lnTo>
                <a:lnTo>
                  <a:pt x="67398" y="71311"/>
                </a:lnTo>
                <a:close/>
                <a:moveTo>
                  <a:pt x="89760" y="71341"/>
                </a:moveTo>
                <a:lnTo>
                  <a:pt x="100637" y="77614"/>
                </a:lnTo>
                <a:lnTo>
                  <a:pt x="100637" y="77659"/>
                </a:lnTo>
                <a:lnTo>
                  <a:pt x="89775" y="83916"/>
                </a:lnTo>
                <a:lnTo>
                  <a:pt x="89733" y="83894"/>
                </a:lnTo>
                <a:lnTo>
                  <a:pt x="89733" y="71360"/>
                </a:lnTo>
                <a:lnTo>
                  <a:pt x="89760" y="71341"/>
                </a:lnTo>
                <a:close/>
                <a:moveTo>
                  <a:pt x="11117" y="77762"/>
                </a:moveTo>
                <a:lnTo>
                  <a:pt x="11174" y="77796"/>
                </a:lnTo>
                <a:lnTo>
                  <a:pt x="11174" y="90158"/>
                </a:lnTo>
                <a:lnTo>
                  <a:pt x="407" y="83932"/>
                </a:lnTo>
                <a:lnTo>
                  <a:pt x="11117" y="77762"/>
                </a:lnTo>
                <a:close/>
                <a:moveTo>
                  <a:pt x="100637" y="77975"/>
                </a:moveTo>
                <a:lnTo>
                  <a:pt x="100637" y="90185"/>
                </a:lnTo>
                <a:lnTo>
                  <a:pt x="90048" y="84072"/>
                </a:lnTo>
                <a:lnTo>
                  <a:pt x="100637" y="77975"/>
                </a:lnTo>
                <a:close/>
                <a:moveTo>
                  <a:pt x="78271" y="77952"/>
                </a:moveTo>
                <a:lnTo>
                  <a:pt x="78271" y="90314"/>
                </a:lnTo>
                <a:lnTo>
                  <a:pt x="67542" y="84137"/>
                </a:lnTo>
                <a:lnTo>
                  <a:pt x="78271" y="77952"/>
                </a:lnTo>
                <a:close/>
                <a:moveTo>
                  <a:pt x="11455" y="77952"/>
                </a:moveTo>
                <a:lnTo>
                  <a:pt x="22184" y="84137"/>
                </a:lnTo>
                <a:lnTo>
                  <a:pt x="11455" y="90318"/>
                </a:lnTo>
                <a:lnTo>
                  <a:pt x="11455" y="77952"/>
                </a:lnTo>
                <a:close/>
                <a:moveTo>
                  <a:pt x="55871" y="77952"/>
                </a:moveTo>
                <a:lnTo>
                  <a:pt x="55875" y="90318"/>
                </a:lnTo>
                <a:lnTo>
                  <a:pt x="45139" y="84137"/>
                </a:lnTo>
                <a:lnTo>
                  <a:pt x="55871" y="77952"/>
                </a:lnTo>
                <a:close/>
                <a:moveTo>
                  <a:pt x="33817" y="77933"/>
                </a:moveTo>
                <a:lnTo>
                  <a:pt x="44584" y="84137"/>
                </a:lnTo>
                <a:lnTo>
                  <a:pt x="33817" y="90337"/>
                </a:lnTo>
                <a:lnTo>
                  <a:pt x="33817" y="77933"/>
                </a:lnTo>
                <a:close/>
                <a:moveTo>
                  <a:pt x="33544" y="77910"/>
                </a:moveTo>
                <a:lnTo>
                  <a:pt x="33544" y="90356"/>
                </a:lnTo>
                <a:lnTo>
                  <a:pt x="22739" y="84137"/>
                </a:lnTo>
                <a:lnTo>
                  <a:pt x="33544" y="77910"/>
                </a:lnTo>
                <a:close/>
                <a:moveTo>
                  <a:pt x="100960" y="77792"/>
                </a:moveTo>
                <a:lnTo>
                  <a:pt x="111875" y="84087"/>
                </a:lnTo>
                <a:lnTo>
                  <a:pt x="100967" y="90371"/>
                </a:lnTo>
                <a:lnTo>
                  <a:pt x="100914" y="90341"/>
                </a:lnTo>
                <a:lnTo>
                  <a:pt x="100914" y="77815"/>
                </a:lnTo>
                <a:lnTo>
                  <a:pt x="100960" y="77792"/>
                </a:lnTo>
                <a:close/>
                <a:moveTo>
                  <a:pt x="56149" y="77891"/>
                </a:moveTo>
                <a:lnTo>
                  <a:pt x="66984" y="84137"/>
                </a:lnTo>
                <a:lnTo>
                  <a:pt x="56152" y="90375"/>
                </a:lnTo>
                <a:lnTo>
                  <a:pt x="56149" y="77891"/>
                </a:lnTo>
                <a:close/>
                <a:moveTo>
                  <a:pt x="78586" y="77773"/>
                </a:moveTo>
                <a:lnTo>
                  <a:pt x="89456" y="84046"/>
                </a:lnTo>
                <a:lnTo>
                  <a:pt x="89456" y="84099"/>
                </a:lnTo>
                <a:lnTo>
                  <a:pt x="78548" y="90379"/>
                </a:lnTo>
                <a:lnTo>
                  <a:pt x="78548" y="77796"/>
                </a:lnTo>
                <a:lnTo>
                  <a:pt x="78586" y="77773"/>
                </a:lnTo>
                <a:close/>
                <a:moveTo>
                  <a:pt x="22359" y="84349"/>
                </a:moveTo>
                <a:lnTo>
                  <a:pt x="22359" y="96625"/>
                </a:lnTo>
                <a:lnTo>
                  <a:pt x="11725" y="90474"/>
                </a:lnTo>
                <a:lnTo>
                  <a:pt x="22359" y="84349"/>
                </a:lnTo>
                <a:close/>
                <a:moveTo>
                  <a:pt x="270" y="84167"/>
                </a:moveTo>
                <a:lnTo>
                  <a:pt x="11174" y="90474"/>
                </a:lnTo>
                <a:lnTo>
                  <a:pt x="434" y="96662"/>
                </a:lnTo>
                <a:lnTo>
                  <a:pt x="270" y="96568"/>
                </a:lnTo>
                <a:lnTo>
                  <a:pt x="270" y="84167"/>
                </a:lnTo>
                <a:close/>
                <a:moveTo>
                  <a:pt x="111924" y="84380"/>
                </a:moveTo>
                <a:lnTo>
                  <a:pt x="111924" y="96697"/>
                </a:lnTo>
                <a:lnTo>
                  <a:pt x="111920" y="96697"/>
                </a:lnTo>
                <a:lnTo>
                  <a:pt x="101245" y="90531"/>
                </a:lnTo>
                <a:lnTo>
                  <a:pt x="111924" y="84380"/>
                </a:lnTo>
                <a:close/>
                <a:moveTo>
                  <a:pt x="89456" y="84422"/>
                </a:moveTo>
                <a:lnTo>
                  <a:pt x="89456" y="96757"/>
                </a:lnTo>
                <a:lnTo>
                  <a:pt x="78746" y="90588"/>
                </a:lnTo>
                <a:lnTo>
                  <a:pt x="89456" y="84422"/>
                </a:lnTo>
                <a:close/>
                <a:moveTo>
                  <a:pt x="67090" y="84391"/>
                </a:moveTo>
                <a:lnTo>
                  <a:pt x="67090" y="96776"/>
                </a:lnTo>
                <a:lnTo>
                  <a:pt x="56342" y="90584"/>
                </a:lnTo>
                <a:lnTo>
                  <a:pt x="67090" y="84391"/>
                </a:lnTo>
                <a:close/>
                <a:moveTo>
                  <a:pt x="22632" y="84395"/>
                </a:moveTo>
                <a:lnTo>
                  <a:pt x="33380" y="90588"/>
                </a:lnTo>
                <a:lnTo>
                  <a:pt x="22632" y="96780"/>
                </a:lnTo>
                <a:lnTo>
                  <a:pt x="22632" y="84395"/>
                </a:lnTo>
                <a:close/>
                <a:moveTo>
                  <a:pt x="45002" y="84372"/>
                </a:moveTo>
                <a:lnTo>
                  <a:pt x="55788" y="90584"/>
                </a:lnTo>
                <a:lnTo>
                  <a:pt x="45002" y="96795"/>
                </a:lnTo>
                <a:lnTo>
                  <a:pt x="45002" y="84372"/>
                </a:lnTo>
                <a:close/>
                <a:moveTo>
                  <a:pt x="44724" y="84376"/>
                </a:moveTo>
                <a:lnTo>
                  <a:pt x="44724" y="96799"/>
                </a:lnTo>
                <a:lnTo>
                  <a:pt x="33942" y="90588"/>
                </a:lnTo>
                <a:lnTo>
                  <a:pt x="44724" y="84376"/>
                </a:lnTo>
                <a:close/>
                <a:moveTo>
                  <a:pt x="67364" y="84353"/>
                </a:moveTo>
                <a:lnTo>
                  <a:pt x="78187" y="90588"/>
                </a:lnTo>
                <a:lnTo>
                  <a:pt x="67364" y="96826"/>
                </a:lnTo>
                <a:lnTo>
                  <a:pt x="67364" y="84353"/>
                </a:lnTo>
                <a:close/>
                <a:moveTo>
                  <a:pt x="89767" y="84235"/>
                </a:moveTo>
                <a:lnTo>
                  <a:pt x="100629" y="90508"/>
                </a:lnTo>
                <a:lnTo>
                  <a:pt x="100629" y="90561"/>
                </a:lnTo>
                <a:lnTo>
                  <a:pt x="100637" y="90561"/>
                </a:lnTo>
                <a:lnTo>
                  <a:pt x="89725" y="96845"/>
                </a:lnTo>
                <a:lnTo>
                  <a:pt x="89725" y="84258"/>
                </a:lnTo>
                <a:lnTo>
                  <a:pt x="89767" y="84235"/>
                </a:lnTo>
                <a:close/>
                <a:moveTo>
                  <a:pt x="11174" y="90793"/>
                </a:moveTo>
                <a:lnTo>
                  <a:pt x="11174" y="102897"/>
                </a:lnTo>
                <a:lnTo>
                  <a:pt x="707" y="96822"/>
                </a:lnTo>
                <a:lnTo>
                  <a:pt x="11174" y="90793"/>
                </a:lnTo>
                <a:close/>
                <a:moveTo>
                  <a:pt x="33544" y="90816"/>
                </a:moveTo>
                <a:lnTo>
                  <a:pt x="33544" y="103091"/>
                </a:lnTo>
                <a:lnTo>
                  <a:pt x="22910" y="96944"/>
                </a:lnTo>
                <a:lnTo>
                  <a:pt x="33544" y="90816"/>
                </a:lnTo>
                <a:close/>
                <a:moveTo>
                  <a:pt x="11455" y="90637"/>
                </a:moveTo>
                <a:lnTo>
                  <a:pt x="22355" y="96944"/>
                </a:lnTo>
                <a:lnTo>
                  <a:pt x="11592" y="103140"/>
                </a:lnTo>
                <a:lnTo>
                  <a:pt x="11451" y="103060"/>
                </a:lnTo>
                <a:lnTo>
                  <a:pt x="11451" y="90637"/>
                </a:lnTo>
                <a:close/>
                <a:moveTo>
                  <a:pt x="100637" y="90880"/>
                </a:moveTo>
                <a:lnTo>
                  <a:pt x="100637" y="103197"/>
                </a:lnTo>
                <a:lnTo>
                  <a:pt x="89946" y="97039"/>
                </a:lnTo>
                <a:lnTo>
                  <a:pt x="100637" y="90880"/>
                </a:lnTo>
                <a:close/>
                <a:moveTo>
                  <a:pt x="78271" y="90854"/>
                </a:moveTo>
                <a:lnTo>
                  <a:pt x="78271" y="103220"/>
                </a:lnTo>
                <a:lnTo>
                  <a:pt x="67546" y="97039"/>
                </a:lnTo>
                <a:lnTo>
                  <a:pt x="78271" y="90854"/>
                </a:lnTo>
                <a:close/>
                <a:moveTo>
                  <a:pt x="55875" y="90854"/>
                </a:moveTo>
                <a:lnTo>
                  <a:pt x="55883" y="103231"/>
                </a:lnTo>
                <a:lnTo>
                  <a:pt x="45139" y="97042"/>
                </a:lnTo>
                <a:lnTo>
                  <a:pt x="55875" y="90854"/>
                </a:lnTo>
                <a:close/>
                <a:moveTo>
                  <a:pt x="33817" y="90835"/>
                </a:moveTo>
                <a:lnTo>
                  <a:pt x="44584" y="97039"/>
                </a:lnTo>
                <a:lnTo>
                  <a:pt x="33817" y="103239"/>
                </a:lnTo>
                <a:lnTo>
                  <a:pt x="33817" y="90835"/>
                </a:lnTo>
                <a:close/>
                <a:moveTo>
                  <a:pt x="56152" y="90797"/>
                </a:moveTo>
                <a:lnTo>
                  <a:pt x="66984" y="97039"/>
                </a:lnTo>
                <a:lnTo>
                  <a:pt x="56156" y="103277"/>
                </a:lnTo>
                <a:lnTo>
                  <a:pt x="56152" y="90797"/>
                </a:lnTo>
                <a:close/>
                <a:moveTo>
                  <a:pt x="78548" y="90793"/>
                </a:moveTo>
                <a:lnTo>
                  <a:pt x="89391" y="97039"/>
                </a:lnTo>
                <a:lnTo>
                  <a:pt x="78548" y="103281"/>
                </a:lnTo>
                <a:lnTo>
                  <a:pt x="78548" y="90793"/>
                </a:lnTo>
                <a:close/>
                <a:moveTo>
                  <a:pt x="100967" y="90694"/>
                </a:moveTo>
                <a:lnTo>
                  <a:pt x="111875" y="96989"/>
                </a:lnTo>
                <a:lnTo>
                  <a:pt x="100914" y="103307"/>
                </a:lnTo>
                <a:lnTo>
                  <a:pt x="100914" y="90721"/>
                </a:lnTo>
                <a:lnTo>
                  <a:pt x="100967" y="90694"/>
                </a:lnTo>
                <a:close/>
                <a:moveTo>
                  <a:pt x="22359" y="97263"/>
                </a:moveTo>
                <a:lnTo>
                  <a:pt x="22359" y="109386"/>
                </a:lnTo>
                <a:lnTo>
                  <a:pt x="11869" y="103303"/>
                </a:lnTo>
                <a:lnTo>
                  <a:pt x="22359" y="97263"/>
                </a:lnTo>
                <a:close/>
                <a:moveTo>
                  <a:pt x="44724" y="97286"/>
                </a:moveTo>
                <a:lnTo>
                  <a:pt x="44724" y="109561"/>
                </a:lnTo>
                <a:lnTo>
                  <a:pt x="34087" y="103410"/>
                </a:lnTo>
                <a:lnTo>
                  <a:pt x="44724" y="97286"/>
                </a:lnTo>
                <a:close/>
                <a:moveTo>
                  <a:pt x="22632" y="97103"/>
                </a:moveTo>
                <a:lnTo>
                  <a:pt x="33532" y="103406"/>
                </a:lnTo>
                <a:lnTo>
                  <a:pt x="22754" y="109618"/>
                </a:lnTo>
                <a:lnTo>
                  <a:pt x="22632" y="109545"/>
                </a:lnTo>
                <a:lnTo>
                  <a:pt x="22632" y="97103"/>
                </a:lnTo>
                <a:close/>
                <a:moveTo>
                  <a:pt x="426" y="96982"/>
                </a:moveTo>
                <a:lnTo>
                  <a:pt x="11170" y="103216"/>
                </a:lnTo>
                <a:lnTo>
                  <a:pt x="11170" y="103376"/>
                </a:lnTo>
                <a:lnTo>
                  <a:pt x="11174" y="103376"/>
                </a:lnTo>
                <a:lnTo>
                  <a:pt x="267" y="109659"/>
                </a:lnTo>
                <a:lnTo>
                  <a:pt x="267" y="97077"/>
                </a:lnTo>
                <a:lnTo>
                  <a:pt x="426" y="96982"/>
                </a:lnTo>
                <a:close/>
                <a:moveTo>
                  <a:pt x="89456" y="97324"/>
                </a:moveTo>
                <a:lnTo>
                  <a:pt x="89456" y="109659"/>
                </a:lnTo>
                <a:lnTo>
                  <a:pt x="78746" y="103493"/>
                </a:lnTo>
                <a:lnTo>
                  <a:pt x="89456" y="97324"/>
                </a:lnTo>
                <a:close/>
                <a:moveTo>
                  <a:pt x="67090" y="97297"/>
                </a:moveTo>
                <a:lnTo>
                  <a:pt x="67090" y="109686"/>
                </a:lnTo>
                <a:lnTo>
                  <a:pt x="56342" y="103493"/>
                </a:lnTo>
                <a:lnTo>
                  <a:pt x="67090" y="97297"/>
                </a:lnTo>
                <a:close/>
                <a:moveTo>
                  <a:pt x="111924" y="97286"/>
                </a:moveTo>
                <a:lnTo>
                  <a:pt x="111924" y="109697"/>
                </a:lnTo>
                <a:lnTo>
                  <a:pt x="111920" y="109697"/>
                </a:lnTo>
                <a:lnTo>
                  <a:pt x="101150" y="103493"/>
                </a:lnTo>
                <a:lnTo>
                  <a:pt x="111924" y="97286"/>
                </a:lnTo>
                <a:close/>
                <a:moveTo>
                  <a:pt x="45002" y="97282"/>
                </a:moveTo>
                <a:lnTo>
                  <a:pt x="55788" y="103493"/>
                </a:lnTo>
                <a:lnTo>
                  <a:pt x="45002" y="109705"/>
                </a:lnTo>
                <a:lnTo>
                  <a:pt x="45002" y="97282"/>
                </a:lnTo>
                <a:close/>
                <a:moveTo>
                  <a:pt x="67364" y="97255"/>
                </a:moveTo>
                <a:lnTo>
                  <a:pt x="78187" y="103493"/>
                </a:lnTo>
                <a:lnTo>
                  <a:pt x="67364" y="109728"/>
                </a:lnTo>
                <a:lnTo>
                  <a:pt x="67364" y="97255"/>
                </a:lnTo>
                <a:close/>
                <a:moveTo>
                  <a:pt x="89733" y="97236"/>
                </a:moveTo>
                <a:lnTo>
                  <a:pt x="100591" y="103493"/>
                </a:lnTo>
                <a:lnTo>
                  <a:pt x="89733" y="109747"/>
                </a:lnTo>
                <a:lnTo>
                  <a:pt x="89733" y="97236"/>
                </a:lnTo>
                <a:close/>
                <a:moveTo>
                  <a:pt x="33544" y="103725"/>
                </a:moveTo>
                <a:lnTo>
                  <a:pt x="33544" y="115879"/>
                </a:lnTo>
                <a:lnTo>
                  <a:pt x="23031" y="109781"/>
                </a:lnTo>
                <a:lnTo>
                  <a:pt x="33544" y="103725"/>
                </a:lnTo>
                <a:close/>
                <a:moveTo>
                  <a:pt x="55886" y="103756"/>
                </a:moveTo>
                <a:lnTo>
                  <a:pt x="55886" y="116015"/>
                </a:lnTo>
                <a:lnTo>
                  <a:pt x="45268" y="109876"/>
                </a:lnTo>
                <a:lnTo>
                  <a:pt x="55886" y="103756"/>
                </a:lnTo>
                <a:close/>
                <a:moveTo>
                  <a:pt x="33817" y="103573"/>
                </a:moveTo>
                <a:lnTo>
                  <a:pt x="44713" y="109876"/>
                </a:lnTo>
                <a:lnTo>
                  <a:pt x="33912" y="116095"/>
                </a:lnTo>
                <a:lnTo>
                  <a:pt x="33817" y="116038"/>
                </a:lnTo>
                <a:lnTo>
                  <a:pt x="33817" y="103573"/>
                </a:lnTo>
                <a:close/>
                <a:moveTo>
                  <a:pt x="100637" y="103786"/>
                </a:moveTo>
                <a:lnTo>
                  <a:pt x="100637" y="116103"/>
                </a:lnTo>
                <a:lnTo>
                  <a:pt x="89946" y="109944"/>
                </a:lnTo>
                <a:lnTo>
                  <a:pt x="100637" y="103786"/>
                </a:lnTo>
                <a:close/>
                <a:moveTo>
                  <a:pt x="78271" y="103759"/>
                </a:moveTo>
                <a:lnTo>
                  <a:pt x="78271" y="116126"/>
                </a:lnTo>
                <a:lnTo>
                  <a:pt x="67546" y="109941"/>
                </a:lnTo>
                <a:lnTo>
                  <a:pt x="78271" y="103759"/>
                </a:lnTo>
                <a:close/>
                <a:moveTo>
                  <a:pt x="11592" y="103463"/>
                </a:moveTo>
                <a:lnTo>
                  <a:pt x="22359" y="109709"/>
                </a:lnTo>
                <a:lnTo>
                  <a:pt x="22359" y="109846"/>
                </a:lnTo>
                <a:lnTo>
                  <a:pt x="11451" y="116129"/>
                </a:lnTo>
                <a:lnTo>
                  <a:pt x="11451" y="103543"/>
                </a:lnTo>
                <a:lnTo>
                  <a:pt x="11592" y="103463"/>
                </a:lnTo>
                <a:close/>
                <a:moveTo>
                  <a:pt x="56160" y="103706"/>
                </a:moveTo>
                <a:lnTo>
                  <a:pt x="66988" y="109944"/>
                </a:lnTo>
                <a:lnTo>
                  <a:pt x="56171" y="116175"/>
                </a:lnTo>
                <a:lnTo>
                  <a:pt x="56168" y="116175"/>
                </a:lnTo>
                <a:lnTo>
                  <a:pt x="56160" y="103706"/>
                </a:lnTo>
                <a:close/>
                <a:moveTo>
                  <a:pt x="11174" y="103702"/>
                </a:moveTo>
                <a:lnTo>
                  <a:pt x="11174" y="116190"/>
                </a:lnTo>
                <a:lnTo>
                  <a:pt x="331" y="109944"/>
                </a:lnTo>
                <a:lnTo>
                  <a:pt x="11174" y="103702"/>
                </a:lnTo>
                <a:close/>
                <a:moveTo>
                  <a:pt x="78548" y="103702"/>
                </a:moveTo>
                <a:lnTo>
                  <a:pt x="89387" y="109944"/>
                </a:lnTo>
                <a:lnTo>
                  <a:pt x="78548" y="116190"/>
                </a:lnTo>
                <a:lnTo>
                  <a:pt x="78548" y="103702"/>
                </a:lnTo>
                <a:close/>
                <a:moveTo>
                  <a:pt x="100910" y="103683"/>
                </a:moveTo>
                <a:lnTo>
                  <a:pt x="111799" y="109952"/>
                </a:lnTo>
                <a:lnTo>
                  <a:pt x="100910" y="116224"/>
                </a:lnTo>
                <a:lnTo>
                  <a:pt x="100910" y="103683"/>
                </a:lnTo>
                <a:close/>
                <a:moveTo>
                  <a:pt x="44724" y="110184"/>
                </a:moveTo>
                <a:lnTo>
                  <a:pt x="44724" y="122364"/>
                </a:lnTo>
                <a:lnTo>
                  <a:pt x="34193" y="116251"/>
                </a:lnTo>
                <a:lnTo>
                  <a:pt x="44724" y="110184"/>
                </a:lnTo>
                <a:close/>
                <a:moveTo>
                  <a:pt x="67090" y="110206"/>
                </a:moveTo>
                <a:lnTo>
                  <a:pt x="67090" y="122493"/>
                </a:lnTo>
                <a:lnTo>
                  <a:pt x="56445" y="116338"/>
                </a:lnTo>
                <a:lnTo>
                  <a:pt x="67090" y="110206"/>
                </a:lnTo>
                <a:close/>
                <a:moveTo>
                  <a:pt x="270" y="110225"/>
                </a:moveTo>
                <a:lnTo>
                  <a:pt x="10980" y="116395"/>
                </a:lnTo>
                <a:lnTo>
                  <a:pt x="270" y="122565"/>
                </a:lnTo>
                <a:lnTo>
                  <a:pt x="270" y="110225"/>
                </a:lnTo>
                <a:close/>
                <a:moveTo>
                  <a:pt x="45002" y="110035"/>
                </a:moveTo>
                <a:lnTo>
                  <a:pt x="55890" y="116334"/>
                </a:lnTo>
                <a:lnTo>
                  <a:pt x="55890" y="116338"/>
                </a:lnTo>
                <a:lnTo>
                  <a:pt x="45078" y="122569"/>
                </a:lnTo>
                <a:lnTo>
                  <a:pt x="45002" y="122523"/>
                </a:lnTo>
                <a:lnTo>
                  <a:pt x="45002" y="110035"/>
                </a:lnTo>
                <a:close/>
                <a:moveTo>
                  <a:pt x="89456" y="110229"/>
                </a:moveTo>
                <a:lnTo>
                  <a:pt x="89456" y="122569"/>
                </a:lnTo>
                <a:lnTo>
                  <a:pt x="78746" y="116399"/>
                </a:lnTo>
                <a:lnTo>
                  <a:pt x="89456" y="110229"/>
                </a:lnTo>
                <a:close/>
                <a:moveTo>
                  <a:pt x="22754" y="109937"/>
                </a:moveTo>
                <a:lnTo>
                  <a:pt x="33544" y="116194"/>
                </a:lnTo>
                <a:lnTo>
                  <a:pt x="33544" y="116304"/>
                </a:lnTo>
                <a:lnTo>
                  <a:pt x="22632" y="122588"/>
                </a:lnTo>
                <a:lnTo>
                  <a:pt x="22632" y="110001"/>
                </a:lnTo>
                <a:lnTo>
                  <a:pt x="22754" y="109937"/>
                </a:lnTo>
                <a:close/>
                <a:moveTo>
                  <a:pt x="111920" y="110203"/>
                </a:moveTo>
                <a:lnTo>
                  <a:pt x="111920" y="122607"/>
                </a:lnTo>
                <a:lnTo>
                  <a:pt x="101153" y="116403"/>
                </a:lnTo>
                <a:lnTo>
                  <a:pt x="111920" y="110203"/>
                </a:lnTo>
                <a:close/>
                <a:moveTo>
                  <a:pt x="22359" y="110165"/>
                </a:moveTo>
                <a:lnTo>
                  <a:pt x="22359" y="122633"/>
                </a:lnTo>
                <a:lnTo>
                  <a:pt x="11535" y="116399"/>
                </a:lnTo>
                <a:lnTo>
                  <a:pt x="22359" y="110165"/>
                </a:lnTo>
                <a:close/>
                <a:moveTo>
                  <a:pt x="67364" y="110165"/>
                </a:moveTo>
                <a:lnTo>
                  <a:pt x="78187" y="116399"/>
                </a:lnTo>
                <a:lnTo>
                  <a:pt x="67364" y="122633"/>
                </a:lnTo>
                <a:lnTo>
                  <a:pt x="67364" y="110165"/>
                </a:lnTo>
                <a:close/>
                <a:moveTo>
                  <a:pt x="89725" y="110142"/>
                </a:moveTo>
                <a:lnTo>
                  <a:pt x="100595" y="116403"/>
                </a:lnTo>
                <a:lnTo>
                  <a:pt x="89725" y="122664"/>
                </a:lnTo>
                <a:lnTo>
                  <a:pt x="89725" y="110142"/>
                </a:lnTo>
                <a:close/>
                <a:moveTo>
                  <a:pt x="55890" y="116661"/>
                </a:moveTo>
                <a:lnTo>
                  <a:pt x="55894" y="128845"/>
                </a:lnTo>
                <a:lnTo>
                  <a:pt x="45351" y="122728"/>
                </a:lnTo>
                <a:lnTo>
                  <a:pt x="55890" y="116661"/>
                </a:lnTo>
                <a:close/>
                <a:moveTo>
                  <a:pt x="11178" y="116608"/>
                </a:moveTo>
                <a:lnTo>
                  <a:pt x="11178" y="128879"/>
                </a:lnTo>
                <a:lnTo>
                  <a:pt x="11174" y="128879"/>
                </a:lnTo>
                <a:lnTo>
                  <a:pt x="521" y="122744"/>
                </a:lnTo>
                <a:lnTo>
                  <a:pt x="11178" y="116608"/>
                </a:lnTo>
                <a:close/>
                <a:moveTo>
                  <a:pt x="78271" y="116665"/>
                </a:moveTo>
                <a:lnTo>
                  <a:pt x="78271" y="128959"/>
                </a:lnTo>
                <a:lnTo>
                  <a:pt x="67626" y="122801"/>
                </a:lnTo>
                <a:lnTo>
                  <a:pt x="78271" y="116665"/>
                </a:lnTo>
                <a:close/>
                <a:moveTo>
                  <a:pt x="100637" y="116699"/>
                </a:moveTo>
                <a:lnTo>
                  <a:pt x="100637" y="129008"/>
                </a:lnTo>
                <a:lnTo>
                  <a:pt x="89950" y="122854"/>
                </a:lnTo>
                <a:lnTo>
                  <a:pt x="100637" y="116699"/>
                </a:lnTo>
                <a:close/>
                <a:moveTo>
                  <a:pt x="11455" y="116669"/>
                </a:moveTo>
                <a:lnTo>
                  <a:pt x="22184" y="122854"/>
                </a:lnTo>
                <a:lnTo>
                  <a:pt x="11455" y="129035"/>
                </a:lnTo>
                <a:lnTo>
                  <a:pt x="11455" y="116669"/>
                </a:lnTo>
                <a:close/>
                <a:moveTo>
                  <a:pt x="56168" y="116498"/>
                </a:moveTo>
                <a:lnTo>
                  <a:pt x="67075" y="122801"/>
                </a:lnTo>
                <a:lnTo>
                  <a:pt x="56243" y="129043"/>
                </a:lnTo>
                <a:lnTo>
                  <a:pt x="56175" y="129005"/>
                </a:lnTo>
                <a:lnTo>
                  <a:pt x="56168" y="116498"/>
                </a:lnTo>
                <a:close/>
                <a:moveTo>
                  <a:pt x="33916" y="116414"/>
                </a:moveTo>
                <a:lnTo>
                  <a:pt x="44724" y="122687"/>
                </a:lnTo>
                <a:lnTo>
                  <a:pt x="44724" y="122774"/>
                </a:lnTo>
                <a:lnTo>
                  <a:pt x="33821" y="129054"/>
                </a:lnTo>
                <a:lnTo>
                  <a:pt x="33821" y="116471"/>
                </a:lnTo>
                <a:lnTo>
                  <a:pt x="33916" y="116414"/>
                </a:lnTo>
                <a:close/>
                <a:moveTo>
                  <a:pt x="33544" y="116623"/>
                </a:moveTo>
                <a:lnTo>
                  <a:pt x="33544" y="129073"/>
                </a:lnTo>
                <a:lnTo>
                  <a:pt x="22739" y="122850"/>
                </a:lnTo>
                <a:lnTo>
                  <a:pt x="33544" y="116623"/>
                </a:lnTo>
                <a:close/>
                <a:moveTo>
                  <a:pt x="78548" y="116604"/>
                </a:moveTo>
                <a:lnTo>
                  <a:pt x="89399" y="122854"/>
                </a:lnTo>
                <a:lnTo>
                  <a:pt x="78548" y="129103"/>
                </a:lnTo>
                <a:lnTo>
                  <a:pt x="78548" y="116604"/>
                </a:lnTo>
                <a:close/>
                <a:moveTo>
                  <a:pt x="100910" y="116585"/>
                </a:moveTo>
                <a:lnTo>
                  <a:pt x="111799" y="122854"/>
                </a:lnTo>
                <a:lnTo>
                  <a:pt x="100910" y="129126"/>
                </a:lnTo>
                <a:lnTo>
                  <a:pt x="100910" y="116585"/>
                </a:lnTo>
                <a:close/>
                <a:moveTo>
                  <a:pt x="22359" y="123070"/>
                </a:moveTo>
                <a:lnTo>
                  <a:pt x="22359" y="135323"/>
                </a:lnTo>
                <a:lnTo>
                  <a:pt x="11721" y="129198"/>
                </a:lnTo>
                <a:lnTo>
                  <a:pt x="22359" y="123070"/>
                </a:lnTo>
                <a:close/>
                <a:moveTo>
                  <a:pt x="67090" y="123108"/>
                </a:moveTo>
                <a:lnTo>
                  <a:pt x="67090" y="135342"/>
                </a:lnTo>
                <a:lnTo>
                  <a:pt x="56513" y="129202"/>
                </a:lnTo>
                <a:lnTo>
                  <a:pt x="67090" y="123108"/>
                </a:lnTo>
                <a:close/>
                <a:moveTo>
                  <a:pt x="89456" y="123143"/>
                </a:moveTo>
                <a:lnTo>
                  <a:pt x="89456" y="135429"/>
                </a:lnTo>
                <a:lnTo>
                  <a:pt x="78814" y="129274"/>
                </a:lnTo>
                <a:lnTo>
                  <a:pt x="89456" y="123143"/>
                </a:lnTo>
                <a:close/>
                <a:moveTo>
                  <a:pt x="270" y="122915"/>
                </a:moveTo>
                <a:lnTo>
                  <a:pt x="11170" y="129195"/>
                </a:lnTo>
                <a:lnTo>
                  <a:pt x="270" y="135471"/>
                </a:lnTo>
                <a:lnTo>
                  <a:pt x="270" y="122915"/>
                </a:lnTo>
                <a:close/>
                <a:moveTo>
                  <a:pt x="22632" y="123108"/>
                </a:moveTo>
                <a:lnTo>
                  <a:pt x="33380" y="129301"/>
                </a:lnTo>
                <a:lnTo>
                  <a:pt x="22648" y="135490"/>
                </a:lnTo>
                <a:lnTo>
                  <a:pt x="22632" y="135482"/>
                </a:lnTo>
                <a:lnTo>
                  <a:pt x="22632" y="123108"/>
                </a:lnTo>
                <a:close/>
                <a:moveTo>
                  <a:pt x="111920" y="123105"/>
                </a:moveTo>
                <a:lnTo>
                  <a:pt x="111920" y="135509"/>
                </a:lnTo>
                <a:lnTo>
                  <a:pt x="101153" y="129309"/>
                </a:lnTo>
                <a:lnTo>
                  <a:pt x="111920" y="123105"/>
                </a:lnTo>
                <a:close/>
                <a:moveTo>
                  <a:pt x="44724" y="123093"/>
                </a:moveTo>
                <a:lnTo>
                  <a:pt x="44724" y="135520"/>
                </a:lnTo>
                <a:lnTo>
                  <a:pt x="33942" y="129309"/>
                </a:lnTo>
                <a:lnTo>
                  <a:pt x="44724" y="123093"/>
                </a:lnTo>
                <a:close/>
                <a:moveTo>
                  <a:pt x="45078" y="122888"/>
                </a:moveTo>
                <a:lnTo>
                  <a:pt x="55894" y="129164"/>
                </a:lnTo>
                <a:lnTo>
                  <a:pt x="55894" y="129240"/>
                </a:lnTo>
                <a:lnTo>
                  <a:pt x="45002" y="135520"/>
                </a:lnTo>
                <a:lnTo>
                  <a:pt x="45002" y="122930"/>
                </a:lnTo>
                <a:lnTo>
                  <a:pt x="45078" y="122888"/>
                </a:lnTo>
                <a:close/>
                <a:moveTo>
                  <a:pt x="67364" y="122972"/>
                </a:moveTo>
                <a:lnTo>
                  <a:pt x="78260" y="129267"/>
                </a:lnTo>
                <a:lnTo>
                  <a:pt x="67405" y="135524"/>
                </a:lnTo>
                <a:lnTo>
                  <a:pt x="67364" y="135501"/>
                </a:lnTo>
                <a:lnTo>
                  <a:pt x="67364" y="122972"/>
                </a:lnTo>
                <a:close/>
                <a:moveTo>
                  <a:pt x="89733" y="123048"/>
                </a:moveTo>
                <a:lnTo>
                  <a:pt x="100602" y="129309"/>
                </a:lnTo>
                <a:lnTo>
                  <a:pt x="89733" y="135566"/>
                </a:lnTo>
                <a:lnTo>
                  <a:pt x="89733" y="123048"/>
                </a:lnTo>
                <a:close/>
                <a:moveTo>
                  <a:pt x="33544" y="129529"/>
                </a:moveTo>
                <a:lnTo>
                  <a:pt x="33544" y="141762"/>
                </a:lnTo>
                <a:lnTo>
                  <a:pt x="22925" y="135646"/>
                </a:lnTo>
                <a:lnTo>
                  <a:pt x="33544" y="129529"/>
                </a:lnTo>
                <a:close/>
                <a:moveTo>
                  <a:pt x="11174" y="129517"/>
                </a:moveTo>
                <a:lnTo>
                  <a:pt x="11174" y="141789"/>
                </a:lnTo>
                <a:lnTo>
                  <a:pt x="517" y="135653"/>
                </a:lnTo>
                <a:lnTo>
                  <a:pt x="11174" y="129517"/>
                </a:lnTo>
                <a:close/>
                <a:moveTo>
                  <a:pt x="78271" y="129582"/>
                </a:moveTo>
                <a:lnTo>
                  <a:pt x="78271" y="141831"/>
                </a:lnTo>
                <a:lnTo>
                  <a:pt x="67683" y="135684"/>
                </a:lnTo>
                <a:lnTo>
                  <a:pt x="78271" y="129582"/>
                </a:lnTo>
                <a:close/>
                <a:moveTo>
                  <a:pt x="100637" y="129605"/>
                </a:moveTo>
                <a:lnTo>
                  <a:pt x="100637" y="141895"/>
                </a:lnTo>
                <a:lnTo>
                  <a:pt x="89988" y="135737"/>
                </a:lnTo>
                <a:lnTo>
                  <a:pt x="100637" y="129605"/>
                </a:lnTo>
                <a:close/>
                <a:moveTo>
                  <a:pt x="11451" y="129358"/>
                </a:moveTo>
                <a:lnTo>
                  <a:pt x="22359" y="135642"/>
                </a:lnTo>
                <a:lnTo>
                  <a:pt x="22359" y="135657"/>
                </a:lnTo>
                <a:lnTo>
                  <a:pt x="11451" y="141941"/>
                </a:lnTo>
                <a:lnTo>
                  <a:pt x="11451" y="129358"/>
                </a:lnTo>
                <a:close/>
                <a:moveTo>
                  <a:pt x="33821" y="129548"/>
                </a:moveTo>
                <a:lnTo>
                  <a:pt x="44588" y="135752"/>
                </a:lnTo>
                <a:lnTo>
                  <a:pt x="33851" y="141941"/>
                </a:lnTo>
                <a:lnTo>
                  <a:pt x="33821" y="141922"/>
                </a:lnTo>
                <a:lnTo>
                  <a:pt x="33821" y="129548"/>
                </a:lnTo>
                <a:close/>
                <a:moveTo>
                  <a:pt x="55894" y="129563"/>
                </a:moveTo>
                <a:lnTo>
                  <a:pt x="55902" y="141960"/>
                </a:lnTo>
                <a:lnTo>
                  <a:pt x="45139" y="135756"/>
                </a:lnTo>
                <a:lnTo>
                  <a:pt x="55894" y="129563"/>
                </a:lnTo>
                <a:close/>
                <a:moveTo>
                  <a:pt x="56236" y="129366"/>
                </a:moveTo>
                <a:lnTo>
                  <a:pt x="67090" y="135661"/>
                </a:lnTo>
                <a:lnTo>
                  <a:pt x="67090" y="135703"/>
                </a:lnTo>
                <a:lnTo>
                  <a:pt x="56175" y="141990"/>
                </a:lnTo>
                <a:lnTo>
                  <a:pt x="56171" y="129404"/>
                </a:lnTo>
                <a:lnTo>
                  <a:pt x="56236" y="129366"/>
                </a:lnTo>
                <a:close/>
                <a:moveTo>
                  <a:pt x="78548" y="129442"/>
                </a:moveTo>
                <a:lnTo>
                  <a:pt x="89437" y="135737"/>
                </a:lnTo>
                <a:lnTo>
                  <a:pt x="78567" y="142001"/>
                </a:lnTo>
                <a:lnTo>
                  <a:pt x="78548" y="141990"/>
                </a:lnTo>
                <a:lnTo>
                  <a:pt x="78548" y="129442"/>
                </a:lnTo>
                <a:close/>
                <a:moveTo>
                  <a:pt x="100914" y="129487"/>
                </a:moveTo>
                <a:lnTo>
                  <a:pt x="111806" y="135759"/>
                </a:lnTo>
                <a:lnTo>
                  <a:pt x="100914" y="142028"/>
                </a:lnTo>
                <a:lnTo>
                  <a:pt x="100914" y="129487"/>
                </a:lnTo>
                <a:close/>
                <a:moveTo>
                  <a:pt x="78339" y="1"/>
                </a:moveTo>
                <a:lnTo>
                  <a:pt x="62" y="45131"/>
                </a:lnTo>
                <a:lnTo>
                  <a:pt x="134" y="45249"/>
                </a:lnTo>
                <a:lnTo>
                  <a:pt x="1" y="45249"/>
                </a:lnTo>
                <a:lnTo>
                  <a:pt x="1" y="142313"/>
                </a:lnTo>
                <a:lnTo>
                  <a:pt x="270" y="142313"/>
                </a:lnTo>
                <a:lnTo>
                  <a:pt x="270" y="135816"/>
                </a:lnTo>
                <a:lnTo>
                  <a:pt x="11170" y="142096"/>
                </a:lnTo>
                <a:lnTo>
                  <a:pt x="10790" y="142313"/>
                </a:lnTo>
                <a:lnTo>
                  <a:pt x="11455" y="142313"/>
                </a:lnTo>
                <a:lnTo>
                  <a:pt x="11455" y="142256"/>
                </a:lnTo>
                <a:lnTo>
                  <a:pt x="11550" y="142313"/>
                </a:lnTo>
                <a:lnTo>
                  <a:pt x="12105" y="142313"/>
                </a:lnTo>
                <a:lnTo>
                  <a:pt x="11725" y="142096"/>
                </a:lnTo>
                <a:lnTo>
                  <a:pt x="22363" y="135968"/>
                </a:lnTo>
                <a:lnTo>
                  <a:pt x="22363" y="142313"/>
                </a:lnTo>
                <a:lnTo>
                  <a:pt x="22640" y="142313"/>
                </a:lnTo>
                <a:lnTo>
                  <a:pt x="22640" y="135809"/>
                </a:lnTo>
                <a:lnTo>
                  <a:pt x="22648" y="135801"/>
                </a:lnTo>
                <a:lnTo>
                  <a:pt x="33544" y="142081"/>
                </a:lnTo>
                <a:lnTo>
                  <a:pt x="33544" y="142115"/>
                </a:lnTo>
                <a:lnTo>
                  <a:pt x="33190" y="142317"/>
                </a:lnTo>
                <a:lnTo>
                  <a:pt x="33817" y="142317"/>
                </a:lnTo>
                <a:lnTo>
                  <a:pt x="33817" y="142275"/>
                </a:lnTo>
                <a:lnTo>
                  <a:pt x="33847" y="142256"/>
                </a:lnTo>
                <a:lnTo>
                  <a:pt x="33950" y="142313"/>
                </a:lnTo>
                <a:lnTo>
                  <a:pt x="34505" y="142313"/>
                </a:lnTo>
                <a:lnTo>
                  <a:pt x="34125" y="142096"/>
                </a:lnTo>
                <a:lnTo>
                  <a:pt x="44724" y="135987"/>
                </a:lnTo>
                <a:lnTo>
                  <a:pt x="44724" y="142313"/>
                </a:lnTo>
                <a:lnTo>
                  <a:pt x="45002" y="142313"/>
                </a:lnTo>
                <a:lnTo>
                  <a:pt x="45002" y="135995"/>
                </a:lnTo>
                <a:lnTo>
                  <a:pt x="55795" y="142214"/>
                </a:lnTo>
                <a:lnTo>
                  <a:pt x="55609" y="142321"/>
                </a:lnTo>
                <a:lnTo>
                  <a:pt x="56536" y="142321"/>
                </a:lnTo>
                <a:lnTo>
                  <a:pt x="56350" y="142214"/>
                </a:lnTo>
                <a:lnTo>
                  <a:pt x="67094" y="136025"/>
                </a:lnTo>
                <a:lnTo>
                  <a:pt x="67094" y="142321"/>
                </a:lnTo>
                <a:lnTo>
                  <a:pt x="67367" y="142321"/>
                </a:lnTo>
                <a:lnTo>
                  <a:pt x="67367" y="135866"/>
                </a:lnTo>
                <a:lnTo>
                  <a:pt x="67405" y="135843"/>
                </a:lnTo>
                <a:lnTo>
                  <a:pt x="78271" y="142150"/>
                </a:lnTo>
                <a:lnTo>
                  <a:pt x="78271" y="142169"/>
                </a:lnTo>
                <a:lnTo>
                  <a:pt x="78013" y="142321"/>
                </a:lnTo>
                <a:lnTo>
                  <a:pt x="79118" y="142321"/>
                </a:lnTo>
                <a:lnTo>
                  <a:pt x="78841" y="142157"/>
                </a:lnTo>
                <a:lnTo>
                  <a:pt x="89456" y="136044"/>
                </a:lnTo>
                <a:lnTo>
                  <a:pt x="89456" y="142321"/>
                </a:lnTo>
                <a:lnTo>
                  <a:pt x="89733" y="142321"/>
                </a:lnTo>
                <a:lnTo>
                  <a:pt x="89733" y="135908"/>
                </a:lnTo>
                <a:lnTo>
                  <a:pt x="100618" y="142207"/>
                </a:lnTo>
                <a:lnTo>
                  <a:pt x="100413" y="142324"/>
                </a:lnTo>
                <a:lnTo>
                  <a:pt x="101366" y="142324"/>
                </a:lnTo>
                <a:lnTo>
                  <a:pt x="101169" y="142210"/>
                </a:lnTo>
                <a:lnTo>
                  <a:pt x="111920" y="136018"/>
                </a:lnTo>
                <a:lnTo>
                  <a:pt x="111920" y="142324"/>
                </a:lnTo>
                <a:lnTo>
                  <a:pt x="112194" y="142324"/>
                </a:lnTo>
                <a:lnTo>
                  <a:pt x="112194" y="135991"/>
                </a:lnTo>
                <a:lnTo>
                  <a:pt x="112425" y="136128"/>
                </a:lnTo>
                <a:lnTo>
                  <a:pt x="112425" y="135809"/>
                </a:lnTo>
                <a:lnTo>
                  <a:pt x="112349" y="135767"/>
                </a:lnTo>
                <a:lnTo>
                  <a:pt x="112425" y="135721"/>
                </a:lnTo>
                <a:lnTo>
                  <a:pt x="112425" y="135406"/>
                </a:lnTo>
                <a:lnTo>
                  <a:pt x="112194" y="135539"/>
                </a:lnTo>
                <a:lnTo>
                  <a:pt x="112194" y="123089"/>
                </a:lnTo>
                <a:lnTo>
                  <a:pt x="112425" y="123222"/>
                </a:lnTo>
                <a:lnTo>
                  <a:pt x="112425" y="122907"/>
                </a:lnTo>
                <a:lnTo>
                  <a:pt x="112349" y="122861"/>
                </a:lnTo>
                <a:lnTo>
                  <a:pt x="112425" y="122820"/>
                </a:lnTo>
                <a:lnTo>
                  <a:pt x="112425" y="122500"/>
                </a:lnTo>
                <a:lnTo>
                  <a:pt x="112194" y="122633"/>
                </a:lnTo>
                <a:lnTo>
                  <a:pt x="112194" y="110187"/>
                </a:lnTo>
                <a:lnTo>
                  <a:pt x="112425" y="110320"/>
                </a:lnTo>
                <a:lnTo>
                  <a:pt x="112425" y="110001"/>
                </a:lnTo>
                <a:lnTo>
                  <a:pt x="112349" y="109960"/>
                </a:lnTo>
                <a:lnTo>
                  <a:pt x="112425" y="109918"/>
                </a:lnTo>
                <a:lnTo>
                  <a:pt x="112425" y="109599"/>
                </a:lnTo>
                <a:lnTo>
                  <a:pt x="112194" y="109732"/>
                </a:lnTo>
                <a:lnTo>
                  <a:pt x="112194" y="97191"/>
                </a:lnTo>
                <a:lnTo>
                  <a:pt x="112425" y="97324"/>
                </a:lnTo>
                <a:lnTo>
                  <a:pt x="112425" y="96674"/>
                </a:lnTo>
                <a:lnTo>
                  <a:pt x="112194" y="96807"/>
                </a:lnTo>
                <a:lnTo>
                  <a:pt x="112194" y="84277"/>
                </a:lnTo>
                <a:lnTo>
                  <a:pt x="112425" y="84410"/>
                </a:lnTo>
                <a:lnTo>
                  <a:pt x="112425" y="84091"/>
                </a:lnTo>
                <a:lnTo>
                  <a:pt x="112422" y="84087"/>
                </a:lnTo>
                <a:lnTo>
                  <a:pt x="112425" y="84084"/>
                </a:lnTo>
                <a:lnTo>
                  <a:pt x="112425" y="83764"/>
                </a:lnTo>
                <a:lnTo>
                  <a:pt x="112194" y="83897"/>
                </a:lnTo>
                <a:lnTo>
                  <a:pt x="112194" y="71391"/>
                </a:lnTo>
                <a:lnTo>
                  <a:pt x="112425" y="71524"/>
                </a:lnTo>
                <a:lnTo>
                  <a:pt x="112425" y="71204"/>
                </a:lnTo>
                <a:lnTo>
                  <a:pt x="112403" y="71189"/>
                </a:lnTo>
                <a:lnTo>
                  <a:pt x="112425" y="71174"/>
                </a:lnTo>
                <a:lnTo>
                  <a:pt x="112425" y="70859"/>
                </a:lnTo>
                <a:lnTo>
                  <a:pt x="112194" y="70988"/>
                </a:lnTo>
                <a:lnTo>
                  <a:pt x="112194" y="58496"/>
                </a:lnTo>
                <a:lnTo>
                  <a:pt x="112425" y="58629"/>
                </a:lnTo>
                <a:lnTo>
                  <a:pt x="112425" y="58310"/>
                </a:lnTo>
                <a:lnTo>
                  <a:pt x="112395" y="58291"/>
                </a:lnTo>
                <a:lnTo>
                  <a:pt x="112425" y="58272"/>
                </a:lnTo>
                <a:lnTo>
                  <a:pt x="112425" y="57953"/>
                </a:lnTo>
                <a:lnTo>
                  <a:pt x="112194" y="58086"/>
                </a:lnTo>
                <a:lnTo>
                  <a:pt x="112194" y="45579"/>
                </a:lnTo>
                <a:lnTo>
                  <a:pt x="112425" y="45712"/>
                </a:lnTo>
                <a:lnTo>
                  <a:pt x="112425" y="45393"/>
                </a:lnTo>
                <a:lnTo>
                  <a:pt x="112403" y="45378"/>
                </a:lnTo>
                <a:lnTo>
                  <a:pt x="112425" y="45363"/>
                </a:lnTo>
                <a:lnTo>
                  <a:pt x="112425" y="45344"/>
                </a:lnTo>
                <a:lnTo>
                  <a:pt x="112300" y="45116"/>
                </a:lnTo>
                <a:lnTo>
                  <a:pt x="112194" y="45173"/>
                </a:lnTo>
                <a:lnTo>
                  <a:pt x="112194" y="32708"/>
                </a:lnTo>
                <a:lnTo>
                  <a:pt x="112425" y="32841"/>
                </a:lnTo>
                <a:lnTo>
                  <a:pt x="112425" y="32525"/>
                </a:lnTo>
                <a:lnTo>
                  <a:pt x="112194" y="32392"/>
                </a:lnTo>
                <a:lnTo>
                  <a:pt x="112194" y="19783"/>
                </a:lnTo>
                <a:lnTo>
                  <a:pt x="112433" y="19916"/>
                </a:lnTo>
                <a:lnTo>
                  <a:pt x="112433" y="19597"/>
                </a:lnTo>
                <a:lnTo>
                  <a:pt x="89870" y="6600"/>
                </a:lnTo>
                <a:lnTo>
                  <a:pt x="90288" y="6357"/>
                </a:lnTo>
                <a:lnTo>
                  <a:pt x="89456" y="6357"/>
                </a:lnTo>
                <a:lnTo>
                  <a:pt x="78594" y="103"/>
                </a:lnTo>
                <a:lnTo>
                  <a:pt x="78548" y="183"/>
                </a:lnTo>
                <a:lnTo>
                  <a:pt x="78548" y="122"/>
                </a:lnTo>
                <a:lnTo>
                  <a:pt x="78412" y="122"/>
                </a:lnTo>
                <a:lnTo>
                  <a:pt x="78339" y="1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10"/>
          <p:cNvSpPr/>
          <p:nvPr/>
        </p:nvSpPr>
        <p:spPr>
          <a:xfrm rot="4870125">
            <a:off x="-902249" y="4133444"/>
            <a:ext cx="1988882" cy="1378205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6" name="Google Shape;886;p10"/>
          <p:cNvGrpSpPr/>
          <p:nvPr/>
        </p:nvGrpSpPr>
        <p:grpSpPr>
          <a:xfrm rot="5400000" flipH="1">
            <a:off x="7415738" y="4222990"/>
            <a:ext cx="1913863" cy="1082926"/>
            <a:chOff x="872390" y="3607993"/>
            <a:chExt cx="1825509" cy="1032932"/>
          </a:xfrm>
        </p:grpSpPr>
        <p:sp>
          <p:nvSpPr>
            <p:cNvPr id="887" name="Google Shape;887;p10"/>
            <p:cNvSpPr/>
            <p:nvPr/>
          </p:nvSpPr>
          <p:spPr>
            <a:xfrm>
              <a:off x="997635" y="3607993"/>
              <a:ext cx="849892" cy="245204"/>
            </a:xfrm>
            <a:custGeom>
              <a:avLst/>
              <a:gdLst/>
              <a:ahLst/>
              <a:cxnLst/>
              <a:rect l="l" t="t" r="r" b="b"/>
              <a:pathLst>
                <a:path w="38910" h="11226" extrusionOk="0">
                  <a:moveTo>
                    <a:pt x="23457" y="543"/>
                  </a:moveTo>
                  <a:cubicBezTo>
                    <a:pt x="23598" y="543"/>
                    <a:pt x="23738" y="545"/>
                    <a:pt x="23879" y="547"/>
                  </a:cubicBezTo>
                  <a:cubicBezTo>
                    <a:pt x="25224" y="571"/>
                    <a:pt x="26592" y="760"/>
                    <a:pt x="27914" y="1090"/>
                  </a:cubicBezTo>
                  <a:cubicBezTo>
                    <a:pt x="31595" y="1963"/>
                    <a:pt x="35087" y="3921"/>
                    <a:pt x="37800" y="6635"/>
                  </a:cubicBezTo>
                  <a:cubicBezTo>
                    <a:pt x="35520" y="5895"/>
                    <a:pt x="33132" y="5531"/>
                    <a:pt x="30744" y="5531"/>
                  </a:cubicBezTo>
                  <a:cubicBezTo>
                    <a:pt x="27647" y="5531"/>
                    <a:pt x="24549" y="6144"/>
                    <a:pt x="21685" y="7343"/>
                  </a:cubicBezTo>
                  <a:cubicBezTo>
                    <a:pt x="20835" y="7673"/>
                    <a:pt x="20009" y="8098"/>
                    <a:pt x="19207" y="8475"/>
                  </a:cubicBezTo>
                  <a:cubicBezTo>
                    <a:pt x="17579" y="9278"/>
                    <a:pt x="15904" y="10103"/>
                    <a:pt x="14111" y="10481"/>
                  </a:cubicBezTo>
                  <a:cubicBezTo>
                    <a:pt x="13222" y="10673"/>
                    <a:pt x="12320" y="10748"/>
                    <a:pt x="11412" y="10748"/>
                  </a:cubicBezTo>
                  <a:cubicBezTo>
                    <a:pt x="9645" y="10748"/>
                    <a:pt x="7858" y="10463"/>
                    <a:pt x="6112" y="10198"/>
                  </a:cubicBezTo>
                  <a:cubicBezTo>
                    <a:pt x="4366" y="9938"/>
                    <a:pt x="2572" y="9655"/>
                    <a:pt x="803" y="9632"/>
                  </a:cubicBezTo>
                  <a:cubicBezTo>
                    <a:pt x="3540" y="6918"/>
                    <a:pt x="6772" y="3992"/>
                    <a:pt x="10524" y="2577"/>
                  </a:cubicBezTo>
                  <a:cubicBezTo>
                    <a:pt x="12482" y="1869"/>
                    <a:pt x="14582" y="1562"/>
                    <a:pt x="16588" y="1232"/>
                  </a:cubicBezTo>
                  <a:cubicBezTo>
                    <a:pt x="18835" y="898"/>
                    <a:pt x="21144" y="543"/>
                    <a:pt x="23457" y="543"/>
                  </a:cubicBezTo>
                  <a:close/>
                  <a:moveTo>
                    <a:pt x="23478" y="1"/>
                  </a:moveTo>
                  <a:cubicBezTo>
                    <a:pt x="21142" y="1"/>
                    <a:pt x="18811" y="357"/>
                    <a:pt x="16564" y="713"/>
                  </a:cubicBezTo>
                  <a:cubicBezTo>
                    <a:pt x="14512" y="1019"/>
                    <a:pt x="12388" y="1373"/>
                    <a:pt x="10430" y="2105"/>
                  </a:cubicBezTo>
                  <a:cubicBezTo>
                    <a:pt x="6371" y="3638"/>
                    <a:pt x="2997" y="6824"/>
                    <a:pt x="95" y="9702"/>
                  </a:cubicBezTo>
                  <a:cubicBezTo>
                    <a:pt x="1" y="9750"/>
                    <a:pt x="1" y="9867"/>
                    <a:pt x="48" y="9962"/>
                  </a:cubicBezTo>
                  <a:cubicBezTo>
                    <a:pt x="71" y="10033"/>
                    <a:pt x="119" y="10080"/>
                    <a:pt x="189" y="10103"/>
                  </a:cubicBezTo>
                  <a:cubicBezTo>
                    <a:pt x="205" y="10103"/>
                    <a:pt x="221" y="10114"/>
                    <a:pt x="250" y="10114"/>
                  </a:cubicBezTo>
                  <a:cubicBezTo>
                    <a:pt x="265" y="10114"/>
                    <a:pt x="284" y="10111"/>
                    <a:pt x="307" y="10103"/>
                  </a:cubicBezTo>
                  <a:cubicBezTo>
                    <a:pt x="485" y="10097"/>
                    <a:pt x="662" y="10094"/>
                    <a:pt x="840" y="10094"/>
                  </a:cubicBezTo>
                  <a:cubicBezTo>
                    <a:pt x="2578" y="10094"/>
                    <a:pt x="4333" y="10391"/>
                    <a:pt x="6088" y="10670"/>
                  </a:cubicBezTo>
                  <a:cubicBezTo>
                    <a:pt x="7834" y="10948"/>
                    <a:pt x="9630" y="11226"/>
                    <a:pt x="11423" y="11226"/>
                  </a:cubicBezTo>
                  <a:cubicBezTo>
                    <a:pt x="12370" y="11226"/>
                    <a:pt x="13315" y="11148"/>
                    <a:pt x="14252" y="10953"/>
                  </a:cubicBezTo>
                  <a:cubicBezTo>
                    <a:pt x="16116" y="10552"/>
                    <a:pt x="17815" y="9726"/>
                    <a:pt x="19467" y="8900"/>
                  </a:cubicBezTo>
                  <a:cubicBezTo>
                    <a:pt x="20269" y="8499"/>
                    <a:pt x="21095" y="8098"/>
                    <a:pt x="21921" y="7744"/>
                  </a:cubicBezTo>
                  <a:cubicBezTo>
                    <a:pt x="24701" y="6566"/>
                    <a:pt x="27722" y="5974"/>
                    <a:pt x="30741" y="5974"/>
                  </a:cubicBezTo>
                  <a:cubicBezTo>
                    <a:pt x="33410" y="5974"/>
                    <a:pt x="36077" y="6437"/>
                    <a:pt x="38579" y="7366"/>
                  </a:cubicBezTo>
                  <a:cubicBezTo>
                    <a:pt x="38601" y="7372"/>
                    <a:pt x="38625" y="7375"/>
                    <a:pt x="38649" y="7375"/>
                  </a:cubicBezTo>
                  <a:cubicBezTo>
                    <a:pt x="38726" y="7375"/>
                    <a:pt x="38808" y="7344"/>
                    <a:pt x="38862" y="7272"/>
                  </a:cubicBezTo>
                  <a:cubicBezTo>
                    <a:pt x="38909" y="7178"/>
                    <a:pt x="38886" y="7060"/>
                    <a:pt x="38815" y="6989"/>
                  </a:cubicBezTo>
                  <a:cubicBezTo>
                    <a:pt x="34992" y="2765"/>
                    <a:pt x="29424" y="170"/>
                    <a:pt x="23903" y="5"/>
                  </a:cubicBezTo>
                  <a:cubicBezTo>
                    <a:pt x="23761" y="2"/>
                    <a:pt x="23619" y="1"/>
                    <a:pt x="23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0"/>
            <p:cNvSpPr/>
            <p:nvPr/>
          </p:nvSpPr>
          <p:spPr>
            <a:xfrm>
              <a:off x="1031142" y="3831245"/>
              <a:ext cx="316978" cy="613840"/>
            </a:xfrm>
            <a:custGeom>
              <a:avLst/>
              <a:gdLst/>
              <a:ahLst/>
              <a:cxnLst/>
              <a:rect l="l" t="t" r="r" b="b"/>
              <a:pathLst>
                <a:path w="14512" h="28103" extrusionOk="0">
                  <a:moveTo>
                    <a:pt x="472" y="496"/>
                  </a:moveTo>
                  <a:cubicBezTo>
                    <a:pt x="2431" y="991"/>
                    <a:pt x="4295" y="2502"/>
                    <a:pt x="5545" y="4696"/>
                  </a:cubicBezTo>
                  <a:cubicBezTo>
                    <a:pt x="6772" y="6819"/>
                    <a:pt x="7362" y="9273"/>
                    <a:pt x="7881" y="11444"/>
                  </a:cubicBezTo>
                  <a:lnTo>
                    <a:pt x="7905" y="11539"/>
                  </a:lnTo>
                  <a:cubicBezTo>
                    <a:pt x="8471" y="13827"/>
                    <a:pt x="9061" y="16234"/>
                    <a:pt x="10217" y="18358"/>
                  </a:cubicBezTo>
                  <a:cubicBezTo>
                    <a:pt x="10595" y="19065"/>
                    <a:pt x="11043" y="19726"/>
                    <a:pt x="11491" y="20387"/>
                  </a:cubicBezTo>
                  <a:cubicBezTo>
                    <a:pt x="12010" y="21189"/>
                    <a:pt x="12577" y="22015"/>
                    <a:pt x="12978" y="22864"/>
                  </a:cubicBezTo>
                  <a:cubicBezTo>
                    <a:pt x="13379" y="23667"/>
                    <a:pt x="14157" y="25625"/>
                    <a:pt x="13450" y="27371"/>
                  </a:cubicBezTo>
                  <a:cubicBezTo>
                    <a:pt x="12152" y="25318"/>
                    <a:pt x="10028" y="24044"/>
                    <a:pt x="7975" y="22794"/>
                  </a:cubicBezTo>
                  <a:cubicBezTo>
                    <a:pt x="5899" y="21567"/>
                    <a:pt x="3752" y="20269"/>
                    <a:pt x="2525" y="18192"/>
                  </a:cubicBezTo>
                  <a:cubicBezTo>
                    <a:pt x="1274" y="16116"/>
                    <a:pt x="1156" y="13473"/>
                    <a:pt x="1062" y="11185"/>
                  </a:cubicBezTo>
                  <a:cubicBezTo>
                    <a:pt x="1015" y="9415"/>
                    <a:pt x="897" y="7527"/>
                    <a:pt x="779" y="5687"/>
                  </a:cubicBezTo>
                  <a:cubicBezTo>
                    <a:pt x="661" y="3964"/>
                    <a:pt x="543" y="2195"/>
                    <a:pt x="472" y="496"/>
                  </a:cubicBezTo>
                  <a:close/>
                  <a:moveTo>
                    <a:pt x="307" y="0"/>
                  </a:moveTo>
                  <a:cubicBezTo>
                    <a:pt x="213" y="0"/>
                    <a:pt x="142" y="0"/>
                    <a:pt x="95" y="48"/>
                  </a:cubicBezTo>
                  <a:cubicBezTo>
                    <a:pt x="24" y="95"/>
                    <a:pt x="0" y="166"/>
                    <a:pt x="0" y="236"/>
                  </a:cubicBezTo>
                  <a:cubicBezTo>
                    <a:pt x="71" y="2006"/>
                    <a:pt x="189" y="3894"/>
                    <a:pt x="307" y="5710"/>
                  </a:cubicBezTo>
                  <a:cubicBezTo>
                    <a:pt x="425" y="7551"/>
                    <a:pt x="543" y="9439"/>
                    <a:pt x="590" y="11208"/>
                  </a:cubicBezTo>
                  <a:cubicBezTo>
                    <a:pt x="685" y="13568"/>
                    <a:pt x="779" y="16258"/>
                    <a:pt x="2100" y="18476"/>
                  </a:cubicBezTo>
                  <a:cubicBezTo>
                    <a:pt x="3398" y="20623"/>
                    <a:pt x="5616" y="21944"/>
                    <a:pt x="7740" y="23218"/>
                  </a:cubicBezTo>
                  <a:cubicBezTo>
                    <a:pt x="9887" y="24516"/>
                    <a:pt x="12105" y="25837"/>
                    <a:pt x="13284" y="27984"/>
                  </a:cubicBezTo>
                  <a:cubicBezTo>
                    <a:pt x="13308" y="28055"/>
                    <a:pt x="13379" y="28079"/>
                    <a:pt x="13426" y="28102"/>
                  </a:cubicBezTo>
                  <a:cubicBezTo>
                    <a:pt x="13426" y="28102"/>
                    <a:pt x="13450" y="28102"/>
                    <a:pt x="13520" y="28079"/>
                  </a:cubicBezTo>
                  <a:cubicBezTo>
                    <a:pt x="13591" y="28079"/>
                    <a:pt x="13686" y="28055"/>
                    <a:pt x="13709" y="27961"/>
                  </a:cubicBezTo>
                  <a:cubicBezTo>
                    <a:pt x="14511" y="26522"/>
                    <a:pt x="14393" y="24563"/>
                    <a:pt x="13450" y="22628"/>
                  </a:cubicBezTo>
                  <a:cubicBezTo>
                    <a:pt x="13048" y="21732"/>
                    <a:pt x="12459" y="20882"/>
                    <a:pt x="11916" y="20080"/>
                  </a:cubicBezTo>
                  <a:cubicBezTo>
                    <a:pt x="11468" y="19467"/>
                    <a:pt x="11043" y="18782"/>
                    <a:pt x="10642" y="18098"/>
                  </a:cubicBezTo>
                  <a:cubicBezTo>
                    <a:pt x="9533" y="16045"/>
                    <a:pt x="8943" y="13686"/>
                    <a:pt x="8400" y="11421"/>
                  </a:cubicBezTo>
                  <a:lnTo>
                    <a:pt x="8377" y="11326"/>
                  </a:lnTo>
                  <a:cubicBezTo>
                    <a:pt x="7857" y="9132"/>
                    <a:pt x="7268" y="6631"/>
                    <a:pt x="5993" y="4460"/>
                  </a:cubicBezTo>
                  <a:cubicBezTo>
                    <a:pt x="4578" y="2053"/>
                    <a:pt x="2501" y="449"/>
                    <a:pt x="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0"/>
            <p:cNvSpPr/>
            <p:nvPr/>
          </p:nvSpPr>
          <p:spPr>
            <a:xfrm>
              <a:off x="1239344" y="3727996"/>
              <a:ext cx="705578" cy="267833"/>
            </a:xfrm>
            <a:custGeom>
              <a:avLst/>
              <a:gdLst/>
              <a:ahLst/>
              <a:cxnLst/>
              <a:rect l="l" t="t" r="r" b="b"/>
              <a:pathLst>
                <a:path w="32303" h="12262" extrusionOk="0">
                  <a:moveTo>
                    <a:pt x="31359" y="1589"/>
                  </a:moveTo>
                  <a:lnTo>
                    <a:pt x="31359" y="1589"/>
                  </a:lnTo>
                  <a:cubicBezTo>
                    <a:pt x="30108" y="4916"/>
                    <a:pt x="27607" y="7748"/>
                    <a:pt x="24328" y="9470"/>
                  </a:cubicBezTo>
                  <a:cubicBezTo>
                    <a:pt x="21408" y="11053"/>
                    <a:pt x="17896" y="11884"/>
                    <a:pt x="14059" y="11884"/>
                  </a:cubicBezTo>
                  <a:cubicBezTo>
                    <a:pt x="13493" y="11884"/>
                    <a:pt x="12920" y="11866"/>
                    <a:pt x="12341" y="11830"/>
                  </a:cubicBezTo>
                  <a:cubicBezTo>
                    <a:pt x="8377" y="11594"/>
                    <a:pt x="4555" y="10367"/>
                    <a:pt x="827" y="9116"/>
                  </a:cubicBezTo>
                  <a:cubicBezTo>
                    <a:pt x="7197" y="5766"/>
                    <a:pt x="14370" y="3996"/>
                    <a:pt x="21590" y="3949"/>
                  </a:cubicBezTo>
                  <a:lnTo>
                    <a:pt x="22676" y="3949"/>
                  </a:lnTo>
                  <a:cubicBezTo>
                    <a:pt x="23109" y="3962"/>
                    <a:pt x="23545" y="3971"/>
                    <a:pt x="23981" y="3971"/>
                  </a:cubicBezTo>
                  <a:cubicBezTo>
                    <a:pt x="25135" y="3971"/>
                    <a:pt x="26295" y="3905"/>
                    <a:pt x="27442" y="3666"/>
                  </a:cubicBezTo>
                  <a:cubicBezTo>
                    <a:pt x="29047" y="3312"/>
                    <a:pt x="30415" y="2580"/>
                    <a:pt x="31359" y="1589"/>
                  </a:cubicBezTo>
                  <a:close/>
                  <a:moveTo>
                    <a:pt x="32035" y="0"/>
                  </a:moveTo>
                  <a:cubicBezTo>
                    <a:pt x="31947" y="0"/>
                    <a:pt x="31867" y="35"/>
                    <a:pt x="31831" y="126"/>
                  </a:cubicBezTo>
                  <a:cubicBezTo>
                    <a:pt x="31052" y="1589"/>
                    <a:pt x="29448" y="2722"/>
                    <a:pt x="27348" y="3170"/>
                  </a:cubicBezTo>
                  <a:cubicBezTo>
                    <a:pt x="26165" y="3410"/>
                    <a:pt x="24940" y="3462"/>
                    <a:pt x="23728" y="3462"/>
                  </a:cubicBezTo>
                  <a:cubicBezTo>
                    <a:pt x="23391" y="3462"/>
                    <a:pt x="23056" y="3458"/>
                    <a:pt x="22723" y="3453"/>
                  </a:cubicBezTo>
                  <a:lnTo>
                    <a:pt x="21590" y="3453"/>
                  </a:lnTo>
                  <a:cubicBezTo>
                    <a:pt x="14087" y="3477"/>
                    <a:pt x="6702" y="5365"/>
                    <a:pt x="119" y="8951"/>
                  </a:cubicBezTo>
                  <a:cubicBezTo>
                    <a:pt x="24" y="8998"/>
                    <a:pt x="1" y="9093"/>
                    <a:pt x="1" y="9187"/>
                  </a:cubicBezTo>
                  <a:cubicBezTo>
                    <a:pt x="1" y="9258"/>
                    <a:pt x="48" y="9352"/>
                    <a:pt x="142" y="9376"/>
                  </a:cubicBezTo>
                  <a:cubicBezTo>
                    <a:pt x="2384" y="10154"/>
                    <a:pt x="4649" y="10933"/>
                    <a:pt x="6985" y="11476"/>
                  </a:cubicBezTo>
                  <a:cubicBezTo>
                    <a:pt x="8731" y="11900"/>
                    <a:pt x="10501" y="12207"/>
                    <a:pt x="12294" y="12207"/>
                  </a:cubicBezTo>
                  <a:cubicBezTo>
                    <a:pt x="12885" y="12243"/>
                    <a:pt x="13469" y="12262"/>
                    <a:pt x="14047" y="12262"/>
                  </a:cubicBezTo>
                  <a:cubicBezTo>
                    <a:pt x="17972" y="12262"/>
                    <a:pt x="21581" y="11428"/>
                    <a:pt x="24563" y="9824"/>
                  </a:cubicBezTo>
                  <a:cubicBezTo>
                    <a:pt x="28433" y="7795"/>
                    <a:pt x="31241" y="4279"/>
                    <a:pt x="32279" y="268"/>
                  </a:cubicBezTo>
                  <a:cubicBezTo>
                    <a:pt x="32303" y="197"/>
                    <a:pt x="32232" y="32"/>
                    <a:pt x="32114" y="8"/>
                  </a:cubicBezTo>
                  <a:cubicBezTo>
                    <a:pt x="32087" y="3"/>
                    <a:pt x="32061" y="0"/>
                    <a:pt x="32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10"/>
            <p:cNvSpPr/>
            <p:nvPr/>
          </p:nvSpPr>
          <p:spPr>
            <a:xfrm>
              <a:off x="1324901" y="3987572"/>
              <a:ext cx="562816" cy="653353"/>
            </a:xfrm>
            <a:custGeom>
              <a:avLst/>
              <a:gdLst/>
              <a:ahLst/>
              <a:cxnLst/>
              <a:rect l="l" t="t" r="r" b="b"/>
              <a:pathLst>
                <a:path w="25767" h="29912" extrusionOk="0">
                  <a:moveTo>
                    <a:pt x="567" y="606"/>
                  </a:moveTo>
                  <a:lnTo>
                    <a:pt x="567" y="606"/>
                  </a:lnTo>
                  <a:cubicBezTo>
                    <a:pt x="2242" y="1432"/>
                    <a:pt x="3351" y="3013"/>
                    <a:pt x="4460" y="4688"/>
                  </a:cubicBezTo>
                  <a:cubicBezTo>
                    <a:pt x="5498" y="6198"/>
                    <a:pt x="6560" y="7732"/>
                    <a:pt x="8047" y="8747"/>
                  </a:cubicBezTo>
                  <a:cubicBezTo>
                    <a:pt x="9179" y="9478"/>
                    <a:pt x="10500" y="9903"/>
                    <a:pt x="11775" y="10280"/>
                  </a:cubicBezTo>
                  <a:cubicBezTo>
                    <a:pt x="12270" y="10422"/>
                    <a:pt x="12813" y="10611"/>
                    <a:pt x="13308" y="10776"/>
                  </a:cubicBezTo>
                  <a:cubicBezTo>
                    <a:pt x="16989" y="12097"/>
                    <a:pt x="20269" y="14811"/>
                    <a:pt x="22275" y="18185"/>
                  </a:cubicBezTo>
                  <a:cubicBezTo>
                    <a:pt x="24162" y="21370"/>
                    <a:pt x="25059" y="25075"/>
                    <a:pt x="24776" y="28543"/>
                  </a:cubicBezTo>
                  <a:cubicBezTo>
                    <a:pt x="23289" y="24296"/>
                    <a:pt x="20057" y="20686"/>
                    <a:pt x="16022" y="18751"/>
                  </a:cubicBezTo>
                  <a:cubicBezTo>
                    <a:pt x="14842" y="18185"/>
                    <a:pt x="13544" y="17736"/>
                    <a:pt x="12317" y="17288"/>
                  </a:cubicBezTo>
                  <a:cubicBezTo>
                    <a:pt x="10099" y="16533"/>
                    <a:pt x="7811" y="15731"/>
                    <a:pt x="6041" y="14197"/>
                  </a:cubicBezTo>
                  <a:cubicBezTo>
                    <a:pt x="3681" y="12168"/>
                    <a:pt x="2596" y="9030"/>
                    <a:pt x="1912" y="6529"/>
                  </a:cubicBezTo>
                  <a:cubicBezTo>
                    <a:pt x="1393" y="4594"/>
                    <a:pt x="992" y="2588"/>
                    <a:pt x="567" y="606"/>
                  </a:cubicBezTo>
                  <a:close/>
                  <a:moveTo>
                    <a:pt x="258" y="1"/>
                  </a:moveTo>
                  <a:cubicBezTo>
                    <a:pt x="210" y="1"/>
                    <a:pt x="160" y="12"/>
                    <a:pt x="119" y="40"/>
                  </a:cubicBezTo>
                  <a:cubicBezTo>
                    <a:pt x="48" y="111"/>
                    <a:pt x="1" y="182"/>
                    <a:pt x="48" y="276"/>
                  </a:cubicBezTo>
                  <a:cubicBezTo>
                    <a:pt x="449" y="2376"/>
                    <a:pt x="897" y="4547"/>
                    <a:pt x="1487" y="6670"/>
                  </a:cubicBezTo>
                  <a:cubicBezTo>
                    <a:pt x="2195" y="9219"/>
                    <a:pt x="3304" y="12428"/>
                    <a:pt x="5758" y="14575"/>
                  </a:cubicBezTo>
                  <a:cubicBezTo>
                    <a:pt x="7598" y="16179"/>
                    <a:pt x="9911" y="17005"/>
                    <a:pt x="12199" y="17760"/>
                  </a:cubicBezTo>
                  <a:cubicBezTo>
                    <a:pt x="13403" y="18185"/>
                    <a:pt x="14677" y="18610"/>
                    <a:pt x="15857" y="19176"/>
                  </a:cubicBezTo>
                  <a:cubicBezTo>
                    <a:pt x="20104" y="21229"/>
                    <a:pt x="23407" y="25169"/>
                    <a:pt x="24658" y="29723"/>
                  </a:cubicBezTo>
                  <a:cubicBezTo>
                    <a:pt x="24705" y="29794"/>
                    <a:pt x="24752" y="29864"/>
                    <a:pt x="24846" y="29888"/>
                  </a:cubicBezTo>
                  <a:cubicBezTo>
                    <a:pt x="24846" y="29888"/>
                    <a:pt x="24870" y="29888"/>
                    <a:pt x="24964" y="29912"/>
                  </a:cubicBezTo>
                  <a:cubicBezTo>
                    <a:pt x="25059" y="29912"/>
                    <a:pt x="25130" y="29841"/>
                    <a:pt x="25177" y="29723"/>
                  </a:cubicBezTo>
                  <a:cubicBezTo>
                    <a:pt x="25767" y="25877"/>
                    <a:pt x="24870" y="21583"/>
                    <a:pt x="22723" y="17949"/>
                  </a:cubicBezTo>
                  <a:cubicBezTo>
                    <a:pt x="20646" y="14457"/>
                    <a:pt x="17320" y="11696"/>
                    <a:pt x="13521" y="10328"/>
                  </a:cubicBezTo>
                  <a:cubicBezTo>
                    <a:pt x="12978" y="10162"/>
                    <a:pt x="12459" y="9974"/>
                    <a:pt x="11963" y="9832"/>
                  </a:cubicBezTo>
                  <a:cubicBezTo>
                    <a:pt x="10713" y="9455"/>
                    <a:pt x="9439" y="9077"/>
                    <a:pt x="8353" y="8369"/>
                  </a:cubicBezTo>
                  <a:cubicBezTo>
                    <a:pt x="6914" y="7425"/>
                    <a:pt x="5899" y="5915"/>
                    <a:pt x="4908" y="4476"/>
                  </a:cubicBezTo>
                  <a:cubicBezTo>
                    <a:pt x="3658" y="2706"/>
                    <a:pt x="2407" y="842"/>
                    <a:pt x="355" y="16"/>
                  </a:cubicBezTo>
                  <a:cubicBezTo>
                    <a:pt x="325" y="7"/>
                    <a:pt x="292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10"/>
            <p:cNvSpPr/>
            <p:nvPr/>
          </p:nvSpPr>
          <p:spPr>
            <a:xfrm>
              <a:off x="1676915" y="3696936"/>
              <a:ext cx="528283" cy="429445"/>
            </a:xfrm>
            <a:custGeom>
              <a:avLst/>
              <a:gdLst/>
              <a:ahLst/>
              <a:cxnLst/>
              <a:rect l="l" t="t" r="r" b="b"/>
              <a:pathLst>
                <a:path w="24186" h="19661" extrusionOk="0">
                  <a:moveTo>
                    <a:pt x="23619" y="911"/>
                  </a:moveTo>
                  <a:lnTo>
                    <a:pt x="23619" y="911"/>
                  </a:lnTo>
                  <a:cubicBezTo>
                    <a:pt x="23124" y="4238"/>
                    <a:pt x="21779" y="7565"/>
                    <a:pt x="19820" y="10609"/>
                  </a:cubicBezTo>
                  <a:cubicBezTo>
                    <a:pt x="17579" y="14030"/>
                    <a:pt x="14653" y="16579"/>
                    <a:pt x="11350" y="17971"/>
                  </a:cubicBezTo>
                  <a:cubicBezTo>
                    <a:pt x="9404" y="18774"/>
                    <a:pt x="7403" y="19184"/>
                    <a:pt x="5483" y="19184"/>
                  </a:cubicBezTo>
                  <a:cubicBezTo>
                    <a:pt x="4074" y="19184"/>
                    <a:pt x="2708" y="18963"/>
                    <a:pt x="1439" y="18513"/>
                  </a:cubicBezTo>
                  <a:cubicBezTo>
                    <a:pt x="4177" y="18325"/>
                    <a:pt x="6866" y="17027"/>
                    <a:pt x="8636" y="14998"/>
                  </a:cubicBezTo>
                  <a:cubicBezTo>
                    <a:pt x="9533" y="13959"/>
                    <a:pt x="10193" y="12756"/>
                    <a:pt x="10878" y="11600"/>
                  </a:cubicBezTo>
                  <a:cubicBezTo>
                    <a:pt x="11562" y="10420"/>
                    <a:pt x="12246" y="9240"/>
                    <a:pt x="13119" y="8249"/>
                  </a:cubicBezTo>
                  <a:cubicBezTo>
                    <a:pt x="14606" y="6574"/>
                    <a:pt x="16635" y="5418"/>
                    <a:pt x="18570" y="4333"/>
                  </a:cubicBezTo>
                  <a:cubicBezTo>
                    <a:pt x="20339" y="3342"/>
                    <a:pt x="22180" y="2327"/>
                    <a:pt x="23619" y="911"/>
                  </a:cubicBezTo>
                  <a:close/>
                  <a:moveTo>
                    <a:pt x="23934" y="1"/>
                  </a:moveTo>
                  <a:cubicBezTo>
                    <a:pt x="23869" y="1"/>
                    <a:pt x="23806" y="17"/>
                    <a:pt x="23761" y="62"/>
                  </a:cubicBezTo>
                  <a:cubicBezTo>
                    <a:pt x="22298" y="1714"/>
                    <a:pt x="20292" y="2846"/>
                    <a:pt x="18334" y="3931"/>
                  </a:cubicBezTo>
                  <a:cubicBezTo>
                    <a:pt x="16375" y="5064"/>
                    <a:pt x="14299" y="6197"/>
                    <a:pt x="12765" y="7943"/>
                  </a:cubicBezTo>
                  <a:cubicBezTo>
                    <a:pt x="11845" y="8981"/>
                    <a:pt x="11184" y="10184"/>
                    <a:pt x="10500" y="11364"/>
                  </a:cubicBezTo>
                  <a:cubicBezTo>
                    <a:pt x="9816" y="12497"/>
                    <a:pt x="9132" y="13676"/>
                    <a:pt x="8282" y="14667"/>
                  </a:cubicBezTo>
                  <a:cubicBezTo>
                    <a:pt x="6443" y="16798"/>
                    <a:pt x="3539" y="18076"/>
                    <a:pt x="703" y="18076"/>
                  </a:cubicBezTo>
                  <a:cubicBezTo>
                    <a:pt x="555" y="18076"/>
                    <a:pt x="407" y="18072"/>
                    <a:pt x="260" y="18065"/>
                  </a:cubicBezTo>
                  <a:cubicBezTo>
                    <a:pt x="142" y="18065"/>
                    <a:pt x="47" y="18136"/>
                    <a:pt x="24" y="18254"/>
                  </a:cubicBezTo>
                  <a:cubicBezTo>
                    <a:pt x="0" y="18348"/>
                    <a:pt x="47" y="18443"/>
                    <a:pt x="142" y="18513"/>
                  </a:cubicBezTo>
                  <a:cubicBezTo>
                    <a:pt x="873" y="18867"/>
                    <a:pt x="1628" y="19127"/>
                    <a:pt x="2407" y="19316"/>
                  </a:cubicBezTo>
                  <a:cubicBezTo>
                    <a:pt x="3398" y="19545"/>
                    <a:pt x="4434" y="19660"/>
                    <a:pt x="5490" y="19660"/>
                  </a:cubicBezTo>
                  <a:cubicBezTo>
                    <a:pt x="7477" y="19660"/>
                    <a:pt x="9534" y="19251"/>
                    <a:pt x="11491" y="18419"/>
                  </a:cubicBezTo>
                  <a:cubicBezTo>
                    <a:pt x="14889" y="17003"/>
                    <a:pt x="17909" y="14384"/>
                    <a:pt x="20198" y="10868"/>
                  </a:cubicBezTo>
                  <a:cubicBezTo>
                    <a:pt x="22345" y="7565"/>
                    <a:pt x="23737" y="3908"/>
                    <a:pt x="24185" y="251"/>
                  </a:cubicBezTo>
                  <a:cubicBezTo>
                    <a:pt x="24185" y="156"/>
                    <a:pt x="24115" y="38"/>
                    <a:pt x="24044" y="15"/>
                  </a:cubicBezTo>
                  <a:cubicBezTo>
                    <a:pt x="24009" y="6"/>
                    <a:pt x="23972" y="1"/>
                    <a:pt x="23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10"/>
            <p:cNvSpPr/>
            <p:nvPr/>
          </p:nvSpPr>
          <p:spPr>
            <a:xfrm>
              <a:off x="1726388" y="4110764"/>
              <a:ext cx="633935" cy="507292"/>
            </a:xfrm>
            <a:custGeom>
              <a:avLst/>
              <a:gdLst/>
              <a:ahLst/>
              <a:cxnLst/>
              <a:rect l="l" t="t" r="r" b="b"/>
              <a:pathLst>
                <a:path w="29023" h="23225" extrusionOk="0">
                  <a:moveTo>
                    <a:pt x="1794" y="889"/>
                  </a:moveTo>
                  <a:cubicBezTo>
                    <a:pt x="9792" y="3107"/>
                    <a:pt x="17178" y="8416"/>
                    <a:pt x="21779" y="15282"/>
                  </a:cubicBezTo>
                  <a:lnTo>
                    <a:pt x="22557" y="16532"/>
                  </a:lnTo>
                  <a:cubicBezTo>
                    <a:pt x="23973" y="18727"/>
                    <a:pt x="25460" y="20968"/>
                    <a:pt x="27607" y="22549"/>
                  </a:cubicBezTo>
                  <a:cubicBezTo>
                    <a:pt x="18475" y="20709"/>
                    <a:pt x="10123" y="14645"/>
                    <a:pt x="5640" y="6457"/>
                  </a:cubicBezTo>
                  <a:cubicBezTo>
                    <a:pt x="5451" y="6127"/>
                    <a:pt x="5286" y="5797"/>
                    <a:pt x="5097" y="5466"/>
                  </a:cubicBezTo>
                  <a:cubicBezTo>
                    <a:pt x="4625" y="4570"/>
                    <a:pt x="4153" y="3649"/>
                    <a:pt x="3563" y="2800"/>
                  </a:cubicBezTo>
                  <a:cubicBezTo>
                    <a:pt x="3044" y="1998"/>
                    <a:pt x="2407" y="1384"/>
                    <a:pt x="1794" y="889"/>
                  </a:cubicBezTo>
                  <a:close/>
                  <a:moveTo>
                    <a:pt x="230" y="1"/>
                  </a:moveTo>
                  <a:cubicBezTo>
                    <a:pt x="134" y="1"/>
                    <a:pt x="42" y="64"/>
                    <a:pt x="24" y="157"/>
                  </a:cubicBezTo>
                  <a:cubicBezTo>
                    <a:pt x="0" y="275"/>
                    <a:pt x="48" y="393"/>
                    <a:pt x="189" y="440"/>
                  </a:cubicBezTo>
                  <a:cubicBezTo>
                    <a:pt x="1298" y="889"/>
                    <a:pt x="2313" y="1738"/>
                    <a:pt x="3209" y="3036"/>
                  </a:cubicBezTo>
                  <a:cubicBezTo>
                    <a:pt x="3776" y="3862"/>
                    <a:pt x="4247" y="4782"/>
                    <a:pt x="4719" y="5679"/>
                  </a:cubicBezTo>
                  <a:cubicBezTo>
                    <a:pt x="4908" y="5985"/>
                    <a:pt x="5073" y="6339"/>
                    <a:pt x="5262" y="6670"/>
                  </a:cubicBezTo>
                  <a:cubicBezTo>
                    <a:pt x="9580" y="14598"/>
                    <a:pt x="17484" y="20591"/>
                    <a:pt x="26285" y="22714"/>
                  </a:cubicBezTo>
                  <a:cubicBezTo>
                    <a:pt x="27088" y="22927"/>
                    <a:pt x="27914" y="23092"/>
                    <a:pt x="28739" y="23210"/>
                  </a:cubicBezTo>
                  <a:cubicBezTo>
                    <a:pt x="28765" y="23220"/>
                    <a:pt x="28790" y="23225"/>
                    <a:pt x="28814" y="23225"/>
                  </a:cubicBezTo>
                  <a:cubicBezTo>
                    <a:pt x="28903" y="23225"/>
                    <a:pt x="28980" y="23161"/>
                    <a:pt x="28999" y="23068"/>
                  </a:cubicBezTo>
                  <a:cubicBezTo>
                    <a:pt x="29023" y="22950"/>
                    <a:pt x="28975" y="22832"/>
                    <a:pt x="28881" y="22785"/>
                  </a:cubicBezTo>
                  <a:cubicBezTo>
                    <a:pt x="26262" y="21299"/>
                    <a:pt x="24657" y="18845"/>
                    <a:pt x="22982" y="16249"/>
                  </a:cubicBezTo>
                  <a:cubicBezTo>
                    <a:pt x="22675" y="15848"/>
                    <a:pt x="22416" y="15423"/>
                    <a:pt x="22156" y="15022"/>
                  </a:cubicBezTo>
                  <a:cubicBezTo>
                    <a:pt x="17201" y="7566"/>
                    <a:pt x="9061" y="1951"/>
                    <a:pt x="307" y="16"/>
                  </a:cubicBezTo>
                  <a:cubicBezTo>
                    <a:pt x="282" y="6"/>
                    <a:pt x="256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0"/>
            <p:cNvSpPr/>
            <p:nvPr/>
          </p:nvSpPr>
          <p:spPr>
            <a:xfrm>
              <a:off x="1948002" y="4126753"/>
              <a:ext cx="749897" cy="190641"/>
            </a:xfrm>
            <a:custGeom>
              <a:avLst/>
              <a:gdLst/>
              <a:ahLst/>
              <a:cxnLst/>
              <a:rect l="l" t="t" r="r" b="b"/>
              <a:pathLst>
                <a:path w="34332" h="8728" extrusionOk="0">
                  <a:moveTo>
                    <a:pt x="11534" y="412"/>
                  </a:moveTo>
                  <a:cubicBezTo>
                    <a:pt x="11766" y="412"/>
                    <a:pt x="11996" y="413"/>
                    <a:pt x="12223" y="416"/>
                  </a:cubicBezTo>
                  <a:cubicBezTo>
                    <a:pt x="16729" y="534"/>
                    <a:pt x="20646" y="1360"/>
                    <a:pt x="23902" y="2870"/>
                  </a:cubicBezTo>
                  <a:cubicBezTo>
                    <a:pt x="25106" y="3436"/>
                    <a:pt x="26262" y="4144"/>
                    <a:pt x="27394" y="4781"/>
                  </a:cubicBezTo>
                  <a:cubicBezTo>
                    <a:pt x="29235" y="5843"/>
                    <a:pt x="31122" y="6952"/>
                    <a:pt x="33152" y="7566"/>
                  </a:cubicBezTo>
                  <a:cubicBezTo>
                    <a:pt x="31073" y="8038"/>
                    <a:pt x="28879" y="8275"/>
                    <a:pt x="26580" y="8275"/>
                  </a:cubicBezTo>
                  <a:cubicBezTo>
                    <a:pt x="23478" y="8275"/>
                    <a:pt x="20185" y="7843"/>
                    <a:pt x="16729" y="6976"/>
                  </a:cubicBezTo>
                  <a:cubicBezTo>
                    <a:pt x="14181" y="6315"/>
                    <a:pt x="11444" y="5442"/>
                    <a:pt x="8377" y="4262"/>
                  </a:cubicBezTo>
                  <a:cubicBezTo>
                    <a:pt x="7173" y="3790"/>
                    <a:pt x="5876" y="3295"/>
                    <a:pt x="4365" y="2634"/>
                  </a:cubicBezTo>
                  <a:cubicBezTo>
                    <a:pt x="3988" y="2493"/>
                    <a:pt x="3563" y="2304"/>
                    <a:pt x="3162" y="2162"/>
                  </a:cubicBezTo>
                  <a:cubicBezTo>
                    <a:pt x="2360" y="1832"/>
                    <a:pt x="1534" y="1549"/>
                    <a:pt x="803" y="1124"/>
                  </a:cubicBezTo>
                  <a:cubicBezTo>
                    <a:pt x="1251" y="1006"/>
                    <a:pt x="1841" y="983"/>
                    <a:pt x="2313" y="983"/>
                  </a:cubicBezTo>
                  <a:cubicBezTo>
                    <a:pt x="2596" y="959"/>
                    <a:pt x="2855" y="959"/>
                    <a:pt x="3091" y="935"/>
                  </a:cubicBezTo>
                  <a:cubicBezTo>
                    <a:pt x="4318" y="817"/>
                    <a:pt x="5286" y="699"/>
                    <a:pt x="6206" y="629"/>
                  </a:cubicBezTo>
                  <a:cubicBezTo>
                    <a:pt x="8167" y="484"/>
                    <a:pt x="9912" y="412"/>
                    <a:pt x="11534" y="412"/>
                  </a:cubicBezTo>
                  <a:close/>
                  <a:moveTo>
                    <a:pt x="11102" y="1"/>
                  </a:moveTo>
                  <a:cubicBezTo>
                    <a:pt x="9592" y="1"/>
                    <a:pt x="7980" y="72"/>
                    <a:pt x="6159" y="204"/>
                  </a:cubicBezTo>
                  <a:cubicBezTo>
                    <a:pt x="5262" y="298"/>
                    <a:pt x="4247" y="393"/>
                    <a:pt x="3068" y="511"/>
                  </a:cubicBezTo>
                  <a:cubicBezTo>
                    <a:pt x="2832" y="511"/>
                    <a:pt x="2572" y="534"/>
                    <a:pt x="2313" y="534"/>
                  </a:cubicBezTo>
                  <a:cubicBezTo>
                    <a:pt x="1534" y="558"/>
                    <a:pt x="661" y="605"/>
                    <a:pt x="118" y="912"/>
                  </a:cubicBezTo>
                  <a:cubicBezTo>
                    <a:pt x="71" y="983"/>
                    <a:pt x="0" y="1030"/>
                    <a:pt x="0" y="1124"/>
                  </a:cubicBezTo>
                  <a:cubicBezTo>
                    <a:pt x="0" y="1219"/>
                    <a:pt x="71" y="1313"/>
                    <a:pt x="118" y="1336"/>
                  </a:cubicBezTo>
                  <a:cubicBezTo>
                    <a:pt x="968" y="1856"/>
                    <a:pt x="2006" y="2257"/>
                    <a:pt x="2973" y="2634"/>
                  </a:cubicBezTo>
                  <a:cubicBezTo>
                    <a:pt x="3398" y="2776"/>
                    <a:pt x="3776" y="2965"/>
                    <a:pt x="4153" y="3106"/>
                  </a:cubicBezTo>
                  <a:cubicBezTo>
                    <a:pt x="5663" y="3720"/>
                    <a:pt x="6961" y="4262"/>
                    <a:pt x="8164" y="4734"/>
                  </a:cubicBezTo>
                  <a:cubicBezTo>
                    <a:pt x="11279" y="5914"/>
                    <a:pt x="14016" y="6787"/>
                    <a:pt x="16588" y="7448"/>
                  </a:cubicBezTo>
                  <a:cubicBezTo>
                    <a:pt x="16659" y="7448"/>
                    <a:pt x="16777" y="7471"/>
                    <a:pt x="16871" y="7495"/>
                  </a:cubicBezTo>
                  <a:cubicBezTo>
                    <a:pt x="20295" y="8319"/>
                    <a:pt x="23549" y="8728"/>
                    <a:pt x="26626" y="8728"/>
                  </a:cubicBezTo>
                  <a:cubicBezTo>
                    <a:pt x="29272" y="8728"/>
                    <a:pt x="31787" y="8425"/>
                    <a:pt x="34166" y="7825"/>
                  </a:cubicBezTo>
                  <a:cubicBezTo>
                    <a:pt x="34284" y="7802"/>
                    <a:pt x="34331" y="7707"/>
                    <a:pt x="34331" y="7589"/>
                  </a:cubicBezTo>
                  <a:cubicBezTo>
                    <a:pt x="34331" y="7471"/>
                    <a:pt x="34284" y="7377"/>
                    <a:pt x="34166" y="7353"/>
                  </a:cubicBezTo>
                  <a:cubicBezTo>
                    <a:pt x="31830" y="6811"/>
                    <a:pt x="29707" y="5584"/>
                    <a:pt x="27630" y="4404"/>
                  </a:cubicBezTo>
                  <a:cubicBezTo>
                    <a:pt x="26498" y="3743"/>
                    <a:pt x="25318" y="3035"/>
                    <a:pt x="24091" y="2493"/>
                  </a:cubicBezTo>
                  <a:cubicBezTo>
                    <a:pt x="20788" y="959"/>
                    <a:pt x="16777" y="133"/>
                    <a:pt x="12246" y="15"/>
                  </a:cubicBezTo>
                  <a:cubicBezTo>
                    <a:pt x="11870" y="6"/>
                    <a:pt x="11490" y="1"/>
                    <a:pt x="11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0"/>
            <p:cNvSpPr/>
            <p:nvPr/>
          </p:nvSpPr>
          <p:spPr>
            <a:xfrm>
              <a:off x="872390" y="3798263"/>
              <a:ext cx="1094702" cy="369116"/>
            </a:xfrm>
            <a:custGeom>
              <a:avLst/>
              <a:gdLst/>
              <a:ahLst/>
              <a:cxnLst/>
              <a:rect l="l" t="t" r="r" b="b"/>
              <a:pathLst>
                <a:path w="50118" h="16899" extrusionOk="0">
                  <a:moveTo>
                    <a:pt x="237" y="0"/>
                  </a:moveTo>
                  <a:cubicBezTo>
                    <a:pt x="119" y="0"/>
                    <a:pt x="1" y="118"/>
                    <a:pt x="1" y="236"/>
                  </a:cubicBezTo>
                  <a:cubicBezTo>
                    <a:pt x="1" y="354"/>
                    <a:pt x="119" y="472"/>
                    <a:pt x="237" y="472"/>
                  </a:cubicBezTo>
                  <a:cubicBezTo>
                    <a:pt x="4744" y="590"/>
                    <a:pt x="8920" y="2431"/>
                    <a:pt x="12082" y="3988"/>
                  </a:cubicBezTo>
                  <a:cubicBezTo>
                    <a:pt x="13379" y="4601"/>
                    <a:pt x="14677" y="5309"/>
                    <a:pt x="15928" y="5994"/>
                  </a:cubicBezTo>
                  <a:cubicBezTo>
                    <a:pt x="18311" y="7291"/>
                    <a:pt x="20765" y="8613"/>
                    <a:pt x="23313" y="9651"/>
                  </a:cubicBezTo>
                  <a:cubicBezTo>
                    <a:pt x="25625" y="10571"/>
                    <a:pt x="28032" y="11279"/>
                    <a:pt x="30368" y="11940"/>
                  </a:cubicBezTo>
                  <a:cubicBezTo>
                    <a:pt x="32562" y="12600"/>
                    <a:pt x="34828" y="13237"/>
                    <a:pt x="36975" y="14110"/>
                  </a:cubicBezTo>
                  <a:cubicBezTo>
                    <a:pt x="37588" y="14346"/>
                    <a:pt x="38225" y="14606"/>
                    <a:pt x="38815" y="14842"/>
                  </a:cubicBezTo>
                  <a:cubicBezTo>
                    <a:pt x="40254" y="15432"/>
                    <a:pt x="41717" y="16045"/>
                    <a:pt x="43251" y="16470"/>
                  </a:cubicBezTo>
                  <a:cubicBezTo>
                    <a:pt x="43345" y="16493"/>
                    <a:pt x="43416" y="16493"/>
                    <a:pt x="43487" y="16517"/>
                  </a:cubicBezTo>
                  <a:cubicBezTo>
                    <a:pt x="44336" y="16732"/>
                    <a:pt x="45348" y="16898"/>
                    <a:pt x="46417" y="16898"/>
                  </a:cubicBezTo>
                  <a:cubicBezTo>
                    <a:pt x="47575" y="16898"/>
                    <a:pt x="48799" y="16703"/>
                    <a:pt x="49952" y="16163"/>
                  </a:cubicBezTo>
                  <a:cubicBezTo>
                    <a:pt x="50070" y="16116"/>
                    <a:pt x="50117" y="15974"/>
                    <a:pt x="50070" y="15856"/>
                  </a:cubicBezTo>
                  <a:cubicBezTo>
                    <a:pt x="50036" y="15771"/>
                    <a:pt x="49940" y="15710"/>
                    <a:pt x="49844" y="15710"/>
                  </a:cubicBezTo>
                  <a:cubicBezTo>
                    <a:pt x="49808" y="15710"/>
                    <a:pt x="49772" y="15719"/>
                    <a:pt x="49740" y="15738"/>
                  </a:cubicBezTo>
                  <a:cubicBezTo>
                    <a:pt x="48654" y="16246"/>
                    <a:pt x="47492" y="16429"/>
                    <a:pt x="46386" y="16429"/>
                  </a:cubicBezTo>
                  <a:cubicBezTo>
                    <a:pt x="45280" y="16429"/>
                    <a:pt x="44230" y="16246"/>
                    <a:pt x="43369" y="16022"/>
                  </a:cubicBezTo>
                  <a:cubicBezTo>
                    <a:pt x="41883" y="15644"/>
                    <a:pt x="40396" y="15031"/>
                    <a:pt x="38980" y="14441"/>
                  </a:cubicBezTo>
                  <a:cubicBezTo>
                    <a:pt x="38390" y="14205"/>
                    <a:pt x="37777" y="13922"/>
                    <a:pt x="37163" y="13686"/>
                  </a:cubicBezTo>
                  <a:cubicBezTo>
                    <a:pt x="34969" y="12836"/>
                    <a:pt x="32704" y="12199"/>
                    <a:pt x="30486" y="11538"/>
                  </a:cubicBezTo>
                  <a:cubicBezTo>
                    <a:pt x="28150" y="10854"/>
                    <a:pt x="25767" y="10146"/>
                    <a:pt x="23502" y="9250"/>
                  </a:cubicBezTo>
                  <a:cubicBezTo>
                    <a:pt x="20954" y="8211"/>
                    <a:pt x="18523" y="6890"/>
                    <a:pt x="16164" y="5616"/>
                  </a:cubicBezTo>
                  <a:cubicBezTo>
                    <a:pt x="14890" y="4932"/>
                    <a:pt x="13592" y="4224"/>
                    <a:pt x="12294" y="3587"/>
                  </a:cubicBezTo>
                  <a:cubicBezTo>
                    <a:pt x="9085" y="1982"/>
                    <a:pt x="4838" y="118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10"/>
            <p:cNvSpPr/>
            <p:nvPr/>
          </p:nvSpPr>
          <p:spPr>
            <a:xfrm>
              <a:off x="1027538" y="3650149"/>
              <a:ext cx="798846" cy="166178"/>
            </a:xfrm>
            <a:custGeom>
              <a:avLst/>
              <a:gdLst/>
              <a:ahLst/>
              <a:cxnLst/>
              <a:rect l="l" t="t" r="r" b="b"/>
              <a:pathLst>
                <a:path w="36573" h="7608" extrusionOk="0">
                  <a:moveTo>
                    <a:pt x="22071" y="1"/>
                  </a:moveTo>
                  <a:cubicBezTo>
                    <a:pt x="20503" y="1"/>
                    <a:pt x="18857" y="130"/>
                    <a:pt x="17130" y="387"/>
                  </a:cubicBezTo>
                  <a:cubicBezTo>
                    <a:pt x="10995" y="1331"/>
                    <a:pt x="5073" y="3785"/>
                    <a:pt x="47" y="7466"/>
                  </a:cubicBezTo>
                  <a:cubicBezTo>
                    <a:pt x="0" y="7489"/>
                    <a:pt x="0" y="7560"/>
                    <a:pt x="24" y="7584"/>
                  </a:cubicBezTo>
                  <a:cubicBezTo>
                    <a:pt x="47" y="7607"/>
                    <a:pt x="47" y="7607"/>
                    <a:pt x="71" y="7607"/>
                  </a:cubicBezTo>
                  <a:cubicBezTo>
                    <a:pt x="118" y="7607"/>
                    <a:pt x="142" y="7607"/>
                    <a:pt x="142" y="7584"/>
                  </a:cubicBezTo>
                  <a:cubicBezTo>
                    <a:pt x="5167" y="3926"/>
                    <a:pt x="11019" y="1472"/>
                    <a:pt x="17154" y="529"/>
                  </a:cubicBezTo>
                  <a:cubicBezTo>
                    <a:pt x="18850" y="275"/>
                    <a:pt x="20474" y="145"/>
                    <a:pt x="22018" y="145"/>
                  </a:cubicBezTo>
                  <a:cubicBezTo>
                    <a:pt x="23631" y="145"/>
                    <a:pt x="25158" y="286"/>
                    <a:pt x="26592" y="576"/>
                  </a:cubicBezTo>
                  <a:cubicBezTo>
                    <a:pt x="29754" y="1189"/>
                    <a:pt x="32939" y="2534"/>
                    <a:pt x="36431" y="4752"/>
                  </a:cubicBezTo>
                  <a:cubicBezTo>
                    <a:pt x="36445" y="4759"/>
                    <a:pt x="36457" y="4762"/>
                    <a:pt x="36468" y="4762"/>
                  </a:cubicBezTo>
                  <a:cubicBezTo>
                    <a:pt x="36494" y="4762"/>
                    <a:pt x="36516" y="4745"/>
                    <a:pt x="36549" y="4729"/>
                  </a:cubicBezTo>
                  <a:cubicBezTo>
                    <a:pt x="36573" y="4658"/>
                    <a:pt x="36549" y="4634"/>
                    <a:pt x="36502" y="4611"/>
                  </a:cubicBezTo>
                  <a:cubicBezTo>
                    <a:pt x="33010" y="2416"/>
                    <a:pt x="29777" y="1048"/>
                    <a:pt x="26639" y="411"/>
                  </a:cubicBezTo>
                  <a:cubicBezTo>
                    <a:pt x="25196" y="136"/>
                    <a:pt x="23674" y="1"/>
                    <a:pt x="2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10"/>
            <p:cNvSpPr/>
            <p:nvPr/>
          </p:nvSpPr>
          <p:spPr>
            <a:xfrm>
              <a:off x="1034746" y="3848894"/>
              <a:ext cx="283472" cy="565262"/>
            </a:xfrm>
            <a:custGeom>
              <a:avLst/>
              <a:gdLst/>
              <a:ahLst/>
              <a:cxnLst/>
              <a:rect l="l" t="t" r="r" b="b"/>
              <a:pathLst>
                <a:path w="12978" h="25879" extrusionOk="0">
                  <a:moveTo>
                    <a:pt x="307" y="349"/>
                  </a:moveTo>
                  <a:lnTo>
                    <a:pt x="307" y="349"/>
                  </a:lnTo>
                  <a:cubicBezTo>
                    <a:pt x="3705" y="2732"/>
                    <a:pt x="6135" y="6578"/>
                    <a:pt x="6772" y="10660"/>
                  </a:cubicBezTo>
                  <a:cubicBezTo>
                    <a:pt x="6890" y="11320"/>
                    <a:pt x="6937" y="11981"/>
                    <a:pt x="7008" y="12665"/>
                  </a:cubicBezTo>
                  <a:cubicBezTo>
                    <a:pt x="7150" y="14199"/>
                    <a:pt x="7291" y="15756"/>
                    <a:pt x="7952" y="17172"/>
                  </a:cubicBezTo>
                  <a:cubicBezTo>
                    <a:pt x="8471" y="18305"/>
                    <a:pt x="9273" y="19272"/>
                    <a:pt x="10076" y="20216"/>
                  </a:cubicBezTo>
                  <a:cubicBezTo>
                    <a:pt x="10359" y="20546"/>
                    <a:pt x="10665" y="20900"/>
                    <a:pt x="10925" y="21254"/>
                  </a:cubicBezTo>
                  <a:cubicBezTo>
                    <a:pt x="12081" y="22693"/>
                    <a:pt x="12647" y="24015"/>
                    <a:pt x="12695" y="25242"/>
                  </a:cubicBezTo>
                  <a:cubicBezTo>
                    <a:pt x="12058" y="23236"/>
                    <a:pt x="10288" y="21655"/>
                    <a:pt x="8636" y="20357"/>
                  </a:cubicBezTo>
                  <a:lnTo>
                    <a:pt x="8306" y="20098"/>
                  </a:lnTo>
                  <a:cubicBezTo>
                    <a:pt x="6607" y="18753"/>
                    <a:pt x="4837" y="17361"/>
                    <a:pt x="4035" y="15379"/>
                  </a:cubicBezTo>
                  <a:cubicBezTo>
                    <a:pt x="3540" y="14199"/>
                    <a:pt x="3445" y="12878"/>
                    <a:pt x="3351" y="11580"/>
                  </a:cubicBezTo>
                  <a:lnTo>
                    <a:pt x="3257" y="10613"/>
                  </a:lnTo>
                  <a:cubicBezTo>
                    <a:pt x="2950" y="6885"/>
                    <a:pt x="1888" y="3180"/>
                    <a:pt x="307" y="349"/>
                  </a:cubicBezTo>
                  <a:close/>
                  <a:moveTo>
                    <a:pt x="62" y="1"/>
                  </a:moveTo>
                  <a:cubicBezTo>
                    <a:pt x="48" y="1"/>
                    <a:pt x="36" y="6"/>
                    <a:pt x="24" y="18"/>
                  </a:cubicBezTo>
                  <a:cubicBezTo>
                    <a:pt x="24" y="42"/>
                    <a:pt x="0" y="65"/>
                    <a:pt x="24" y="113"/>
                  </a:cubicBezTo>
                  <a:cubicBezTo>
                    <a:pt x="1652" y="2968"/>
                    <a:pt x="2761" y="6767"/>
                    <a:pt x="3115" y="10613"/>
                  </a:cubicBezTo>
                  <a:lnTo>
                    <a:pt x="3209" y="11580"/>
                  </a:lnTo>
                  <a:cubicBezTo>
                    <a:pt x="3304" y="12878"/>
                    <a:pt x="3375" y="14223"/>
                    <a:pt x="3894" y="15450"/>
                  </a:cubicBezTo>
                  <a:cubicBezTo>
                    <a:pt x="4672" y="17455"/>
                    <a:pt x="6489" y="18871"/>
                    <a:pt x="8188" y="20216"/>
                  </a:cubicBezTo>
                  <a:lnTo>
                    <a:pt x="8518" y="20475"/>
                  </a:lnTo>
                  <a:cubicBezTo>
                    <a:pt x="10288" y="21915"/>
                    <a:pt x="12223" y="23590"/>
                    <a:pt x="12671" y="25832"/>
                  </a:cubicBezTo>
                  <a:cubicBezTo>
                    <a:pt x="12671" y="25855"/>
                    <a:pt x="12695" y="25879"/>
                    <a:pt x="12742" y="25879"/>
                  </a:cubicBezTo>
                  <a:cubicBezTo>
                    <a:pt x="12789" y="25879"/>
                    <a:pt x="12813" y="25855"/>
                    <a:pt x="12813" y="25832"/>
                  </a:cubicBezTo>
                  <a:cubicBezTo>
                    <a:pt x="12978" y="24416"/>
                    <a:pt x="12388" y="22906"/>
                    <a:pt x="11043" y="21207"/>
                  </a:cubicBezTo>
                  <a:cubicBezTo>
                    <a:pt x="10760" y="20829"/>
                    <a:pt x="10500" y="20499"/>
                    <a:pt x="10194" y="20169"/>
                  </a:cubicBezTo>
                  <a:cubicBezTo>
                    <a:pt x="9439" y="19225"/>
                    <a:pt x="8613" y="18281"/>
                    <a:pt x="8094" y="17148"/>
                  </a:cubicBezTo>
                  <a:cubicBezTo>
                    <a:pt x="7457" y="15756"/>
                    <a:pt x="7315" y="14199"/>
                    <a:pt x="7150" y="12689"/>
                  </a:cubicBezTo>
                  <a:cubicBezTo>
                    <a:pt x="7103" y="12028"/>
                    <a:pt x="7032" y="11344"/>
                    <a:pt x="6914" y="10660"/>
                  </a:cubicBezTo>
                  <a:cubicBezTo>
                    <a:pt x="6253" y="6389"/>
                    <a:pt x="3681" y="2401"/>
                    <a:pt x="118" y="18"/>
                  </a:cubicBezTo>
                  <a:cubicBezTo>
                    <a:pt x="95" y="6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10"/>
            <p:cNvSpPr/>
            <p:nvPr/>
          </p:nvSpPr>
          <p:spPr>
            <a:xfrm>
              <a:off x="1025987" y="3684333"/>
              <a:ext cx="784932" cy="132060"/>
            </a:xfrm>
            <a:custGeom>
              <a:avLst/>
              <a:gdLst/>
              <a:ahLst/>
              <a:cxnLst/>
              <a:rect l="l" t="t" r="r" b="b"/>
              <a:pathLst>
                <a:path w="35936" h="6046" extrusionOk="0">
                  <a:moveTo>
                    <a:pt x="24269" y="0"/>
                  </a:moveTo>
                  <a:cubicBezTo>
                    <a:pt x="21941" y="0"/>
                    <a:pt x="19618" y="343"/>
                    <a:pt x="17414" y="1040"/>
                  </a:cubicBezTo>
                  <a:cubicBezTo>
                    <a:pt x="15668" y="1606"/>
                    <a:pt x="13992" y="2338"/>
                    <a:pt x="12364" y="3069"/>
                  </a:cubicBezTo>
                  <a:cubicBezTo>
                    <a:pt x="11279" y="3565"/>
                    <a:pt x="10123" y="4084"/>
                    <a:pt x="8967" y="4508"/>
                  </a:cubicBezTo>
                  <a:cubicBezTo>
                    <a:pt x="6574" y="5436"/>
                    <a:pt x="4450" y="5893"/>
                    <a:pt x="2542" y="5893"/>
                  </a:cubicBezTo>
                  <a:cubicBezTo>
                    <a:pt x="1684" y="5893"/>
                    <a:pt x="870" y="5800"/>
                    <a:pt x="95" y="5617"/>
                  </a:cubicBezTo>
                  <a:cubicBezTo>
                    <a:pt x="71" y="5617"/>
                    <a:pt x="0" y="5641"/>
                    <a:pt x="0" y="5665"/>
                  </a:cubicBezTo>
                  <a:cubicBezTo>
                    <a:pt x="0" y="5688"/>
                    <a:pt x="47" y="5759"/>
                    <a:pt x="71" y="5759"/>
                  </a:cubicBezTo>
                  <a:cubicBezTo>
                    <a:pt x="858" y="5950"/>
                    <a:pt x="1687" y="6045"/>
                    <a:pt x="2560" y="6045"/>
                  </a:cubicBezTo>
                  <a:cubicBezTo>
                    <a:pt x="4488" y="6045"/>
                    <a:pt x="6634" y="5583"/>
                    <a:pt x="9037" y="4674"/>
                  </a:cubicBezTo>
                  <a:cubicBezTo>
                    <a:pt x="10170" y="4225"/>
                    <a:pt x="11326" y="3730"/>
                    <a:pt x="12411" y="3211"/>
                  </a:cubicBezTo>
                  <a:cubicBezTo>
                    <a:pt x="14040" y="2479"/>
                    <a:pt x="15715" y="1724"/>
                    <a:pt x="17437" y="1182"/>
                  </a:cubicBezTo>
                  <a:cubicBezTo>
                    <a:pt x="19634" y="492"/>
                    <a:pt x="21945" y="152"/>
                    <a:pt x="24258" y="152"/>
                  </a:cubicBezTo>
                  <a:cubicBezTo>
                    <a:pt x="28280" y="152"/>
                    <a:pt x="32311" y="1180"/>
                    <a:pt x="35771" y="3187"/>
                  </a:cubicBezTo>
                  <a:cubicBezTo>
                    <a:pt x="35792" y="3194"/>
                    <a:pt x="35808" y="3197"/>
                    <a:pt x="35822" y="3197"/>
                  </a:cubicBezTo>
                  <a:cubicBezTo>
                    <a:pt x="35855" y="3197"/>
                    <a:pt x="35872" y="3180"/>
                    <a:pt x="35889" y="3164"/>
                  </a:cubicBezTo>
                  <a:cubicBezTo>
                    <a:pt x="35936" y="3093"/>
                    <a:pt x="35889" y="3069"/>
                    <a:pt x="35865" y="3046"/>
                  </a:cubicBezTo>
                  <a:cubicBezTo>
                    <a:pt x="32388" y="1037"/>
                    <a:pt x="28322" y="0"/>
                    <a:pt x="24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10"/>
            <p:cNvSpPr/>
            <p:nvPr/>
          </p:nvSpPr>
          <p:spPr>
            <a:xfrm>
              <a:off x="1282134" y="3783061"/>
              <a:ext cx="645795" cy="176946"/>
            </a:xfrm>
            <a:custGeom>
              <a:avLst/>
              <a:gdLst/>
              <a:ahLst/>
              <a:cxnLst/>
              <a:rect l="l" t="t" r="r" b="b"/>
              <a:pathLst>
                <a:path w="29566" h="8101" extrusionOk="0">
                  <a:moveTo>
                    <a:pt x="29482" y="0"/>
                  </a:moveTo>
                  <a:cubicBezTo>
                    <a:pt x="29459" y="0"/>
                    <a:pt x="29435" y="12"/>
                    <a:pt x="29424" y="36"/>
                  </a:cubicBezTo>
                  <a:cubicBezTo>
                    <a:pt x="26356" y="2560"/>
                    <a:pt x="22958" y="4637"/>
                    <a:pt x="19301" y="6194"/>
                  </a:cubicBezTo>
                  <a:cubicBezTo>
                    <a:pt x="17225" y="7067"/>
                    <a:pt x="15502" y="7610"/>
                    <a:pt x="13921" y="7822"/>
                  </a:cubicBezTo>
                  <a:cubicBezTo>
                    <a:pt x="13215" y="7911"/>
                    <a:pt x="12503" y="7949"/>
                    <a:pt x="11789" y="7949"/>
                  </a:cubicBezTo>
                  <a:cubicBezTo>
                    <a:pt x="10047" y="7949"/>
                    <a:pt x="8297" y="7726"/>
                    <a:pt x="6607" y="7492"/>
                  </a:cubicBezTo>
                  <a:cubicBezTo>
                    <a:pt x="4815" y="7278"/>
                    <a:pt x="3008" y="7031"/>
                    <a:pt x="1198" y="7031"/>
                  </a:cubicBezTo>
                  <a:cubicBezTo>
                    <a:pt x="814" y="7031"/>
                    <a:pt x="431" y="7042"/>
                    <a:pt x="47" y="7067"/>
                  </a:cubicBezTo>
                  <a:cubicBezTo>
                    <a:pt x="24" y="7067"/>
                    <a:pt x="0" y="7138"/>
                    <a:pt x="0" y="7161"/>
                  </a:cubicBezTo>
                  <a:cubicBezTo>
                    <a:pt x="0" y="7185"/>
                    <a:pt x="24" y="7232"/>
                    <a:pt x="47" y="7232"/>
                  </a:cubicBezTo>
                  <a:cubicBezTo>
                    <a:pt x="538" y="7190"/>
                    <a:pt x="1029" y="7171"/>
                    <a:pt x="1521" y="7171"/>
                  </a:cubicBezTo>
                  <a:cubicBezTo>
                    <a:pt x="3224" y="7171"/>
                    <a:pt x="4927" y="7395"/>
                    <a:pt x="6630" y="7633"/>
                  </a:cubicBezTo>
                  <a:cubicBezTo>
                    <a:pt x="8316" y="7867"/>
                    <a:pt x="10060" y="8101"/>
                    <a:pt x="11804" y="8101"/>
                  </a:cubicBezTo>
                  <a:cubicBezTo>
                    <a:pt x="12527" y="8101"/>
                    <a:pt x="13250" y="8060"/>
                    <a:pt x="13969" y="7964"/>
                  </a:cubicBezTo>
                  <a:cubicBezTo>
                    <a:pt x="15597" y="7751"/>
                    <a:pt x="17296" y="7232"/>
                    <a:pt x="19396" y="6336"/>
                  </a:cubicBezTo>
                  <a:cubicBezTo>
                    <a:pt x="23053" y="4778"/>
                    <a:pt x="26474" y="2678"/>
                    <a:pt x="29541" y="154"/>
                  </a:cubicBezTo>
                  <a:cubicBezTo>
                    <a:pt x="29565" y="106"/>
                    <a:pt x="29565" y="59"/>
                    <a:pt x="29541" y="36"/>
                  </a:cubicBezTo>
                  <a:cubicBezTo>
                    <a:pt x="29530" y="12"/>
                    <a:pt x="29506" y="0"/>
                    <a:pt x="29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10"/>
            <p:cNvSpPr/>
            <p:nvPr/>
          </p:nvSpPr>
          <p:spPr>
            <a:xfrm>
              <a:off x="1264092" y="3777447"/>
              <a:ext cx="650426" cy="161525"/>
            </a:xfrm>
            <a:custGeom>
              <a:avLst/>
              <a:gdLst/>
              <a:ahLst/>
              <a:cxnLst/>
              <a:rect l="l" t="t" r="r" b="b"/>
              <a:pathLst>
                <a:path w="29778" h="7395" extrusionOk="0">
                  <a:moveTo>
                    <a:pt x="29663" y="0"/>
                  </a:moveTo>
                  <a:cubicBezTo>
                    <a:pt x="29652" y="0"/>
                    <a:pt x="29642" y="3"/>
                    <a:pt x="29636" y="10"/>
                  </a:cubicBezTo>
                  <a:cubicBezTo>
                    <a:pt x="29329" y="198"/>
                    <a:pt x="29023" y="434"/>
                    <a:pt x="28692" y="647"/>
                  </a:cubicBezTo>
                  <a:cubicBezTo>
                    <a:pt x="26805" y="1897"/>
                    <a:pt x="24445" y="3502"/>
                    <a:pt x="22345" y="3832"/>
                  </a:cubicBezTo>
                  <a:cubicBezTo>
                    <a:pt x="20599" y="4092"/>
                    <a:pt x="18806" y="4209"/>
                    <a:pt x="17060" y="4327"/>
                  </a:cubicBezTo>
                  <a:cubicBezTo>
                    <a:pt x="16352" y="4351"/>
                    <a:pt x="15620" y="4422"/>
                    <a:pt x="14889" y="4469"/>
                  </a:cubicBezTo>
                  <a:cubicBezTo>
                    <a:pt x="9863" y="4894"/>
                    <a:pt x="4885" y="5838"/>
                    <a:pt x="48" y="7253"/>
                  </a:cubicBezTo>
                  <a:cubicBezTo>
                    <a:pt x="0" y="7253"/>
                    <a:pt x="0" y="7300"/>
                    <a:pt x="0" y="7324"/>
                  </a:cubicBezTo>
                  <a:cubicBezTo>
                    <a:pt x="0" y="7371"/>
                    <a:pt x="24" y="7395"/>
                    <a:pt x="48" y="7395"/>
                  </a:cubicBezTo>
                  <a:lnTo>
                    <a:pt x="71" y="7395"/>
                  </a:lnTo>
                  <a:cubicBezTo>
                    <a:pt x="4885" y="5979"/>
                    <a:pt x="9863" y="5059"/>
                    <a:pt x="14889" y="4658"/>
                  </a:cubicBezTo>
                  <a:cubicBezTo>
                    <a:pt x="15620" y="4587"/>
                    <a:pt x="16352" y="4563"/>
                    <a:pt x="17060" y="4493"/>
                  </a:cubicBezTo>
                  <a:cubicBezTo>
                    <a:pt x="18806" y="4375"/>
                    <a:pt x="20599" y="4257"/>
                    <a:pt x="22369" y="3997"/>
                  </a:cubicBezTo>
                  <a:cubicBezTo>
                    <a:pt x="24492" y="3643"/>
                    <a:pt x="26852" y="2062"/>
                    <a:pt x="28787" y="788"/>
                  </a:cubicBezTo>
                  <a:cubicBezTo>
                    <a:pt x="29093" y="576"/>
                    <a:pt x="29424" y="363"/>
                    <a:pt x="29730" y="175"/>
                  </a:cubicBezTo>
                  <a:cubicBezTo>
                    <a:pt x="29754" y="127"/>
                    <a:pt x="29778" y="80"/>
                    <a:pt x="29754" y="57"/>
                  </a:cubicBezTo>
                  <a:cubicBezTo>
                    <a:pt x="29737" y="22"/>
                    <a:pt x="29694" y="0"/>
                    <a:pt x="29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10"/>
            <p:cNvSpPr/>
            <p:nvPr/>
          </p:nvSpPr>
          <p:spPr>
            <a:xfrm>
              <a:off x="1725362" y="3714257"/>
              <a:ext cx="467976" cy="411054"/>
            </a:xfrm>
            <a:custGeom>
              <a:avLst/>
              <a:gdLst/>
              <a:ahLst/>
              <a:cxnLst/>
              <a:rect l="l" t="t" r="r" b="b"/>
              <a:pathLst>
                <a:path w="21425" h="18819" extrusionOk="0">
                  <a:moveTo>
                    <a:pt x="21377" y="0"/>
                  </a:moveTo>
                  <a:cubicBezTo>
                    <a:pt x="21354" y="0"/>
                    <a:pt x="21307" y="0"/>
                    <a:pt x="21283" y="24"/>
                  </a:cubicBezTo>
                  <a:cubicBezTo>
                    <a:pt x="18711" y="3917"/>
                    <a:pt x="15833" y="7952"/>
                    <a:pt x="12411" y="11326"/>
                  </a:cubicBezTo>
                  <a:cubicBezTo>
                    <a:pt x="9745" y="13945"/>
                    <a:pt x="5427" y="17225"/>
                    <a:pt x="47" y="18051"/>
                  </a:cubicBezTo>
                  <a:cubicBezTo>
                    <a:pt x="24" y="18051"/>
                    <a:pt x="0" y="18098"/>
                    <a:pt x="0" y="18121"/>
                  </a:cubicBezTo>
                  <a:cubicBezTo>
                    <a:pt x="0" y="18169"/>
                    <a:pt x="47" y="18192"/>
                    <a:pt x="71" y="18192"/>
                  </a:cubicBezTo>
                  <a:cubicBezTo>
                    <a:pt x="5498" y="17366"/>
                    <a:pt x="9839" y="14063"/>
                    <a:pt x="12529" y="11444"/>
                  </a:cubicBezTo>
                  <a:cubicBezTo>
                    <a:pt x="15833" y="8164"/>
                    <a:pt x="18640" y="4271"/>
                    <a:pt x="21142" y="519"/>
                  </a:cubicBezTo>
                  <a:lnTo>
                    <a:pt x="21142" y="519"/>
                  </a:lnTo>
                  <a:cubicBezTo>
                    <a:pt x="19372" y="6607"/>
                    <a:pt x="15361" y="12034"/>
                    <a:pt x="10075" y="15526"/>
                  </a:cubicBezTo>
                  <a:cubicBezTo>
                    <a:pt x="6967" y="17591"/>
                    <a:pt x="3942" y="18653"/>
                    <a:pt x="1059" y="18653"/>
                  </a:cubicBezTo>
                  <a:cubicBezTo>
                    <a:pt x="879" y="18653"/>
                    <a:pt x="699" y="18649"/>
                    <a:pt x="519" y="18641"/>
                  </a:cubicBezTo>
                  <a:cubicBezTo>
                    <a:pt x="472" y="18641"/>
                    <a:pt x="425" y="18688"/>
                    <a:pt x="425" y="18711"/>
                  </a:cubicBezTo>
                  <a:cubicBezTo>
                    <a:pt x="425" y="18782"/>
                    <a:pt x="472" y="18806"/>
                    <a:pt x="496" y="18806"/>
                  </a:cubicBezTo>
                  <a:cubicBezTo>
                    <a:pt x="684" y="18814"/>
                    <a:pt x="874" y="18819"/>
                    <a:pt x="1063" y="18819"/>
                  </a:cubicBezTo>
                  <a:cubicBezTo>
                    <a:pt x="3984" y="18819"/>
                    <a:pt x="7044" y="17793"/>
                    <a:pt x="10146" y="15644"/>
                  </a:cubicBezTo>
                  <a:cubicBezTo>
                    <a:pt x="15573" y="12057"/>
                    <a:pt x="19702" y="6371"/>
                    <a:pt x="21401" y="71"/>
                  </a:cubicBezTo>
                  <a:cubicBezTo>
                    <a:pt x="21425" y="47"/>
                    <a:pt x="21401" y="24"/>
                    <a:pt x="2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10"/>
            <p:cNvSpPr/>
            <p:nvPr/>
          </p:nvSpPr>
          <p:spPr>
            <a:xfrm>
              <a:off x="1336762" y="4004675"/>
              <a:ext cx="531384" cy="586777"/>
            </a:xfrm>
            <a:custGeom>
              <a:avLst/>
              <a:gdLst/>
              <a:ahLst/>
              <a:cxnLst/>
              <a:rect l="l" t="t" r="r" b="b"/>
              <a:pathLst>
                <a:path w="24328" h="26864" extrusionOk="0">
                  <a:moveTo>
                    <a:pt x="83" y="0"/>
                  </a:moveTo>
                  <a:cubicBezTo>
                    <a:pt x="59" y="0"/>
                    <a:pt x="36" y="12"/>
                    <a:pt x="24" y="36"/>
                  </a:cubicBezTo>
                  <a:cubicBezTo>
                    <a:pt x="0" y="59"/>
                    <a:pt x="0" y="106"/>
                    <a:pt x="24" y="130"/>
                  </a:cubicBezTo>
                  <a:cubicBezTo>
                    <a:pt x="1463" y="1310"/>
                    <a:pt x="2454" y="3174"/>
                    <a:pt x="3233" y="4849"/>
                  </a:cubicBezTo>
                  <a:cubicBezTo>
                    <a:pt x="4011" y="6477"/>
                    <a:pt x="4814" y="8152"/>
                    <a:pt x="6159" y="9379"/>
                  </a:cubicBezTo>
                  <a:cubicBezTo>
                    <a:pt x="7527" y="10583"/>
                    <a:pt x="9320" y="11173"/>
                    <a:pt x="11019" y="11739"/>
                  </a:cubicBezTo>
                  <a:cubicBezTo>
                    <a:pt x="11680" y="11928"/>
                    <a:pt x="12317" y="12140"/>
                    <a:pt x="12954" y="12376"/>
                  </a:cubicBezTo>
                  <a:cubicBezTo>
                    <a:pt x="18900" y="14688"/>
                    <a:pt x="23383" y="20469"/>
                    <a:pt x="24162" y="26816"/>
                  </a:cubicBezTo>
                  <a:cubicBezTo>
                    <a:pt x="24162" y="26840"/>
                    <a:pt x="24185" y="26864"/>
                    <a:pt x="24209" y="26864"/>
                  </a:cubicBezTo>
                  <a:cubicBezTo>
                    <a:pt x="24280" y="26840"/>
                    <a:pt x="24303" y="26816"/>
                    <a:pt x="24327" y="26816"/>
                  </a:cubicBezTo>
                  <a:cubicBezTo>
                    <a:pt x="23596" y="20446"/>
                    <a:pt x="19018" y="14570"/>
                    <a:pt x="13025" y="12258"/>
                  </a:cubicBezTo>
                  <a:cubicBezTo>
                    <a:pt x="12411" y="12022"/>
                    <a:pt x="11774" y="11833"/>
                    <a:pt x="11114" y="11621"/>
                  </a:cubicBezTo>
                  <a:cubicBezTo>
                    <a:pt x="9415" y="11055"/>
                    <a:pt x="7645" y="10465"/>
                    <a:pt x="6277" y="9285"/>
                  </a:cubicBezTo>
                  <a:cubicBezTo>
                    <a:pt x="4955" y="8105"/>
                    <a:pt x="4153" y="6430"/>
                    <a:pt x="3398" y="4802"/>
                  </a:cubicBezTo>
                  <a:cubicBezTo>
                    <a:pt x="2596" y="3079"/>
                    <a:pt x="1581" y="1239"/>
                    <a:pt x="142" y="36"/>
                  </a:cubicBezTo>
                  <a:cubicBezTo>
                    <a:pt x="130" y="12"/>
                    <a:pt x="10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10"/>
            <p:cNvSpPr/>
            <p:nvPr/>
          </p:nvSpPr>
          <p:spPr>
            <a:xfrm>
              <a:off x="1344997" y="4044931"/>
              <a:ext cx="515920" cy="558382"/>
            </a:xfrm>
            <a:custGeom>
              <a:avLst/>
              <a:gdLst/>
              <a:ahLst/>
              <a:cxnLst/>
              <a:rect l="l" t="t" r="r" b="b"/>
              <a:pathLst>
                <a:path w="23620" h="25564" extrusionOk="0">
                  <a:moveTo>
                    <a:pt x="120" y="1"/>
                  </a:moveTo>
                  <a:cubicBezTo>
                    <a:pt x="110" y="1"/>
                    <a:pt x="101" y="4"/>
                    <a:pt x="95" y="9"/>
                  </a:cubicBezTo>
                  <a:cubicBezTo>
                    <a:pt x="24" y="9"/>
                    <a:pt x="1" y="80"/>
                    <a:pt x="24" y="104"/>
                  </a:cubicBezTo>
                  <a:cubicBezTo>
                    <a:pt x="2124" y="5413"/>
                    <a:pt x="6183" y="10014"/>
                    <a:pt x="11185" y="12751"/>
                  </a:cubicBezTo>
                  <a:cubicBezTo>
                    <a:pt x="11893" y="13128"/>
                    <a:pt x="12648" y="13530"/>
                    <a:pt x="13379" y="13884"/>
                  </a:cubicBezTo>
                  <a:cubicBezTo>
                    <a:pt x="14559" y="14426"/>
                    <a:pt x="15786" y="15016"/>
                    <a:pt x="16871" y="15724"/>
                  </a:cubicBezTo>
                  <a:cubicBezTo>
                    <a:pt x="20269" y="17966"/>
                    <a:pt x="22676" y="21505"/>
                    <a:pt x="23502" y="25469"/>
                  </a:cubicBezTo>
                  <a:cubicBezTo>
                    <a:pt x="23502" y="25492"/>
                    <a:pt x="23549" y="25516"/>
                    <a:pt x="23572" y="25516"/>
                  </a:cubicBezTo>
                  <a:lnTo>
                    <a:pt x="23572" y="25563"/>
                  </a:lnTo>
                  <a:cubicBezTo>
                    <a:pt x="23596" y="25563"/>
                    <a:pt x="23620" y="25492"/>
                    <a:pt x="23620" y="25469"/>
                  </a:cubicBezTo>
                  <a:cubicBezTo>
                    <a:pt x="22794" y="21458"/>
                    <a:pt x="20340" y="17895"/>
                    <a:pt x="16919" y="15653"/>
                  </a:cubicBezTo>
                  <a:cubicBezTo>
                    <a:pt x="15833" y="14898"/>
                    <a:pt x="14630" y="14308"/>
                    <a:pt x="13450" y="13766"/>
                  </a:cubicBezTo>
                  <a:cubicBezTo>
                    <a:pt x="12719" y="13412"/>
                    <a:pt x="11964" y="13011"/>
                    <a:pt x="11232" y="12633"/>
                  </a:cubicBezTo>
                  <a:cubicBezTo>
                    <a:pt x="6277" y="9920"/>
                    <a:pt x="2242" y="5342"/>
                    <a:pt x="190" y="80"/>
                  </a:cubicBezTo>
                  <a:cubicBezTo>
                    <a:pt x="190" y="27"/>
                    <a:pt x="150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10"/>
            <p:cNvSpPr/>
            <p:nvPr/>
          </p:nvSpPr>
          <p:spPr>
            <a:xfrm>
              <a:off x="1772258" y="4137892"/>
              <a:ext cx="548902" cy="456355"/>
            </a:xfrm>
            <a:custGeom>
              <a:avLst/>
              <a:gdLst/>
              <a:ahLst/>
              <a:cxnLst/>
              <a:rect l="l" t="t" r="r" b="b"/>
              <a:pathLst>
                <a:path w="25130" h="20893" extrusionOk="0">
                  <a:moveTo>
                    <a:pt x="118" y="1"/>
                  </a:moveTo>
                  <a:cubicBezTo>
                    <a:pt x="47" y="1"/>
                    <a:pt x="0" y="1"/>
                    <a:pt x="0" y="71"/>
                  </a:cubicBezTo>
                  <a:cubicBezTo>
                    <a:pt x="0" y="95"/>
                    <a:pt x="24" y="142"/>
                    <a:pt x="47" y="142"/>
                  </a:cubicBezTo>
                  <a:lnTo>
                    <a:pt x="71" y="142"/>
                  </a:lnTo>
                  <a:cubicBezTo>
                    <a:pt x="1699" y="567"/>
                    <a:pt x="3020" y="1700"/>
                    <a:pt x="4200" y="2738"/>
                  </a:cubicBezTo>
                  <a:lnTo>
                    <a:pt x="24799" y="20717"/>
                  </a:lnTo>
                  <a:cubicBezTo>
                    <a:pt x="22911" y="20387"/>
                    <a:pt x="21118" y="19608"/>
                    <a:pt x="19466" y="18499"/>
                  </a:cubicBezTo>
                  <a:cubicBezTo>
                    <a:pt x="17744" y="17343"/>
                    <a:pt x="16210" y="15927"/>
                    <a:pt x="14724" y="14535"/>
                  </a:cubicBezTo>
                  <a:lnTo>
                    <a:pt x="2808" y="3564"/>
                  </a:lnTo>
                  <a:cubicBezTo>
                    <a:pt x="2785" y="3552"/>
                    <a:pt x="2761" y="3546"/>
                    <a:pt x="2740" y="3546"/>
                  </a:cubicBezTo>
                  <a:cubicBezTo>
                    <a:pt x="2720" y="3546"/>
                    <a:pt x="2702" y="3552"/>
                    <a:pt x="2690" y="3564"/>
                  </a:cubicBezTo>
                  <a:cubicBezTo>
                    <a:pt x="2643" y="3587"/>
                    <a:pt x="2643" y="3658"/>
                    <a:pt x="2690" y="3682"/>
                  </a:cubicBezTo>
                  <a:lnTo>
                    <a:pt x="14606" y="14653"/>
                  </a:lnTo>
                  <a:cubicBezTo>
                    <a:pt x="16069" y="16045"/>
                    <a:pt x="17626" y="17461"/>
                    <a:pt x="19348" y="18641"/>
                  </a:cubicBezTo>
                  <a:cubicBezTo>
                    <a:pt x="20788" y="19632"/>
                    <a:pt x="22345" y="20363"/>
                    <a:pt x="23997" y="20741"/>
                  </a:cubicBezTo>
                  <a:cubicBezTo>
                    <a:pt x="24327" y="20788"/>
                    <a:pt x="24681" y="20882"/>
                    <a:pt x="25035" y="20882"/>
                  </a:cubicBezTo>
                  <a:cubicBezTo>
                    <a:pt x="25042" y="20889"/>
                    <a:pt x="25051" y="20892"/>
                    <a:pt x="25061" y="20892"/>
                  </a:cubicBezTo>
                  <a:cubicBezTo>
                    <a:pt x="25084" y="20892"/>
                    <a:pt x="25113" y="20876"/>
                    <a:pt x="25129" y="20859"/>
                  </a:cubicBezTo>
                  <a:cubicBezTo>
                    <a:pt x="25129" y="20835"/>
                    <a:pt x="25129" y="20788"/>
                    <a:pt x="25106" y="20765"/>
                  </a:cubicBezTo>
                  <a:lnTo>
                    <a:pt x="4295" y="2620"/>
                  </a:lnTo>
                  <a:cubicBezTo>
                    <a:pt x="3115" y="1605"/>
                    <a:pt x="1770" y="425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10"/>
            <p:cNvSpPr/>
            <p:nvPr/>
          </p:nvSpPr>
          <p:spPr>
            <a:xfrm>
              <a:off x="1967573" y="4147983"/>
              <a:ext cx="691665" cy="151958"/>
            </a:xfrm>
            <a:custGeom>
              <a:avLst/>
              <a:gdLst/>
              <a:ahLst/>
              <a:cxnLst/>
              <a:rect l="l" t="t" r="r" b="b"/>
              <a:pathLst>
                <a:path w="31666" h="6957" extrusionOk="0">
                  <a:moveTo>
                    <a:pt x="496" y="341"/>
                  </a:moveTo>
                  <a:cubicBezTo>
                    <a:pt x="2966" y="1269"/>
                    <a:pt x="5848" y="1387"/>
                    <a:pt x="8743" y="1387"/>
                  </a:cubicBezTo>
                  <a:cubicBezTo>
                    <a:pt x="9306" y="1387"/>
                    <a:pt x="9869" y="1383"/>
                    <a:pt x="10430" y="1379"/>
                  </a:cubicBezTo>
                  <a:cubicBezTo>
                    <a:pt x="11210" y="1362"/>
                    <a:pt x="12000" y="1347"/>
                    <a:pt x="12788" y="1347"/>
                  </a:cubicBezTo>
                  <a:cubicBezTo>
                    <a:pt x="15361" y="1347"/>
                    <a:pt x="17924" y="1510"/>
                    <a:pt x="20128" y="2323"/>
                  </a:cubicBezTo>
                  <a:cubicBezTo>
                    <a:pt x="21425" y="2795"/>
                    <a:pt x="22652" y="3503"/>
                    <a:pt x="23832" y="4163"/>
                  </a:cubicBezTo>
                  <a:cubicBezTo>
                    <a:pt x="24422" y="4494"/>
                    <a:pt x="25012" y="4848"/>
                    <a:pt x="25625" y="5178"/>
                  </a:cubicBezTo>
                  <a:cubicBezTo>
                    <a:pt x="27442" y="6145"/>
                    <a:pt x="29070" y="6617"/>
                    <a:pt x="30557" y="6641"/>
                  </a:cubicBezTo>
                  <a:cubicBezTo>
                    <a:pt x="29726" y="6781"/>
                    <a:pt x="28882" y="6838"/>
                    <a:pt x="28053" y="6838"/>
                  </a:cubicBezTo>
                  <a:cubicBezTo>
                    <a:pt x="26079" y="6838"/>
                    <a:pt x="24185" y="6515"/>
                    <a:pt x="22723" y="6216"/>
                  </a:cubicBezTo>
                  <a:cubicBezTo>
                    <a:pt x="21378" y="5909"/>
                    <a:pt x="19986" y="5555"/>
                    <a:pt x="18665" y="5202"/>
                  </a:cubicBezTo>
                  <a:cubicBezTo>
                    <a:pt x="17225" y="4824"/>
                    <a:pt x="15692" y="4399"/>
                    <a:pt x="14182" y="4116"/>
                  </a:cubicBezTo>
                  <a:cubicBezTo>
                    <a:pt x="13261" y="3927"/>
                    <a:pt x="12318" y="3786"/>
                    <a:pt x="11397" y="3644"/>
                  </a:cubicBezTo>
                  <a:cubicBezTo>
                    <a:pt x="10076" y="3432"/>
                    <a:pt x="8731" y="3220"/>
                    <a:pt x="7433" y="2913"/>
                  </a:cubicBezTo>
                  <a:lnTo>
                    <a:pt x="7221" y="2842"/>
                  </a:lnTo>
                  <a:cubicBezTo>
                    <a:pt x="5192" y="2370"/>
                    <a:pt x="2195" y="1639"/>
                    <a:pt x="496" y="341"/>
                  </a:cubicBezTo>
                  <a:close/>
                  <a:moveTo>
                    <a:pt x="83" y="1"/>
                  </a:moveTo>
                  <a:cubicBezTo>
                    <a:pt x="58" y="1"/>
                    <a:pt x="41" y="17"/>
                    <a:pt x="25" y="34"/>
                  </a:cubicBezTo>
                  <a:cubicBezTo>
                    <a:pt x="1" y="58"/>
                    <a:pt x="1" y="105"/>
                    <a:pt x="25" y="129"/>
                  </a:cubicBezTo>
                  <a:cubicBezTo>
                    <a:pt x="1535" y="1568"/>
                    <a:pt x="4555" y="2370"/>
                    <a:pt x="6749" y="2913"/>
                  </a:cubicBezTo>
                  <a:cubicBezTo>
                    <a:pt x="6864" y="2932"/>
                    <a:pt x="6978" y="2966"/>
                    <a:pt x="7080" y="2966"/>
                  </a:cubicBezTo>
                  <a:cubicBezTo>
                    <a:pt x="7104" y="2966"/>
                    <a:pt x="7128" y="2964"/>
                    <a:pt x="7150" y="2960"/>
                  </a:cubicBezTo>
                  <a:lnTo>
                    <a:pt x="7363" y="3007"/>
                  </a:lnTo>
                  <a:cubicBezTo>
                    <a:pt x="8660" y="3337"/>
                    <a:pt x="10029" y="3550"/>
                    <a:pt x="11350" y="3762"/>
                  </a:cubicBezTo>
                  <a:cubicBezTo>
                    <a:pt x="12223" y="3904"/>
                    <a:pt x="13167" y="4045"/>
                    <a:pt x="14087" y="4234"/>
                  </a:cubicBezTo>
                  <a:cubicBezTo>
                    <a:pt x="15597" y="4517"/>
                    <a:pt x="17108" y="4942"/>
                    <a:pt x="18570" y="5319"/>
                  </a:cubicBezTo>
                  <a:cubicBezTo>
                    <a:pt x="19939" y="5673"/>
                    <a:pt x="21284" y="6027"/>
                    <a:pt x="22676" y="6334"/>
                  </a:cubicBezTo>
                  <a:cubicBezTo>
                    <a:pt x="24137" y="6641"/>
                    <a:pt x="26023" y="6957"/>
                    <a:pt x="27987" y="6957"/>
                  </a:cubicBezTo>
                  <a:cubicBezTo>
                    <a:pt x="29195" y="6957"/>
                    <a:pt x="30433" y="6837"/>
                    <a:pt x="31619" y="6523"/>
                  </a:cubicBezTo>
                  <a:cubicBezTo>
                    <a:pt x="31642" y="6523"/>
                    <a:pt x="31666" y="6476"/>
                    <a:pt x="31666" y="6452"/>
                  </a:cubicBezTo>
                  <a:cubicBezTo>
                    <a:pt x="31666" y="6405"/>
                    <a:pt x="31619" y="6381"/>
                    <a:pt x="31571" y="6381"/>
                  </a:cubicBezTo>
                  <a:cubicBezTo>
                    <a:pt x="31254" y="6430"/>
                    <a:pt x="30931" y="6454"/>
                    <a:pt x="30599" y="6454"/>
                  </a:cubicBezTo>
                  <a:cubicBezTo>
                    <a:pt x="29153" y="6454"/>
                    <a:pt x="27553" y="5987"/>
                    <a:pt x="25673" y="4989"/>
                  </a:cubicBezTo>
                  <a:cubicBezTo>
                    <a:pt x="25059" y="4682"/>
                    <a:pt x="24469" y="4328"/>
                    <a:pt x="23879" y="3998"/>
                  </a:cubicBezTo>
                  <a:cubicBezTo>
                    <a:pt x="22700" y="3290"/>
                    <a:pt x="21473" y="2582"/>
                    <a:pt x="20175" y="2111"/>
                  </a:cubicBezTo>
                  <a:cubicBezTo>
                    <a:pt x="17953" y="1298"/>
                    <a:pt x="15373" y="1135"/>
                    <a:pt x="12781" y="1135"/>
                  </a:cubicBezTo>
                  <a:cubicBezTo>
                    <a:pt x="11987" y="1135"/>
                    <a:pt x="11192" y="1150"/>
                    <a:pt x="10406" y="1167"/>
                  </a:cubicBezTo>
                  <a:cubicBezTo>
                    <a:pt x="9566" y="1189"/>
                    <a:pt x="8717" y="1209"/>
                    <a:pt x="7871" y="1209"/>
                  </a:cubicBezTo>
                  <a:cubicBezTo>
                    <a:pt x="5126" y="1209"/>
                    <a:pt x="2409" y="1002"/>
                    <a:pt x="119" y="11"/>
                  </a:cubicBezTo>
                  <a:cubicBezTo>
                    <a:pt x="105" y="4"/>
                    <a:pt x="93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5" name="Google Shape;905;p10"/>
          <p:cNvGrpSpPr/>
          <p:nvPr/>
        </p:nvGrpSpPr>
        <p:grpSpPr>
          <a:xfrm>
            <a:off x="-846595" y="140705"/>
            <a:ext cx="1296926" cy="1292028"/>
            <a:chOff x="4107225" y="2705850"/>
            <a:chExt cx="595275" cy="593000"/>
          </a:xfrm>
        </p:grpSpPr>
        <p:sp>
          <p:nvSpPr>
            <p:cNvPr id="906" name="Google Shape;906;p10"/>
            <p:cNvSpPr/>
            <p:nvPr/>
          </p:nvSpPr>
          <p:spPr>
            <a:xfrm>
              <a:off x="4372025" y="2705850"/>
              <a:ext cx="330475" cy="302550"/>
            </a:xfrm>
            <a:custGeom>
              <a:avLst/>
              <a:gdLst/>
              <a:ahLst/>
              <a:cxnLst/>
              <a:rect l="l" t="t" r="r" b="b"/>
              <a:pathLst>
                <a:path w="13219" h="12102" extrusionOk="0">
                  <a:moveTo>
                    <a:pt x="967" y="0"/>
                  </a:moveTo>
                  <a:lnTo>
                    <a:pt x="1" y="31"/>
                  </a:lnTo>
                  <a:lnTo>
                    <a:pt x="3109" y="2505"/>
                  </a:lnTo>
                  <a:lnTo>
                    <a:pt x="10140" y="9476"/>
                  </a:lnTo>
                  <a:lnTo>
                    <a:pt x="13219" y="12101"/>
                  </a:lnTo>
                  <a:lnTo>
                    <a:pt x="13188" y="11287"/>
                  </a:lnTo>
                  <a:cubicBezTo>
                    <a:pt x="13188" y="11075"/>
                    <a:pt x="13158" y="10834"/>
                    <a:pt x="13128" y="10593"/>
                  </a:cubicBezTo>
                  <a:lnTo>
                    <a:pt x="13128" y="10442"/>
                  </a:lnTo>
                  <a:lnTo>
                    <a:pt x="10955" y="8631"/>
                  </a:lnTo>
                  <a:lnTo>
                    <a:pt x="3833" y="1690"/>
                  </a:lnTo>
                  <a:lnTo>
                    <a:pt x="1631" y="0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10"/>
            <p:cNvSpPr/>
            <p:nvPr/>
          </p:nvSpPr>
          <p:spPr>
            <a:xfrm>
              <a:off x="4456525" y="2706600"/>
              <a:ext cx="236925" cy="209000"/>
            </a:xfrm>
            <a:custGeom>
              <a:avLst/>
              <a:gdLst/>
              <a:ahLst/>
              <a:cxnLst/>
              <a:rect l="l" t="t" r="r" b="b"/>
              <a:pathLst>
                <a:path w="9477" h="8360" extrusionOk="0">
                  <a:moveTo>
                    <a:pt x="1" y="1"/>
                  </a:moveTo>
                  <a:lnTo>
                    <a:pt x="5795" y="4919"/>
                  </a:lnTo>
                  <a:lnTo>
                    <a:pt x="9476" y="8360"/>
                  </a:lnTo>
                  <a:lnTo>
                    <a:pt x="9476" y="8360"/>
                  </a:lnTo>
                  <a:lnTo>
                    <a:pt x="8601" y="6609"/>
                  </a:lnTo>
                  <a:cubicBezTo>
                    <a:pt x="8209" y="5795"/>
                    <a:pt x="7696" y="5010"/>
                    <a:pt x="7123" y="4316"/>
                  </a:cubicBezTo>
                  <a:lnTo>
                    <a:pt x="6700" y="3924"/>
                  </a:lnTo>
                  <a:lnTo>
                    <a:pt x="3894" y="1570"/>
                  </a:lnTo>
                  <a:lnTo>
                    <a:pt x="3833" y="1540"/>
                  </a:lnTo>
                  <a:cubicBezTo>
                    <a:pt x="3169" y="1177"/>
                    <a:pt x="2475" y="846"/>
                    <a:pt x="1751" y="60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10"/>
            <p:cNvSpPr/>
            <p:nvPr/>
          </p:nvSpPr>
          <p:spPr>
            <a:xfrm>
              <a:off x="4290550" y="2717175"/>
              <a:ext cx="409675" cy="345550"/>
            </a:xfrm>
            <a:custGeom>
              <a:avLst/>
              <a:gdLst/>
              <a:ahLst/>
              <a:cxnLst/>
              <a:rect l="l" t="t" r="r" b="b"/>
              <a:pathLst>
                <a:path w="16387" h="13822" extrusionOk="0">
                  <a:moveTo>
                    <a:pt x="1238" y="0"/>
                  </a:moveTo>
                  <a:lnTo>
                    <a:pt x="1057" y="60"/>
                  </a:lnTo>
                  <a:cubicBezTo>
                    <a:pt x="876" y="121"/>
                    <a:pt x="695" y="181"/>
                    <a:pt x="544" y="241"/>
                  </a:cubicBezTo>
                  <a:lnTo>
                    <a:pt x="1" y="423"/>
                  </a:lnTo>
                  <a:lnTo>
                    <a:pt x="8631" y="8419"/>
                  </a:lnTo>
                  <a:lnTo>
                    <a:pt x="12736" y="11316"/>
                  </a:lnTo>
                  <a:lnTo>
                    <a:pt x="16236" y="13821"/>
                  </a:lnTo>
                  <a:lnTo>
                    <a:pt x="16327" y="13248"/>
                  </a:lnTo>
                  <a:cubicBezTo>
                    <a:pt x="16327" y="13187"/>
                    <a:pt x="16357" y="13097"/>
                    <a:pt x="16357" y="13037"/>
                  </a:cubicBezTo>
                  <a:lnTo>
                    <a:pt x="16387" y="12735"/>
                  </a:lnTo>
                  <a:lnTo>
                    <a:pt x="13309" y="10532"/>
                  </a:lnTo>
                  <a:lnTo>
                    <a:pt x="9326" y="7635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10"/>
            <p:cNvSpPr/>
            <p:nvPr/>
          </p:nvSpPr>
          <p:spPr>
            <a:xfrm>
              <a:off x="4115525" y="3084575"/>
              <a:ext cx="228625" cy="212775"/>
            </a:xfrm>
            <a:custGeom>
              <a:avLst/>
              <a:gdLst/>
              <a:ahLst/>
              <a:cxnLst/>
              <a:rect l="l" t="t" r="r" b="b"/>
              <a:pathLst>
                <a:path w="9145" h="8511" extrusionOk="0">
                  <a:moveTo>
                    <a:pt x="1" y="0"/>
                  </a:moveTo>
                  <a:lnTo>
                    <a:pt x="695" y="1570"/>
                  </a:lnTo>
                  <a:cubicBezTo>
                    <a:pt x="997" y="2264"/>
                    <a:pt x="1389" y="2958"/>
                    <a:pt x="1842" y="3591"/>
                  </a:cubicBezTo>
                  <a:lnTo>
                    <a:pt x="5282" y="6820"/>
                  </a:lnTo>
                  <a:lnTo>
                    <a:pt x="5312" y="6851"/>
                  </a:lnTo>
                  <a:cubicBezTo>
                    <a:pt x="6006" y="7273"/>
                    <a:pt x="6760" y="7635"/>
                    <a:pt x="7515" y="7907"/>
                  </a:cubicBezTo>
                  <a:lnTo>
                    <a:pt x="9144" y="8510"/>
                  </a:lnTo>
                  <a:lnTo>
                    <a:pt x="9144" y="8510"/>
                  </a:lnTo>
                  <a:lnTo>
                    <a:pt x="4346" y="40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10"/>
            <p:cNvSpPr/>
            <p:nvPr/>
          </p:nvSpPr>
          <p:spPr>
            <a:xfrm>
              <a:off x="4140425" y="2843900"/>
              <a:ext cx="458725" cy="399125"/>
            </a:xfrm>
            <a:custGeom>
              <a:avLst/>
              <a:gdLst/>
              <a:ahLst/>
              <a:cxnLst/>
              <a:rect l="l" t="t" r="r" b="b"/>
              <a:pathLst>
                <a:path w="18349" h="15965" extrusionOk="0">
                  <a:moveTo>
                    <a:pt x="514" y="1"/>
                  </a:moveTo>
                  <a:lnTo>
                    <a:pt x="242" y="453"/>
                  </a:lnTo>
                  <a:cubicBezTo>
                    <a:pt x="212" y="544"/>
                    <a:pt x="151" y="604"/>
                    <a:pt x="121" y="665"/>
                  </a:cubicBezTo>
                  <a:lnTo>
                    <a:pt x="1" y="936"/>
                  </a:lnTo>
                  <a:lnTo>
                    <a:pt x="4105" y="4618"/>
                  </a:lnTo>
                  <a:lnTo>
                    <a:pt x="12102" y="11830"/>
                  </a:lnTo>
                  <a:lnTo>
                    <a:pt x="17624" y="15965"/>
                  </a:lnTo>
                  <a:lnTo>
                    <a:pt x="17835" y="15783"/>
                  </a:lnTo>
                  <a:lnTo>
                    <a:pt x="18016" y="15633"/>
                  </a:lnTo>
                  <a:lnTo>
                    <a:pt x="18348" y="15361"/>
                  </a:lnTo>
                  <a:lnTo>
                    <a:pt x="12705" y="11136"/>
                  </a:lnTo>
                  <a:lnTo>
                    <a:pt x="4769" y="3894"/>
                  </a:lnTo>
                  <a:lnTo>
                    <a:pt x="514" y="1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10"/>
            <p:cNvSpPr/>
            <p:nvPr/>
          </p:nvSpPr>
          <p:spPr>
            <a:xfrm>
              <a:off x="4108750" y="2942750"/>
              <a:ext cx="417225" cy="341775"/>
            </a:xfrm>
            <a:custGeom>
              <a:avLst/>
              <a:gdLst/>
              <a:ahLst/>
              <a:cxnLst/>
              <a:rect l="l" t="t" r="r" b="b"/>
              <a:pathLst>
                <a:path w="16689" h="13671" extrusionOk="0">
                  <a:moveTo>
                    <a:pt x="181" y="0"/>
                  </a:moveTo>
                  <a:lnTo>
                    <a:pt x="60" y="664"/>
                  </a:lnTo>
                  <a:cubicBezTo>
                    <a:pt x="60" y="754"/>
                    <a:pt x="60" y="875"/>
                    <a:pt x="30" y="966"/>
                  </a:cubicBezTo>
                  <a:lnTo>
                    <a:pt x="0" y="1147"/>
                  </a:lnTo>
                  <a:lnTo>
                    <a:pt x="4104" y="4859"/>
                  </a:lnTo>
                  <a:lnTo>
                    <a:pt x="9657" y="8993"/>
                  </a:lnTo>
                  <a:lnTo>
                    <a:pt x="15119" y="13127"/>
                  </a:lnTo>
                  <a:lnTo>
                    <a:pt x="15692" y="13670"/>
                  </a:lnTo>
                  <a:lnTo>
                    <a:pt x="15994" y="13580"/>
                  </a:lnTo>
                  <a:lnTo>
                    <a:pt x="16175" y="13489"/>
                  </a:lnTo>
                  <a:lnTo>
                    <a:pt x="16688" y="13308"/>
                  </a:lnTo>
                  <a:lnTo>
                    <a:pt x="15783" y="12433"/>
                  </a:lnTo>
                  <a:lnTo>
                    <a:pt x="10200" y="8238"/>
                  </a:lnTo>
                  <a:lnTo>
                    <a:pt x="4708" y="413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10"/>
            <p:cNvSpPr/>
            <p:nvPr/>
          </p:nvSpPr>
          <p:spPr>
            <a:xfrm>
              <a:off x="4240000" y="2739800"/>
              <a:ext cx="448925" cy="382525"/>
            </a:xfrm>
            <a:custGeom>
              <a:avLst/>
              <a:gdLst/>
              <a:ahLst/>
              <a:cxnLst/>
              <a:rect l="l" t="t" r="r" b="b"/>
              <a:pathLst>
                <a:path w="17957" h="15301" extrusionOk="0">
                  <a:moveTo>
                    <a:pt x="1057" y="0"/>
                  </a:moveTo>
                  <a:lnTo>
                    <a:pt x="876" y="91"/>
                  </a:lnTo>
                  <a:cubicBezTo>
                    <a:pt x="725" y="181"/>
                    <a:pt x="604" y="242"/>
                    <a:pt x="454" y="332"/>
                  </a:cubicBezTo>
                  <a:lnTo>
                    <a:pt x="1" y="604"/>
                  </a:lnTo>
                  <a:lnTo>
                    <a:pt x="1389" y="1630"/>
                  </a:lnTo>
                  <a:lnTo>
                    <a:pt x="6730" y="7183"/>
                  </a:lnTo>
                  <a:lnTo>
                    <a:pt x="6761" y="7213"/>
                  </a:lnTo>
                  <a:lnTo>
                    <a:pt x="16930" y="14817"/>
                  </a:lnTo>
                  <a:lnTo>
                    <a:pt x="17473" y="15300"/>
                  </a:lnTo>
                  <a:lnTo>
                    <a:pt x="17685" y="14817"/>
                  </a:lnTo>
                  <a:cubicBezTo>
                    <a:pt x="17745" y="14636"/>
                    <a:pt x="17836" y="14425"/>
                    <a:pt x="17896" y="14214"/>
                  </a:cubicBezTo>
                  <a:lnTo>
                    <a:pt x="17956" y="14003"/>
                  </a:lnTo>
                  <a:lnTo>
                    <a:pt x="17775" y="13821"/>
                  </a:lnTo>
                  <a:lnTo>
                    <a:pt x="7575" y="6307"/>
                  </a:lnTo>
                  <a:lnTo>
                    <a:pt x="2174" y="815"/>
                  </a:lnTo>
                  <a:lnTo>
                    <a:pt x="1057" y="0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10"/>
            <p:cNvSpPr/>
            <p:nvPr/>
          </p:nvSpPr>
          <p:spPr>
            <a:xfrm>
              <a:off x="4107225" y="2984225"/>
              <a:ext cx="364425" cy="314625"/>
            </a:xfrm>
            <a:custGeom>
              <a:avLst/>
              <a:gdLst/>
              <a:ahLst/>
              <a:cxnLst/>
              <a:rect l="l" t="t" r="r" b="b"/>
              <a:pathLst>
                <a:path w="14577" h="12585" extrusionOk="0">
                  <a:moveTo>
                    <a:pt x="1" y="1"/>
                  </a:moveTo>
                  <a:lnTo>
                    <a:pt x="1" y="755"/>
                  </a:lnTo>
                  <a:cubicBezTo>
                    <a:pt x="1" y="1087"/>
                    <a:pt x="1" y="1389"/>
                    <a:pt x="31" y="1691"/>
                  </a:cubicBezTo>
                  <a:lnTo>
                    <a:pt x="31" y="1842"/>
                  </a:lnTo>
                  <a:lnTo>
                    <a:pt x="9326" y="9627"/>
                  </a:lnTo>
                  <a:lnTo>
                    <a:pt x="12917" y="12585"/>
                  </a:lnTo>
                  <a:lnTo>
                    <a:pt x="13037" y="12585"/>
                  </a:lnTo>
                  <a:cubicBezTo>
                    <a:pt x="13309" y="12554"/>
                    <a:pt x="13550" y="12524"/>
                    <a:pt x="13822" y="12494"/>
                  </a:cubicBezTo>
                  <a:lnTo>
                    <a:pt x="14576" y="12373"/>
                  </a:lnTo>
                  <a:lnTo>
                    <a:pt x="10170" y="86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10"/>
            <p:cNvSpPr/>
            <p:nvPr/>
          </p:nvSpPr>
          <p:spPr>
            <a:xfrm>
              <a:off x="4157775" y="2765450"/>
              <a:ext cx="504750" cy="442875"/>
            </a:xfrm>
            <a:custGeom>
              <a:avLst/>
              <a:gdLst/>
              <a:ahLst/>
              <a:cxnLst/>
              <a:rect l="l" t="t" r="r" b="b"/>
              <a:pathLst>
                <a:path w="20190" h="17715" extrusionOk="0">
                  <a:moveTo>
                    <a:pt x="2686" y="0"/>
                  </a:moveTo>
                  <a:lnTo>
                    <a:pt x="2475" y="181"/>
                  </a:lnTo>
                  <a:cubicBezTo>
                    <a:pt x="2324" y="302"/>
                    <a:pt x="2143" y="453"/>
                    <a:pt x="1992" y="604"/>
                  </a:cubicBezTo>
                  <a:lnTo>
                    <a:pt x="1691" y="876"/>
                  </a:lnTo>
                  <a:lnTo>
                    <a:pt x="6851" y="5432"/>
                  </a:lnTo>
                  <a:lnTo>
                    <a:pt x="12766" y="10623"/>
                  </a:lnTo>
                  <a:lnTo>
                    <a:pt x="15180" y="12735"/>
                  </a:lnTo>
                  <a:lnTo>
                    <a:pt x="5946" y="6036"/>
                  </a:lnTo>
                  <a:lnTo>
                    <a:pt x="514" y="2143"/>
                  </a:lnTo>
                  <a:lnTo>
                    <a:pt x="302" y="2445"/>
                  </a:lnTo>
                  <a:lnTo>
                    <a:pt x="242" y="2535"/>
                  </a:lnTo>
                  <a:lnTo>
                    <a:pt x="1" y="2867"/>
                  </a:lnTo>
                  <a:lnTo>
                    <a:pt x="5342" y="6851"/>
                  </a:lnTo>
                  <a:lnTo>
                    <a:pt x="14818" y="13882"/>
                  </a:lnTo>
                  <a:lnTo>
                    <a:pt x="18499" y="17714"/>
                  </a:lnTo>
                  <a:lnTo>
                    <a:pt x="18831" y="17322"/>
                  </a:lnTo>
                  <a:cubicBezTo>
                    <a:pt x="18892" y="17262"/>
                    <a:pt x="18952" y="17201"/>
                    <a:pt x="19012" y="17141"/>
                  </a:cubicBezTo>
                  <a:lnTo>
                    <a:pt x="19042" y="17081"/>
                  </a:lnTo>
                  <a:lnTo>
                    <a:pt x="19284" y="16779"/>
                  </a:lnTo>
                  <a:lnTo>
                    <a:pt x="16025" y="13459"/>
                  </a:lnTo>
                  <a:lnTo>
                    <a:pt x="16025" y="13459"/>
                  </a:lnTo>
                  <a:lnTo>
                    <a:pt x="18710" y="15813"/>
                  </a:lnTo>
                  <a:lnTo>
                    <a:pt x="19555" y="16447"/>
                  </a:lnTo>
                  <a:lnTo>
                    <a:pt x="19767" y="16145"/>
                  </a:lnTo>
                  <a:cubicBezTo>
                    <a:pt x="19857" y="15994"/>
                    <a:pt x="19948" y="15843"/>
                    <a:pt x="20038" y="15723"/>
                  </a:cubicBezTo>
                  <a:lnTo>
                    <a:pt x="20189" y="15421"/>
                  </a:lnTo>
                  <a:lnTo>
                    <a:pt x="19465" y="14878"/>
                  </a:lnTo>
                  <a:lnTo>
                    <a:pt x="13611" y="9657"/>
                  </a:lnTo>
                  <a:lnTo>
                    <a:pt x="7726" y="4467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10"/>
            <p:cNvSpPr/>
            <p:nvPr/>
          </p:nvSpPr>
          <p:spPr>
            <a:xfrm>
              <a:off x="4116275" y="2897475"/>
              <a:ext cx="450425" cy="368950"/>
            </a:xfrm>
            <a:custGeom>
              <a:avLst/>
              <a:gdLst/>
              <a:ahLst/>
              <a:cxnLst/>
              <a:rect l="l" t="t" r="r" b="b"/>
              <a:pathLst>
                <a:path w="18017" h="14758" extrusionOk="0">
                  <a:moveTo>
                    <a:pt x="393" y="0"/>
                  </a:moveTo>
                  <a:lnTo>
                    <a:pt x="242" y="513"/>
                  </a:lnTo>
                  <a:cubicBezTo>
                    <a:pt x="182" y="694"/>
                    <a:pt x="122" y="876"/>
                    <a:pt x="61" y="1057"/>
                  </a:cubicBezTo>
                  <a:lnTo>
                    <a:pt x="1" y="1268"/>
                  </a:lnTo>
                  <a:lnTo>
                    <a:pt x="4859" y="5312"/>
                  </a:lnTo>
                  <a:lnTo>
                    <a:pt x="12947" y="11045"/>
                  </a:lnTo>
                  <a:lnTo>
                    <a:pt x="17081" y="14757"/>
                  </a:lnTo>
                  <a:lnTo>
                    <a:pt x="17292" y="14636"/>
                  </a:lnTo>
                  <a:lnTo>
                    <a:pt x="17594" y="14455"/>
                  </a:lnTo>
                  <a:lnTo>
                    <a:pt x="18017" y="14214"/>
                  </a:lnTo>
                  <a:lnTo>
                    <a:pt x="13641" y="10230"/>
                  </a:lnTo>
                  <a:lnTo>
                    <a:pt x="5553" y="437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A29999">
                <a:alpha val="3882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6" name="Google Shape;916;p10"/>
          <p:cNvGrpSpPr/>
          <p:nvPr/>
        </p:nvGrpSpPr>
        <p:grpSpPr>
          <a:xfrm rot="3428604">
            <a:off x="-456841" y="4240532"/>
            <a:ext cx="1736082" cy="735927"/>
            <a:chOff x="1991294" y="1417190"/>
            <a:chExt cx="941608" cy="382965"/>
          </a:xfrm>
        </p:grpSpPr>
        <p:sp>
          <p:nvSpPr>
            <p:cNvPr id="917" name="Google Shape;917;p10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10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10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10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10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10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10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10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10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10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10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10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10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0" name="Google Shape;930;p10"/>
          <p:cNvGrpSpPr/>
          <p:nvPr/>
        </p:nvGrpSpPr>
        <p:grpSpPr>
          <a:xfrm rot="5399814">
            <a:off x="-609277" y="335937"/>
            <a:ext cx="1736137" cy="735905"/>
            <a:chOff x="1991294" y="1417190"/>
            <a:chExt cx="941608" cy="382965"/>
          </a:xfrm>
        </p:grpSpPr>
        <p:sp>
          <p:nvSpPr>
            <p:cNvPr id="931" name="Google Shape;931;p10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10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10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10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10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10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10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10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10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10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10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10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10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3" name="Google Shape;1103;p13"/>
          <p:cNvGrpSpPr/>
          <p:nvPr/>
        </p:nvGrpSpPr>
        <p:grpSpPr>
          <a:xfrm rot="5213143" flipH="1">
            <a:off x="7476784" y="595399"/>
            <a:ext cx="2372284" cy="1417414"/>
            <a:chOff x="872390" y="3607993"/>
            <a:chExt cx="1825509" cy="1032932"/>
          </a:xfrm>
        </p:grpSpPr>
        <p:sp>
          <p:nvSpPr>
            <p:cNvPr id="1104" name="Google Shape;1104;p13"/>
            <p:cNvSpPr/>
            <p:nvPr/>
          </p:nvSpPr>
          <p:spPr>
            <a:xfrm>
              <a:off x="997635" y="3607993"/>
              <a:ext cx="849892" cy="245204"/>
            </a:xfrm>
            <a:custGeom>
              <a:avLst/>
              <a:gdLst/>
              <a:ahLst/>
              <a:cxnLst/>
              <a:rect l="l" t="t" r="r" b="b"/>
              <a:pathLst>
                <a:path w="38910" h="11226" extrusionOk="0">
                  <a:moveTo>
                    <a:pt x="23457" y="543"/>
                  </a:moveTo>
                  <a:cubicBezTo>
                    <a:pt x="23598" y="543"/>
                    <a:pt x="23738" y="545"/>
                    <a:pt x="23879" y="547"/>
                  </a:cubicBezTo>
                  <a:cubicBezTo>
                    <a:pt x="25224" y="571"/>
                    <a:pt x="26592" y="760"/>
                    <a:pt x="27914" y="1090"/>
                  </a:cubicBezTo>
                  <a:cubicBezTo>
                    <a:pt x="31595" y="1963"/>
                    <a:pt x="35087" y="3921"/>
                    <a:pt x="37800" y="6635"/>
                  </a:cubicBezTo>
                  <a:cubicBezTo>
                    <a:pt x="35520" y="5895"/>
                    <a:pt x="33132" y="5531"/>
                    <a:pt x="30744" y="5531"/>
                  </a:cubicBezTo>
                  <a:cubicBezTo>
                    <a:pt x="27647" y="5531"/>
                    <a:pt x="24549" y="6144"/>
                    <a:pt x="21685" y="7343"/>
                  </a:cubicBezTo>
                  <a:cubicBezTo>
                    <a:pt x="20835" y="7673"/>
                    <a:pt x="20009" y="8098"/>
                    <a:pt x="19207" y="8475"/>
                  </a:cubicBezTo>
                  <a:cubicBezTo>
                    <a:pt x="17579" y="9278"/>
                    <a:pt x="15904" y="10103"/>
                    <a:pt x="14111" y="10481"/>
                  </a:cubicBezTo>
                  <a:cubicBezTo>
                    <a:pt x="13222" y="10673"/>
                    <a:pt x="12320" y="10748"/>
                    <a:pt x="11412" y="10748"/>
                  </a:cubicBezTo>
                  <a:cubicBezTo>
                    <a:pt x="9645" y="10748"/>
                    <a:pt x="7858" y="10463"/>
                    <a:pt x="6112" y="10198"/>
                  </a:cubicBezTo>
                  <a:cubicBezTo>
                    <a:pt x="4366" y="9938"/>
                    <a:pt x="2572" y="9655"/>
                    <a:pt x="803" y="9632"/>
                  </a:cubicBezTo>
                  <a:cubicBezTo>
                    <a:pt x="3540" y="6918"/>
                    <a:pt x="6772" y="3992"/>
                    <a:pt x="10524" y="2577"/>
                  </a:cubicBezTo>
                  <a:cubicBezTo>
                    <a:pt x="12482" y="1869"/>
                    <a:pt x="14582" y="1562"/>
                    <a:pt x="16588" y="1232"/>
                  </a:cubicBezTo>
                  <a:cubicBezTo>
                    <a:pt x="18835" y="898"/>
                    <a:pt x="21144" y="543"/>
                    <a:pt x="23457" y="543"/>
                  </a:cubicBezTo>
                  <a:close/>
                  <a:moveTo>
                    <a:pt x="23478" y="1"/>
                  </a:moveTo>
                  <a:cubicBezTo>
                    <a:pt x="21142" y="1"/>
                    <a:pt x="18811" y="357"/>
                    <a:pt x="16564" y="713"/>
                  </a:cubicBezTo>
                  <a:cubicBezTo>
                    <a:pt x="14512" y="1019"/>
                    <a:pt x="12388" y="1373"/>
                    <a:pt x="10430" y="2105"/>
                  </a:cubicBezTo>
                  <a:cubicBezTo>
                    <a:pt x="6371" y="3638"/>
                    <a:pt x="2997" y="6824"/>
                    <a:pt x="95" y="9702"/>
                  </a:cubicBezTo>
                  <a:cubicBezTo>
                    <a:pt x="1" y="9750"/>
                    <a:pt x="1" y="9867"/>
                    <a:pt x="48" y="9962"/>
                  </a:cubicBezTo>
                  <a:cubicBezTo>
                    <a:pt x="71" y="10033"/>
                    <a:pt x="119" y="10080"/>
                    <a:pt x="189" y="10103"/>
                  </a:cubicBezTo>
                  <a:cubicBezTo>
                    <a:pt x="205" y="10103"/>
                    <a:pt x="221" y="10114"/>
                    <a:pt x="250" y="10114"/>
                  </a:cubicBezTo>
                  <a:cubicBezTo>
                    <a:pt x="265" y="10114"/>
                    <a:pt x="284" y="10111"/>
                    <a:pt x="307" y="10103"/>
                  </a:cubicBezTo>
                  <a:cubicBezTo>
                    <a:pt x="485" y="10097"/>
                    <a:pt x="662" y="10094"/>
                    <a:pt x="840" y="10094"/>
                  </a:cubicBezTo>
                  <a:cubicBezTo>
                    <a:pt x="2578" y="10094"/>
                    <a:pt x="4333" y="10391"/>
                    <a:pt x="6088" y="10670"/>
                  </a:cubicBezTo>
                  <a:cubicBezTo>
                    <a:pt x="7834" y="10948"/>
                    <a:pt x="9630" y="11226"/>
                    <a:pt x="11423" y="11226"/>
                  </a:cubicBezTo>
                  <a:cubicBezTo>
                    <a:pt x="12370" y="11226"/>
                    <a:pt x="13315" y="11148"/>
                    <a:pt x="14252" y="10953"/>
                  </a:cubicBezTo>
                  <a:cubicBezTo>
                    <a:pt x="16116" y="10552"/>
                    <a:pt x="17815" y="9726"/>
                    <a:pt x="19467" y="8900"/>
                  </a:cubicBezTo>
                  <a:cubicBezTo>
                    <a:pt x="20269" y="8499"/>
                    <a:pt x="21095" y="8098"/>
                    <a:pt x="21921" y="7744"/>
                  </a:cubicBezTo>
                  <a:cubicBezTo>
                    <a:pt x="24701" y="6566"/>
                    <a:pt x="27722" y="5974"/>
                    <a:pt x="30741" y="5974"/>
                  </a:cubicBezTo>
                  <a:cubicBezTo>
                    <a:pt x="33410" y="5974"/>
                    <a:pt x="36077" y="6437"/>
                    <a:pt x="38579" y="7366"/>
                  </a:cubicBezTo>
                  <a:cubicBezTo>
                    <a:pt x="38601" y="7372"/>
                    <a:pt x="38625" y="7375"/>
                    <a:pt x="38649" y="7375"/>
                  </a:cubicBezTo>
                  <a:cubicBezTo>
                    <a:pt x="38726" y="7375"/>
                    <a:pt x="38808" y="7344"/>
                    <a:pt x="38862" y="7272"/>
                  </a:cubicBezTo>
                  <a:cubicBezTo>
                    <a:pt x="38909" y="7178"/>
                    <a:pt x="38886" y="7060"/>
                    <a:pt x="38815" y="6989"/>
                  </a:cubicBezTo>
                  <a:cubicBezTo>
                    <a:pt x="34992" y="2765"/>
                    <a:pt x="29424" y="170"/>
                    <a:pt x="23903" y="5"/>
                  </a:cubicBezTo>
                  <a:cubicBezTo>
                    <a:pt x="23761" y="2"/>
                    <a:pt x="23619" y="1"/>
                    <a:pt x="234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13"/>
            <p:cNvSpPr/>
            <p:nvPr/>
          </p:nvSpPr>
          <p:spPr>
            <a:xfrm>
              <a:off x="1031142" y="3831245"/>
              <a:ext cx="316978" cy="613840"/>
            </a:xfrm>
            <a:custGeom>
              <a:avLst/>
              <a:gdLst/>
              <a:ahLst/>
              <a:cxnLst/>
              <a:rect l="l" t="t" r="r" b="b"/>
              <a:pathLst>
                <a:path w="14512" h="28103" extrusionOk="0">
                  <a:moveTo>
                    <a:pt x="472" y="496"/>
                  </a:moveTo>
                  <a:cubicBezTo>
                    <a:pt x="2431" y="991"/>
                    <a:pt x="4295" y="2502"/>
                    <a:pt x="5545" y="4696"/>
                  </a:cubicBezTo>
                  <a:cubicBezTo>
                    <a:pt x="6772" y="6819"/>
                    <a:pt x="7362" y="9273"/>
                    <a:pt x="7881" y="11444"/>
                  </a:cubicBezTo>
                  <a:lnTo>
                    <a:pt x="7905" y="11539"/>
                  </a:lnTo>
                  <a:cubicBezTo>
                    <a:pt x="8471" y="13827"/>
                    <a:pt x="9061" y="16234"/>
                    <a:pt x="10217" y="18358"/>
                  </a:cubicBezTo>
                  <a:cubicBezTo>
                    <a:pt x="10595" y="19065"/>
                    <a:pt x="11043" y="19726"/>
                    <a:pt x="11491" y="20387"/>
                  </a:cubicBezTo>
                  <a:cubicBezTo>
                    <a:pt x="12010" y="21189"/>
                    <a:pt x="12577" y="22015"/>
                    <a:pt x="12978" y="22864"/>
                  </a:cubicBezTo>
                  <a:cubicBezTo>
                    <a:pt x="13379" y="23667"/>
                    <a:pt x="14157" y="25625"/>
                    <a:pt x="13450" y="27371"/>
                  </a:cubicBezTo>
                  <a:cubicBezTo>
                    <a:pt x="12152" y="25318"/>
                    <a:pt x="10028" y="24044"/>
                    <a:pt x="7975" y="22794"/>
                  </a:cubicBezTo>
                  <a:cubicBezTo>
                    <a:pt x="5899" y="21567"/>
                    <a:pt x="3752" y="20269"/>
                    <a:pt x="2525" y="18192"/>
                  </a:cubicBezTo>
                  <a:cubicBezTo>
                    <a:pt x="1274" y="16116"/>
                    <a:pt x="1156" y="13473"/>
                    <a:pt x="1062" y="11185"/>
                  </a:cubicBezTo>
                  <a:cubicBezTo>
                    <a:pt x="1015" y="9415"/>
                    <a:pt x="897" y="7527"/>
                    <a:pt x="779" y="5687"/>
                  </a:cubicBezTo>
                  <a:cubicBezTo>
                    <a:pt x="661" y="3964"/>
                    <a:pt x="543" y="2195"/>
                    <a:pt x="472" y="496"/>
                  </a:cubicBezTo>
                  <a:close/>
                  <a:moveTo>
                    <a:pt x="307" y="0"/>
                  </a:moveTo>
                  <a:cubicBezTo>
                    <a:pt x="213" y="0"/>
                    <a:pt x="142" y="0"/>
                    <a:pt x="95" y="48"/>
                  </a:cubicBezTo>
                  <a:cubicBezTo>
                    <a:pt x="24" y="95"/>
                    <a:pt x="0" y="166"/>
                    <a:pt x="0" y="236"/>
                  </a:cubicBezTo>
                  <a:cubicBezTo>
                    <a:pt x="71" y="2006"/>
                    <a:pt x="189" y="3894"/>
                    <a:pt x="307" y="5710"/>
                  </a:cubicBezTo>
                  <a:cubicBezTo>
                    <a:pt x="425" y="7551"/>
                    <a:pt x="543" y="9439"/>
                    <a:pt x="590" y="11208"/>
                  </a:cubicBezTo>
                  <a:cubicBezTo>
                    <a:pt x="685" y="13568"/>
                    <a:pt x="779" y="16258"/>
                    <a:pt x="2100" y="18476"/>
                  </a:cubicBezTo>
                  <a:cubicBezTo>
                    <a:pt x="3398" y="20623"/>
                    <a:pt x="5616" y="21944"/>
                    <a:pt x="7740" y="23218"/>
                  </a:cubicBezTo>
                  <a:cubicBezTo>
                    <a:pt x="9887" y="24516"/>
                    <a:pt x="12105" y="25837"/>
                    <a:pt x="13284" y="27984"/>
                  </a:cubicBezTo>
                  <a:cubicBezTo>
                    <a:pt x="13308" y="28055"/>
                    <a:pt x="13379" y="28079"/>
                    <a:pt x="13426" y="28102"/>
                  </a:cubicBezTo>
                  <a:cubicBezTo>
                    <a:pt x="13426" y="28102"/>
                    <a:pt x="13450" y="28102"/>
                    <a:pt x="13520" y="28079"/>
                  </a:cubicBezTo>
                  <a:cubicBezTo>
                    <a:pt x="13591" y="28079"/>
                    <a:pt x="13686" y="28055"/>
                    <a:pt x="13709" y="27961"/>
                  </a:cubicBezTo>
                  <a:cubicBezTo>
                    <a:pt x="14511" y="26522"/>
                    <a:pt x="14393" y="24563"/>
                    <a:pt x="13450" y="22628"/>
                  </a:cubicBezTo>
                  <a:cubicBezTo>
                    <a:pt x="13048" y="21732"/>
                    <a:pt x="12459" y="20882"/>
                    <a:pt x="11916" y="20080"/>
                  </a:cubicBezTo>
                  <a:cubicBezTo>
                    <a:pt x="11468" y="19467"/>
                    <a:pt x="11043" y="18782"/>
                    <a:pt x="10642" y="18098"/>
                  </a:cubicBezTo>
                  <a:cubicBezTo>
                    <a:pt x="9533" y="16045"/>
                    <a:pt x="8943" y="13686"/>
                    <a:pt x="8400" y="11421"/>
                  </a:cubicBezTo>
                  <a:lnTo>
                    <a:pt x="8377" y="11326"/>
                  </a:lnTo>
                  <a:cubicBezTo>
                    <a:pt x="7857" y="9132"/>
                    <a:pt x="7268" y="6631"/>
                    <a:pt x="5993" y="4460"/>
                  </a:cubicBezTo>
                  <a:cubicBezTo>
                    <a:pt x="4578" y="2053"/>
                    <a:pt x="2501" y="449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13"/>
            <p:cNvSpPr/>
            <p:nvPr/>
          </p:nvSpPr>
          <p:spPr>
            <a:xfrm>
              <a:off x="1239344" y="3727996"/>
              <a:ext cx="705578" cy="267833"/>
            </a:xfrm>
            <a:custGeom>
              <a:avLst/>
              <a:gdLst/>
              <a:ahLst/>
              <a:cxnLst/>
              <a:rect l="l" t="t" r="r" b="b"/>
              <a:pathLst>
                <a:path w="32303" h="12262" extrusionOk="0">
                  <a:moveTo>
                    <a:pt x="31359" y="1589"/>
                  </a:moveTo>
                  <a:lnTo>
                    <a:pt x="31359" y="1589"/>
                  </a:lnTo>
                  <a:cubicBezTo>
                    <a:pt x="30108" y="4916"/>
                    <a:pt x="27607" y="7748"/>
                    <a:pt x="24328" y="9470"/>
                  </a:cubicBezTo>
                  <a:cubicBezTo>
                    <a:pt x="21408" y="11053"/>
                    <a:pt x="17896" y="11884"/>
                    <a:pt x="14059" y="11884"/>
                  </a:cubicBezTo>
                  <a:cubicBezTo>
                    <a:pt x="13493" y="11884"/>
                    <a:pt x="12920" y="11866"/>
                    <a:pt x="12341" y="11830"/>
                  </a:cubicBezTo>
                  <a:cubicBezTo>
                    <a:pt x="8377" y="11594"/>
                    <a:pt x="4555" y="10367"/>
                    <a:pt x="827" y="9116"/>
                  </a:cubicBezTo>
                  <a:cubicBezTo>
                    <a:pt x="7197" y="5766"/>
                    <a:pt x="14370" y="3996"/>
                    <a:pt x="21590" y="3949"/>
                  </a:cubicBezTo>
                  <a:lnTo>
                    <a:pt x="22676" y="3949"/>
                  </a:lnTo>
                  <a:cubicBezTo>
                    <a:pt x="23109" y="3962"/>
                    <a:pt x="23545" y="3971"/>
                    <a:pt x="23981" y="3971"/>
                  </a:cubicBezTo>
                  <a:cubicBezTo>
                    <a:pt x="25135" y="3971"/>
                    <a:pt x="26295" y="3905"/>
                    <a:pt x="27442" y="3666"/>
                  </a:cubicBezTo>
                  <a:cubicBezTo>
                    <a:pt x="29047" y="3312"/>
                    <a:pt x="30415" y="2580"/>
                    <a:pt x="31359" y="1589"/>
                  </a:cubicBezTo>
                  <a:close/>
                  <a:moveTo>
                    <a:pt x="32035" y="0"/>
                  </a:moveTo>
                  <a:cubicBezTo>
                    <a:pt x="31947" y="0"/>
                    <a:pt x="31867" y="35"/>
                    <a:pt x="31831" y="126"/>
                  </a:cubicBezTo>
                  <a:cubicBezTo>
                    <a:pt x="31052" y="1589"/>
                    <a:pt x="29448" y="2722"/>
                    <a:pt x="27348" y="3170"/>
                  </a:cubicBezTo>
                  <a:cubicBezTo>
                    <a:pt x="26165" y="3410"/>
                    <a:pt x="24940" y="3462"/>
                    <a:pt x="23728" y="3462"/>
                  </a:cubicBezTo>
                  <a:cubicBezTo>
                    <a:pt x="23391" y="3462"/>
                    <a:pt x="23056" y="3458"/>
                    <a:pt x="22723" y="3453"/>
                  </a:cubicBezTo>
                  <a:lnTo>
                    <a:pt x="21590" y="3453"/>
                  </a:lnTo>
                  <a:cubicBezTo>
                    <a:pt x="14087" y="3477"/>
                    <a:pt x="6702" y="5365"/>
                    <a:pt x="119" y="8951"/>
                  </a:cubicBezTo>
                  <a:cubicBezTo>
                    <a:pt x="24" y="8998"/>
                    <a:pt x="1" y="9093"/>
                    <a:pt x="1" y="9187"/>
                  </a:cubicBezTo>
                  <a:cubicBezTo>
                    <a:pt x="1" y="9258"/>
                    <a:pt x="48" y="9352"/>
                    <a:pt x="142" y="9376"/>
                  </a:cubicBezTo>
                  <a:cubicBezTo>
                    <a:pt x="2384" y="10154"/>
                    <a:pt x="4649" y="10933"/>
                    <a:pt x="6985" y="11476"/>
                  </a:cubicBezTo>
                  <a:cubicBezTo>
                    <a:pt x="8731" y="11900"/>
                    <a:pt x="10501" y="12207"/>
                    <a:pt x="12294" y="12207"/>
                  </a:cubicBezTo>
                  <a:cubicBezTo>
                    <a:pt x="12885" y="12243"/>
                    <a:pt x="13469" y="12262"/>
                    <a:pt x="14047" y="12262"/>
                  </a:cubicBezTo>
                  <a:cubicBezTo>
                    <a:pt x="17972" y="12262"/>
                    <a:pt x="21581" y="11428"/>
                    <a:pt x="24563" y="9824"/>
                  </a:cubicBezTo>
                  <a:cubicBezTo>
                    <a:pt x="28433" y="7795"/>
                    <a:pt x="31241" y="4279"/>
                    <a:pt x="32279" y="268"/>
                  </a:cubicBezTo>
                  <a:cubicBezTo>
                    <a:pt x="32303" y="197"/>
                    <a:pt x="32232" y="32"/>
                    <a:pt x="32114" y="8"/>
                  </a:cubicBezTo>
                  <a:cubicBezTo>
                    <a:pt x="32087" y="3"/>
                    <a:pt x="32061" y="0"/>
                    <a:pt x="320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13"/>
            <p:cNvSpPr/>
            <p:nvPr/>
          </p:nvSpPr>
          <p:spPr>
            <a:xfrm>
              <a:off x="1324901" y="3987572"/>
              <a:ext cx="562816" cy="653353"/>
            </a:xfrm>
            <a:custGeom>
              <a:avLst/>
              <a:gdLst/>
              <a:ahLst/>
              <a:cxnLst/>
              <a:rect l="l" t="t" r="r" b="b"/>
              <a:pathLst>
                <a:path w="25767" h="29912" extrusionOk="0">
                  <a:moveTo>
                    <a:pt x="567" y="606"/>
                  </a:moveTo>
                  <a:lnTo>
                    <a:pt x="567" y="606"/>
                  </a:lnTo>
                  <a:cubicBezTo>
                    <a:pt x="2242" y="1432"/>
                    <a:pt x="3351" y="3013"/>
                    <a:pt x="4460" y="4688"/>
                  </a:cubicBezTo>
                  <a:cubicBezTo>
                    <a:pt x="5498" y="6198"/>
                    <a:pt x="6560" y="7732"/>
                    <a:pt x="8047" y="8747"/>
                  </a:cubicBezTo>
                  <a:cubicBezTo>
                    <a:pt x="9179" y="9478"/>
                    <a:pt x="10500" y="9903"/>
                    <a:pt x="11775" y="10280"/>
                  </a:cubicBezTo>
                  <a:cubicBezTo>
                    <a:pt x="12270" y="10422"/>
                    <a:pt x="12813" y="10611"/>
                    <a:pt x="13308" y="10776"/>
                  </a:cubicBezTo>
                  <a:cubicBezTo>
                    <a:pt x="16989" y="12097"/>
                    <a:pt x="20269" y="14811"/>
                    <a:pt x="22275" y="18185"/>
                  </a:cubicBezTo>
                  <a:cubicBezTo>
                    <a:pt x="24162" y="21370"/>
                    <a:pt x="25059" y="25075"/>
                    <a:pt x="24776" y="28543"/>
                  </a:cubicBezTo>
                  <a:cubicBezTo>
                    <a:pt x="23289" y="24296"/>
                    <a:pt x="20057" y="20686"/>
                    <a:pt x="16022" y="18751"/>
                  </a:cubicBezTo>
                  <a:cubicBezTo>
                    <a:pt x="14842" y="18185"/>
                    <a:pt x="13544" y="17736"/>
                    <a:pt x="12317" y="17288"/>
                  </a:cubicBezTo>
                  <a:cubicBezTo>
                    <a:pt x="10099" y="16533"/>
                    <a:pt x="7811" y="15731"/>
                    <a:pt x="6041" y="14197"/>
                  </a:cubicBezTo>
                  <a:cubicBezTo>
                    <a:pt x="3681" y="12168"/>
                    <a:pt x="2596" y="9030"/>
                    <a:pt x="1912" y="6529"/>
                  </a:cubicBezTo>
                  <a:cubicBezTo>
                    <a:pt x="1393" y="4594"/>
                    <a:pt x="992" y="2588"/>
                    <a:pt x="567" y="606"/>
                  </a:cubicBezTo>
                  <a:close/>
                  <a:moveTo>
                    <a:pt x="258" y="1"/>
                  </a:moveTo>
                  <a:cubicBezTo>
                    <a:pt x="210" y="1"/>
                    <a:pt x="160" y="12"/>
                    <a:pt x="119" y="40"/>
                  </a:cubicBezTo>
                  <a:cubicBezTo>
                    <a:pt x="48" y="111"/>
                    <a:pt x="1" y="182"/>
                    <a:pt x="48" y="276"/>
                  </a:cubicBezTo>
                  <a:cubicBezTo>
                    <a:pt x="449" y="2376"/>
                    <a:pt x="897" y="4547"/>
                    <a:pt x="1487" y="6670"/>
                  </a:cubicBezTo>
                  <a:cubicBezTo>
                    <a:pt x="2195" y="9219"/>
                    <a:pt x="3304" y="12428"/>
                    <a:pt x="5758" y="14575"/>
                  </a:cubicBezTo>
                  <a:cubicBezTo>
                    <a:pt x="7598" y="16179"/>
                    <a:pt x="9911" y="17005"/>
                    <a:pt x="12199" y="17760"/>
                  </a:cubicBezTo>
                  <a:cubicBezTo>
                    <a:pt x="13403" y="18185"/>
                    <a:pt x="14677" y="18610"/>
                    <a:pt x="15857" y="19176"/>
                  </a:cubicBezTo>
                  <a:cubicBezTo>
                    <a:pt x="20104" y="21229"/>
                    <a:pt x="23407" y="25169"/>
                    <a:pt x="24658" y="29723"/>
                  </a:cubicBezTo>
                  <a:cubicBezTo>
                    <a:pt x="24705" y="29794"/>
                    <a:pt x="24752" y="29864"/>
                    <a:pt x="24846" y="29888"/>
                  </a:cubicBezTo>
                  <a:cubicBezTo>
                    <a:pt x="24846" y="29888"/>
                    <a:pt x="24870" y="29888"/>
                    <a:pt x="24964" y="29912"/>
                  </a:cubicBezTo>
                  <a:cubicBezTo>
                    <a:pt x="25059" y="29912"/>
                    <a:pt x="25130" y="29841"/>
                    <a:pt x="25177" y="29723"/>
                  </a:cubicBezTo>
                  <a:cubicBezTo>
                    <a:pt x="25767" y="25877"/>
                    <a:pt x="24870" y="21583"/>
                    <a:pt x="22723" y="17949"/>
                  </a:cubicBezTo>
                  <a:cubicBezTo>
                    <a:pt x="20646" y="14457"/>
                    <a:pt x="17320" y="11696"/>
                    <a:pt x="13521" y="10328"/>
                  </a:cubicBezTo>
                  <a:cubicBezTo>
                    <a:pt x="12978" y="10162"/>
                    <a:pt x="12459" y="9974"/>
                    <a:pt x="11963" y="9832"/>
                  </a:cubicBezTo>
                  <a:cubicBezTo>
                    <a:pt x="10713" y="9455"/>
                    <a:pt x="9439" y="9077"/>
                    <a:pt x="8353" y="8369"/>
                  </a:cubicBezTo>
                  <a:cubicBezTo>
                    <a:pt x="6914" y="7425"/>
                    <a:pt x="5899" y="5915"/>
                    <a:pt x="4908" y="4476"/>
                  </a:cubicBezTo>
                  <a:cubicBezTo>
                    <a:pt x="3658" y="2706"/>
                    <a:pt x="2407" y="842"/>
                    <a:pt x="355" y="16"/>
                  </a:cubicBezTo>
                  <a:cubicBezTo>
                    <a:pt x="325" y="7"/>
                    <a:pt x="292" y="1"/>
                    <a:pt x="2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13"/>
            <p:cNvSpPr/>
            <p:nvPr/>
          </p:nvSpPr>
          <p:spPr>
            <a:xfrm>
              <a:off x="1676915" y="3696936"/>
              <a:ext cx="528283" cy="429445"/>
            </a:xfrm>
            <a:custGeom>
              <a:avLst/>
              <a:gdLst/>
              <a:ahLst/>
              <a:cxnLst/>
              <a:rect l="l" t="t" r="r" b="b"/>
              <a:pathLst>
                <a:path w="24186" h="19661" extrusionOk="0">
                  <a:moveTo>
                    <a:pt x="23619" y="911"/>
                  </a:moveTo>
                  <a:lnTo>
                    <a:pt x="23619" y="911"/>
                  </a:lnTo>
                  <a:cubicBezTo>
                    <a:pt x="23124" y="4238"/>
                    <a:pt x="21779" y="7565"/>
                    <a:pt x="19820" y="10609"/>
                  </a:cubicBezTo>
                  <a:cubicBezTo>
                    <a:pt x="17579" y="14030"/>
                    <a:pt x="14653" y="16579"/>
                    <a:pt x="11350" y="17971"/>
                  </a:cubicBezTo>
                  <a:cubicBezTo>
                    <a:pt x="9404" y="18774"/>
                    <a:pt x="7403" y="19184"/>
                    <a:pt x="5483" y="19184"/>
                  </a:cubicBezTo>
                  <a:cubicBezTo>
                    <a:pt x="4074" y="19184"/>
                    <a:pt x="2708" y="18963"/>
                    <a:pt x="1439" y="18513"/>
                  </a:cubicBezTo>
                  <a:cubicBezTo>
                    <a:pt x="4177" y="18325"/>
                    <a:pt x="6866" y="17027"/>
                    <a:pt x="8636" y="14998"/>
                  </a:cubicBezTo>
                  <a:cubicBezTo>
                    <a:pt x="9533" y="13959"/>
                    <a:pt x="10193" y="12756"/>
                    <a:pt x="10878" y="11600"/>
                  </a:cubicBezTo>
                  <a:cubicBezTo>
                    <a:pt x="11562" y="10420"/>
                    <a:pt x="12246" y="9240"/>
                    <a:pt x="13119" y="8249"/>
                  </a:cubicBezTo>
                  <a:cubicBezTo>
                    <a:pt x="14606" y="6574"/>
                    <a:pt x="16635" y="5418"/>
                    <a:pt x="18570" y="4333"/>
                  </a:cubicBezTo>
                  <a:cubicBezTo>
                    <a:pt x="20339" y="3342"/>
                    <a:pt x="22180" y="2327"/>
                    <a:pt x="23619" y="911"/>
                  </a:cubicBezTo>
                  <a:close/>
                  <a:moveTo>
                    <a:pt x="23934" y="1"/>
                  </a:moveTo>
                  <a:cubicBezTo>
                    <a:pt x="23869" y="1"/>
                    <a:pt x="23806" y="17"/>
                    <a:pt x="23761" y="62"/>
                  </a:cubicBezTo>
                  <a:cubicBezTo>
                    <a:pt x="22298" y="1714"/>
                    <a:pt x="20292" y="2846"/>
                    <a:pt x="18334" y="3931"/>
                  </a:cubicBezTo>
                  <a:cubicBezTo>
                    <a:pt x="16375" y="5064"/>
                    <a:pt x="14299" y="6197"/>
                    <a:pt x="12765" y="7943"/>
                  </a:cubicBezTo>
                  <a:cubicBezTo>
                    <a:pt x="11845" y="8981"/>
                    <a:pt x="11184" y="10184"/>
                    <a:pt x="10500" y="11364"/>
                  </a:cubicBezTo>
                  <a:cubicBezTo>
                    <a:pt x="9816" y="12497"/>
                    <a:pt x="9132" y="13676"/>
                    <a:pt x="8282" y="14667"/>
                  </a:cubicBezTo>
                  <a:cubicBezTo>
                    <a:pt x="6443" y="16798"/>
                    <a:pt x="3539" y="18076"/>
                    <a:pt x="703" y="18076"/>
                  </a:cubicBezTo>
                  <a:cubicBezTo>
                    <a:pt x="555" y="18076"/>
                    <a:pt x="407" y="18072"/>
                    <a:pt x="260" y="18065"/>
                  </a:cubicBezTo>
                  <a:cubicBezTo>
                    <a:pt x="142" y="18065"/>
                    <a:pt x="47" y="18136"/>
                    <a:pt x="24" y="18254"/>
                  </a:cubicBezTo>
                  <a:cubicBezTo>
                    <a:pt x="0" y="18348"/>
                    <a:pt x="47" y="18443"/>
                    <a:pt x="142" y="18513"/>
                  </a:cubicBezTo>
                  <a:cubicBezTo>
                    <a:pt x="873" y="18867"/>
                    <a:pt x="1628" y="19127"/>
                    <a:pt x="2407" y="19316"/>
                  </a:cubicBezTo>
                  <a:cubicBezTo>
                    <a:pt x="3398" y="19545"/>
                    <a:pt x="4434" y="19660"/>
                    <a:pt x="5490" y="19660"/>
                  </a:cubicBezTo>
                  <a:cubicBezTo>
                    <a:pt x="7477" y="19660"/>
                    <a:pt x="9534" y="19251"/>
                    <a:pt x="11491" y="18419"/>
                  </a:cubicBezTo>
                  <a:cubicBezTo>
                    <a:pt x="14889" y="17003"/>
                    <a:pt x="17909" y="14384"/>
                    <a:pt x="20198" y="10868"/>
                  </a:cubicBezTo>
                  <a:cubicBezTo>
                    <a:pt x="22345" y="7565"/>
                    <a:pt x="23737" y="3908"/>
                    <a:pt x="24185" y="251"/>
                  </a:cubicBezTo>
                  <a:cubicBezTo>
                    <a:pt x="24185" y="156"/>
                    <a:pt x="24115" y="38"/>
                    <a:pt x="24044" y="15"/>
                  </a:cubicBezTo>
                  <a:cubicBezTo>
                    <a:pt x="24009" y="6"/>
                    <a:pt x="23972" y="1"/>
                    <a:pt x="23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13"/>
            <p:cNvSpPr/>
            <p:nvPr/>
          </p:nvSpPr>
          <p:spPr>
            <a:xfrm>
              <a:off x="1726388" y="4110764"/>
              <a:ext cx="633935" cy="507292"/>
            </a:xfrm>
            <a:custGeom>
              <a:avLst/>
              <a:gdLst/>
              <a:ahLst/>
              <a:cxnLst/>
              <a:rect l="l" t="t" r="r" b="b"/>
              <a:pathLst>
                <a:path w="29023" h="23225" extrusionOk="0">
                  <a:moveTo>
                    <a:pt x="1794" y="889"/>
                  </a:moveTo>
                  <a:cubicBezTo>
                    <a:pt x="9792" y="3107"/>
                    <a:pt x="17178" y="8416"/>
                    <a:pt x="21779" y="15282"/>
                  </a:cubicBezTo>
                  <a:lnTo>
                    <a:pt x="22557" y="16532"/>
                  </a:lnTo>
                  <a:cubicBezTo>
                    <a:pt x="23973" y="18727"/>
                    <a:pt x="25460" y="20968"/>
                    <a:pt x="27607" y="22549"/>
                  </a:cubicBezTo>
                  <a:cubicBezTo>
                    <a:pt x="18475" y="20709"/>
                    <a:pt x="10123" y="14645"/>
                    <a:pt x="5640" y="6457"/>
                  </a:cubicBezTo>
                  <a:cubicBezTo>
                    <a:pt x="5451" y="6127"/>
                    <a:pt x="5286" y="5797"/>
                    <a:pt x="5097" y="5466"/>
                  </a:cubicBezTo>
                  <a:cubicBezTo>
                    <a:pt x="4625" y="4570"/>
                    <a:pt x="4153" y="3649"/>
                    <a:pt x="3563" y="2800"/>
                  </a:cubicBezTo>
                  <a:cubicBezTo>
                    <a:pt x="3044" y="1998"/>
                    <a:pt x="2407" y="1384"/>
                    <a:pt x="1794" y="889"/>
                  </a:cubicBezTo>
                  <a:close/>
                  <a:moveTo>
                    <a:pt x="230" y="1"/>
                  </a:moveTo>
                  <a:cubicBezTo>
                    <a:pt x="134" y="1"/>
                    <a:pt x="42" y="64"/>
                    <a:pt x="24" y="157"/>
                  </a:cubicBezTo>
                  <a:cubicBezTo>
                    <a:pt x="0" y="275"/>
                    <a:pt x="48" y="393"/>
                    <a:pt x="189" y="440"/>
                  </a:cubicBezTo>
                  <a:cubicBezTo>
                    <a:pt x="1298" y="889"/>
                    <a:pt x="2313" y="1738"/>
                    <a:pt x="3209" y="3036"/>
                  </a:cubicBezTo>
                  <a:cubicBezTo>
                    <a:pt x="3776" y="3862"/>
                    <a:pt x="4247" y="4782"/>
                    <a:pt x="4719" y="5679"/>
                  </a:cubicBezTo>
                  <a:cubicBezTo>
                    <a:pt x="4908" y="5985"/>
                    <a:pt x="5073" y="6339"/>
                    <a:pt x="5262" y="6670"/>
                  </a:cubicBezTo>
                  <a:cubicBezTo>
                    <a:pt x="9580" y="14598"/>
                    <a:pt x="17484" y="20591"/>
                    <a:pt x="26285" y="22714"/>
                  </a:cubicBezTo>
                  <a:cubicBezTo>
                    <a:pt x="27088" y="22927"/>
                    <a:pt x="27914" y="23092"/>
                    <a:pt x="28739" y="23210"/>
                  </a:cubicBezTo>
                  <a:cubicBezTo>
                    <a:pt x="28765" y="23220"/>
                    <a:pt x="28790" y="23225"/>
                    <a:pt x="28814" y="23225"/>
                  </a:cubicBezTo>
                  <a:cubicBezTo>
                    <a:pt x="28903" y="23225"/>
                    <a:pt x="28980" y="23161"/>
                    <a:pt x="28999" y="23068"/>
                  </a:cubicBezTo>
                  <a:cubicBezTo>
                    <a:pt x="29023" y="22950"/>
                    <a:pt x="28975" y="22832"/>
                    <a:pt x="28881" y="22785"/>
                  </a:cubicBezTo>
                  <a:cubicBezTo>
                    <a:pt x="26262" y="21299"/>
                    <a:pt x="24657" y="18845"/>
                    <a:pt x="22982" y="16249"/>
                  </a:cubicBezTo>
                  <a:cubicBezTo>
                    <a:pt x="22675" y="15848"/>
                    <a:pt x="22416" y="15423"/>
                    <a:pt x="22156" y="15022"/>
                  </a:cubicBezTo>
                  <a:cubicBezTo>
                    <a:pt x="17201" y="7566"/>
                    <a:pt x="9061" y="1951"/>
                    <a:pt x="307" y="16"/>
                  </a:cubicBezTo>
                  <a:cubicBezTo>
                    <a:pt x="282" y="6"/>
                    <a:pt x="256" y="1"/>
                    <a:pt x="2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13"/>
            <p:cNvSpPr/>
            <p:nvPr/>
          </p:nvSpPr>
          <p:spPr>
            <a:xfrm>
              <a:off x="1948002" y="4126753"/>
              <a:ext cx="749897" cy="190641"/>
            </a:xfrm>
            <a:custGeom>
              <a:avLst/>
              <a:gdLst/>
              <a:ahLst/>
              <a:cxnLst/>
              <a:rect l="l" t="t" r="r" b="b"/>
              <a:pathLst>
                <a:path w="34332" h="8728" extrusionOk="0">
                  <a:moveTo>
                    <a:pt x="11534" y="412"/>
                  </a:moveTo>
                  <a:cubicBezTo>
                    <a:pt x="11766" y="412"/>
                    <a:pt x="11996" y="413"/>
                    <a:pt x="12223" y="416"/>
                  </a:cubicBezTo>
                  <a:cubicBezTo>
                    <a:pt x="16729" y="534"/>
                    <a:pt x="20646" y="1360"/>
                    <a:pt x="23902" y="2870"/>
                  </a:cubicBezTo>
                  <a:cubicBezTo>
                    <a:pt x="25106" y="3436"/>
                    <a:pt x="26262" y="4144"/>
                    <a:pt x="27394" y="4781"/>
                  </a:cubicBezTo>
                  <a:cubicBezTo>
                    <a:pt x="29235" y="5843"/>
                    <a:pt x="31122" y="6952"/>
                    <a:pt x="33152" y="7566"/>
                  </a:cubicBezTo>
                  <a:cubicBezTo>
                    <a:pt x="31073" y="8038"/>
                    <a:pt x="28879" y="8275"/>
                    <a:pt x="26580" y="8275"/>
                  </a:cubicBezTo>
                  <a:cubicBezTo>
                    <a:pt x="23478" y="8275"/>
                    <a:pt x="20185" y="7843"/>
                    <a:pt x="16729" y="6976"/>
                  </a:cubicBezTo>
                  <a:cubicBezTo>
                    <a:pt x="14181" y="6315"/>
                    <a:pt x="11444" y="5442"/>
                    <a:pt x="8377" y="4262"/>
                  </a:cubicBezTo>
                  <a:cubicBezTo>
                    <a:pt x="7173" y="3790"/>
                    <a:pt x="5876" y="3295"/>
                    <a:pt x="4365" y="2634"/>
                  </a:cubicBezTo>
                  <a:cubicBezTo>
                    <a:pt x="3988" y="2493"/>
                    <a:pt x="3563" y="2304"/>
                    <a:pt x="3162" y="2162"/>
                  </a:cubicBezTo>
                  <a:cubicBezTo>
                    <a:pt x="2360" y="1832"/>
                    <a:pt x="1534" y="1549"/>
                    <a:pt x="803" y="1124"/>
                  </a:cubicBezTo>
                  <a:cubicBezTo>
                    <a:pt x="1251" y="1006"/>
                    <a:pt x="1841" y="983"/>
                    <a:pt x="2313" y="983"/>
                  </a:cubicBezTo>
                  <a:cubicBezTo>
                    <a:pt x="2596" y="959"/>
                    <a:pt x="2855" y="959"/>
                    <a:pt x="3091" y="935"/>
                  </a:cubicBezTo>
                  <a:cubicBezTo>
                    <a:pt x="4318" y="817"/>
                    <a:pt x="5286" y="699"/>
                    <a:pt x="6206" y="629"/>
                  </a:cubicBezTo>
                  <a:cubicBezTo>
                    <a:pt x="8167" y="484"/>
                    <a:pt x="9912" y="412"/>
                    <a:pt x="11534" y="412"/>
                  </a:cubicBezTo>
                  <a:close/>
                  <a:moveTo>
                    <a:pt x="11102" y="1"/>
                  </a:moveTo>
                  <a:cubicBezTo>
                    <a:pt x="9592" y="1"/>
                    <a:pt x="7980" y="72"/>
                    <a:pt x="6159" y="204"/>
                  </a:cubicBezTo>
                  <a:cubicBezTo>
                    <a:pt x="5262" y="298"/>
                    <a:pt x="4247" y="393"/>
                    <a:pt x="3068" y="511"/>
                  </a:cubicBezTo>
                  <a:cubicBezTo>
                    <a:pt x="2832" y="511"/>
                    <a:pt x="2572" y="534"/>
                    <a:pt x="2313" y="534"/>
                  </a:cubicBezTo>
                  <a:cubicBezTo>
                    <a:pt x="1534" y="558"/>
                    <a:pt x="661" y="605"/>
                    <a:pt x="118" y="912"/>
                  </a:cubicBezTo>
                  <a:cubicBezTo>
                    <a:pt x="71" y="983"/>
                    <a:pt x="0" y="1030"/>
                    <a:pt x="0" y="1124"/>
                  </a:cubicBezTo>
                  <a:cubicBezTo>
                    <a:pt x="0" y="1219"/>
                    <a:pt x="71" y="1313"/>
                    <a:pt x="118" y="1336"/>
                  </a:cubicBezTo>
                  <a:cubicBezTo>
                    <a:pt x="968" y="1856"/>
                    <a:pt x="2006" y="2257"/>
                    <a:pt x="2973" y="2634"/>
                  </a:cubicBezTo>
                  <a:cubicBezTo>
                    <a:pt x="3398" y="2776"/>
                    <a:pt x="3776" y="2965"/>
                    <a:pt x="4153" y="3106"/>
                  </a:cubicBezTo>
                  <a:cubicBezTo>
                    <a:pt x="5663" y="3720"/>
                    <a:pt x="6961" y="4262"/>
                    <a:pt x="8164" y="4734"/>
                  </a:cubicBezTo>
                  <a:cubicBezTo>
                    <a:pt x="11279" y="5914"/>
                    <a:pt x="14016" y="6787"/>
                    <a:pt x="16588" y="7448"/>
                  </a:cubicBezTo>
                  <a:cubicBezTo>
                    <a:pt x="16659" y="7448"/>
                    <a:pt x="16777" y="7471"/>
                    <a:pt x="16871" y="7495"/>
                  </a:cubicBezTo>
                  <a:cubicBezTo>
                    <a:pt x="20295" y="8319"/>
                    <a:pt x="23549" y="8728"/>
                    <a:pt x="26626" y="8728"/>
                  </a:cubicBezTo>
                  <a:cubicBezTo>
                    <a:pt x="29272" y="8728"/>
                    <a:pt x="31787" y="8425"/>
                    <a:pt x="34166" y="7825"/>
                  </a:cubicBezTo>
                  <a:cubicBezTo>
                    <a:pt x="34284" y="7802"/>
                    <a:pt x="34331" y="7707"/>
                    <a:pt x="34331" y="7589"/>
                  </a:cubicBezTo>
                  <a:cubicBezTo>
                    <a:pt x="34331" y="7471"/>
                    <a:pt x="34284" y="7377"/>
                    <a:pt x="34166" y="7353"/>
                  </a:cubicBezTo>
                  <a:cubicBezTo>
                    <a:pt x="31830" y="6811"/>
                    <a:pt x="29707" y="5584"/>
                    <a:pt x="27630" y="4404"/>
                  </a:cubicBezTo>
                  <a:cubicBezTo>
                    <a:pt x="26498" y="3743"/>
                    <a:pt x="25318" y="3035"/>
                    <a:pt x="24091" y="2493"/>
                  </a:cubicBezTo>
                  <a:cubicBezTo>
                    <a:pt x="20788" y="959"/>
                    <a:pt x="16777" y="133"/>
                    <a:pt x="12246" y="15"/>
                  </a:cubicBezTo>
                  <a:cubicBezTo>
                    <a:pt x="11870" y="6"/>
                    <a:pt x="11490" y="1"/>
                    <a:pt x="111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13"/>
            <p:cNvSpPr/>
            <p:nvPr/>
          </p:nvSpPr>
          <p:spPr>
            <a:xfrm>
              <a:off x="872390" y="3798263"/>
              <a:ext cx="1094702" cy="369116"/>
            </a:xfrm>
            <a:custGeom>
              <a:avLst/>
              <a:gdLst/>
              <a:ahLst/>
              <a:cxnLst/>
              <a:rect l="l" t="t" r="r" b="b"/>
              <a:pathLst>
                <a:path w="50118" h="16899" extrusionOk="0">
                  <a:moveTo>
                    <a:pt x="237" y="0"/>
                  </a:moveTo>
                  <a:cubicBezTo>
                    <a:pt x="119" y="0"/>
                    <a:pt x="1" y="118"/>
                    <a:pt x="1" y="236"/>
                  </a:cubicBezTo>
                  <a:cubicBezTo>
                    <a:pt x="1" y="354"/>
                    <a:pt x="119" y="472"/>
                    <a:pt x="237" y="472"/>
                  </a:cubicBezTo>
                  <a:cubicBezTo>
                    <a:pt x="4744" y="590"/>
                    <a:pt x="8920" y="2431"/>
                    <a:pt x="12082" y="3988"/>
                  </a:cubicBezTo>
                  <a:cubicBezTo>
                    <a:pt x="13379" y="4601"/>
                    <a:pt x="14677" y="5309"/>
                    <a:pt x="15928" y="5994"/>
                  </a:cubicBezTo>
                  <a:cubicBezTo>
                    <a:pt x="18311" y="7291"/>
                    <a:pt x="20765" y="8613"/>
                    <a:pt x="23313" y="9651"/>
                  </a:cubicBezTo>
                  <a:cubicBezTo>
                    <a:pt x="25625" y="10571"/>
                    <a:pt x="28032" y="11279"/>
                    <a:pt x="30368" y="11940"/>
                  </a:cubicBezTo>
                  <a:cubicBezTo>
                    <a:pt x="32562" y="12600"/>
                    <a:pt x="34828" y="13237"/>
                    <a:pt x="36975" y="14110"/>
                  </a:cubicBezTo>
                  <a:cubicBezTo>
                    <a:pt x="37588" y="14346"/>
                    <a:pt x="38225" y="14606"/>
                    <a:pt x="38815" y="14842"/>
                  </a:cubicBezTo>
                  <a:cubicBezTo>
                    <a:pt x="40254" y="15432"/>
                    <a:pt x="41717" y="16045"/>
                    <a:pt x="43251" y="16470"/>
                  </a:cubicBezTo>
                  <a:cubicBezTo>
                    <a:pt x="43345" y="16493"/>
                    <a:pt x="43416" y="16493"/>
                    <a:pt x="43487" y="16517"/>
                  </a:cubicBezTo>
                  <a:cubicBezTo>
                    <a:pt x="44336" y="16732"/>
                    <a:pt x="45348" y="16898"/>
                    <a:pt x="46417" y="16898"/>
                  </a:cubicBezTo>
                  <a:cubicBezTo>
                    <a:pt x="47575" y="16898"/>
                    <a:pt x="48799" y="16703"/>
                    <a:pt x="49952" y="16163"/>
                  </a:cubicBezTo>
                  <a:cubicBezTo>
                    <a:pt x="50070" y="16116"/>
                    <a:pt x="50117" y="15974"/>
                    <a:pt x="50070" y="15856"/>
                  </a:cubicBezTo>
                  <a:cubicBezTo>
                    <a:pt x="50036" y="15771"/>
                    <a:pt x="49940" y="15710"/>
                    <a:pt x="49844" y="15710"/>
                  </a:cubicBezTo>
                  <a:cubicBezTo>
                    <a:pt x="49808" y="15710"/>
                    <a:pt x="49772" y="15719"/>
                    <a:pt x="49740" y="15738"/>
                  </a:cubicBezTo>
                  <a:cubicBezTo>
                    <a:pt x="48654" y="16246"/>
                    <a:pt x="47492" y="16429"/>
                    <a:pt x="46386" y="16429"/>
                  </a:cubicBezTo>
                  <a:cubicBezTo>
                    <a:pt x="45280" y="16429"/>
                    <a:pt x="44230" y="16246"/>
                    <a:pt x="43369" y="16022"/>
                  </a:cubicBezTo>
                  <a:cubicBezTo>
                    <a:pt x="41883" y="15644"/>
                    <a:pt x="40396" y="15031"/>
                    <a:pt x="38980" y="14441"/>
                  </a:cubicBezTo>
                  <a:cubicBezTo>
                    <a:pt x="38390" y="14205"/>
                    <a:pt x="37777" y="13922"/>
                    <a:pt x="37163" y="13686"/>
                  </a:cubicBezTo>
                  <a:cubicBezTo>
                    <a:pt x="34969" y="12836"/>
                    <a:pt x="32704" y="12199"/>
                    <a:pt x="30486" y="11538"/>
                  </a:cubicBezTo>
                  <a:cubicBezTo>
                    <a:pt x="28150" y="10854"/>
                    <a:pt x="25767" y="10146"/>
                    <a:pt x="23502" y="9250"/>
                  </a:cubicBezTo>
                  <a:cubicBezTo>
                    <a:pt x="20954" y="8211"/>
                    <a:pt x="18523" y="6890"/>
                    <a:pt x="16164" y="5616"/>
                  </a:cubicBezTo>
                  <a:cubicBezTo>
                    <a:pt x="14890" y="4932"/>
                    <a:pt x="13592" y="4224"/>
                    <a:pt x="12294" y="3587"/>
                  </a:cubicBezTo>
                  <a:cubicBezTo>
                    <a:pt x="9085" y="1982"/>
                    <a:pt x="4838" y="118"/>
                    <a:pt x="2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13"/>
            <p:cNvSpPr/>
            <p:nvPr/>
          </p:nvSpPr>
          <p:spPr>
            <a:xfrm>
              <a:off x="1027538" y="3650149"/>
              <a:ext cx="798846" cy="166178"/>
            </a:xfrm>
            <a:custGeom>
              <a:avLst/>
              <a:gdLst/>
              <a:ahLst/>
              <a:cxnLst/>
              <a:rect l="l" t="t" r="r" b="b"/>
              <a:pathLst>
                <a:path w="36573" h="7608" extrusionOk="0">
                  <a:moveTo>
                    <a:pt x="22071" y="1"/>
                  </a:moveTo>
                  <a:cubicBezTo>
                    <a:pt x="20503" y="1"/>
                    <a:pt x="18857" y="130"/>
                    <a:pt x="17130" y="387"/>
                  </a:cubicBezTo>
                  <a:cubicBezTo>
                    <a:pt x="10995" y="1331"/>
                    <a:pt x="5073" y="3785"/>
                    <a:pt x="47" y="7466"/>
                  </a:cubicBezTo>
                  <a:cubicBezTo>
                    <a:pt x="0" y="7489"/>
                    <a:pt x="0" y="7560"/>
                    <a:pt x="24" y="7584"/>
                  </a:cubicBezTo>
                  <a:cubicBezTo>
                    <a:pt x="47" y="7607"/>
                    <a:pt x="47" y="7607"/>
                    <a:pt x="71" y="7607"/>
                  </a:cubicBezTo>
                  <a:cubicBezTo>
                    <a:pt x="118" y="7607"/>
                    <a:pt x="142" y="7607"/>
                    <a:pt x="142" y="7584"/>
                  </a:cubicBezTo>
                  <a:cubicBezTo>
                    <a:pt x="5167" y="3926"/>
                    <a:pt x="11019" y="1472"/>
                    <a:pt x="17154" y="529"/>
                  </a:cubicBezTo>
                  <a:cubicBezTo>
                    <a:pt x="18850" y="275"/>
                    <a:pt x="20474" y="145"/>
                    <a:pt x="22018" y="145"/>
                  </a:cubicBezTo>
                  <a:cubicBezTo>
                    <a:pt x="23631" y="145"/>
                    <a:pt x="25158" y="286"/>
                    <a:pt x="26592" y="576"/>
                  </a:cubicBezTo>
                  <a:cubicBezTo>
                    <a:pt x="29754" y="1189"/>
                    <a:pt x="32939" y="2534"/>
                    <a:pt x="36431" y="4752"/>
                  </a:cubicBezTo>
                  <a:cubicBezTo>
                    <a:pt x="36445" y="4759"/>
                    <a:pt x="36457" y="4762"/>
                    <a:pt x="36468" y="4762"/>
                  </a:cubicBezTo>
                  <a:cubicBezTo>
                    <a:pt x="36494" y="4762"/>
                    <a:pt x="36516" y="4745"/>
                    <a:pt x="36549" y="4729"/>
                  </a:cubicBezTo>
                  <a:cubicBezTo>
                    <a:pt x="36573" y="4658"/>
                    <a:pt x="36549" y="4634"/>
                    <a:pt x="36502" y="4611"/>
                  </a:cubicBezTo>
                  <a:cubicBezTo>
                    <a:pt x="33010" y="2416"/>
                    <a:pt x="29777" y="1048"/>
                    <a:pt x="26639" y="411"/>
                  </a:cubicBezTo>
                  <a:cubicBezTo>
                    <a:pt x="25196" y="136"/>
                    <a:pt x="23674" y="1"/>
                    <a:pt x="220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13"/>
            <p:cNvSpPr/>
            <p:nvPr/>
          </p:nvSpPr>
          <p:spPr>
            <a:xfrm>
              <a:off x="1034746" y="3848894"/>
              <a:ext cx="283472" cy="565262"/>
            </a:xfrm>
            <a:custGeom>
              <a:avLst/>
              <a:gdLst/>
              <a:ahLst/>
              <a:cxnLst/>
              <a:rect l="l" t="t" r="r" b="b"/>
              <a:pathLst>
                <a:path w="12978" h="25879" extrusionOk="0">
                  <a:moveTo>
                    <a:pt x="307" y="349"/>
                  </a:moveTo>
                  <a:lnTo>
                    <a:pt x="307" y="349"/>
                  </a:lnTo>
                  <a:cubicBezTo>
                    <a:pt x="3705" y="2732"/>
                    <a:pt x="6135" y="6578"/>
                    <a:pt x="6772" y="10660"/>
                  </a:cubicBezTo>
                  <a:cubicBezTo>
                    <a:pt x="6890" y="11320"/>
                    <a:pt x="6937" y="11981"/>
                    <a:pt x="7008" y="12665"/>
                  </a:cubicBezTo>
                  <a:cubicBezTo>
                    <a:pt x="7150" y="14199"/>
                    <a:pt x="7291" y="15756"/>
                    <a:pt x="7952" y="17172"/>
                  </a:cubicBezTo>
                  <a:cubicBezTo>
                    <a:pt x="8471" y="18305"/>
                    <a:pt x="9273" y="19272"/>
                    <a:pt x="10076" y="20216"/>
                  </a:cubicBezTo>
                  <a:cubicBezTo>
                    <a:pt x="10359" y="20546"/>
                    <a:pt x="10665" y="20900"/>
                    <a:pt x="10925" y="21254"/>
                  </a:cubicBezTo>
                  <a:cubicBezTo>
                    <a:pt x="12081" y="22693"/>
                    <a:pt x="12647" y="24015"/>
                    <a:pt x="12695" y="25242"/>
                  </a:cubicBezTo>
                  <a:cubicBezTo>
                    <a:pt x="12058" y="23236"/>
                    <a:pt x="10288" y="21655"/>
                    <a:pt x="8636" y="20357"/>
                  </a:cubicBezTo>
                  <a:lnTo>
                    <a:pt x="8306" y="20098"/>
                  </a:lnTo>
                  <a:cubicBezTo>
                    <a:pt x="6607" y="18753"/>
                    <a:pt x="4837" y="17361"/>
                    <a:pt x="4035" y="15379"/>
                  </a:cubicBezTo>
                  <a:cubicBezTo>
                    <a:pt x="3540" y="14199"/>
                    <a:pt x="3445" y="12878"/>
                    <a:pt x="3351" y="11580"/>
                  </a:cubicBezTo>
                  <a:lnTo>
                    <a:pt x="3257" y="10613"/>
                  </a:lnTo>
                  <a:cubicBezTo>
                    <a:pt x="2950" y="6885"/>
                    <a:pt x="1888" y="3180"/>
                    <a:pt x="307" y="349"/>
                  </a:cubicBezTo>
                  <a:close/>
                  <a:moveTo>
                    <a:pt x="62" y="1"/>
                  </a:moveTo>
                  <a:cubicBezTo>
                    <a:pt x="48" y="1"/>
                    <a:pt x="36" y="6"/>
                    <a:pt x="24" y="18"/>
                  </a:cubicBezTo>
                  <a:cubicBezTo>
                    <a:pt x="24" y="42"/>
                    <a:pt x="0" y="65"/>
                    <a:pt x="24" y="113"/>
                  </a:cubicBezTo>
                  <a:cubicBezTo>
                    <a:pt x="1652" y="2968"/>
                    <a:pt x="2761" y="6767"/>
                    <a:pt x="3115" y="10613"/>
                  </a:cubicBezTo>
                  <a:lnTo>
                    <a:pt x="3209" y="11580"/>
                  </a:lnTo>
                  <a:cubicBezTo>
                    <a:pt x="3304" y="12878"/>
                    <a:pt x="3375" y="14223"/>
                    <a:pt x="3894" y="15450"/>
                  </a:cubicBezTo>
                  <a:cubicBezTo>
                    <a:pt x="4672" y="17455"/>
                    <a:pt x="6489" y="18871"/>
                    <a:pt x="8188" y="20216"/>
                  </a:cubicBezTo>
                  <a:lnTo>
                    <a:pt x="8518" y="20475"/>
                  </a:lnTo>
                  <a:cubicBezTo>
                    <a:pt x="10288" y="21915"/>
                    <a:pt x="12223" y="23590"/>
                    <a:pt x="12671" y="25832"/>
                  </a:cubicBezTo>
                  <a:cubicBezTo>
                    <a:pt x="12671" y="25855"/>
                    <a:pt x="12695" y="25879"/>
                    <a:pt x="12742" y="25879"/>
                  </a:cubicBezTo>
                  <a:cubicBezTo>
                    <a:pt x="12789" y="25879"/>
                    <a:pt x="12813" y="25855"/>
                    <a:pt x="12813" y="25832"/>
                  </a:cubicBezTo>
                  <a:cubicBezTo>
                    <a:pt x="12978" y="24416"/>
                    <a:pt x="12388" y="22906"/>
                    <a:pt x="11043" y="21207"/>
                  </a:cubicBezTo>
                  <a:cubicBezTo>
                    <a:pt x="10760" y="20829"/>
                    <a:pt x="10500" y="20499"/>
                    <a:pt x="10194" y="20169"/>
                  </a:cubicBezTo>
                  <a:cubicBezTo>
                    <a:pt x="9439" y="19225"/>
                    <a:pt x="8613" y="18281"/>
                    <a:pt x="8094" y="17148"/>
                  </a:cubicBezTo>
                  <a:cubicBezTo>
                    <a:pt x="7457" y="15756"/>
                    <a:pt x="7315" y="14199"/>
                    <a:pt x="7150" y="12689"/>
                  </a:cubicBezTo>
                  <a:cubicBezTo>
                    <a:pt x="7103" y="12028"/>
                    <a:pt x="7032" y="11344"/>
                    <a:pt x="6914" y="10660"/>
                  </a:cubicBezTo>
                  <a:cubicBezTo>
                    <a:pt x="6253" y="6389"/>
                    <a:pt x="3681" y="2401"/>
                    <a:pt x="118" y="18"/>
                  </a:cubicBezTo>
                  <a:cubicBezTo>
                    <a:pt x="95" y="6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13"/>
            <p:cNvSpPr/>
            <p:nvPr/>
          </p:nvSpPr>
          <p:spPr>
            <a:xfrm>
              <a:off x="1025987" y="3684333"/>
              <a:ext cx="784932" cy="132060"/>
            </a:xfrm>
            <a:custGeom>
              <a:avLst/>
              <a:gdLst/>
              <a:ahLst/>
              <a:cxnLst/>
              <a:rect l="l" t="t" r="r" b="b"/>
              <a:pathLst>
                <a:path w="35936" h="6046" extrusionOk="0">
                  <a:moveTo>
                    <a:pt x="24269" y="0"/>
                  </a:moveTo>
                  <a:cubicBezTo>
                    <a:pt x="21941" y="0"/>
                    <a:pt x="19618" y="343"/>
                    <a:pt x="17414" y="1040"/>
                  </a:cubicBezTo>
                  <a:cubicBezTo>
                    <a:pt x="15668" y="1606"/>
                    <a:pt x="13992" y="2338"/>
                    <a:pt x="12364" y="3069"/>
                  </a:cubicBezTo>
                  <a:cubicBezTo>
                    <a:pt x="11279" y="3565"/>
                    <a:pt x="10123" y="4084"/>
                    <a:pt x="8967" y="4508"/>
                  </a:cubicBezTo>
                  <a:cubicBezTo>
                    <a:pt x="6574" y="5436"/>
                    <a:pt x="4450" y="5893"/>
                    <a:pt x="2542" y="5893"/>
                  </a:cubicBezTo>
                  <a:cubicBezTo>
                    <a:pt x="1684" y="5893"/>
                    <a:pt x="870" y="5800"/>
                    <a:pt x="95" y="5617"/>
                  </a:cubicBezTo>
                  <a:cubicBezTo>
                    <a:pt x="71" y="5617"/>
                    <a:pt x="0" y="5641"/>
                    <a:pt x="0" y="5665"/>
                  </a:cubicBezTo>
                  <a:cubicBezTo>
                    <a:pt x="0" y="5688"/>
                    <a:pt x="47" y="5759"/>
                    <a:pt x="71" y="5759"/>
                  </a:cubicBezTo>
                  <a:cubicBezTo>
                    <a:pt x="858" y="5950"/>
                    <a:pt x="1687" y="6045"/>
                    <a:pt x="2560" y="6045"/>
                  </a:cubicBezTo>
                  <a:cubicBezTo>
                    <a:pt x="4488" y="6045"/>
                    <a:pt x="6634" y="5583"/>
                    <a:pt x="9037" y="4674"/>
                  </a:cubicBezTo>
                  <a:cubicBezTo>
                    <a:pt x="10170" y="4225"/>
                    <a:pt x="11326" y="3730"/>
                    <a:pt x="12411" y="3211"/>
                  </a:cubicBezTo>
                  <a:cubicBezTo>
                    <a:pt x="14040" y="2479"/>
                    <a:pt x="15715" y="1724"/>
                    <a:pt x="17437" y="1182"/>
                  </a:cubicBezTo>
                  <a:cubicBezTo>
                    <a:pt x="19634" y="492"/>
                    <a:pt x="21945" y="152"/>
                    <a:pt x="24258" y="152"/>
                  </a:cubicBezTo>
                  <a:cubicBezTo>
                    <a:pt x="28280" y="152"/>
                    <a:pt x="32311" y="1180"/>
                    <a:pt x="35771" y="3187"/>
                  </a:cubicBezTo>
                  <a:cubicBezTo>
                    <a:pt x="35792" y="3194"/>
                    <a:pt x="35808" y="3197"/>
                    <a:pt x="35822" y="3197"/>
                  </a:cubicBezTo>
                  <a:cubicBezTo>
                    <a:pt x="35855" y="3197"/>
                    <a:pt x="35872" y="3180"/>
                    <a:pt x="35889" y="3164"/>
                  </a:cubicBezTo>
                  <a:cubicBezTo>
                    <a:pt x="35936" y="3093"/>
                    <a:pt x="35889" y="3069"/>
                    <a:pt x="35865" y="3046"/>
                  </a:cubicBezTo>
                  <a:cubicBezTo>
                    <a:pt x="32388" y="1037"/>
                    <a:pt x="28322" y="0"/>
                    <a:pt x="24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13"/>
            <p:cNvSpPr/>
            <p:nvPr/>
          </p:nvSpPr>
          <p:spPr>
            <a:xfrm>
              <a:off x="1282134" y="3783061"/>
              <a:ext cx="645795" cy="176946"/>
            </a:xfrm>
            <a:custGeom>
              <a:avLst/>
              <a:gdLst/>
              <a:ahLst/>
              <a:cxnLst/>
              <a:rect l="l" t="t" r="r" b="b"/>
              <a:pathLst>
                <a:path w="29566" h="8101" extrusionOk="0">
                  <a:moveTo>
                    <a:pt x="29482" y="0"/>
                  </a:moveTo>
                  <a:cubicBezTo>
                    <a:pt x="29459" y="0"/>
                    <a:pt x="29435" y="12"/>
                    <a:pt x="29424" y="36"/>
                  </a:cubicBezTo>
                  <a:cubicBezTo>
                    <a:pt x="26356" y="2560"/>
                    <a:pt x="22958" y="4637"/>
                    <a:pt x="19301" y="6194"/>
                  </a:cubicBezTo>
                  <a:cubicBezTo>
                    <a:pt x="17225" y="7067"/>
                    <a:pt x="15502" y="7610"/>
                    <a:pt x="13921" y="7822"/>
                  </a:cubicBezTo>
                  <a:cubicBezTo>
                    <a:pt x="13215" y="7911"/>
                    <a:pt x="12503" y="7949"/>
                    <a:pt x="11789" y="7949"/>
                  </a:cubicBezTo>
                  <a:cubicBezTo>
                    <a:pt x="10047" y="7949"/>
                    <a:pt x="8297" y="7726"/>
                    <a:pt x="6607" y="7492"/>
                  </a:cubicBezTo>
                  <a:cubicBezTo>
                    <a:pt x="4815" y="7278"/>
                    <a:pt x="3008" y="7031"/>
                    <a:pt x="1198" y="7031"/>
                  </a:cubicBezTo>
                  <a:cubicBezTo>
                    <a:pt x="814" y="7031"/>
                    <a:pt x="431" y="7042"/>
                    <a:pt x="47" y="7067"/>
                  </a:cubicBezTo>
                  <a:cubicBezTo>
                    <a:pt x="24" y="7067"/>
                    <a:pt x="0" y="7138"/>
                    <a:pt x="0" y="7161"/>
                  </a:cubicBezTo>
                  <a:cubicBezTo>
                    <a:pt x="0" y="7185"/>
                    <a:pt x="24" y="7232"/>
                    <a:pt x="47" y="7232"/>
                  </a:cubicBezTo>
                  <a:cubicBezTo>
                    <a:pt x="538" y="7190"/>
                    <a:pt x="1029" y="7171"/>
                    <a:pt x="1521" y="7171"/>
                  </a:cubicBezTo>
                  <a:cubicBezTo>
                    <a:pt x="3224" y="7171"/>
                    <a:pt x="4927" y="7395"/>
                    <a:pt x="6630" y="7633"/>
                  </a:cubicBezTo>
                  <a:cubicBezTo>
                    <a:pt x="8316" y="7867"/>
                    <a:pt x="10060" y="8101"/>
                    <a:pt x="11804" y="8101"/>
                  </a:cubicBezTo>
                  <a:cubicBezTo>
                    <a:pt x="12527" y="8101"/>
                    <a:pt x="13250" y="8060"/>
                    <a:pt x="13969" y="7964"/>
                  </a:cubicBezTo>
                  <a:cubicBezTo>
                    <a:pt x="15597" y="7751"/>
                    <a:pt x="17296" y="7232"/>
                    <a:pt x="19396" y="6336"/>
                  </a:cubicBezTo>
                  <a:cubicBezTo>
                    <a:pt x="23053" y="4778"/>
                    <a:pt x="26474" y="2678"/>
                    <a:pt x="29541" y="154"/>
                  </a:cubicBezTo>
                  <a:cubicBezTo>
                    <a:pt x="29565" y="106"/>
                    <a:pt x="29565" y="59"/>
                    <a:pt x="29541" y="36"/>
                  </a:cubicBezTo>
                  <a:cubicBezTo>
                    <a:pt x="29530" y="12"/>
                    <a:pt x="29506" y="0"/>
                    <a:pt x="29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13"/>
            <p:cNvSpPr/>
            <p:nvPr/>
          </p:nvSpPr>
          <p:spPr>
            <a:xfrm>
              <a:off x="1264092" y="3777447"/>
              <a:ext cx="650426" cy="161525"/>
            </a:xfrm>
            <a:custGeom>
              <a:avLst/>
              <a:gdLst/>
              <a:ahLst/>
              <a:cxnLst/>
              <a:rect l="l" t="t" r="r" b="b"/>
              <a:pathLst>
                <a:path w="29778" h="7395" extrusionOk="0">
                  <a:moveTo>
                    <a:pt x="29663" y="0"/>
                  </a:moveTo>
                  <a:cubicBezTo>
                    <a:pt x="29652" y="0"/>
                    <a:pt x="29642" y="3"/>
                    <a:pt x="29636" y="10"/>
                  </a:cubicBezTo>
                  <a:cubicBezTo>
                    <a:pt x="29329" y="198"/>
                    <a:pt x="29023" y="434"/>
                    <a:pt x="28692" y="647"/>
                  </a:cubicBezTo>
                  <a:cubicBezTo>
                    <a:pt x="26805" y="1897"/>
                    <a:pt x="24445" y="3502"/>
                    <a:pt x="22345" y="3832"/>
                  </a:cubicBezTo>
                  <a:cubicBezTo>
                    <a:pt x="20599" y="4092"/>
                    <a:pt x="18806" y="4209"/>
                    <a:pt x="17060" y="4327"/>
                  </a:cubicBezTo>
                  <a:cubicBezTo>
                    <a:pt x="16352" y="4351"/>
                    <a:pt x="15620" y="4422"/>
                    <a:pt x="14889" y="4469"/>
                  </a:cubicBezTo>
                  <a:cubicBezTo>
                    <a:pt x="9863" y="4894"/>
                    <a:pt x="4885" y="5838"/>
                    <a:pt x="48" y="7253"/>
                  </a:cubicBezTo>
                  <a:cubicBezTo>
                    <a:pt x="0" y="7253"/>
                    <a:pt x="0" y="7300"/>
                    <a:pt x="0" y="7324"/>
                  </a:cubicBezTo>
                  <a:cubicBezTo>
                    <a:pt x="0" y="7371"/>
                    <a:pt x="24" y="7395"/>
                    <a:pt x="48" y="7395"/>
                  </a:cubicBezTo>
                  <a:lnTo>
                    <a:pt x="71" y="7395"/>
                  </a:lnTo>
                  <a:cubicBezTo>
                    <a:pt x="4885" y="5979"/>
                    <a:pt x="9863" y="5059"/>
                    <a:pt x="14889" y="4658"/>
                  </a:cubicBezTo>
                  <a:cubicBezTo>
                    <a:pt x="15620" y="4587"/>
                    <a:pt x="16352" y="4563"/>
                    <a:pt x="17060" y="4493"/>
                  </a:cubicBezTo>
                  <a:cubicBezTo>
                    <a:pt x="18806" y="4375"/>
                    <a:pt x="20599" y="4257"/>
                    <a:pt x="22369" y="3997"/>
                  </a:cubicBezTo>
                  <a:cubicBezTo>
                    <a:pt x="24492" y="3643"/>
                    <a:pt x="26852" y="2062"/>
                    <a:pt x="28787" y="788"/>
                  </a:cubicBezTo>
                  <a:cubicBezTo>
                    <a:pt x="29093" y="576"/>
                    <a:pt x="29424" y="363"/>
                    <a:pt x="29730" y="175"/>
                  </a:cubicBezTo>
                  <a:cubicBezTo>
                    <a:pt x="29754" y="127"/>
                    <a:pt x="29778" y="80"/>
                    <a:pt x="29754" y="57"/>
                  </a:cubicBezTo>
                  <a:cubicBezTo>
                    <a:pt x="29737" y="22"/>
                    <a:pt x="29694" y="0"/>
                    <a:pt x="296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13"/>
            <p:cNvSpPr/>
            <p:nvPr/>
          </p:nvSpPr>
          <p:spPr>
            <a:xfrm>
              <a:off x="1725362" y="3714257"/>
              <a:ext cx="467976" cy="411054"/>
            </a:xfrm>
            <a:custGeom>
              <a:avLst/>
              <a:gdLst/>
              <a:ahLst/>
              <a:cxnLst/>
              <a:rect l="l" t="t" r="r" b="b"/>
              <a:pathLst>
                <a:path w="21425" h="18819" extrusionOk="0">
                  <a:moveTo>
                    <a:pt x="21377" y="0"/>
                  </a:moveTo>
                  <a:cubicBezTo>
                    <a:pt x="21354" y="0"/>
                    <a:pt x="21307" y="0"/>
                    <a:pt x="21283" y="24"/>
                  </a:cubicBezTo>
                  <a:cubicBezTo>
                    <a:pt x="18711" y="3917"/>
                    <a:pt x="15833" y="7952"/>
                    <a:pt x="12411" y="11326"/>
                  </a:cubicBezTo>
                  <a:cubicBezTo>
                    <a:pt x="9745" y="13945"/>
                    <a:pt x="5427" y="17225"/>
                    <a:pt x="47" y="18051"/>
                  </a:cubicBezTo>
                  <a:cubicBezTo>
                    <a:pt x="24" y="18051"/>
                    <a:pt x="0" y="18098"/>
                    <a:pt x="0" y="18121"/>
                  </a:cubicBezTo>
                  <a:cubicBezTo>
                    <a:pt x="0" y="18169"/>
                    <a:pt x="47" y="18192"/>
                    <a:pt x="71" y="18192"/>
                  </a:cubicBezTo>
                  <a:cubicBezTo>
                    <a:pt x="5498" y="17366"/>
                    <a:pt x="9839" y="14063"/>
                    <a:pt x="12529" y="11444"/>
                  </a:cubicBezTo>
                  <a:cubicBezTo>
                    <a:pt x="15833" y="8164"/>
                    <a:pt x="18640" y="4271"/>
                    <a:pt x="21142" y="519"/>
                  </a:cubicBezTo>
                  <a:lnTo>
                    <a:pt x="21142" y="519"/>
                  </a:lnTo>
                  <a:cubicBezTo>
                    <a:pt x="19372" y="6607"/>
                    <a:pt x="15361" y="12034"/>
                    <a:pt x="10075" y="15526"/>
                  </a:cubicBezTo>
                  <a:cubicBezTo>
                    <a:pt x="6967" y="17591"/>
                    <a:pt x="3942" y="18653"/>
                    <a:pt x="1059" y="18653"/>
                  </a:cubicBezTo>
                  <a:cubicBezTo>
                    <a:pt x="879" y="18653"/>
                    <a:pt x="699" y="18649"/>
                    <a:pt x="519" y="18641"/>
                  </a:cubicBezTo>
                  <a:cubicBezTo>
                    <a:pt x="472" y="18641"/>
                    <a:pt x="425" y="18688"/>
                    <a:pt x="425" y="18711"/>
                  </a:cubicBezTo>
                  <a:cubicBezTo>
                    <a:pt x="425" y="18782"/>
                    <a:pt x="472" y="18806"/>
                    <a:pt x="496" y="18806"/>
                  </a:cubicBezTo>
                  <a:cubicBezTo>
                    <a:pt x="684" y="18814"/>
                    <a:pt x="874" y="18819"/>
                    <a:pt x="1063" y="18819"/>
                  </a:cubicBezTo>
                  <a:cubicBezTo>
                    <a:pt x="3984" y="18819"/>
                    <a:pt x="7044" y="17793"/>
                    <a:pt x="10146" y="15644"/>
                  </a:cubicBezTo>
                  <a:cubicBezTo>
                    <a:pt x="15573" y="12057"/>
                    <a:pt x="19702" y="6371"/>
                    <a:pt x="21401" y="71"/>
                  </a:cubicBezTo>
                  <a:cubicBezTo>
                    <a:pt x="21425" y="47"/>
                    <a:pt x="21401" y="24"/>
                    <a:pt x="21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13"/>
            <p:cNvSpPr/>
            <p:nvPr/>
          </p:nvSpPr>
          <p:spPr>
            <a:xfrm>
              <a:off x="1336762" y="4004675"/>
              <a:ext cx="531384" cy="586777"/>
            </a:xfrm>
            <a:custGeom>
              <a:avLst/>
              <a:gdLst/>
              <a:ahLst/>
              <a:cxnLst/>
              <a:rect l="l" t="t" r="r" b="b"/>
              <a:pathLst>
                <a:path w="24328" h="26864" extrusionOk="0">
                  <a:moveTo>
                    <a:pt x="83" y="0"/>
                  </a:moveTo>
                  <a:cubicBezTo>
                    <a:pt x="59" y="0"/>
                    <a:pt x="36" y="12"/>
                    <a:pt x="24" y="36"/>
                  </a:cubicBezTo>
                  <a:cubicBezTo>
                    <a:pt x="0" y="59"/>
                    <a:pt x="0" y="106"/>
                    <a:pt x="24" y="130"/>
                  </a:cubicBezTo>
                  <a:cubicBezTo>
                    <a:pt x="1463" y="1310"/>
                    <a:pt x="2454" y="3174"/>
                    <a:pt x="3233" y="4849"/>
                  </a:cubicBezTo>
                  <a:cubicBezTo>
                    <a:pt x="4011" y="6477"/>
                    <a:pt x="4814" y="8152"/>
                    <a:pt x="6159" y="9379"/>
                  </a:cubicBezTo>
                  <a:cubicBezTo>
                    <a:pt x="7527" y="10583"/>
                    <a:pt x="9320" y="11173"/>
                    <a:pt x="11019" y="11739"/>
                  </a:cubicBezTo>
                  <a:cubicBezTo>
                    <a:pt x="11680" y="11928"/>
                    <a:pt x="12317" y="12140"/>
                    <a:pt x="12954" y="12376"/>
                  </a:cubicBezTo>
                  <a:cubicBezTo>
                    <a:pt x="18900" y="14688"/>
                    <a:pt x="23383" y="20469"/>
                    <a:pt x="24162" y="26816"/>
                  </a:cubicBezTo>
                  <a:cubicBezTo>
                    <a:pt x="24162" y="26840"/>
                    <a:pt x="24185" y="26864"/>
                    <a:pt x="24209" y="26864"/>
                  </a:cubicBezTo>
                  <a:cubicBezTo>
                    <a:pt x="24280" y="26840"/>
                    <a:pt x="24303" y="26816"/>
                    <a:pt x="24327" y="26816"/>
                  </a:cubicBezTo>
                  <a:cubicBezTo>
                    <a:pt x="23596" y="20446"/>
                    <a:pt x="19018" y="14570"/>
                    <a:pt x="13025" y="12258"/>
                  </a:cubicBezTo>
                  <a:cubicBezTo>
                    <a:pt x="12411" y="12022"/>
                    <a:pt x="11774" y="11833"/>
                    <a:pt x="11114" y="11621"/>
                  </a:cubicBezTo>
                  <a:cubicBezTo>
                    <a:pt x="9415" y="11055"/>
                    <a:pt x="7645" y="10465"/>
                    <a:pt x="6277" y="9285"/>
                  </a:cubicBezTo>
                  <a:cubicBezTo>
                    <a:pt x="4955" y="8105"/>
                    <a:pt x="4153" y="6430"/>
                    <a:pt x="3398" y="4802"/>
                  </a:cubicBezTo>
                  <a:cubicBezTo>
                    <a:pt x="2596" y="3079"/>
                    <a:pt x="1581" y="1239"/>
                    <a:pt x="142" y="36"/>
                  </a:cubicBezTo>
                  <a:cubicBezTo>
                    <a:pt x="130" y="12"/>
                    <a:pt x="106" y="0"/>
                    <a:pt x="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13"/>
            <p:cNvSpPr/>
            <p:nvPr/>
          </p:nvSpPr>
          <p:spPr>
            <a:xfrm>
              <a:off x="1344997" y="4044931"/>
              <a:ext cx="515920" cy="558382"/>
            </a:xfrm>
            <a:custGeom>
              <a:avLst/>
              <a:gdLst/>
              <a:ahLst/>
              <a:cxnLst/>
              <a:rect l="l" t="t" r="r" b="b"/>
              <a:pathLst>
                <a:path w="23620" h="25564" extrusionOk="0">
                  <a:moveTo>
                    <a:pt x="120" y="1"/>
                  </a:moveTo>
                  <a:cubicBezTo>
                    <a:pt x="110" y="1"/>
                    <a:pt x="101" y="4"/>
                    <a:pt x="95" y="9"/>
                  </a:cubicBezTo>
                  <a:cubicBezTo>
                    <a:pt x="24" y="9"/>
                    <a:pt x="1" y="80"/>
                    <a:pt x="24" y="104"/>
                  </a:cubicBezTo>
                  <a:cubicBezTo>
                    <a:pt x="2124" y="5413"/>
                    <a:pt x="6183" y="10014"/>
                    <a:pt x="11185" y="12751"/>
                  </a:cubicBezTo>
                  <a:cubicBezTo>
                    <a:pt x="11893" y="13128"/>
                    <a:pt x="12648" y="13530"/>
                    <a:pt x="13379" y="13884"/>
                  </a:cubicBezTo>
                  <a:cubicBezTo>
                    <a:pt x="14559" y="14426"/>
                    <a:pt x="15786" y="15016"/>
                    <a:pt x="16871" y="15724"/>
                  </a:cubicBezTo>
                  <a:cubicBezTo>
                    <a:pt x="20269" y="17966"/>
                    <a:pt x="22676" y="21505"/>
                    <a:pt x="23502" y="25469"/>
                  </a:cubicBezTo>
                  <a:cubicBezTo>
                    <a:pt x="23502" y="25492"/>
                    <a:pt x="23549" y="25516"/>
                    <a:pt x="23572" y="25516"/>
                  </a:cubicBezTo>
                  <a:lnTo>
                    <a:pt x="23572" y="25563"/>
                  </a:lnTo>
                  <a:cubicBezTo>
                    <a:pt x="23596" y="25563"/>
                    <a:pt x="23620" y="25492"/>
                    <a:pt x="23620" y="25469"/>
                  </a:cubicBezTo>
                  <a:cubicBezTo>
                    <a:pt x="22794" y="21458"/>
                    <a:pt x="20340" y="17895"/>
                    <a:pt x="16919" y="15653"/>
                  </a:cubicBezTo>
                  <a:cubicBezTo>
                    <a:pt x="15833" y="14898"/>
                    <a:pt x="14630" y="14308"/>
                    <a:pt x="13450" y="13766"/>
                  </a:cubicBezTo>
                  <a:cubicBezTo>
                    <a:pt x="12719" y="13412"/>
                    <a:pt x="11964" y="13011"/>
                    <a:pt x="11232" y="12633"/>
                  </a:cubicBezTo>
                  <a:cubicBezTo>
                    <a:pt x="6277" y="9920"/>
                    <a:pt x="2242" y="5342"/>
                    <a:pt x="190" y="80"/>
                  </a:cubicBezTo>
                  <a:cubicBezTo>
                    <a:pt x="190" y="27"/>
                    <a:pt x="150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13"/>
            <p:cNvSpPr/>
            <p:nvPr/>
          </p:nvSpPr>
          <p:spPr>
            <a:xfrm>
              <a:off x="1772258" y="4137892"/>
              <a:ext cx="548902" cy="456355"/>
            </a:xfrm>
            <a:custGeom>
              <a:avLst/>
              <a:gdLst/>
              <a:ahLst/>
              <a:cxnLst/>
              <a:rect l="l" t="t" r="r" b="b"/>
              <a:pathLst>
                <a:path w="25130" h="20893" extrusionOk="0">
                  <a:moveTo>
                    <a:pt x="118" y="1"/>
                  </a:moveTo>
                  <a:cubicBezTo>
                    <a:pt x="47" y="1"/>
                    <a:pt x="0" y="1"/>
                    <a:pt x="0" y="71"/>
                  </a:cubicBezTo>
                  <a:cubicBezTo>
                    <a:pt x="0" y="95"/>
                    <a:pt x="24" y="142"/>
                    <a:pt x="47" y="142"/>
                  </a:cubicBezTo>
                  <a:lnTo>
                    <a:pt x="71" y="142"/>
                  </a:lnTo>
                  <a:cubicBezTo>
                    <a:pt x="1699" y="567"/>
                    <a:pt x="3020" y="1700"/>
                    <a:pt x="4200" y="2738"/>
                  </a:cubicBezTo>
                  <a:lnTo>
                    <a:pt x="24799" y="20717"/>
                  </a:lnTo>
                  <a:cubicBezTo>
                    <a:pt x="22911" y="20387"/>
                    <a:pt x="21118" y="19608"/>
                    <a:pt x="19466" y="18499"/>
                  </a:cubicBezTo>
                  <a:cubicBezTo>
                    <a:pt x="17744" y="17343"/>
                    <a:pt x="16210" y="15927"/>
                    <a:pt x="14724" y="14535"/>
                  </a:cubicBezTo>
                  <a:lnTo>
                    <a:pt x="2808" y="3564"/>
                  </a:lnTo>
                  <a:cubicBezTo>
                    <a:pt x="2785" y="3552"/>
                    <a:pt x="2761" y="3546"/>
                    <a:pt x="2740" y="3546"/>
                  </a:cubicBezTo>
                  <a:cubicBezTo>
                    <a:pt x="2720" y="3546"/>
                    <a:pt x="2702" y="3552"/>
                    <a:pt x="2690" y="3564"/>
                  </a:cubicBezTo>
                  <a:cubicBezTo>
                    <a:pt x="2643" y="3587"/>
                    <a:pt x="2643" y="3658"/>
                    <a:pt x="2690" y="3682"/>
                  </a:cubicBezTo>
                  <a:lnTo>
                    <a:pt x="14606" y="14653"/>
                  </a:lnTo>
                  <a:cubicBezTo>
                    <a:pt x="16069" y="16045"/>
                    <a:pt x="17626" y="17461"/>
                    <a:pt x="19348" y="18641"/>
                  </a:cubicBezTo>
                  <a:cubicBezTo>
                    <a:pt x="20788" y="19632"/>
                    <a:pt x="22345" y="20363"/>
                    <a:pt x="23997" y="20741"/>
                  </a:cubicBezTo>
                  <a:cubicBezTo>
                    <a:pt x="24327" y="20788"/>
                    <a:pt x="24681" y="20882"/>
                    <a:pt x="25035" y="20882"/>
                  </a:cubicBezTo>
                  <a:cubicBezTo>
                    <a:pt x="25042" y="20889"/>
                    <a:pt x="25051" y="20892"/>
                    <a:pt x="25061" y="20892"/>
                  </a:cubicBezTo>
                  <a:cubicBezTo>
                    <a:pt x="25084" y="20892"/>
                    <a:pt x="25113" y="20876"/>
                    <a:pt x="25129" y="20859"/>
                  </a:cubicBezTo>
                  <a:cubicBezTo>
                    <a:pt x="25129" y="20835"/>
                    <a:pt x="25129" y="20788"/>
                    <a:pt x="25106" y="20765"/>
                  </a:cubicBezTo>
                  <a:lnTo>
                    <a:pt x="4295" y="2620"/>
                  </a:lnTo>
                  <a:cubicBezTo>
                    <a:pt x="3115" y="1605"/>
                    <a:pt x="1770" y="425"/>
                    <a:pt x="1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13"/>
            <p:cNvSpPr/>
            <p:nvPr/>
          </p:nvSpPr>
          <p:spPr>
            <a:xfrm>
              <a:off x="1967573" y="4147983"/>
              <a:ext cx="691665" cy="151958"/>
            </a:xfrm>
            <a:custGeom>
              <a:avLst/>
              <a:gdLst/>
              <a:ahLst/>
              <a:cxnLst/>
              <a:rect l="l" t="t" r="r" b="b"/>
              <a:pathLst>
                <a:path w="31666" h="6957" extrusionOk="0">
                  <a:moveTo>
                    <a:pt x="496" y="341"/>
                  </a:moveTo>
                  <a:cubicBezTo>
                    <a:pt x="2966" y="1269"/>
                    <a:pt x="5848" y="1387"/>
                    <a:pt x="8743" y="1387"/>
                  </a:cubicBezTo>
                  <a:cubicBezTo>
                    <a:pt x="9306" y="1387"/>
                    <a:pt x="9869" y="1383"/>
                    <a:pt x="10430" y="1379"/>
                  </a:cubicBezTo>
                  <a:cubicBezTo>
                    <a:pt x="11210" y="1362"/>
                    <a:pt x="12000" y="1347"/>
                    <a:pt x="12788" y="1347"/>
                  </a:cubicBezTo>
                  <a:cubicBezTo>
                    <a:pt x="15361" y="1347"/>
                    <a:pt x="17924" y="1510"/>
                    <a:pt x="20128" y="2323"/>
                  </a:cubicBezTo>
                  <a:cubicBezTo>
                    <a:pt x="21425" y="2795"/>
                    <a:pt x="22652" y="3503"/>
                    <a:pt x="23832" y="4163"/>
                  </a:cubicBezTo>
                  <a:cubicBezTo>
                    <a:pt x="24422" y="4494"/>
                    <a:pt x="25012" y="4848"/>
                    <a:pt x="25625" y="5178"/>
                  </a:cubicBezTo>
                  <a:cubicBezTo>
                    <a:pt x="27442" y="6145"/>
                    <a:pt x="29070" y="6617"/>
                    <a:pt x="30557" y="6641"/>
                  </a:cubicBezTo>
                  <a:cubicBezTo>
                    <a:pt x="29726" y="6781"/>
                    <a:pt x="28882" y="6838"/>
                    <a:pt x="28053" y="6838"/>
                  </a:cubicBezTo>
                  <a:cubicBezTo>
                    <a:pt x="26079" y="6838"/>
                    <a:pt x="24185" y="6515"/>
                    <a:pt x="22723" y="6216"/>
                  </a:cubicBezTo>
                  <a:cubicBezTo>
                    <a:pt x="21378" y="5909"/>
                    <a:pt x="19986" y="5555"/>
                    <a:pt x="18665" y="5202"/>
                  </a:cubicBezTo>
                  <a:cubicBezTo>
                    <a:pt x="17225" y="4824"/>
                    <a:pt x="15692" y="4399"/>
                    <a:pt x="14182" y="4116"/>
                  </a:cubicBezTo>
                  <a:cubicBezTo>
                    <a:pt x="13261" y="3927"/>
                    <a:pt x="12318" y="3786"/>
                    <a:pt x="11397" y="3644"/>
                  </a:cubicBezTo>
                  <a:cubicBezTo>
                    <a:pt x="10076" y="3432"/>
                    <a:pt x="8731" y="3220"/>
                    <a:pt x="7433" y="2913"/>
                  </a:cubicBezTo>
                  <a:lnTo>
                    <a:pt x="7221" y="2842"/>
                  </a:lnTo>
                  <a:cubicBezTo>
                    <a:pt x="5192" y="2370"/>
                    <a:pt x="2195" y="1639"/>
                    <a:pt x="496" y="341"/>
                  </a:cubicBezTo>
                  <a:close/>
                  <a:moveTo>
                    <a:pt x="83" y="1"/>
                  </a:moveTo>
                  <a:cubicBezTo>
                    <a:pt x="58" y="1"/>
                    <a:pt x="41" y="17"/>
                    <a:pt x="25" y="34"/>
                  </a:cubicBezTo>
                  <a:cubicBezTo>
                    <a:pt x="1" y="58"/>
                    <a:pt x="1" y="105"/>
                    <a:pt x="25" y="129"/>
                  </a:cubicBezTo>
                  <a:cubicBezTo>
                    <a:pt x="1535" y="1568"/>
                    <a:pt x="4555" y="2370"/>
                    <a:pt x="6749" y="2913"/>
                  </a:cubicBezTo>
                  <a:cubicBezTo>
                    <a:pt x="6864" y="2932"/>
                    <a:pt x="6978" y="2966"/>
                    <a:pt x="7080" y="2966"/>
                  </a:cubicBezTo>
                  <a:cubicBezTo>
                    <a:pt x="7104" y="2966"/>
                    <a:pt x="7128" y="2964"/>
                    <a:pt x="7150" y="2960"/>
                  </a:cubicBezTo>
                  <a:lnTo>
                    <a:pt x="7363" y="3007"/>
                  </a:lnTo>
                  <a:cubicBezTo>
                    <a:pt x="8660" y="3337"/>
                    <a:pt x="10029" y="3550"/>
                    <a:pt x="11350" y="3762"/>
                  </a:cubicBezTo>
                  <a:cubicBezTo>
                    <a:pt x="12223" y="3904"/>
                    <a:pt x="13167" y="4045"/>
                    <a:pt x="14087" y="4234"/>
                  </a:cubicBezTo>
                  <a:cubicBezTo>
                    <a:pt x="15597" y="4517"/>
                    <a:pt x="17108" y="4942"/>
                    <a:pt x="18570" y="5319"/>
                  </a:cubicBezTo>
                  <a:cubicBezTo>
                    <a:pt x="19939" y="5673"/>
                    <a:pt x="21284" y="6027"/>
                    <a:pt x="22676" y="6334"/>
                  </a:cubicBezTo>
                  <a:cubicBezTo>
                    <a:pt x="24137" y="6641"/>
                    <a:pt x="26023" y="6957"/>
                    <a:pt x="27987" y="6957"/>
                  </a:cubicBezTo>
                  <a:cubicBezTo>
                    <a:pt x="29195" y="6957"/>
                    <a:pt x="30433" y="6837"/>
                    <a:pt x="31619" y="6523"/>
                  </a:cubicBezTo>
                  <a:cubicBezTo>
                    <a:pt x="31642" y="6523"/>
                    <a:pt x="31666" y="6476"/>
                    <a:pt x="31666" y="6452"/>
                  </a:cubicBezTo>
                  <a:cubicBezTo>
                    <a:pt x="31666" y="6405"/>
                    <a:pt x="31619" y="6381"/>
                    <a:pt x="31571" y="6381"/>
                  </a:cubicBezTo>
                  <a:cubicBezTo>
                    <a:pt x="31254" y="6430"/>
                    <a:pt x="30931" y="6454"/>
                    <a:pt x="30599" y="6454"/>
                  </a:cubicBezTo>
                  <a:cubicBezTo>
                    <a:pt x="29153" y="6454"/>
                    <a:pt x="27553" y="5987"/>
                    <a:pt x="25673" y="4989"/>
                  </a:cubicBezTo>
                  <a:cubicBezTo>
                    <a:pt x="25059" y="4682"/>
                    <a:pt x="24469" y="4328"/>
                    <a:pt x="23879" y="3998"/>
                  </a:cubicBezTo>
                  <a:cubicBezTo>
                    <a:pt x="22700" y="3290"/>
                    <a:pt x="21473" y="2582"/>
                    <a:pt x="20175" y="2111"/>
                  </a:cubicBezTo>
                  <a:cubicBezTo>
                    <a:pt x="17953" y="1298"/>
                    <a:pt x="15373" y="1135"/>
                    <a:pt x="12781" y="1135"/>
                  </a:cubicBezTo>
                  <a:cubicBezTo>
                    <a:pt x="11987" y="1135"/>
                    <a:pt x="11192" y="1150"/>
                    <a:pt x="10406" y="1167"/>
                  </a:cubicBezTo>
                  <a:cubicBezTo>
                    <a:pt x="9566" y="1189"/>
                    <a:pt x="8717" y="1209"/>
                    <a:pt x="7871" y="1209"/>
                  </a:cubicBezTo>
                  <a:cubicBezTo>
                    <a:pt x="5126" y="1209"/>
                    <a:pt x="2409" y="1002"/>
                    <a:pt x="119" y="11"/>
                  </a:cubicBezTo>
                  <a:cubicBezTo>
                    <a:pt x="105" y="4"/>
                    <a:pt x="93" y="1"/>
                    <a:pt x="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2" name="Google Shape;1122;p13"/>
          <p:cNvSpPr/>
          <p:nvPr/>
        </p:nvSpPr>
        <p:spPr>
          <a:xfrm rot="2700000" flipH="1">
            <a:off x="-820986" y="-1618707"/>
            <a:ext cx="1920025" cy="3438982"/>
          </a:xfrm>
          <a:custGeom>
            <a:avLst/>
            <a:gdLst/>
            <a:ahLst/>
            <a:cxnLst/>
            <a:rect l="l" t="t" r="r" b="b"/>
            <a:pathLst>
              <a:path w="116288" h="208285" extrusionOk="0">
                <a:moveTo>
                  <a:pt x="14999" y="0"/>
                </a:moveTo>
                <a:cubicBezTo>
                  <a:pt x="4882" y="0"/>
                  <a:pt x="1801" y="14012"/>
                  <a:pt x="1329" y="19429"/>
                </a:cubicBezTo>
                <a:cubicBezTo>
                  <a:pt x="1" y="33884"/>
                  <a:pt x="13068" y="51115"/>
                  <a:pt x="22272" y="67199"/>
                </a:cubicBezTo>
                <a:cubicBezTo>
                  <a:pt x="26828" y="75196"/>
                  <a:pt x="30781" y="83284"/>
                  <a:pt x="31415" y="90587"/>
                </a:cubicBezTo>
                <a:cubicBezTo>
                  <a:pt x="32019" y="97920"/>
                  <a:pt x="27040" y="102627"/>
                  <a:pt x="24867" y="108663"/>
                </a:cubicBezTo>
                <a:cubicBezTo>
                  <a:pt x="22694" y="114698"/>
                  <a:pt x="25350" y="122182"/>
                  <a:pt x="24082" y="128369"/>
                </a:cubicBezTo>
                <a:cubicBezTo>
                  <a:pt x="22664" y="135309"/>
                  <a:pt x="13822" y="137965"/>
                  <a:pt x="8631" y="142672"/>
                </a:cubicBezTo>
                <a:cubicBezTo>
                  <a:pt x="3230" y="147561"/>
                  <a:pt x="2083" y="155407"/>
                  <a:pt x="6036" y="163465"/>
                </a:cubicBezTo>
                <a:cubicBezTo>
                  <a:pt x="21879" y="195565"/>
                  <a:pt x="40695" y="208284"/>
                  <a:pt x="56881" y="208284"/>
                </a:cubicBezTo>
                <a:cubicBezTo>
                  <a:pt x="78340" y="208284"/>
                  <a:pt x="95177" y="185927"/>
                  <a:pt x="94334" y="156735"/>
                </a:cubicBezTo>
                <a:cubicBezTo>
                  <a:pt x="92857" y="106595"/>
                  <a:pt x="116288" y="11210"/>
                  <a:pt x="97356" y="11210"/>
                </a:cubicBezTo>
                <a:cubicBezTo>
                  <a:pt x="96952" y="11210"/>
                  <a:pt x="96528" y="11253"/>
                  <a:pt x="96085" y="11342"/>
                </a:cubicBezTo>
                <a:cubicBezTo>
                  <a:pt x="90707" y="12419"/>
                  <a:pt x="85011" y="12902"/>
                  <a:pt x="79108" y="12902"/>
                </a:cubicBezTo>
                <a:cubicBezTo>
                  <a:pt x="61692" y="12902"/>
                  <a:pt x="42482" y="8693"/>
                  <a:pt x="24384" y="3103"/>
                </a:cubicBezTo>
                <a:cubicBezTo>
                  <a:pt x="22060" y="2379"/>
                  <a:pt x="20008" y="810"/>
                  <a:pt x="17775" y="327"/>
                </a:cubicBezTo>
                <a:cubicBezTo>
                  <a:pt x="16796" y="104"/>
                  <a:pt x="15871" y="0"/>
                  <a:pt x="149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13"/>
          <p:cNvSpPr/>
          <p:nvPr/>
        </p:nvSpPr>
        <p:spPr>
          <a:xfrm>
            <a:off x="-347325" y="3863055"/>
            <a:ext cx="2084736" cy="2104175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4" name="Google Shape;1124;p13"/>
          <p:cNvGrpSpPr/>
          <p:nvPr/>
        </p:nvGrpSpPr>
        <p:grpSpPr>
          <a:xfrm rot="10800000" flipH="1">
            <a:off x="924177" y="4618589"/>
            <a:ext cx="1417389" cy="1863608"/>
            <a:chOff x="834675" y="1717750"/>
            <a:chExt cx="1654475" cy="2177875"/>
          </a:xfrm>
        </p:grpSpPr>
        <p:sp>
          <p:nvSpPr>
            <p:cNvPr id="1125" name="Google Shape;1125;p13"/>
            <p:cNvSpPr/>
            <p:nvPr/>
          </p:nvSpPr>
          <p:spPr>
            <a:xfrm>
              <a:off x="2459475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335" y="0"/>
                  </a:moveTo>
                  <a:lnTo>
                    <a:pt x="1" y="145"/>
                  </a:lnTo>
                  <a:lnTo>
                    <a:pt x="5" y="749"/>
                  </a:lnTo>
                  <a:lnTo>
                    <a:pt x="122" y="1019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9"/>
                  </a:lnTo>
                  <a:cubicBezTo>
                    <a:pt x="951" y="1379"/>
                    <a:pt x="1008" y="901"/>
                    <a:pt x="1034" y="661"/>
                  </a:cubicBez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1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13"/>
            <p:cNvSpPr/>
            <p:nvPr/>
          </p:nvSpPr>
          <p:spPr>
            <a:xfrm>
              <a:off x="245930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1" y="1"/>
                  </a:moveTo>
                  <a:lnTo>
                    <a:pt x="0" y="563"/>
                  </a:lnTo>
                  <a:lnTo>
                    <a:pt x="107" y="1308"/>
                  </a:lnTo>
                  <a:lnTo>
                    <a:pt x="277" y="1665"/>
                  </a:lnTo>
                  <a:lnTo>
                    <a:pt x="532" y="1817"/>
                  </a:lnTo>
                  <a:lnTo>
                    <a:pt x="889" y="1650"/>
                  </a:lnTo>
                  <a:lnTo>
                    <a:pt x="980" y="1213"/>
                  </a:lnTo>
                  <a:lnTo>
                    <a:pt x="1034" y="803"/>
                  </a:lnTo>
                  <a:lnTo>
                    <a:pt x="1041" y="404"/>
                  </a:lnTo>
                  <a:lnTo>
                    <a:pt x="760" y="12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13"/>
            <p:cNvSpPr/>
            <p:nvPr/>
          </p:nvSpPr>
          <p:spPr>
            <a:xfrm>
              <a:off x="245930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2" y="1"/>
                  </a:moveTo>
                  <a:lnTo>
                    <a:pt x="145" y="119"/>
                  </a:lnTo>
                  <a:lnTo>
                    <a:pt x="0" y="837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42" y="1802"/>
                  </a:lnTo>
                  <a:lnTo>
                    <a:pt x="1018" y="1574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13"/>
            <p:cNvSpPr/>
            <p:nvPr/>
          </p:nvSpPr>
          <p:spPr>
            <a:xfrm>
              <a:off x="2455400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627" y="0"/>
                  </a:moveTo>
                  <a:lnTo>
                    <a:pt x="31" y="353"/>
                  </a:lnTo>
                  <a:lnTo>
                    <a:pt x="0" y="1072"/>
                  </a:lnTo>
                  <a:lnTo>
                    <a:pt x="50" y="1413"/>
                  </a:lnTo>
                  <a:lnTo>
                    <a:pt x="821" y="2097"/>
                  </a:lnTo>
                  <a:lnTo>
                    <a:pt x="1277" y="1657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13"/>
            <p:cNvSpPr/>
            <p:nvPr/>
          </p:nvSpPr>
          <p:spPr>
            <a:xfrm>
              <a:off x="2456725" y="1717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88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58"/>
                  </a:lnTo>
                  <a:lnTo>
                    <a:pt x="1243" y="388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13"/>
            <p:cNvSpPr/>
            <p:nvPr/>
          </p:nvSpPr>
          <p:spPr>
            <a:xfrm>
              <a:off x="2459475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35" y="0"/>
                  </a:moveTo>
                  <a:lnTo>
                    <a:pt x="1" y="141"/>
                  </a:lnTo>
                  <a:lnTo>
                    <a:pt x="5" y="745"/>
                  </a:lnTo>
                  <a:lnTo>
                    <a:pt x="122" y="1014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5"/>
                  </a:lnTo>
                  <a:cubicBezTo>
                    <a:pt x="951" y="1375"/>
                    <a:pt x="1008" y="897"/>
                    <a:pt x="1034" y="657"/>
                  </a:cubicBezTo>
                  <a:lnTo>
                    <a:pt x="1034" y="657"/>
                  </a:ln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8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13"/>
            <p:cNvSpPr/>
            <p:nvPr/>
          </p:nvSpPr>
          <p:spPr>
            <a:xfrm>
              <a:off x="245930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1" y="1"/>
                  </a:moveTo>
                  <a:lnTo>
                    <a:pt x="0" y="559"/>
                  </a:lnTo>
                  <a:lnTo>
                    <a:pt x="107" y="1304"/>
                  </a:lnTo>
                  <a:lnTo>
                    <a:pt x="277" y="1657"/>
                  </a:lnTo>
                  <a:lnTo>
                    <a:pt x="532" y="1813"/>
                  </a:lnTo>
                  <a:lnTo>
                    <a:pt x="889" y="1646"/>
                  </a:lnTo>
                  <a:lnTo>
                    <a:pt x="980" y="1209"/>
                  </a:lnTo>
                  <a:lnTo>
                    <a:pt x="1034" y="802"/>
                  </a:lnTo>
                  <a:lnTo>
                    <a:pt x="1041" y="403"/>
                  </a:lnTo>
                  <a:lnTo>
                    <a:pt x="760" y="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13"/>
            <p:cNvSpPr/>
            <p:nvPr/>
          </p:nvSpPr>
          <p:spPr>
            <a:xfrm>
              <a:off x="245930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2" y="1"/>
                  </a:moveTo>
                  <a:lnTo>
                    <a:pt x="145" y="122"/>
                  </a:lnTo>
                  <a:lnTo>
                    <a:pt x="0" y="840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42" y="1798"/>
                  </a:lnTo>
                  <a:lnTo>
                    <a:pt x="1018" y="1570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13"/>
            <p:cNvSpPr/>
            <p:nvPr/>
          </p:nvSpPr>
          <p:spPr>
            <a:xfrm>
              <a:off x="2455400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627" y="0"/>
                  </a:moveTo>
                  <a:lnTo>
                    <a:pt x="31" y="357"/>
                  </a:lnTo>
                  <a:lnTo>
                    <a:pt x="0" y="1071"/>
                  </a:lnTo>
                  <a:lnTo>
                    <a:pt x="50" y="1417"/>
                  </a:lnTo>
                  <a:lnTo>
                    <a:pt x="821" y="2101"/>
                  </a:lnTo>
                  <a:lnTo>
                    <a:pt x="1277" y="1656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13"/>
            <p:cNvSpPr/>
            <p:nvPr/>
          </p:nvSpPr>
          <p:spPr>
            <a:xfrm>
              <a:off x="2456725" y="2903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92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62"/>
                  </a:lnTo>
                  <a:lnTo>
                    <a:pt x="1243" y="391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13"/>
            <p:cNvSpPr/>
            <p:nvPr/>
          </p:nvSpPr>
          <p:spPr>
            <a:xfrm>
              <a:off x="222772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4" y="251"/>
                  </a:lnTo>
                  <a:cubicBezTo>
                    <a:pt x="84" y="251"/>
                    <a:pt x="27" y="730"/>
                    <a:pt x="1" y="970"/>
                  </a:cubicBezTo>
                  <a:lnTo>
                    <a:pt x="8" y="970"/>
                  </a:lnTo>
                  <a:cubicBezTo>
                    <a:pt x="31" y="1102"/>
                    <a:pt x="77" y="1368"/>
                    <a:pt x="77" y="1368"/>
                  </a:cubicBezTo>
                  <a:lnTo>
                    <a:pt x="438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0" y="882"/>
                  </a:lnTo>
                  <a:lnTo>
                    <a:pt x="913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13"/>
            <p:cNvSpPr/>
            <p:nvPr/>
          </p:nvSpPr>
          <p:spPr>
            <a:xfrm>
              <a:off x="2227725" y="3618350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06" y="1"/>
                  </a:moveTo>
                  <a:lnTo>
                    <a:pt x="153" y="168"/>
                  </a:lnTo>
                  <a:lnTo>
                    <a:pt x="62" y="605"/>
                  </a:lnTo>
                  <a:lnTo>
                    <a:pt x="8" y="1012"/>
                  </a:lnTo>
                  <a:lnTo>
                    <a:pt x="1" y="1418"/>
                  </a:lnTo>
                  <a:lnTo>
                    <a:pt x="278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4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13"/>
            <p:cNvSpPr/>
            <p:nvPr/>
          </p:nvSpPr>
          <p:spPr>
            <a:xfrm>
              <a:off x="2227725" y="3380450"/>
              <a:ext cx="25950" cy="46925"/>
            </a:xfrm>
            <a:custGeom>
              <a:avLst/>
              <a:gdLst/>
              <a:ahLst/>
              <a:cxnLst/>
              <a:rect l="l" t="t" r="r" b="b"/>
              <a:pathLst>
                <a:path w="1038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4"/>
                  </a:lnTo>
                  <a:lnTo>
                    <a:pt x="1" y="806"/>
                  </a:lnTo>
                  <a:lnTo>
                    <a:pt x="100" y="1539"/>
                  </a:lnTo>
                  <a:lnTo>
                    <a:pt x="590" y="1877"/>
                  </a:lnTo>
                  <a:lnTo>
                    <a:pt x="897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13"/>
            <p:cNvSpPr/>
            <p:nvPr/>
          </p:nvSpPr>
          <p:spPr>
            <a:xfrm>
              <a:off x="2223925" y="3140525"/>
              <a:ext cx="33750" cy="52350"/>
            </a:xfrm>
            <a:custGeom>
              <a:avLst/>
              <a:gdLst/>
              <a:ahLst/>
              <a:cxnLst/>
              <a:rect l="l" t="t" r="r" b="b"/>
              <a:pathLst>
                <a:path w="1350" h="2094" extrusionOk="0">
                  <a:moveTo>
                    <a:pt x="525" y="0"/>
                  </a:moveTo>
                  <a:lnTo>
                    <a:pt x="69" y="441"/>
                  </a:lnTo>
                  <a:lnTo>
                    <a:pt x="1" y="1121"/>
                  </a:lnTo>
                  <a:lnTo>
                    <a:pt x="103" y="1790"/>
                  </a:lnTo>
                  <a:lnTo>
                    <a:pt x="723" y="2094"/>
                  </a:lnTo>
                  <a:lnTo>
                    <a:pt x="1319" y="1744"/>
                  </a:lnTo>
                  <a:lnTo>
                    <a:pt x="1350" y="1022"/>
                  </a:lnTo>
                  <a:lnTo>
                    <a:pt x="1300" y="684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13"/>
            <p:cNvSpPr/>
            <p:nvPr/>
          </p:nvSpPr>
          <p:spPr>
            <a:xfrm>
              <a:off x="22251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236" y="1"/>
                  </a:moveTo>
                  <a:lnTo>
                    <a:pt x="133" y="126"/>
                  </a:lnTo>
                  <a:lnTo>
                    <a:pt x="0" y="992"/>
                  </a:lnTo>
                  <a:lnTo>
                    <a:pt x="642" y="1384"/>
                  </a:lnTo>
                  <a:lnTo>
                    <a:pt x="1208" y="1027"/>
                  </a:lnTo>
                  <a:lnTo>
                    <a:pt x="1246" y="700"/>
                  </a:lnTo>
                  <a:lnTo>
                    <a:pt x="996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13"/>
            <p:cNvSpPr/>
            <p:nvPr/>
          </p:nvSpPr>
          <p:spPr>
            <a:xfrm>
              <a:off x="222772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4" y="251"/>
                  </a:lnTo>
                  <a:cubicBezTo>
                    <a:pt x="84" y="251"/>
                    <a:pt x="27" y="733"/>
                    <a:pt x="1" y="969"/>
                  </a:cubicBezTo>
                  <a:cubicBezTo>
                    <a:pt x="4" y="969"/>
                    <a:pt x="7" y="970"/>
                    <a:pt x="9" y="970"/>
                  </a:cubicBezTo>
                  <a:lnTo>
                    <a:pt x="9" y="970"/>
                  </a:lnTo>
                  <a:cubicBezTo>
                    <a:pt x="32" y="1104"/>
                    <a:pt x="77" y="1368"/>
                    <a:pt x="77" y="1368"/>
                  </a:cubicBezTo>
                  <a:lnTo>
                    <a:pt x="438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0" y="885"/>
                  </a:lnTo>
                  <a:lnTo>
                    <a:pt x="913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13"/>
            <p:cNvSpPr/>
            <p:nvPr/>
          </p:nvSpPr>
          <p:spPr>
            <a:xfrm>
              <a:off x="2227725" y="2432450"/>
              <a:ext cx="25950" cy="45350"/>
            </a:xfrm>
            <a:custGeom>
              <a:avLst/>
              <a:gdLst/>
              <a:ahLst/>
              <a:cxnLst/>
              <a:rect l="l" t="t" r="r" b="b"/>
              <a:pathLst>
                <a:path w="1038" h="1814" extrusionOk="0">
                  <a:moveTo>
                    <a:pt x="506" y="1"/>
                  </a:moveTo>
                  <a:lnTo>
                    <a:pt x="153" y="160"/>
                  </a:lnTo>
                  <a:lnTo>
                    <a:pt x="62" y="597"/>
                  </a:lnTo>
                  <a:lnTo>
                    <a:pt x="8" y="1008"/>
                  </a:lnTo>
                  <a:lnTo>
                    <a:pt x="1" y="1410"/>
                  </a:lnTo>
                  <a:lnTo>
                    <a:pt x="278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4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13"/>
            <p:cNvSpPr/>
            <p:nvPr/>
          </p:nvSpPr>
          <p:spPr>
            <a:xfrm>
              <a:off x="2227725" y="2194450"/>
              <a:ext cx="25950" cy="46850"/>
            </a:xfrm>
            <a:custGeom>
              <a:avLst/>
              <a:gdLst/>
              <a:ahLst/>
              <a:cxnLst/>
              <a:rect l="l" t="t" r="r" b="b"/>
              <a:pathLst>
                <a:path w="1038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0"/>
                  </a:lnTo>
                  <a:lnTo>
                    <a:pt x="1" y="806"/>
                  </a:lnTo>
                  <a:lnTo>
                    <a:pt x="100" y="1543"/>
                  </a:lnTo>
                  <a:lnTo>
                    <a:pt x="590" y="1873"/>
                  </a:lnTo>
                  <a:lnTo>
                    <a:pt x="897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13"/>
            <p:cNvSpPr/>
            <p:nvPr/>
          </p:nvSpPr>
          <p:spPr>
            <a:xfrm>
              <a:off x="2223925" y="1954425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525" y="1"/>
                  </a:moveTo>
                  <a:lnTo>
                    <a:pt x="69" y="445"/>
                  </a:lnTo>
                  <a:lnTo>
                    <a:pt x="1" y="1121"/>
                  </a:lnTo>
                  <a:lnTo>
                    <a:pt x="103" y="1794"/>
                  </a:lnTo>
                  <a:lnTo>
                    <a:pt x="723" y="2098"/>
                  </a:lnTo>
                  <a:lnTo>
                    <a:pt x="1319" y="1745"/>
                  </a:lnTo>
                  <a:lnTo>
                    <a:pt x="1350" y="1023"/>
                  </a:lnTo>
                  <a:lnTo>
                    <a:pt x="1300" y="685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13"/>
            <p:cNvSpPr/>
            <p:nvPr/>
          </p:nvSpPr>
          <p:spPr>
            <a:xfrm>
              <a:off x="22251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236" y="1"/>
                  </a:moveTo>
                  <a:lnTo>
                    <a:pt x="133" y="122"/>
                  </a:lnTo>
                  <a:lnTo>
                    <a:pt x="0" y="992"/>
                  </a:lnTo>
                  <a:lnTo>
                    <a:pt x="642" y="1380"/>
                  </a:lnTo>
                  <a:lnTo>
                    <a:pt x="1208" y="1027"/>
                  </a:lnTo>
                  <a:lnTo>
                    <a:pt x="1246" y="696"/>
                  </a:lnTo>
                  <a:lnTo>
                    <a:pt x="996" y="31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13"/>
            <p:cNvSpPr/>
            <p:nvPr/>
          </p:nvSpPr>
          <p:spPr>
            <a:xfrm>
              <a:off x="199627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7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8" y="1627"/>
                  </a:lnTo>
                  <a:lnTo>
                    <a:pt x="601" y="1619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70"/>
                  </a:cubicBezTo>
                  <a:lnTo>
                    <a:pt x="1037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13"/>
            <p:cNvSpPr/>
            <p:nvPr/>
          </p:nvSpPr>
          <p:spPr>
            <a:xfrm>
              <a:off x="199617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6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0" y="1258"/>
                  </a:lnTo>
                  <a:lnTo>
                    <a:pt x="472" y="1817"/>
                  </a:lnTo>
                  <a:lnTo>
                    <a:pt x="764" y="1806"/>
                  </a:lnTo>
                  <a:lnTo>
                    <a:pt x="1041" y="1418"/>
                  </a:lnTo>
                  <a:lnTo>
                    <a:pt x="1038" y="1012"/>
                  </a:lnTo>
                  <a:lnTo>
                    <a:pt x="981" y="605"/>
                  </a:lnTo>
                  <a:lnTo>
                    <a:pt x="893" y="16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13"/>
            <p:cNvSpPr/>
            <p:nvPr/>
          </p:nvSpPr>
          <p:spPr>
            <a:xfrm>
              <a:off x="199617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7"/>
                  </a:lnTo>
                  <a:lnTo>
                    <a:pt x="145" y="1751"/>
                  </a:lnTo>
                  <a:lnTo>
                    <a:pt x="456" y="1877"/>
                  </a:lnTo>
                  <a:lnTo>
                    <a:pt x="946" y="1539"/>
                  </a:lnTo>
                  <a:lnTo>
                    <a:pt x="1041" y="806"/>
                  </a:lnTo>
                  <a:lnTo>
                    <a:pt x="1022" y="304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13"/>
            <p:cNvSpPr/>
            <p:nvPr/>
          </p:nvSpPr>
          <p:spPr>
            <a:xfrm>
              <a:off x="199227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5" y="0"/>
                  </a:moveTo>
                  <a:lnTo>
                    <a:pt x="54" y="684"/>
                  </a:lnTo>
                  <a:lnTo>
                    <a:pt x="1" y="1022"/>
                  </a:lnTo>
                  <a:lnTo>
                    <a:pt x="35" y="1744"/>
                  </a:lnTo>
                  <a:lnTo>
                    <a:pt x="628" y="2094"/>
                  </a:lnTo>
                  <a:lnTo>
                    <a:pt x="1251" y="1790"/>
                  </a:lnTo>
                  <a:lnTo>
                    <a:pt x="1353" y="1121"/>
                  </a:lnTo>
                  <a:lnTo>
                    <a:pt x="1281" y="44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13"/>
            <p:cNvSpPr/>
            <p:nvPr/>
          </p:nvSpPr>
          <p:spPr>
            <a:xfrm>
              <a:off x="1993600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5" y="1"/>
                  </a:moveTo>
                  <a:lnTo>
                    <a:pt x="255" y="35"/>
                  </a:lnTo>
                  <a:lnTo>
                    <a:pt x="1" y="700"/>
                  </a:lnTo>
                  <a:lnTo>
                    <a:pt x="43" y="1027"/>
                  </a:lnTo>
                  <a:lnTo>
                    <a:pt x="609" y="1384"/>
                  </a:lnTo>
                  <a:lnTo>
                    <a:pt x="1247" y="992"/>
                  </a:lnTo>
                  <a:lnTo>
                    <a:pt x="1114" y="126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13"/>
            <p:cNvSpPr/>
            <p:nvPr/>
          </p:nvSpPr>
          <p:spPr>
            <a:xfrm>
              <a:off x="199627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7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8" y="1630"/>
                  </a:lnTo>
                  <a:lnTo>
                    <a:pt x="601" y="1618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69"/>
                  </a:cubicBezTo>
                  <a:cubicBezTo>
                    <a:pt x="1026" y="970"/>
                    <a:pt x="1027" y="970"/>
                    <a:pt x="1028" y="970"/>
                  </a:cubicBezTo>
                  <a:cubicBezTo>
                    <a:pt x="1031" y="970"/>
                    <a:pt x="1035" y="969"/>
                    <a:pt x="1037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13"/>
            <p:cNvSpPr/>
            <p:nvPr/>
          </p:nvSpPr>
          <p:spPr>
            <a:xfrm>
              <a:off x="199617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6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0" y="1255"/>
                  </a:lnTo>
                  <a:lnTo>
                    <a:pt x="472" y="1813"/>
                  </a:lnTo>
                  <a:lnTo>
                    <a:pt x="764" y="1802"/>
                  </a:lnTo>
                  <a:lnTo>
                    <a:pt x="1041" y="1410"/>
                  </a:lnTo>
                  <a:lnTo>
                    <a:pt x="1038" y="1008"/>
                  </a:lnTo>
                  <a:lnTo>
                    <a:pt x="981" y="597"/>
                  </a:lnTo>
                  <a:lnTo>
                    <a:pt x="893" y="16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13"/>
            <p:cNvSpPr/>
            <p:nvPr/>
          </p:nvSpPr>
          <p:spPr>
            <a:xfrm>
              <a:off x="1996175" y="2194450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4"/>
                  </a:lnTo>
                  <a:lnTo>
                    <a:pt x="145" y="1752"/>
                  </a:lnTo>
                  <a:lnTo>
                    <a:pt x="456" y="1873"/>
                  </a:lnTo>
                  <a:lnTo>
                    <a:pt x="946" y="1543"/>
                  </a:lnTo>
                  <a:lnTo>
                    <a:pt x="1041" y="806"/>
                  </a:lnTo>
                  <a:lnTo>
                    <a:pt x="1022" y="300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13"/>
            <p:cNvSpPr/>
            <p:nvPr/>
          </p:nvSpPr>
          <p:spPr>
            <a:xfrm>
              <a:off x="199227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5" y="1"/>
                  </a:moveTo>
                  <a:lnTo>
                    <a:pt x="54" y="685"/>
                  </a:lnTo>
                  <a:lnTo>
                    <a:pt x="1" y="1023"/>
                  </a:lnTo>
                  <a:lnTo>
                    <a:pt x="35" y="1745"/>
                  </a:lnTo>
                  <a:lnTo>
                    <a:pt x="628" y="2098"/>
                  </a:lnTo>
                  <a:lnTo>
                    <a:pt x="1251" y="1794"/>
                  </a:lnTo>
                  <a:lnTo>
                    <a:pt x="1353" y="1121"/>
                  </a:lnTo>
                  <a:lnTo>
                    <a:pt x="1281" y="445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13"/>
            <p:cNvSpPr/>
            <p:nvPr/>
          </p:nvSpPr>
          <p:spPr>
            <a:xfrm>
              <a:off x="1993600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5" y="1"/>
                  </a:moveTo>
                  <a:lnTo>
                    <a:pt x="255" y="31"/>
                  </a:lnTo>
                  <a:lnTo>
                    <a:pt x="1" y="696"/>
                  </a:lnTo>
                  <a:lnTo>
                    <a:pt x="43" y="1027"/>
                  </a:lnTo>
                  <a:lnTo>
                    <a:pt x="609" y="1380"/>
                  </a:lnTo>
                  <a:lnTo>
                    <a:pt x="1247" y="992"/>
                  </a:lnTo>
                  <a:lnTo>
                    <a:pt x="1114" y="122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13"/>
            <p:cNvSpPr/>
            <p:nvPr/>
          </p:nvSpPr>
          <p:spPr>
            <a:xfrm>
              <a:off x="1764700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696" y="0"/>
                  </a:moveTo>
                  <a:lnTo>
                    <a:pt x="438" y="12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9"/>
                  </a:lnTo>
                  <a:lnTo>
                    <a:pt x="1030" y="749"/>
                  </a:lnTo>
                  <a:lnTo>
                    <a:pt x="1034" y="145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13"/>
            <p:cNvSpPr/>
            <p:nvPr/>
          </p:nvSpPr>
          <p:spPr>
            <a:xfrm>
              <a:off x="1764700" y="1949575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71" y="1"/>
                  </a:moveTo>
                  <a:lnTo>
                    <a:pt x="274" y="12"/>
                  </a:lnTo>
                  <a:lnTo>
                    <a:pt x="1" y="404"/>
                  </a:lnTo>
                  <a:lnTo>
                    <a:pt x="5" y="803"/>
                  </a:lnTo>
                  <a:lnTo>
                    <a:pt x="62" y="1213"/>
                  </a:lnTo>
                  <a:lnTo>
                    <a:pt x="153" y="1650"/>
                  </a:lnTo>
                  <a:lnTo>
                    <a:pt x="506" y="1817"/>
                  </a:lnTo>
                  <a:lnTo>
                    <a:pt x="765" y="1665"/>
                  </a:lnTo>
                  <a:lnTo>
                    <a:pt x="932" y="1308"/>
                  </a:lnTo>
                  <a:lnTo>
                    <a:pt x="1038" y="56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13"/>
            <p:cNvSpPr/>
            <p:nvPr/>
          </p:nvSpPr>
          <p:spPr>
            <a:xfrm>
              <a:off x="1764700" y="2186075"/>
              <a:ext cx="25975" cy="46775"/>
            </a:xfrm>
            <a:custGeom>
              <a:avLst/>
              <a:gdLst/>
              <a:ahLst/>
              <a:cxnLst/>
              <a:rect l="l" t="t" r="r" b="b"/>
              <a:pathLst>
                <a:path w="1039" h="1871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4"/>
                  </a:lnTo>
                  <a:lnTo>
                    <a:pt x="100" y="1802"/>
                  </a:lnTo>
                  <a:lnTo>
                    <a:pt x="563" y="1870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37"/>
                  </a:lnTo>
                  <a:lnTo>
                    <a:pt x="897" y="119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13"/>
            <p:cNvSpPr/>
            <p:nvPr/>
          </p:nvSpPr>
          <p:spPr>
            <a:xfrm>
              <a:off x="1760725" y="2420500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7"/>
                  </a:lnTo>
                  <a:lnTo>
                    <a:pt x="532" y="2097"/>
                  </a:lnTo>
                  <a:lnTo>
                    <a:pt x="1307" y="1413"/>
                  </a:lnTo>
                  <a:lnTo>
                    <a:pt x="1357" y="1072"/>
                  </a:lnTo>
                  <a:lnTo>
                    <a:pt x="1326" y="353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13"/>
            <p:cNvSpPr/>
            <p:nvPr/>
          </p:nvSpPr>
          <p:spPr>
            <a:xfrm>
              <a:off x="176205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88"/>
                  </a:lnTo>
                  <a:lnTo>
                    <a:pt x="133" y="1258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88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13"/>
            <p:cNvSpPr/>
            <p:nvPr/>
          </p:nvSpPr>
          <p:spPr>
            <a:xfrm>
              <a:off x="1764700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696" y="0"/>
                  </a:moveTo>
                  <a:lnTo>
                    <a:pt x="438" y="8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57"/>
                  </a:lnTo>
                  <a:lnTo>
                    <a:pt x="1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4"/>
                  </a:lnTo>
                  <a:lnTo>
                    <a:pt x="1030" y="745"/>
                  </a:lnTo>
                  <a:lnTo>
                    <a:pt x="1034" y="14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13"/>
            <p:cNvSpPr/>
            <p:nvPr/>
          </p:nvSpPr>
          <p:spPr>
            <a:xfrm>
              <a:off x="1764700" y="3135675"/>
              <a:ext cx="25975" cy="45325"/>
            </a:xfrm>
            <a:custGeom>
              <a:avLst/>
              <a:gdLst/>
              <a:ahLst/>
              <a:cxnLst/>
              <a:rect l="l" t="t" r="r" b="b"/>
              <a:pathLst>
                <a:path w="1039" h="1813" extrusionOk="0">
                  <a:moveTo>
                    <a:pt x="571" y="1"/>
                  </a:moveTo>
                  <a:lnTo>
                    <a:pt x="274" y="8"/>
                  </a:lnTo>
                  <a:lnTo>
                    <a:pt x="1" y="403"/>
                  </a:lnTo>
                  <a:lnTo>
                    <a:pt x="5" y="802"/>
                  </a:lnTo>
                  <a:lnTo>
                    <a:pt x="62" y="1209"/>
                  </a:lnTo>
                  <a:lnTo>
                    <a:pt x="153" y="1646"/>
                  </a:lnTo>
                  <a:lnTo>
                    <a:pt x="506" y="1813"/>
                  </a:lnTo>
                  <a:lnTo>
                    <a:pt x="765" y="1657"/>
                  </a:lnTo>
                  <a:lnTo>
                    <a:pt x="932" y="1304"/>
                  </a:lnTo>
                  <a:lnTo>
                    <a:pt x="1038" y="559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13"/>
            <p:cNvSpPr/>
            <p:nvPr/>
          </p:nvSpPr>
          <p:spPr>
            <a:xfrm>
              <a:off x="1764700" y="3372075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0"/>
                  </a:lnTo>
                  <a:lnTo>
                    <a:pt x="100" y="1798"/>
                  </a:lnTo>
                  <a:lnTo>
                    <a:pt x="563" y="1874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40"/>
                  </a:lnTo>
                  <a:lnTo>
                    <a:pt x="897" y="122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13"/>
            <p:cNvSpPr/>
            <p:nvPr/>
          </p:nvSpPr>
          <p:spPr>
            <a:xfrm>
              <a:off x="1760725" y="3606500"/>
              <a:ext cx="33925" cy="52525"/>
            </a:xfrm>
            <a:custGeom>
              <a:avLst/>
              <a:gdLst/>
              <a:ahLst/>
              <a:cxnLst/>
              <a:rect l="l" t="t" r="r" b="b"/>
              <a:pathLst>
                <a:path w="1357" h="2101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6"/>
                  </a:lnTo>
                  <a:lnTo>
                    <a:pt x="532" y="2101"/>
                  </a:lnTo>
                  <a:lnTo>
                    <a:pt x="1307" y="1417"/>
                  </a:lnTo>
                  <a:lnTo>
                    <a:pt x="1357" y="1071"/>
                  </a:lnTo>
                  <a:lnTo>
                    <a:pt x="1326" y="357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13"/>
            <p:cNvSpPr/>
            <p:nvPr/>
          </p:nvSpPr>
          <p:spPr>
            <a:xfrm>
              <a:off x="176205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91"/>
                  </a:lnTo>
                  <a:lnTo>
                    <a:pt x="133" y="1262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92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13"/>
            <p:cNvSpPr/>
            <p:nvPr/>
          </p:nvSpPr>
          <p:spPr>
            <a:xfrm>
              <a:off x="1533250" y="2663450"/>
              <a:ext cx="25950" cy="40775"/>
            </a:xfrm>
            <a:custGeom>
              <a:avLst/>
              <a:gdLst/>
              <a:ahLst/>
              <a:cxnLst/>
              <a:rect l="l" t="t" r="r" b="b"/>
              <a:pathLst>
                <a:path w="1038" h="1631" extrusionOk="0">
                  <a:moveTo>
                    <a:pt x="338" y="0"/>
                  </a:moveTo>
                  <a:lnTo>
                    <a:pt x="0" y="145"/>
                  </a:lnTo>
                  <a:lnTo>
                    <a:pt x="8" y="749"/>
                  </a:lnTo>
                  <a:lnTo>
                    <a:pt x="126" y="1019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9"/>
                  </a:lnTo>
                  <a:cubicBezTo>
                    <a:pt x="950" y="1379"/>
                    <a:pt x="1007" y="901"/>
                    <a:pt x="1038" y="661"/>
                  </a:cubicBez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13"/>
            <p:cNvSpPr/>
            <p:nvPr/>
          </p:nvSpPr>
          <p:spPr>
            <a:xfrm>
              <a:off x="153315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2" y="1"/>
                  </a:moveTo>
                  <a:lnTo>
                    <a:pt x="1" y="563"/>
                  </a:lnTo>
                  <a:lnTo>
                    <a:pt x="111" y="1308"/>
                  </a:lnTo>
                  <a:lnTo>
                    <a:pt x="274" y="1665"/>
                  </a:lnTo>
                  <a:lnTo>
                    <a:pt x="532" y="1817"/>
                  </a:lnTo>
                  <a:lnTo>
                    <a:pt x="890" y="1650"/>
                  </a:lnTo>
                  <a:lnTo>
                    <a:pt x="981" y="1213"/>
                  </a:lnTo>
                  <a:lnTo>
                    <a:pt x="1034" y="803"/>
                  </a:lnTo>
                  <a:lnTo>
                    <a:pt x="1042" y="404"/>
                  </a:lnTo>
                  <a:lnTo>
                    <a:pt x="764" y="12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13"/>
            <p:cNvSpPr/>
            <p:nvPr/>
          </p:nvSpPr>
          <p:spPr>
            <a:xfrm>
              <a:off x="153315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6" y="1"/>
                  </a:moveTo>
                  <a:lnTo>
                    <a:pt x="145" y="119"/>
                  </a:lnTo>
                  <a:lnTo>
                    <a:pt x="1" y="837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39" y="1802"/>
                  </a:lnTo>
                  <a:lnTo>
                    <a:pt x="1023" y="1574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3"/>
            <p:cNvSpPr/>
            <p:nvPr/>
          </p:nvSpPr>
          <p:spPr>
            <a:xfrm>
              <a:off x="1529250" y="2420500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628" y="0"/>
                  </a:moveTo>
                  <a:lnTo>
                    <a:pt x="27" y="353"/>
                  </a:lnTo>
                  <a:lnTo>
                    <a:pt x="1" y="1072"/>
                  </a:lnTo>
                  <a:lnTo>
                    <a:pt x="50" y="1413"/>
                  </a:lnTo>
                  <a:lnTo>
                    <a:pt x="825" y="2097"/>
                  </a:lnTo>
                  <a:lnTo>
                    <a:pt x="1281" y="1657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13"/>
            <p:cNvSpPr/>
            <p:nvPr/>
          </p:nvSpPr>
          <p:spPr>
            <a:xfrm>
              <a:off x="153050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88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58"/>
                  </a:lnTo>
                  <a:lnTo>
                    <a:pt x="1250" y="388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13"/>
            <p:cNvSpPr/>
            <p:nvPr/>
          </p:nvSpPr>
          <p:spPr>
            <a:xfrm>
              <a:off x="1533250" y="3849550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338" y="0"/>
                  </a:moveTo>
                  <a:lnTo>
                    <a:pt x="0" y="141"/>
                  </a:lnTo>
                  <a:lnTo>
                    <a:pt x="8" y="745"/>
                  </a:lnTo>
                  <a:lnTo>
                    <a:pt x="126" y="1014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5"/>
                  </a:lnTo>
                  <a:cubicBezTo>
                    <a:pt x="950" y="1375"/>
                    <a:pt x="1007" y="897"/>
                    <a:pt x="1038" y="657"/>
                  </a:cubicBezTo>
                  <a:lnTo>
                    <a:pt x="1038" y="657"/>
                  </a:ln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8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13"/>
            <p:cNvSpPr/>
            <p:nvPr/>
          </p:nvSpPr>
          <p:spPr>
            <a:xfrm>
              <a:off x="153315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2" y="1"/>
                  </a:moveTo>
                  <a:lnTo>
                    <a:pt x="1" y="559"/>
                  </a:lnTo>
                  <a:lnTo>
                    <a:pt x="111" y="1304"/>
                  </a:lnTo>
                  <a:lnTo>
                    <a:pt x="274" y="1657"/>
                  </a:lnTo>
                  <a:lnTo>
                    <a:pt x="532" y="1813"/>
                  </a:lnTo>
                  <a:lnTo>
                    <a:pt x="890" y="1646"/>
                  </a:lnTo>
                  <a:lnTo>
                    <a:pt x="981" y="1209"/>
                  </a:lnTo>
                  <a:lnTo>
                    <a:pt x="1034" y="802"/>
                  </a:lnTo>
                  <a:lnTo>
                    <a:pt x="1042" y="403"/>
                  </a:lnTo>
                  <a:lnTo>
                    <a:pt x="764" y="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13"/>
            <p:cNvSpPr/>
            <p:nvPr/>
          </p:nvSpPr>
          <p:spPr>
            <a:xfrm>
              <a:off x="153315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6" y="1"/>
                  </a:moveTo>
                  <a:lnTo>
                    <a:pt x="145" y="122"/>
                  </a:lnTo>
                  <a:lnTo>
                    <a:pt x="1" y="840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39" y="1798"/>
                  </a:lnTo>
                  <a:lnTo>
                    <a:pt x="1023" y="1570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13"/>
            <p:cNvSpPr/>
            <p:nvPr/>
          </p:nvSpPr>
          <p:spPr>
            <a:xfrm>
              <a:off x="1529250" y="3606500"/>
              <a:ext cx="33850" cy="52525"/>
            </a:xfrm>
            <a:custGeom>
              <a:avLst/>
              <a:gdLst/>
              <a:ahLst/>
              <a:cxnLst/>
              <a:rect l="l" t="t" r="r" b="b"/>
              <a:pathLst>
                <a:path w="1354" h="2101" extrusionOk="0">
                  <a:moveTo>
                    <a:pt x="628" y="0"/>
                  </a:moveTo>
                  <a:lnTo>
                    <a:pt x="27" y="357"/>
                  </a:lnTo>
                  <a:lnTo>
                    <a:pt x="1" y="1071"/>
                  </a:lnTo>
                  <a:lnTo>
                    <a:pt x="50" y="1417"/>
                  </a:lnTo>
                  <a:lnTo>
                    <a:pt x="825" y="2101"/>
                  </a:lnTo>
                  <a:lnTo>
                    <a:pt x="1281" y="1656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13"/>
            <p:cNvSpPr/>
            <p:nvPr/>
          </p:nvSpPr>
          <p:spPr>
            <a:xfrm>
              <a:off x="153050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92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62"/>
                  </a:lnTo>
                  <a:lnTo>
                    <a:pt x="1250" y="391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13"/>
            <p:cNvSpPr/>
            <p:nvPr/>
          </p:nvSpPr>
          <p:spPr>
            <a:xfrm>
              <a:off x="130167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5" y="251"/>
                  </a:lnTo>
                  <a:cubicBezTo>
                    <a:pt x="85" y="251"/>
                    <a:pt x="28" y="730"/>
                    <a:pt x="1" y="970"/>
                  </a:cubicBezTo>
                  <a:lnTo>
                    <a:pt x="9" y="970"/>
                  </a:lnTo>
                  <a:cubicBezTo>
                    <a:pt x="31" y="1102"/>
                    <a:pt x="73" y="1368"/>
                    <a:pt x="73" y="1368"/>
                  </a:cubicBezTo>
                  <a:lnTo>
                    <a:pt x="434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1" y="882"/>
                  </a:lnTo>
                  <a:lnTo>
                    <a:pt x="909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13"/>
            <p:cNvSpPr/>
            <p:nvPr/>
          </p:nvSpPr>
          <p:spPr>
            <a:xfrm>
              <a:off x="1301675" y="3618350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06" y="1"/>
                  </a:moveTo>
                  <a:lnTo>
                    <a:pt x="145" y="168"/>
                  </a:lnTo>
                  <a:lnTo>
                    <a:pt x="62" y="605"/>
                  </a:lnTo>
                  <a:lnTo>
                    <a:pt x="5" y="1012"/>
                  </a:lnTo>
                  <a:lnTo>
                    <a:pt x="1" y="1418"/>
                  </a:lnTo>
                  <a:lnTo>
                    <a:pt x="275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5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13"/>
            <p:cNvSpPr/>
            <p:nvPr/>
          </p:nvSpPr>
          <p:spPr>
            <a:xfrm>
              <a:off x="1301675" y="3380450"/>
              <a:ext cx="25975" cy="46925"/>
            </a:xfrm>
            <a:custGeom>
              <a:avLst/>
              <a:gdLst/>
              <a:ahLst/>
              <a:cxnLst/>
              <a:rect l="l" t="t" r="r" b="b"/>
              <a:pathLst>
                <a:path w="1039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4"/>
                  </a:lnTo>
                  <a:lnTo>
                    <a:pt x="1" y="806"/>
                  </a:lnTo>
                  <a:lnTo>
                    <a:pt x="96" y="1539"/>
                  </a:lnTo>
                  <a:lnTo>
                    <a:pt x="582" y="1877"/>
                  </a:lnTo>
                  <a:lnTo>
                    <a:pt x="898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13"/>
            <p:cNvSpPr/>
            <p:nvPr/>
          </p:nvSpPr>
          <p:spPr>
            <a:xfrm>
              <a:off x="1297700" y="3140525"/>
              <a:ext cx="33925" cy="52350"/>
            </a:xfrm>
            <a:custGeom>
              <a:avLst/>
              <a:gdLst/>
              <a:ahLst/>
              <a:cxnLst/>
              <a:rect l="l" t="t" r="r" b="b"/>
              <a:pathLst>
                <a:path w="1357" h="2094" extrusionOk="0">
                  <a:moveTo>
                    <a:pt x="529" y="0"/>
                  </a:moveTo>
                  <a:lnTo>
                    <a:pt x="73" y="441"/>
                  </a:lnTo>
                  <a:lnTo>
                    <a:pt x="0" y="1121"/>
                  </a:lnTo>
                  <a:lnTo>
                    <a:pt x="107" y="1790"/>
                  </a:lnTo>
                  <a:lnTo>
                    <a:pt x="730" y="2094"/>
                  </a:lnTo>
                  <a:lnTo>
                    <a:pt x="1326" y="1744"/>
                  </a:lnTo>
                  <a:lnTo>
                    <a:pt x="1357" y="1022"/>
                  </a:lnTo>
                  <a:lnTo>
                    <a:pt x="1304" y="68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13"/>
            <p:cNvSpPr/>
            <p:nvPr/>
          </p:nvSpPr>
          <p:spPr>
            <a:xfrm>
              <a:off x="1299025" y="3861025"/>
              <a:ext cx="31275" cy="34600"/>
            </a:xfrm>
            <a:custGeom>
              <a:avLst/>
              <a:gdLst/>
              <a:ahLst/>
              <a:cxnLst/>
              <a:rect l="l" t="t" r="r" b="b"/>
              <a:pathLst>
                <a:path w="1251" h="1384" extrusionOk="0">
                  <a:moveTo>
                    <a:pt x="232" y="1"/>
                  </a:moveTo>
                  <a:lnTo>
                    <a:pt x="134" y="126"/>
                  </a:lnTo>
                  <a:lnTo>
                    <a:pt x="1" y="992"/>
                  </a:lnTo>
                  <a:lnTo>
                    <a:pt x="643" y="1384"/>
                  </a:lnTo>
                  <a:lnTo>
                    <a:pt x="1213" y="1027"/>
                  </a:lnTo>
                  <a:lnTo>
                    <a:pt x="1251" y="700"/>
                  </a:lnTo>
                  <a:lnTo>
                    <a:pt x="992" y="35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13"/>
            <p:cNvSpPr/>
            <p:nvPr/>
          </p:nvSpPr>
          <p:spPr>
            <a:xfrm>
              <a:off x="130167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5" y="251"/>
                  </a:lnTo>
                  <a:cubicBezTo>
                    <a:pt x="85" y="251"/>
                    <a:pt x="28" y="733"/>
                    <a:pt x="1" y="969"/>
                  </a:cubicBezTo>
                  <a:cubicBezTo>
                    <a:pt x="4" y="969"/>
                    <a:pt x="6" y="970"/>
                    <a:pt x="7" y="970"/>
                  </a:cubicBezTo>
                  <a:cubicBezTo>
                    <a:pt x="8" y="970"/>
                    <a:pt x="9" y="970"/>
                    <a:pt x="9" y="969"/>
                  </a:cubicBezTo>
                  <a:cubicBezTo>
                    <a:pt x="31" y="1102"/>
                    <a:pt x="73" y="1368"/>
                    <a:pt x="73" y="1368"/>
                  </a:cubicBezTo>
                  <a:lnTo>
                    <a:pt x="434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1" y="885"/>
                  </a:lnTo>
                  <a:lnTo>
                    <a:pt x="909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13"/>
            <p:cNvSpPr/>
            <p:nvPr/>
          </p:nvSpPr>
          <p:spPr>
            <a:xfrm>
              <a:off x="1301675" y="2432450"/>
              <a:ext cx="25975" cy="45350"/>
            </a:xfrm>
            <a:custGeom>
              <a:avLst/>
              <a:gdLst/>
              <a:ahLst/>
              <a:cxnLst/>
              <a:rect l="l" t="t" r="r" b="b"/>
              <a:pathLst>
                <a:path w="1039" h="1814" extrusionOk="0">
                  <a:moveTo>
                    <a:pt x="506" y="1"/>
                  </a:moveTo>
                  <a:lnTo>
                    <a:pt x="145" y="160"/>
                  </a:lnTo>
                  <a:lnTo>
                    <a:pt x="62" y="597"/>
                  </a:lnTo>
                  <a:lnTo>
                    <a:pt x="5" y="1008"/>
                  </a:lnTo>
                  <a:lnTo>
                    <a:pt x="1" y="1410"/>
                  </a:lnTo>
                  <a:lnTo>
                    <a:pt x="275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5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13"/>
            <p:cNvSpPr/>
            <p:nvPr/>
          </p:nvSpPr>
          <p:spPr>
            <a:xfrm>
              <a:off x="1301675" y="2194450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0"/>
                  </a:lnTo>
                  <a:lnTo>
                    <a:pt x="1" y="806"/>
                  </a:lnTo>
                  <a:lnTo>
                    <a:pt x="96" y="1543"/>
                  </a:lnTo>
                  <a:lnTo>
                    <a:pt x="582" y="1873"/>
                  </a:lnTo>
                  <a:lnTo>
                    <a:pt x="898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13"/>
            <p:cNvSpPr/>
            <p:nvPr/>
          </p:nvSpPr>
          <p:spPr>
            <a:xfrm>
              <a:off x="1297700" y="1954425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529" y="1"/>
                  </a:moveTo>
                  <a:lnTo>
                    <a:pt x="73" y="445"/>
                  </a:lnTo>
                  <a:lnTo>
                    <a:pt x="0" y="1121"/>
                  </a:lnTo>
                  <a:lnTo>
                    <a:pt x="107" y="1794"/>
                  </a:lnTo>
                  <a:lnTo>
                    <a:pt x="730" y="2098"/>
                  </a:lnTo>
                  <a:lnTo>
                    <a:pt x="1326" y="1745"/>
                  </a:lnTo>
                  <a:lnTo>
                    <a:pt x="1357" y="1023"/>
                  </a:lnTo>
                  <a:lnTo>
                    <a:pt x="1304" y="685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13"/>
            <p:cNvSpPr/>
            <p:nvPr/>
          </p:nvSpPr>
          <p:spPr>
            <a:xfrm>
              <a:off x="1299025" y="2675025"/>
              <a:ext cx="31275" cy="34500"/>
            </a:xfrm>
            <a:custGeom>
              <a:avLst/>
              <a:gdLst/>
              <a:ahLst/>
              <a:cxnLst/>
              <a:rect l="l" t="t" r="r" b="b"/>
              <a:pathLst>
                <a:path w="1251" h="1380" extrusionOk="0">
                  <a:moveTo>
                    <a:pt x="232" y="1"/>
                  </a:moveTo>
                  <a:lnTo>
                    <a:pt x="134" y="122"/>
                  </a:lnTo>
                  <a:lnTo>
                    <a:pt x="1" y="992"/>
                  </a:lnTo>
                  <a:lnTo>
                    <a:pt x="643" y="1380"/>
                  </a:lnTo>
                  <a:lnTo>
                    <a:pt x="1213" y="1027"/>
                  </a:lnTo>
                  <a:lnTo>
                    <a:pt x="1251" y="696"/>
                  </a:lnTo>
                  <a:lnTo>
                    <a:pt x="992" y="3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13"/>
            <p:cNvSpPr/>
            <p:nvPr/>
          </p:nvSpPr>
          <p:spPr>
            <a:xfrm>
              <a:off x="107022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8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9" y="1627"/>
                  </a:lnTo>
                  <a:lnTo>
                    <a:pt x="601" y="1619"/>
                  </a:lnTo>
                  <a:lnTo>
                    <a:pt x="962" y="1368"/>
                  </a:lnTo>
                  <a:cubicBezTo>
                    <a:pt x="962" y="1368"/>
                    <a:pt x="1003" y="1102"/>
                    <a:pt x="1026" y="970"/>
                  </a:cubicBezTo>
                  <a:lnTo>
                    <a:pt x="1038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13"/>
            <p:cNvSpPr/>
            <p:nvPr/>
          </p:nvSpPr>
          <p:spPr>
            <a:xfrm>
              <a:off x="107012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3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1" y="1258"/>
                  </a:lnTo>
                  <a:lnTo>
                    <a:pt x="472" y="1817"/>
                  </a:lnTo>
                  <a:lnTo>
                    <a:pt x="760" y="1806"/>
                  </a:lnTo>
                  <a:lnTo>
                    <a:pt x="1042" y="1418"/>
                  </a:lnTo>
                  <a:lnTo>
                    <a:pt x="1030" y="1012"/>
                  </a:lnTo>
                  <a:lnTo>
                    <a:pt x="981" y="605"/>
                  </a:lnTo>
                  <a:lnTo>
                    <a:pt x="890" y="168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13"/>
            <p:cNvSpPr/>
            <p:nvPr/>
          </p:nvSpPr>
          <p:spPr>
            <a:xfrm>
              <a:off x="107012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6" y="0"/>
                  </a:moveTo>
                  <a:lnTo>
                    <a:pt x="343" y="133"/>
                  </a:lnTo>
                  <a:lnTo>
                    <a:pt x="92" y="741"/>
                  </a:lnTo>
                  <a:lnTo>
                    <a:pt x="1" y="1037"/>
                  </a:lnTo>
                  <a:lnTo>
                    <a:pt x="145" y="1751"/>
                  </a:lnTo>
                  <a:lnTo>
                    <a:pt x="453" y="1877"/>
                  </a:lnTo>
                  <a:lnTo>
                    <a:pt x="943" y="1539"/>
                  </a:lnTo>
                  <a:lnTo>
                    <a:pt x="1042" y="806"/>
                  </a:lnTo>
                  <a:lnTo>
                    <a:pt x="1019" y="304"/>
                  </a:lnTo>
                  <a:lnTo>
                    <a:pt x="943" y="76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13"/>
            <p:cNvSpPr/>
            <p:nvPr/>
          </p:nvSpPr>
          <p:spPr>
            <a:xfrm>
              <a:off x="106622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1" y="0"/>
                  </a:moveTo>
                  <a:lnTo>
                    <a:pt x="46" y="684"/>
                  </a:lnTo>
                  <a:lnTo>
                    <a:pt x="1" y="1022"/>
                  </a:lnTo>
                  <a:lnTo>
                    <a:pt x="27" y="1744"/>
                  </a:lnTo>
                  <a:lnTo>
                    <a:pt x="628" y="2094"/>
                  </a:lnTo>
                  <a:lnTo>
                    <a:pt x="1243" y="1790"/>
                  </a:lnTo>
                  <a:lnTo>
                    <a:pt x="1353" y="1121"/>
                  </a:lnTo>
                  <a:lnTo>
                    <a:pt x="1277" y="44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13"/>
            <p:cNvSpPr/>
            <p:nvPr/>
          </p:nvSpPr>
          <p:spPr>
            <a:xfrm>
              <a:off x="10675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1" y="1"/>
                  </a:moveTo>
                  <a:lnTo>
                    <a:pt x="251" y="35"/>
                  </a:lnTo>
                  <a:lnTo>
                    <a:pt x="0" y="700"/>
                  </a:lnTo>
                  <a:lnTo>
                    <a:pt x="38" y="1027"/>
                  </a:lnTo>
                  <a:lnTo>
                    <a:pt x="600" y="1384"/>
                  </a:lnTo>
                  <a:lnTo>
                    <a:pt x="1246" y="992"/>
                  </a:lnTo>
                  <a:lnTo>
                    <a:pt x="1109" y="1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13"/>
            <p:cNvSpPr/>
            <p:nvPr/>
          </p:nvSpPr>
          <p:spPr>
            <a:xfrm>
              <a:off x="107022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8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9" y="1630"/>
                  </a:lnTo>
                  <a:lnTo>
                    <a:pt x="601" y="1618"/>
                  </a:lnTo>
                  <a:lnTo>
                    <a:pt x="962" y="1368"/>
                  </a:lnTo>
                  <a:cubicBezTo>
                    <a:pt x="962" y="1368"/>
                    <a:pt x="1003" y="1104"/>
                    <a:pt x="1026" y="970"/>
                  </a:cubicBezTo>
                  <a:lnTo>
                    <a:pt x="1026" y="970"/>
                  </a:lnTo>
                  <a:cubicBezTo>
                    <a:pt x="1028" y="970"/>
                    <a:pt x="1032" y="969"/>
                    <a:pt x="1038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13"/>
            <p:cNvSpPr/>
            <p:nvPr/>
          </p:nvSpPr>
          <p:spPr>
            <a:xfrm>
              <a:off x="107012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3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1" y="1255"/>
                  </a:lnTo>
                  <a:lnTo>
                    <a:pt x="472" y="1813"/>
                  </a:lnTo>
                  <a:lnTo>
                    <a:pt x="760" y="1802"/>
                  </a:lnTo>
                  <a:lnTo>
                    <a:pt x="1042" y="1410"/>
                  </a:lnTo>
                  <a:lnTo>
                    <a:pt x="1030" y="1008"/>
                  </a:lnTo>
                  <a:lnTo>
                    <a:pt x="981" y="597"/>
                  </a:lnTo>
                  <a:lnTo>
                    <a:pt x="890" y="160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3"/>
            <p:cNvSpPr/>
            <p:nvPr/>
          </p:nvSpPr>
          <p:spPr>
            <a:xfrm>
              <a:off x="1071450" y="2196825"/>
              <a:ext cx="23400" cy="42100"/>
            </a:xfrm>
            <a:custGeom>
              <a:avLst/>
              <a:gdLst/>
              <a:ahLst/>
              <a:cxnLst/>
              <a:rect l="l" t="t" r="r" b="b"/>
              <a:pathLst>
                <a:path w="936" h="1684" extrusionOk="0">
                  <a:moveTo>
                    <a:pt x="426" y="0"/>
                  </a:moveTo>
                  <a:lnTo>
                    <a:pt x="305" y="118"/>
                  </a:lnTo>
                  <a:lnTo>
                    <a:pt x="81" y="669"/>
                  </a:lnTo>
                  <a:lnTo>
                    <a:pt x="1" y="931"/>
                  </a:lnTo>
                  <a:lnTo>
                    <a:pt x="130" y="1577"/>
                  </a:lnTo>
                  <a:lnTo>
                    <a:pt x="407" y="1683"/>
                  </a:lnTo>
                  <a:lnTo>
                    <a:pt x="844" y="1387"/>
                  </a:lnTo>
                  <a:lnTo>
                    <a:pt x="935" y="726"/>
                  </a:lnTo>
                  <a:lnTo>
                    <a:pt x="916" y="270"/>
                  </a:lnTo>
                  <a:lnTo>
                    <a:pt x="844" y="6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13"/>
            <p:cNvSpPr/>
            <p:nvPr/>
          </p:nvSpPr>
          <p:spPr>
            <a:xfrm>
              <a:off x="106622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1" y="1"/>
                  </a:moveTo>
                  <a:lnTo>
                    <a:pt x="46" y="685"/>
                  </a:lnTo>
                  <a:lnTo>
                    <a:pt x="1" y="1023"/>
                  </a:lnTo>
                  <a:lnTo>
                    <a:pt x="27" y="1745"/>
                  </a:lnTo>
                  <a:lnTo>
                    <a:pt x="628" y="2098"/>
                  </a:lnTo>
                  <a:lnTo>
                    <a:pt x="1243" y="1794"/>
                  </a:lnTo>
                  <a:lnTo>
                    <a:pt x="1353" y="1121"/>
                  </a:lnTo>
                  <a:lnTo>
                    <a:pt x="1277" y="445"/>
                  </a:lnTo>
                  <a:lnTo>
                    <a:pt x="8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13"/>
            <p:cNvSpPr/>
            <p:nvPr/>
          </p:nvSpPr>
          <p:spPr>
            <a:xfrm>
              <a:off x="10675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1" y="1"/>
                  </a:moveTo>
                  <a:lnTo>
                    <a:pt x="251" y="31"/>
                  </a:lnTo>
                  <a:lnTo>
                    <a:pt x="0" y="696"/>
                  </a:lnTo>
                  <a:lnTo>
                    <a:pt x="38" y="1027"/>
                  </a:lnTo>
                  <a:lnTo>
                    <a:pt x="600" y="1380"/>
                  </a:lnTo>
                  <a:lnTo>
                    <a:pt x="1246" y="992"/>
                  </a:lnTo>
                  <a:lnTo>
                    <a:pt x="1109" y="122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13"/>
            <p:cNvSpPr/>
            <p:nvPr/>
          </p:nvSpPr>
          <p:spPr>
            <a:xfrm>
              <a:off x="838675" y="2663450"/>
              <a:ext cx="25850" cy="40775"/>
            </a:xfrm>
            <a:custGeom>
              <a:avLst/>
              <a:gdLst/>
              <a:ahLst/>
              <a:cxnLst/>
              <a:rect l="l" t="t" r="r" b="b"/>
              <a:pathLst>
                <a:path w="1034" h="1631" extrusionOk="0">
                  <a:moveTo>
                    <a:pt x="695" y="0"/>
                  </a:moveTo>
                  <a:lnTo>
                    <a:pt x="437" y="12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9"/>
                  </a:lnTo>
                  <a:lnTo>
                    <a:pt x="1030" y="749"/>
                  </a:lnTo>
                  <a:lnTo>
                    <a:pt x="1033" y="145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13"/>
            <p:cNvSpPr/>
            <p:nvPr/>
          </p:nvSpPr>
          <p:spPr>
            <a:xfrm>
              <a:off x="838675" y="1949575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66" y="1"/>
                  </a:moveTo>
                  <a:lnTo>
                    <a:pt x="274" y="12"/>
                  </a:lnTo>
                  <a:lnTo>
                    <a:pt x="0" y="404"/>
                  </a:lnTo>
                  <a:lnTo>
                    <a:pt x="4" y="803"/>
                  </a:lnTo>
                  <a:lnTo>
                    <a:pt x="57" y="1213"/>
                  </a:lnTo>
                  <a:lnTo>
                    <a:pt x="144" y="1650"/>
                  </a:lnTo>
                  <a:lnTo>
                    <a:pt x="502" y="1817"/>
                  </a:lnTo>
                  <a:lnTo>
                    <a:pt x="756" y="1665"/>
                  </a:lnTo>
                  <a:lnTo>
                    <a:pt x="931" y="1308"/>
                  </a:lnTo>
                  <a:lnTo>
                    <a:pt x="1037" y="563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13"/>
            <p:cNvSpPr/>
            <p:nvPr/>
          </p:nvSpPr>
          <p:spPr>
            <a:xfrm>
              <a:off x="839800" y="2188375"/>
              <a:ext cx="23575" cy="42100"/>
            </a:xfrm>
            <a:custGeom>
              <a:avLst/>
              <a:gdLst/>
              <a:ahLst/>
              <a:cxnLst/>
              <a:rect l="l" t="t" r="r" b="b"/>
              <a:pathLst>
                <a:path w="943" h="1684" extrusionOk="0">
                  <a:moveTo>
                    <a:pt x="529" y="0"/>
                  </a:moveTo>
                  <a:lnTo>
                    <a:pt x="92" y="304"/>
                  </a:lnTo>
                  <a:lnTo>
                    <a:pt x="1" y="965"/>
                  </a:lnTo>
                  <a:lnTo>
                    <a:pt x="20" y="1413"/>
                  </a:lnTo>
                  <a:lnTo>
                    <a:pt x="92" y="1618"/>
                  </a:lnTo>
                  <a:lnTo>
                    <a:pt x="514" y="1683"/>
                  </a:lnTo>
                  <a:lnTo>
                    <a:pt x="631" y="1565"/>
                  </a:lnTo>
                  <a:lnTo>
                    <a:pt x="855" y="1018"/>
                  </a:lnTo>
                  <a:lnTo>
                    <a:pt x="943" y="756"/>
                  </a:lnTo>
                  <a:lnTo>
                    <a:pt x="814" y="11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13"/>
            <p:cNvSpPr/>
            <p:nvPr/>
          </p:nvSpPr>
          <p:spPr>
            <a:xfrm>
              <a:off x="834675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7"/>
                  </a:lnTo>
                  <a:lnTo>
                    <a:pt x="529" y="2097"/>
                  </a:lnTo>
                  <a:lnTo>
                    <a:pt x="1304" y="1413"/>
                  </a:lnTo>
                  <a:lnTo>
                    <a:pt x="1349" y="1072"/>
                  </a:lnTo>
                  <a:lnTo>
                    <a:pt x="1323" y="35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13"/>
            <p:cNvSpPr/>
            <p:nvPr/>
          </p:nvSpPr>
          <p:spPr>
            <a:xfrm>
              <a:off x="836000" y="1717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88"/>
                  </a:lnTo>
                  <a:lnTo>
                    <a:pt x="134" y="1258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88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13"/>
            <p:cNvSpPr/>
            <p:nvPr/>
          </p:nvSpPr>
          <p:spPr>
            <a:xfrm>
              <a:off x="838675" y="3849550"/>
              <a:ext cx="25850" cy="40750"/>
            </a:xfrm>
            <a:custGeom>
              <a:avLst/>
              <a:gdLst/>
              <a:ahLst/>
              <a:cxnLst/>
              <a:rect l="l" t="t" r="r" b="b"/>
              <a:pathLst>
                <a:path w="1034" h="1630" extrusionOk="0">
                  <a:moveTo>
                    <a:pt x="695" y="0"/>
                  </a:moveTo>
                  <a:lnTo>
                    <a:pt x="437" y="8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57"/>
                  </a:lnTo>
                  <a:lnTo>
                    <a:pt x="0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4"/>
                  </a:lnTo>
                  <a:lnTo>
                    <a:pt x="1030" y="745"/>
                  </a:lnTo>
                  <a:lnTo>
                    <a:pt x="1033" y="141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3"/>
            <p:cNvSpPr/>
            <p:nvPr/>
          </p:nvSpPr>
          <p:spPr>
            <a:xfrm>
              <a:off x="838675" y="3135675"/>
              <a:ext cx="25950" cy="45325"/>
            </a:xfrm>
            <a:custGeom>
              <a:avLst/>
              <a:gdLst/>
              <a:ahLst/>
              <a:cxnLst/>
              <a:rect l="l" t="t" r="r" b="b"/>
              <a:pathLst>
                <a:path w="1038" h="1813" extrusionOk="0">
                  <a:moveTo>
                    <a:pt x="566" y="1"/>
                  </a:moveTo>
                  <a:lnTo>
                    <a:pt x="274" y="8"/>
                  </a:lnTo>
                  <a:lnTo>
                    <a:pt x="0" y="403"/>
                  </a:lnTo>
                  <a:lnTo>
                    <a:pt x="4" y="802"/>
                  </a:lnTo>
                  <a:lnTo>
                    <a:pt x="57" y="1209"/>
                  </a:lnTo>
                  <a:lnTo>
                    <a:pt x="144" y="1646"/>
                  </a:lnTo>
                  <a:lnTo>
                    <a:pt x="502" y="1813"/>
                  </a:lnTo>
                  <a:lnTo>
                    <a:pt x="756" y="1657"/>
                  </a:lnTo>
                  <a:lnTo>
                    <a:pt x="931" y="1304"/>
                  </a:lnTo>
                  <a:lnTo>
                    <a:pt x="1037" y="559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3"/>
            <p:cNvSpPr/>
            <p:nvPr/>
          </p:nvSpPr>
          <p:spPr>
            <a:xfrm>
              <a:off x="839800" y="3374350"/>
              <a:ext cx="23575" cy="42200"/>
            </a:xfrm>
            <a:custGeom>
              <a:avLst/>
              <a:gdLst/>
              <a:ahLst/>
              <a:cxnLst/>
              <a:rect l="l" t="t" r="r" b="b"/>
              <a:pathLst>
                <a:path w="943" h="1688" extrusionOk="0">
                  <a:moveTo>
                    <a:pt x="529" y="1"/>
                  </a:moveTo>
                  <a:lnTo>
                    <a:pt x="92" y="305"/>
                  </a:lnTo>
                  <a:lnTo>
                    <a:pt x="1" y="966"/>
                  </a:lnTo>
                  <a:lnTo>
                    <a:pt x="20" y="1418"/>
                  </a:lnTo>
                  <a:lnTo>
                    <a:pt x="92" y="1619"/>
                  </a:lnTo>
                  <a:lnTo>
                    <a:pt x="514" y="1688"/>
                  </a:lnTo>
                  <a:lnTo>
                    <a:pt x="631" y="1570"/>
                  </a:lnTo>
                  <a:lnTo>
                    <a:pt x="855" y="1023"/>
                  </a:lnTo>
                  <a:lnTo>
                    <a:pt x="943" y="757"/>
                  </a:lnTo>
                  <a:lnTo>
                    <a:pt x="814" y="11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3"/>
            <p:cNvSpPr/>
            <p:nvPr/>
          </p:nvSpPr>
          <p:spPr>
            <a:xfrm>
              <a:off x="834675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6"/>
                  </a:lnTo>
                  <a:lnTo>
                    <a:pt x="529" y="2101"/>
                  </a:lnTo>
                  <a:lnTo>
                    <a:pt x="1304" y="1417"/>
                  </a:lnTo>
                  <a:lnTo>
                    <a:pt x="1349" y="1071"/>
                  </a:lnTo>
                  <a:lnTo>
                    <a:pt x="1323" y="35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3"/>
            <p:cNvSpPr/>
            <p:nvPr/>
          </p:nvSpPr>
          <p:spPr>
            <a:xfrm>
              <a:off x="836000" y="2903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91"/>
                  </a:lnTo>
                  <a:lnTo>
                    <a:pt x="134" y="1262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92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5" name="Google Shape;1205;p13"/>
          <p:cNvGrpSpPr/>
          <p:nvPr/>
        </p:nvGrpSpPr>
        <p:grpSpPr>
          <a:xfrm flipH="1">
            <a:off x="7486078" y="4536872"/>
            <a:ext cx="1575872" cy="1569849"/>
            <a:chOff x="4107225" y="2705850"/>
            <a:chExt cx="595275" cy="593000"/>
          </a:xfrm>
        </p:grpSpPr>
        <p:sp>
          <p:nvSpPr>
            <p:cNvPr id="1206" name="Google Shape;1206;p13"/>
            <p:cNvSpPr/>
            <p:nvPr/>
          </p:nvSpPr>
          <p:spPr>
            <a:xfrm>
              <a:off x="4372025" y="2705850"/>
              <a:ext cx="330475" cy="302550"/>
            </a:xfrm>
            <a:custGeom>
              <a:avLst/>
              <a:gdLst/>
              <a:ahLst/>
              <a:cxnLst/>
              <a:rect l="l" t="t" r="r" b="b"/>
              <a:pathLst>
                <a:path w="13219" h="12102" extrusionOk="0">
                  <a:moveTo>
                    <a:pt x="967" y="0"/>
                  </a:moveTo>
                  <a:lnTo>
                    <a:pt x="1" y="31"/>
                  </a:lnTo>
                  <a:lnTo>
                    <a:pt x="3109" y="2505"/>
                  </a:lnTo>
                  <a:lnTo>
                    <a:pt x="10140" y="9476"/>
                  </a:lnTo>
                  <a:lnTo>
                    <a:pt x="13219" y="12101"/>
                  </a:lnTo>
                  <a:lnTo>
                    <a:pt x="13188" y="11287"/>
                  </a:lnTo>
                  <a:cubicBezTo>
                    <a:pt x="13188" y="11075"/>
                    <a:pt x="13158" y="10834"/>
                    <a:pt x="13128" y="10593"/>
                  </a:cubicBezTo>
                  <a:lnTo>
                    <a:pt x="13128" y="10442"/>
                  </a:lnTo>
                  <a:lnTo>
                    <a:pt x="10955" y="8631"/>
                  </a:lnTo>
                  <a:lnTo>
                    <a:pt x="3833" y="1690"/>
                  </a:lnTo>
                  <a:lnTo>
                    <a:pt x="16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13"/>
            <p:cNvSpPr/>
            <p:nvPr/>
          </p:nvSpPr>
          <p:spPr>
            <a:xfrm>
              <a:off x="4456525" y="2706600"/>
              <a:ext cx="236925" cy="209000"/>
            </a:xfrm>
            <a:custGeom>
              <a:avLst/>
              <a:gdLst/>
              <a:ahLst/>
              <a:cxnLst/>
              <a:rect l="l" t="t" r="r" b="b"/>
              <a:pathLst>
                <a:path w="9477" h="8360" extrusionOk="0">
                  <a:moveTo>
                    <a:pt x="1" y="1"/>
                  </a:moveTo>
                  <a:lnTo>
                    <a:pt x="5795" y="4919"/>
                  </a:lnTo>
                  <a:lnTo>
                    <a:pt x="9476" y="8360"/>
                  </a:lnTo>
                  <a:lnTo>
                    <a:pt x="9476" y="8360"/>
                  </a:lnTo>
                  <a:lnTo>
                    <a:pt x="8601" y="6609"/>
                  </a:lnTo>
                  <a:cubicBezTo>
                    <a:pt x="8209" y="5795"/>
                    <a:pt x="7696" y="5010"/>
                    <a:pt x="7123" y="4316"/>
                  </a:cubicBezTo>
                  <a:lnTo>
                    <a:pt x="6700" y="3924"/>
                  </a:lnTo>
                  <a:lnTo>
                    <a:pt x="3894" y="1570"/>
                  </a:lnTo>
                  <a:lnTo>
                    <a:pt x="3833" y="1540"/>
                  </a:lnTo>
                  <a:cubicBezTo>
                    <a:pt x="3169" y="1177"/>
                    <a:pt x="2475" y="846"/>
                    <a:pt x="1751" y="60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13"/>
            <p:cNvSpPr/>
            <p:nvPr/>
          </p:nvSpPr>
          <p:spPr>
            <a:xfrm>
              <a:off x="4290550" y="2717175"/>
              <a:ext cx="409675" cy="345550"/>
            </a:xfrm>
            <a:custGeom>
              <a:avLst/>
              <a:gdLst/>
              <a:ahLst/>
              <a:cxnLst/>
              <a:rect l="l" t="t" r="r" b="b"/>
              <a:pathLst>
                <a:path w="16387" h="13822" extrusionOk="0">
                  <a:moveTo>
                    <a:pt x="1238" y="0"/>
                  </a:moveTo>
                  <a:lnTo>
                    <a:pt x="1057" y="60"/>
                  </a:lnTo>
                  <a:cubicBezTo>
                    <a:pt x="876" y="121"/>
                    <a:pt x="695" y="181"/>
                    <a:pt x="544" y="241"/>
                  </a:cubicBezTo>
                  <a:lnTo>
                    <a:pt x="1" y="423"/>
                  </a:lnTo>
                  <a:lnTo>
                    <a:pt x="8631" y="8419"/>
                  </a:lnTo>
                  <a:lnTo>
                    <a:pt x="12736" y="11316"/>
                  </a:lnTo>
                  <a:lnTo>
                    <a:pt x="16236" y="13821"/>
                  </a:lnTo>
                  <a:lnTo>
                    <a:pt x="16327" y="13248"/>
                  </a:lnTo>
                  <a:cubicBezTo>
                    <a:pt x="16327" y="13187"/>
                    <a:pt x="16357" y="13097"/>
                    <a:pt x="16357" y="13037"/>
                  </a:cubicBezTo>
                  <a:lnTo>
                    <a:pt x="16387" y="12735"/>
                  </a:lnTo>
                  <a:lnTo>
                    <a:pt x="13309" y="10532"/>
                  </a:lnTo>
                  <a:lnTo>
                    <a:pt x="9326" y="7635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13"/>
            <p:cNvSpPr/>
            <p:nvPr/>
          </p:nvSpPr>
          <p:spPr>
            <a:xfrm>
              <a:off x="4115525" y="3084575"/>
              <a:ext cx="228625" cy="212775"/>
            </a:xfrm>
            <a:custGeom>
              <a:avLst/>
              <a:gdLst/>
              <a:ahLst/>
              <a:cxnLst/>
              <a:rect l="l" t="t" r="r" b="b"/>
              <a:pathLst>
                <a:path w="9145" h="8511" extrusionOk="0">
                  <a:moveTo>
                    <a:pt x="1" y="0"/>
                  </a:moveTo>
                  <a:lnTo>
                    <a:pt x="695" y="1570"/>
                  </a:lnTo>
                  <a:cubicBezTo>
                    <a:pt x="997" y="2264"/>
                    <a:pt x="1389" y="2958"/>
                    <a:pt x="1842" y="3591"/>
                  </a:cubicBezTo>
                  <a:lnTo>
                    <a:pt x="5282" y="6820"/>
                  </a:lnTo>
                  <a:lnTo>
                    <a:pt x="5312" y="6851"/>
                  </a:lnTo>
                  <a:cubicBezTo>
                    <a:pt x="6006" y="7273"/>
                    <a:pt x="6760" y="7635"/>
                    <a:pt x="7515" y="7907"/>
                  </a:cubicBezTo>
                  <a:lnTo>
                    <a:pt x="9144" y="8510"/>
                  </a:lnTo>
                  <a:lnTo>
                    <a:pt x="9144" y="8510"/>
                  </a:lnTo>
                  <a:lnTo>
                    <a:pt x="4346" y="40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13"/>
            <p:cNvSpPr/>
            <p:nvPr/>
          </p:nvSpPr>
          <p:spPr>
            <a:xfrm>
              <a:off x="4140425" y="2843900"/>
              <a:ext cx="458725" cy="399125"/>
            </a:xfrm>
            <a:custGeom>
              <a:avLst/>
              <a:gdLst/>
              <a:ahLst/>
              <a:cxnLst/>
              <a:rect l="l" t="t" r="r" b="b"/>
              <a:pathLst>
                <a:path w="18349" h="15965" extrusionOk="0">
                  <a:moveTo>
                    <a:pt x="514" y="1"/>
                  </a:moveTo>
                  <a:lnTo>
                    <a:pt x="242" y="453"/>
                  </a:lnTo>
                  <a:cubicBezTo>
                    <a:pt x="212" y="544"/>
                    <a:pt x="151" y="604"/>
                    <a:pt x="121" y="665"/>
                  </a:cubicBezTo>
                  <a:lnTo>
                    <a:pt x="1" y="936"/>
                  </a:lnTo>
                  <a:lnTo>
                    <a:pt x="4105" y="4618"/>
                  </a:lnTo>
                  <a:lnTo>
                    <a:pt x="12102" y="11830"/>
                  </a:lnTo>
                  <a:lnTo>
                    <a:pt x="17624" y="15965"/>
                  </a:lnTo>
                  <a:lnTo>
                    <a:pt x="17835" y="15783"/>
                  </a:lnTo>
                  <a:lnTo>
                    <a:pt x="18016" y="15633"/>
                  </a:lnTo>
                  <a:lnTo>
                    <a:pt x="18348" y="15361"/>
                  </a:lnTo>
                  <a:lnTo>
                    <a:pt x="12705" y="11136"/>
                  </a:lnTo>
                  <a:lnTo>
                    <a:pt x="4769" y="3894"/>
                  </a:lnTo>
                  <a:lnTo>
                    <a:pt x="5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13"/>
            <p:cNvSpPr/>
            <p:nvPr/>
          </p:nvSpPr>
          <p:spPr>
            <a:xfrm>
              <a:off x="4108750" y="2942750"/>
              <a:ext cx="417225" cy="341775"/>
            </a:xfrm>
            <a:custGeom>
              <a:avLst/>
              <a:gdLst/>
              <a:ahLst/>
              <a:cxnLst/>
              <a:rect l="l" t="t" r="r" b="b"/>
              <a:pathLst>
                <a:path w="16689" h="13671" extrusionOk="0">
                  <a:moveTo>
                    <a:pt x="181" y="0"/>
                  </a:moveTo>
                  <a:lnTo>
                    <a:pt x="60" y="664"/>
                  </a:lnTo>
                  <a:cubicBezTo>
                    <a:pt x="60" y="754"/>
                    <a:pt x="60" y="875"/>
                    <a:pt x="30" y="966"/>
                  </a:cubicBezTo>
                  <a:lnTo>
                    <a:pt x="0" y="1147"/>
                  </a:lnTo>
                  <a:lnTo>
                    <a:pt x="4104" y="4859"/>
                  </a:lnTo>
                  <a:lnTo>
                    <a:pt x="9657" y="8993"/>
                  </a:lnTo>
                  <a:lnTo>
                    <a:pt x="15119" y="13127"/>
                  </a:lnTo>
                  <a:lnTo>
                    <a:pt x="15692" y="13670"/>
                  </a:lnTo>
                  <a:lnTo>
                    <a:pt x="15994" y="13580"/>
                  </a:lnTo>
                  <a:lnTo>
                    <a:pt x="16175" y="13489"/>
                  </a:lnTo>
                  <a:lnTo>
                    <a:pt x="16688" y="13308"/>
                  </a:lnTo>
                  <a:lnTo>
                    <a:pt x="15783" y="12433"/>
                  </a:lnTo>
                  <a:lnTo>
                    <a:pt x="10200" y="8238"/>
                  </a:lnTo>
                  <a:lnTo>
                    <a:pt x="4708" y="413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13"/>
            <p:cNvSpPr/>
            <p:nvPr/>
          </p:nvSpPr>
          <p:spPr>
            <a:xfrm>
              <a:off x="4240000" y="2739800"/>
              <a:ext cx="448925" cy="382525"/>
            </a:xfrm>
            <a:custGeom>
              <a:avLst/>
              <a:gdLst/>
              <a:ahLst/>
              <a:cxnLst/>
              <a:rect l="l" t="t" r="r" b="b"/>
              <a:pathLst>
                <a:path w="17957" h="15301" extrusionOk="0">
                  <a:moveTo>
                    <a:pt x="1057" y="0"/>
                  </a:moveTo>
                  <a:lnTo>
                    <a:pt x="876" y="91"/>
                  </a:lnTo>
                  <a:cubicBezTo>
                    <a:pt x="725" y="181"/>
                    <a:pt x="604" y="242"/>
                    <a:pt x="454" y="332"/>
                  </a:cubicBezTo>
                  <a:lnTo>
                    <a:pt x="1" y="604"/>
                  </a:lnTo>
                  <a:lnTo>
                    <a:pt x="1389" y="1630"/>
                  </a:lnTo>
                  <a:lnTo>
                    <a:pt x="6730" y="7183"/>
                  </a:lnTo>
                  <a:lnTo>
                    <a:pt x="6761" y="7213"/>
                  </a:lnTo>
                  <a:lnTo>
                    <a:pt x="16930" y="14817"/>
                  </a:lnTo>
                  <a:lnTo>
                    <a:pt x="17473" y="15300"/>
                  </a:lnTo>
                  <a:lnTo>
                    <a:pt x="17685" y="14817"/>
                  </a:lnTo>
                  <a:cubicBezTo>
                    <a:pt x="17745" y="14636"/>
                    <a:pt x="17836" y="14425"/>
                    <a:pt x="17896" y="14214"/>
                  </a:cubicBezTo>
                  <a:lnTo>
                    <a:pt x="17956" y="14003"/>
                  </a:lnTo>
                  <a:lnTo>
                    <a:pt x="17775" y="13821"/>
                  </a:lnTo>
                  <a:lnTo>
                    <a:pt x="7575" y="6307"/>
                  </a:lnTo>
                  <a:lnTo>
                    <a:pt x="2174" y="815"/>
                  </a:lnTo>
                  <a:lnTo>
                    <a:pt x="10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13"/>
            <p:cNvSpPr/>
            <p:nvPr/>
          </p:nvSpPr>
          <p:spPr>
            <a:xfrm>
              <a:off x="4107225" y="2984225"/>
              <a:ext cx="364425" cy="314625"/>
            </a:xfrm>
            <a:custGeom>
              <a:avLst/>
              <a:gdLst/>
              <a:ahLst/>
              <a:cxnLst/>
              <a:rect l="l" t="t" r="r" b="b"/>
              <a:pathLst>
                <a:path w="14577" h="12585" extrusionOk="0">
                  <a:moveTo>
                    <a:pt x="1" y="1"/>
                  </a:moveTo>
                  <a:lnTo>
                    <a:pt x="1" y="755"/>
                  </a:lnTo>
                  <a:cubicBezTo>
                    <a:pt x="1" y="1087"/>
                    <a:pt x="1" y="1389"/>
                    <a:pt x="31" y="1691"/>
                  </a:cubicBezTo>
                  <a:lnTo>
                    <a:pt x="31" y="1842"/>
                  </a:lnTo>
                  <a:lnTo>
                    <a:pt x="9326" y="9627"/>
                  </a:lnTo>
                  <a:lnTo>
                    <a:pt x="12917" y="12585"/>
                  </a:lnTo>
                  <a:lnTo>
                    <a:pt x="13037" y="12585"/>
                  </a:lnTo>
                  <a:cubicBezTo>
                    <a:pt x="13309" y="12554"/>
                    <a:pt x="13550" y="12524"/>
                    <a:pt x="13822" y="12494"/>
                  </a:cubicBezTo>
                  <a:lnTo>
                    <a:pt x="14576" y="12373"/>
                  </a:lnTo>
                  <a:lnTo>
                    <a:pt x="10170" y="86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13"/>
            <p:cNvSpPr/>
            <p:nvPr/>
          </p:nvSpPr>
          <p:spPr>
            <a:xfrm>
              <a:off x="4157775" y="2765450"/>
              <a:ext cx="504750" cy="442875"/>
            </a:xfrm>
            <a:custGeom>
              <a:avLst/>
              <a:gdLst/>
              <a:ahLst/>
              <a:cxnLst/>
              <a:rect l="l" t="t" r="r" b="b"/>
              <a:pathLst>
                <a:path w="20190" h="17715" extrusionOk="0">
                  <a:moveTo>
                    <a:pt x="2686" y="0"/>
                  </a:moveTo>
                  <a:lnTo>
                    <a:pt x="2475" y="181"/>
                  </a:lnTo>
                  <a:cubicBezTo>
                    <a:pt x="2324" y="302"/>
                    <a:pt x="2143" y="453"/>
                    <a:pt x="1992" y="604"/>
                  </a:cubicBezTo>
                  <a:lnTo>
                    <a:pt x="1691" y="876"/>
                  </a:lnTo>
                  <a:lnTo>
                    <a:pt x="6851" y="5432"/>
                  </a:lnTo>
                  <a:lnTo>
                    <a:pt x="12766" y="10623"/>
                  </a:lnTo>
                  <a:lnTo>
                    <a:pt x="15180" y="12735"/>
                  </a:lnTo>
                  <a:lnTo>
                    <a:pt x="5946" y="6036"/>
                  </a:lnTo>
                  <a:lnTo>
                    <a:pt x="514" y="2143"/>
                  </a:lnTo>
                  <a:lnTo>
                    <a:pt x="302" y="2445"/>
                  </a:lnTo>
                  <a:lnTo>
                    <a:pt x="242" y="2535"/>
                  </a:lnTo>
                  <a:lnTo>
                    <a:pt x="1" y="2867"/>
                  </a:lnTo>
                  <a:lnTo>
                    <a:pt x="5342" y="6851"/>
                  </a:lnTo>
                  <a:lnTo>
                    <a:pt x="14818" y="13882"/>
                  </a:lnTo>
                  <a:lnTo>
                    <a:pt x="18499" y="17714"/>
                  </a:lnTo>
                  <a:lnTo>
                    <a:pt x="18831" y="17322"/>
                  </a:lnTo>
                  <a:cubicBezTo>
                    <a:pt x="18892" y="17262"/>
                    <a:pt x="18952" y="17201"/>
                    <a:pt x="19012" y="17141"/>
                  </a:cubicBezTo>
                  <a:lnTo>
                    <a:pt x="19042" y="17081"/>
                  </a:lnTo>
                  <a:lnTo>
                    <a:pt x="19284" y="16779"/>
                  </a:lnTo>
                  <a:lnTo>
                    <a:pt x="16025" y="13459"/>
                  </a:lnTo>
                  <a:lnTo>
                    <a:pt x="16025" y="13459"/>
                  </a:lnTo>
                  <a:lnTo>
                    <a:pt x="18710" y="15813"/>
                  </a:lnTo>
                  <a:lnTo>
                    <a:pt x="19555" y="16447"/>
                  </a:lnTo>
                  <a:lnTo>
                    <a:pt x="19767" y="16145"/>
                  </a:lnTo>
                  <a:cubicBezTo>
                    <a:pt x="19857" y="15994"/>
                    <a:pt x="19948" y="15843"/>
                    <a:pt x="20038" y="15723"/>
                  </a:cubicBezTo>
                  <a:lnTo>
                    <a:pt x="20189" y="15421"/>
                  </a:lnTo>
                  <a:lnTo>
                    <a:pt x="19465" y="14878"/>
                  </a:lnTo>
                  <a:lnTo>
                    <a:pt x="13611" y="9657"/>
                  </a:lnTo>
                  <a:lnTo>
                    <a:pt x="7726" y="4467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13"/>
            <p:cNvSpPr/>
            <p:nvPr/>
          </p:nvSpPr>
          <p:spPr>
            <a:xfrm>
              <a:off x="4116275" y="2897475"/>
              <a:ext cx="450425" cy="368950"/>
            </a:xfrm>
            <a:custGeom>
              <a:avLst/>
              <a:gdLst/>
              <a:ahLst/>
              <a:cxnLst/>
              <a:rect l="l" t="t" r="r" b="b"/>
              <a:pathLst>
                <a:path w="18017" h="14758" extrusionOk="0">
                  <a:moveTo>
                    <a:pt x="393" y="0"/>
                  </a:moveTo>
                  <a:lnTo>
                    <a:pt x="242" y="513"/>
                  </a:lnTo>
                  <a:cubicBezTo>
                    <a:pt x="182" y="694"/>
                    <a:pt x="122" y="876"/>
                    <a:pt x="61" y="1057"/>
                  </a:cubicBezTo>
                  <a:lnTo>
                    <a:pt x="1" y="1268"/>
                  </a:lnTo>
                  <a:lnTo>
                    <a:pt x="4859" y="5312"/>
                  </a:lnTo>
                  <a:lnTo>
                    <a:pt x="12947" y="11045"/>
                  </a:lnTo>
                  <a:lnTo>
                    <a:pt x="17081" y="14757"/>
                  </a:lnTo>
                  <a:lnTo>
                    <a:pt x="17292" y="14636"/>
                  </a:lnTo>
                  <a:lnTo>
                    <a:pt x="17594" y="14455"/>
                  </a:lnTo>
                  <a:lnTo>
                    <a:pt x="18017" y="14214"/>
                  </a:lnTo>
                  <a:lnTo>
                    <a:pt x="13641" y="10230"/>
                  </a:lnTo>
                  <a:lnTo>
                    <a:pt x="5553" y="437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6" name="Google Shape;1216;p13"/>
          <p:cNvGrpSpPr/>
          <p:nvPr/>
        </p:nvGrpSpPr>
        <p:grpSpPr>
          <a:xfrm rot="9416188" flipH="1">
            <a:off x="7560852" y="4299884"/>
            <a:ext cx="1736110" cy="735918"/>
            <a:chOff x="1991294" y="1417190"/>
            <a:chExt cx="941608" cy="382965"/>
          </a:xfrm>
        </p:grpSpPr>
        <p:sp>
          <p:nvSpPr>
            <p:cNvPr id="1217" name="Google Shape;1217;p13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13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13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13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13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13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13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13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13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13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13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13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13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0" name="Google Shape;1230;p13"/>
          <p:cNvGrpSpPr/>
          <p:nvPr/>
        </p:nvGrpSpPr>
        <p:grpSpPr>
          <a:xfrm rot="9416188" flipH="1">
            <a:off x="-272548" y="376859"/>
            <a:ext cx="1736110" cy="735918"/>
            <a:chOff x="1991294" y="1417190"/>
            <a:chExt cx="941608" cy="382965"/>
          </a:xfrm>
        </p:grpSpPr>
        <p:sp>
          <p:nvSpPr>
            <p:cNvPr id="1231" name="Google Shape;1231;p13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13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13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13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13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13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13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13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13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13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13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13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13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4" name="Google Shape;1244;p13"/>
          <p:cNvSpPr txBox="1">
            <a:spLocks noGrp="1"/>
          </p:cNvSpPr>
          <p:nvPr>
            <p:ph type="title"/>
          </p:nvPr>
        </p:nvSpPr>
        <p:spPr>
          <a:xfrm>
            <a:off x="720000" y="2804313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45" name="Google Shape;1245;p13"/>
          <p:cNvSpPr txBox="1">
            <a:spLocks noGrp="1"/>
          </p:cNvSpPr>
          <p:nvPr>
            <p:ph type="subTitle" idx="1"/>
          </p:nvPr>
        </p:nvSpPr>
        <p:spPr>
          <a:xfrm>
            <a:off x="720000" y="3238460"/>
            <a:ext cx="2336400" cy="8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6" name="Google Shape;1246;p13"/>
          <p:cNvSpPr txBox="1">
            <a:spLocks noGrp="1"/>
          </p:cNvSpPr>
          <p:nvPr>
            <p:ph type="title" idx="2"/>
          </p:nvPr>
        </p:nvSpPr>
        <p:spPr>
          <a:xfrm>
            <a:off x="3403800" y="2804313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47" name="Google Shape;1247;p13"/>
          <p:cNvSpPr txBox="1">
            <a:spLocks noGrp="1"/>
          </p:cNvSpPr>
          <p:nvPr>
            <p:ph type="subTitle" idx="3"/>
          </p:nvPr>
        </p:nvSpPr>
        <p:spPr>
          <a:xfrm>
            <a:off x="3403800" y="3238460"/>
            <a:ext cx="2336400" cy="8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8" name="Google Shape;1248;p13"/>
          <p:cNvSpPr txBox="1">
            <a:spLocks noGrp="1"/>
          </p:cNvSpPr>
          <p:nvPr>
            <p:ph type="title" idx="4"/>
          </p:nvPr>
        </p:nvSpPr>
        <p:spPr>
          <a:xfrm>
            <a:off x="6087600" y="2804313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49" name="Google Shape;1249;p13"/>
          <p:cNvSpPr txBox="1">
            <a:spLocks noGrp="1"/>
          </p:cNvSpPr>
          <p:nvPr>
            <p:ph type="subTitle" idx="5"/>
          </p:nvPr>
        </p:nvSpPr>
        <p:spPr>
          <a:xfrm>
            <a:off x="6087600" y="3238460"/>
            <a:ext cx="2336400" cy="8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0" name="Google Shape;1250;p13"/>
          <p:cNvSpPr txBox="1">
            <a:spLocks noGrp="1"/>
          </p:cNvSpPr>
          <p:nvPr>
            <p:ph type="title" idx="6"/>
          </p:nvPr>
        </p:nvSpPr>
        <p:spPr>
          <a:xfrm>
            <a:off x="720000" y="53949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25"/>
          <p:cNvSpPr/>
          <p:nvPr/>
        </p:nvSpPr>
        <p:spPr>
          <a:xfrm rot="10800000" flipH="1">
            <a:off x="1480851" y="-16"/>
            <a:ext cx="6518449" cy="5431391"/>
          </a:xfrm>
          <a:custGeom>
            <a:avLst/>
            <a:gdLst/>
            <a:ahLst/>
            <a:cxnLst/>
            <a:rect l="l" t="t" r="r" b="b"/>
            <a:pathLst>
              <a:path w="63035" h="62644" extrusionOk="0">
                <a:moveTo>
                  <a:pt x="36386" y="357"/>
                </a:moveTo>
                <a:cubicBezTo>
                  <a:pt x="37452" y="357"/>
                  <a:pt x="38506" y="412"/>
                  <a:pt x="39540" y="522"/>
                </a:cubicBezTo>
                <a:cubicBezTo>
                  <a:pt x="47056" y="1323"/>
                  <a:pt x="54096" y="5232"/>
                  <a:pt x="57916" y="10715"/>
                </a:cubicBezTo>
                <a:cubicBezTo>
                  <a:pt x="61287" y="15559"/>
                  <a:pt x="62670" y="21608"/>
                  <a:pt x="62026" y="28693"/>
                </a:cubicBezTo>
                <a:cubicBezTo>
                  <a:pt x="61220" y="37542"/>
                  <a:pt x="57143" y="45646"/>
                  <a:pt x="50226" y="52131"/>
                </a:cubicBezTo>
                <a:cubicBezTo>
                  <a:pt x="46395" y="55721"/>
                  <a:pt x="41764" y="58471"/>
                  <a:pt x="36689" y="60190"/>
                </a:cubicBezTo>
                <a:cubicBezTo>
                  <a:pt x="37944" y="59658"/>
                  <a:pt x="39165" y="59036"/>
                  <a:pt x="40335" y="58336"/>
                </a:cubicBezTo>
                <a:cubicBezTo>
                  <a:pt x="45830" y="55054"/>
                  <a:pt x="49996" y="50406"/>
                  <a:pt x="53077" y="44133"/>
                </a:cubicBezTo>
                <a:cubicBezTo>
                  <a:pt x="56303" y="37553"/>
                  <a:pt x="57507" y="31107"/>
                  <a:pt x="56655" y="24963"/>
                </a:cubicBezTo>
                <a:cubicBezTo>
                  <a:pt x="56308" y="22470"/>
                  <a:pt x="54981" y="16063"/>
                  <a:pt x="50159" y="10379"/>
                </a:cubicBezTo>
                <a:cubicBezTo>
                  <a:pt x="45701" y="5120"/>
                  <a:pt x="39585" y="2286"/>
                  <a:pt x="32483" y="2174"/>
                </a:cubicBezTo>
                <a:lnTo>
                  <a:pt x="32119" y="2174"/>
                </a:lnTo>
                <a:cubicBezTo>
                  <a:pt x="27975" y="2174"/>
                  <a:pt x="23640" y="3283"/>
                  <a:pt x="19865" y="5310"/>
                </a:cubicBezTo>
                <a:cubicBezTo>
                  <a:pt x="16768" y="6979"/>
                  <a:pt x="14019" y="9225"/>
                  <a:pt x="11218" y="12373"/>
                </a:cubicBezTo>
                <a:cubicBezTo>
                  <a:pt x="7813" y="16203"/>
                  <a:pt x="5248" y="20914"/>
                  <a:pt x="3596" y="26368"/>
                </a:cubicBezTo>
                <a:cubicBezTo>
                  <a:pt x="2745" y="29169"/>
                  <a:pt x="880" y="36405"/>
                  <a:pt x="1552" y="43921"/>
                </a:cubicBezTo>
                <a:cubicBezTo>
                  <a:pt x="1434" y="43299"/>
                  <a:pt x="1345" y="42666"/>
                  <a:pt x="1283" y="42028"/>
                </a:cubicBezTo>
                <a:cubicBezTo>
                  <a:pt x="359" y="32299"/>
                  <a:pt x="3826" y="21160"/>
                  <a:pt x="10339" y="12950"/>
                </a:cubicBezTo>
                <a:cubicBezTo>
                  <a:pt x="13582" y="8867"/>
                  <a:pt x="17536" y="5702"/>
                  <a:pt x="22089" y="3552"/>
                </a:cubicBezTo>
                <a:cubicBezTo>
                  <a:pt x="26489" y="1473"/>
                  <a:pt x="31554" y="357"/>
                  <a:pt x="36386" y="357"/>
                </a:cubicBezTo>
                <a:close/>
                <a:moveTo>
                  <a:pt x="2672" y="48496"/>
                </a:moveTo>
                <a:cubicBezTo>
                  <a:pt x="4374" y="52137"/>
                  <a:pt x="7275" y="55396"/>
                  <a:pt x="11420" y="58359"/>
                </a:cubicBezTo>
                <a:cubicBezTo>
                  <a:pt x="13554" y="59877"/>
                  <a:pt x="15928" y="61019"/>
                  <a:pt x="18449" y="61736"/>
                </a:cubicBezTo>
                <a:cubicBezTo>
                  <a:pt x="16343" y="61372"/>
                  <a:pt x="14343" y="60817"/>
                  <a:pt x="12529" y="60067"/>
                </a:cubicBezTo>
                <a:cubicBezTo>
                  <a:pt x="10961" y="59417"/>
                  <a:pt x="9471" y="58594"/>
                  <a:pt x="8088" y="57608"/>
                </a:cubicBezTo>
                <a:lnTo>
                  <a:pt x="7774" y="57384"/>
                </a:lnTo>
                <a:cubicBezTo>
                  <a:pt x="7035" y="56858"/>
                  <a:pt x="6273" y="56315"/>
                  <a:pt x="5808" y="55643"/>
                </a:cubicBezTo>
                <a:cubicBezTo>
                  <a:pt x="4302" y="53436"/>
                  <a:pt x="3299" y="51000"/>
                  <a:pt x="2672" y="48496"/>
                </a:cubicBezTo>
                <a:close/>
                <a:moveTo>
                  <a:pt x="32082" y="2529"/>
                </a:moveTo>
                <a:cubicBezTo>
                  <a:pt x="32212" y="2529"/>
                  <a:pt x="32342" y="2530"/>
                  <a:pt x="32472" y="2533"/>
                </a:cubicBezTo>
                <a:cubicBezTo>
                  <a:pt x="48882" y="2785"/>
                  <a:pt x="55233" y="17352"/>
                  <a:pt x="56303" y="25013"/>
                </a:cubicBezTo>
                <a:cubicBezTo>
                  <a:pt x="57148" y="31084"/>
                  <a:pt x="55955" y="37469"/>
                  <a:pt x="52757" y="43977"/>
                </a:cubicBezTo>
                <a:cubicBezTo>
                  <a:pt x="49711" y="50193"/>
                  <a:pt x="45589" y="54791"/>
                  <a:pt x="40151" y="58040"/>
                </a:cubicBezTo>
                <a:cubicBezTo>
                  <a:pt x="37205" y="59787"/>
                  <a:pt x="33984" y="61025"/>
                  <a:pt x="30630" y="61708"/>
                </a:cubicBezTo>
                <a:cubicBezTo>
                  <a:pt x="28555" y="62049"/>
                  <a:pt x="26456" y="62221"/>
                  <a:pt x="24354" y="62221"/>
                </a:cubicBezTo>
                <a:cubicBezTo>
                  <a:pt x="23834" y="62221"/>
                  <a:pt x="23314" y="62211"/>
                  <a:pt x="22795" y="62190"/>
                </a:cubicBezTo>
                <a:cubicBezTo>
                  <a:pt x="22453" y="62156"/>
                  <a:pt x="22111" y="62117"/>
                  <a:pt x="21770" y="62072"/>
                </a:cubicBezTo>
                <a:cubicBezTo>
                  <a:pt x="18141" y="61573"/>
                  <a:pt x="14539" y="60151"/>
                  <a:pt x="11627" y="58073"/>
                </a:cubicBezTo>
                <a:cubicBezTo>
                  <a:pt x="6850" y="54657"/>
                  <a:pt x="3747" y="50848"/>
                  <a:pt x="2252" y="46519"/>
                </a:cubicBezTo>
                <a:cubicBezTo>
                  <a:pt x="790" y="38186"/>
                  <a:pt x="2991" y="29583"/>
                  <a:pt x="3932" y="26475"/>
                </a:cubicBezTo>
                <a:cubicBezTo>
                  <a:pt x="5573" y="21065"/>
                  <a:pt x="8116" y="16399"/>
                  <a:pt x="11482" y="12614"/>
                </a:cubicBezTo>
                <a:cubicBezTo>
                  <a:pt x="14259" y="9494"/>
                  <a:pt x="16976" y="7276"/>
                  <a:pt x="20034" y="5630"/>
                </a:cubicBezTo>
                <a:cubicBezTo>
                  <a:pt x="23745" y="3627"/>
                  <a:pt x="28009" y="2529"/>
                  <a:pt x="32082" y="2529"/>
                </a:cubicBezTo>
                <a:close/>
                <a:moveTo>
                  <a:pt x="36385" y="1"/>
                </a:moveTo>
                <a:cubicBezTo>
                  <a:pt x="31502" y="1"/>
                  <a:pt x="26387" y="1132"/>
                  <a:pt x="21943" y="3233"/>
                </a:cubicBezTo>
                <a:cubicBezTo>
                  <a:pt x="17340" y="5406"/>
                  <a:pt x="13341" y="8598"/>
                  <a:pt x="10065" y="12731"/>
                </a:cubicBezTo>
                <a:cubicBezTo>
                  <a:pt x="3495" y="21009"/>
                  <a:pt x="0" y="32243"/>
                  <a:pt x="936" y="42061"/>
                </a:cubicBezTo>
                <a:cubicBezTo>
                  <a:pt x="1076" y="43613"/>
                  <a:pt x="1406" y="45147"/>
                  <a:pt x="1916" y="46620"/>
                </a:cubicBezTo>
                <a:cubicBezTo>
                  <a:pt x="2481" y="49840"/>
                  <a:pt x="3590" y="53021"/>
                  <a:pt x="5523" y="55844"/>
                </a:cubicBezTo>
                <a:cubicBezTo>
                  <a:pt x="6015" y="56567"/>
                  <a:pt x="6811" y="57132"/>
                  <a:pt x="7572" y="57676"/>
                </a:cubicBezTo>
                <a:lnTo>
                  <a:pt x="7886" y="57894"/>
                </a:lnTo>
                <a:cubicBezTo>
                  <a:pt x="9286" y="58896"/>
                  <a:pt x="10804" y="59737"/>
                  <a:pt x="12394" y="60392"/>
                </a:cubicBezTo>
                <a:cubicBezTo>
                  <a:pt x="15447" y="61657"/>
                  <a:pt x="19020" y="62380"/>
                  <a:pt x="22755" y="62542"/>
                </a:cubicBezTo>
                <a:cubicBezTo>
                  <a:pt x="23500" y="62610"/>
                  <a:pt x="24256" y="62643"/>
                  <a:pt x="25018" y="62643"/>
                </a:cubicBezTo>
                <a:cubicBezTo>
                  <a:pt x="26922" y="62638"/>
                  <a:pt x="28815" y="62442"/>
                  <a:pt x="30680" y="62061"/>
                </a:cubicBezTo>
                <a:cubicBezTo>
                  <a:pt x="31660" y="61898"/>
                  <a:pt x="32629" y="61702"/>
                  <a:pt x="33592" y="61467"/>
                </a:cubicBezTo>
                <a:cubicBezTo>
                  <a:pt x="39971" y="59899"/>
                  <a:pt x="45807" y="56757"/>
                  <a:pt x="50472" y="52389"/>
                </a:cubicBezTo>
                <a:cubicBezTo>
                  <a:pt x="57451" y="45842"/>
                  <a:pt x="61573" y="37659"/>
                  <a:pt x="62385" y="28726"/>
                </a:cubicBezTo>
                <a:cubicBezTo>
                  <a:pt x="63034" y="21552"/>
                  <a:pt x="61629" y="15425"/>
                  <a:pt x="58212" y="10508"/>
                </a:cubicBezTo>
                <a:cubicBezTo>
                  <a:pt x="54337" y="4946"/>
                  <a:pt x="47202" y="981"/>
                  <a:pt x="39585" y="169"/>
                </a:cubicBezTo>
                <a:cubicBezTo>
                  <a:pt x="38536" y="56"/>
                  <a:pt x="37467" y="1"/>
                  <a:pt x="363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3" name="Google Shape;2433;p25"/>
          <p:cNvSpPr/>
          <p:nvPr/>
        </p:nvSpPr>
        <p:spPr>
          <a:xfrm>
            <a:off x="7956873" y="-668558"/>
            <a:ext cx="1514404" cy="1139405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34" name="Google Shape;2434;p25"/>
          <p:cNvGrpSpPr/>
          <p:nvPr/>
        </p:nvGrpSpPr>
        <p:grpSpPr>
          <a:xfrm>
            <a:off x="7453142" y="-1112980"/>
            <a:ext cx="1417389" cy="1863608"/>
            <a:chOff x="834675" y="1717750"/>
            <a:chExt cx="1654475" cy="2177875"/>
          </a:xfrm>
        </p:grpSpPr>
        <p:sp>
          <p:nvSpPr>
            <p:cNvPr id="2435" name="Google Shape;2435;p25"/>
            <p:cNvSpPr/>
            <p:nvPr/>
          </p:nvSpPr>
          <p:spPr>
            <a:xfrm>
              <a:off x="2459475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335" y="0"/>
                  </a:moveTo>
                  <a:lnTo>
                    <a:pt x="1" y="145"/>
                  </a:lnTo>
                  <a:lnTo>
                    <a:pt x="5" y="749"/>
                  </a:lnTo>
                  <a:lnTo>
                    <a:pt x="122" y="1019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9"/>
                  </a:lnTo>
                  <a:cubicBezTo>
                    <a:pt x="951" y="1379"/>
                    <a:pt x="1008" y="901"/>
                    <a:pt x="1034" y="661"/>
                  </a:cubicBez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1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25"/>
            <p:cNvSpPr/>
            <p:nvPr/>
          </p:nvSpPr>
          <p:spPr>
            <a:xfrm>
              <a:off x="245930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1" y="1"/>
                  </a:moveTo>
                  <a:lnTo>
                    <a:pt x="0" y="563"/>
                  </a:lnTo>
                  <a:lnTo>
                    <a:pt x="107" y="1308"/>
                  </a:lnTo>
                  <a:lnTo>
                    <a:pt x="277" y="1665"/>
                  </a:lnTo>
                  <a:lnTo>
                    <a:pt x="532" y="1817"/>
                  </a:lnTo>
                  <a:lnTo>
                    <a:pt x="889" y="1650"/>
                  </a:lnTo>
                  <a:lnTo>
                    <a:pt x="980" y="1213"/>
                  </a:lnTo>
                  <a:lnTo>
                    <a:pt x="1034" y="803"/>
                  </a:lnTo>
                  <a:lnTo>
                    <a:pt x="1041" y="404"/>
                  </a:lnTo>
                  <a:lnTo>
                    <a:pt x="760" y="12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25"/>
            <p:cNvSpPr/>
            <p:nvPr/>
          </p:nvSpPr>
          <p:spPr>
            <a:xfrm>
              <a:off x="245930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2" y="1"/>
                  </a:moveTo>
                  <a:lnTo>
                    <a:pt x="145" y="119"/>
                  </a:lnTo>
                  <a:lnTo>
                    <a:pt x="0" y="837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42" y="1802"/>
                  </a:lnTo>
                  <a:lnTo>
                    <a:pt x="1018" y="1574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25"/>
            <p:cNvSpPr/>
            <p:nvPr/>
          </p:nvSpPr>
          <p:spPr>
            <a:xfrm>
              <a:off x="2455400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627" y="0"/>
                  </a:moveTo>
                  <a:lnTo>
                    <a:pt x="31" y="353"/>
                  </a:lnTo>
                  <a:lnTo>
                    <a:pt x="0" y="1072"/>
                  </a:lnTo>
                  <a:lnTo>
                    <a:pt x="50" y="1413"/>
                  </a:lnTo>
                  <a:lnTo>
                    <a:pt x="821" y="2097"/>
                  </a:lnTo>
                  <a:lnTo>
                    <a:pt x="1277" y="1657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25"/>
            <p:cNvSpPr/>
            <p:nvPr/>
          </p:nvSpPr>
          <p:spPr>
            <a:xfrm>
              <a:off x="2456725" y="1717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88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58"/>
                  </a:lnTo>
                  <a:lnTo>
                    <a:pt x="1243" y="388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25"/>
            <p:cNvSpPr/>
            <p:nvPr/>
          </p:nvSpPr>
          <p:spPr>
            <a:xfrm>
              <a:off x="2459475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35" y="0"/>
                  </a:moveTo>
                  <a:lnTo>
                    <a:pt x="1" y="141"/>
                  </a:lnTo>
                  <a:lnTo>
                    <a:pt x="5" y="745"/>
                  </a:lnTo>
                  <a:lnTo>
                    <a:pt x="122" y="1014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5"/>
                  </a:lnTo>
                  <a:cubicBezTo>
                    <a:pt x="951" y="1375"/>
                    <a:pt x="1008" y="897"/>
                    <a:pt x="1034" y="657"/>
                  </a:cubicBezTo>
                  <a:lnTo>
                    <a:pt x="1034" y="657"/>
                  </a:ln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8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25"/>
            <p:cNvSpPr/>
            <p:nvPr/>
          </p:nvSpPr>
          <p:spPr>
            <a:xfrm>
              <a:off x="245930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1" y="1"/>
                  </a:moveTo>
                  <a:lnTo>
                    <a:pt x="0" y="559"/>
                  </a:lnTo>
                  <a:lnTo>
                    <a:pt x="107" y="1304"/>
                  </a:lnTo>
                  <a:lnTo>
                    <a:pt x="277" y="1657"/>
                  </a:lnTo>
                  <a:lnTo>
                    <a:pt x="532" y="1813"/>
                  </a:lnTo>
                  <a:lnTo>
                    <a:pt x="889" y="1646"/>
                  </a:lnTo>
                  <a:lnTo>
                    <a:pt x="980" y="1209"/>
                  </a:lnTo>
                  <a:lnTo>
                    <a:pt x="1034" y="802"/>
                  </a:lnTo>
                  <a:lnTo>
                    <a:pt x="1041" y="403"/>
                  </a:lnTo>
                  <a:lnTo>
                    <a:pt x="760" y="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25"/>
            <p:cNvSpPr/>
            <p:nvPr/>
          </p:nvSpPr>
          <p:spPr>
            <a:xfrm>
              <a:off x="245930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2" y="1"/>
                  </a:moveTo>
                  <a:lnTo>
                    <a:pt x="145" y="122"/>
                  </a:lnTo>
                  <a:lnTo>
                    <a:pt x="0" y="840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42" y="1798"/>
                  </a:lnTo>
                  <a:lnTo>
                    <a:pt x="1018" y="1570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25"/>
            <p:cNvSpPr/>
            <p:nvPr/>
          </p:nvSpPr>
          <p:spPr>
            <a:xfrm>
              <a:off x="2455400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627" y="0"/>
                  </a:moveTo>
                  <a:lnTo>
                    <a:pt x="31" y="357"/>
                  </a:lnTo>
                  <a:lnTo>
                    <a:pt x="0" y="1071"/>
                  </a:lnTo>
                  <a:lnTo>
                    <a:pt x="50" y="1417"/>
                  </a:lnTo>
                  <a:lnTo>
                    <a:pt x="821" y="2101"/>
                  </a:lnTo>
                  <a:lnTo>
                    <a:pt x="1277" y="1656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25"/>
            <p:cNvSpPr/>
            <p:nvPr/>
          </p:nvSpPr>
          <p:spPr>
            <a:xfrm>
              <a:off x="2456725" y="2903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92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62"/>
                  </a:lnTo>
                  <a:lnTo>
                    <a:pt x="1243" y="391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25"/>
            <p:cNvSpPr/>
            <p:nvPr/>
          </p:nvSpPr>
          <p:spPr>
            <a:xfrm>
              <a:off x="222772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4" y="251"/>
                  </a:lnTo>
                  <a:cubicBezTo>
                    <a:pt x="84" y="251"/>
                    <a:pt x="27" y="730"/>
                    <a:pt x="1" y="970"/>
                  </a:cubicBezTo>
                  <a:lnTo>
                    <a:pt x="8" y="970"/>
                  </a:lnTo>
                  <a:cubicBezTo>
                    <a:pt x="31" y="1102"/>
                    <a:pt x="77" y="1368"/>
                    <a:pt x="77" y="1368"/>
                  </a:cubicBezTo>
                  <a:lnTo>
                    <a:pt x="438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0" y="882"/>
                  </a:lnTo>
                  <a:lnTo>
                    <a:pt x="913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p25"/>
            <p:cNvSpPr/>
            <p:nvPr/>
          </p:nvSpPr>
          <p:spPr>
            <a:xfrm>
              <a:off x="2227725" y="3618350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06" y="1"/>
                  </a:moveTo>
                  <a:lnTo>
                    <a:pt x="153" y="168"/>
                  </a:lnTo>
                  <a:lnTo>
                    <a:pt x="62" y="605"/>
                  </a:lnTo>
                  <a:lnTo>
                    <a:pt x="8" y="1012"/>
                  </a:lnTo>
                  <a:lnTo>
                    <a:pt x="1" y="1418"/>
                  </a:lnTo>
                  <a:lnTo>
                    <a:pt x="278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4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25"/>
            <p:cNvSpPr/>
            <p:nvPr/>
          </p:nvSpPr>
          <p:spPr>
            <a:xfrm>
              <a:off x="2227725" y="3380450"/>
              <a:ext cx="25950" cy="46925"/>
            </a:xfrm>
            <a:custGeom>
              <a:avLst/>
              <a:gdLst/>
              <a:ahLst/>
              <a:cxnLst/>
              <a:rect l="l" t="t" r="r" b="b"/>
              <a:pathLst>
                <a:path w="1038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4"/>
                  </a:lnTo>
                  <a:lnTo>
                    <a:pt x="1" y="806"/>
                  </a:lnTo>
                  <a:lnTo>
                    <a:pt x="100" y="1539"/>
                  </a:lnTo>
                  <a:lnTo>
                    <a:pt x="590" y="1877"/>
                  </a:lnTo>
                  <a:lnTo>
                    <a:pt x="897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25"/>
            <p:cNvSpPr/>
            <p:nvPr/>
          </p:nvSpPr>
          <p:spPr>
            <a:xfrm>
              <a:off x="2223925" y="3140525"/>
              <a:ext cx="33750" cy="52350"/>
            </a:xfrm>
            <a:custGeom>
              <a:avLst/>
              <a:gdLst/>
              <a:ahLst/>
              <a:cxnLst/>
              <a:rect l="l" t="t" r="r" b="b"/>
              <a:pathLst>
                <a:path w="1350" h="2094" extrusionOk="0">
                  <a:moveTo>
                    <a:pt x="525" y="0"/>
                  </a:moveTo>
                  <a:lnTo>
                    <a:pt x="69" y="441"/>
                  </a:lnTo>
                  <a:lnTo>
                    <a:pt x="1" y="1121"/>
                  </a:lnTo>
                  <a:lnTo>
                    <a:pt x="103" y="1790"/>
                  </a:lnTo>
                  <a:lnTo>
                    <a:pt x="723" y="2094"/>
                  </a:lnTo>
                  <a:lnTo>
                    <a:pt x="1319" y="1744"/>
                  </a:lnTo>
                  <a:lnTo>
                    <a:pt x="1350" y="1022"/>
                  </a:lnTo>
                  <a:lnTo>
                    <a:pt x="1300" y="684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25"/>
            <p:cNvSpPr/>
            <p:nvPr/>
          </p:nvSpPr>
          <p:spPr>
            <a:xfrm>
              <a:off x="22251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236" y="1"/>
                  </a:moveTo>
                  <a:lnTo>
                    <a:pt x="133" y="126"/>
                  </a:lnTo>
                  <a:lnTo>
                    <a:pt x="0" y="992"/>
                  </a:lnTo>
                  <a:lnTo>
                    <a:pt x="642" y="1384"/>
                  </a:lnTo>
                  <a:lnTo>
                    <a:pt x="1208" y="1027"/>
                  </a:lnTo>
                  <a:lnTo>
                    <a:pt x="1246" y="700"/>
                  </a:lnTo>
                  <a:lnTo>
                    <a:pt x="996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25"/>
            <p:cNvSpPr/>
            <p:nvPr/>
          </p:nvSpPr>
          <p:spPr>
            <a:xfrm>
              <a:off x="222772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4" y="251"/>
                  </a:lnTo>
                  <a:cubicBezTo>
                    <a:pt x="84" y="251"/>
                    <a:pt x="27" y="733"/>
                    <a:pt x="1" y="969"/>
                  </a:cubicBezTo>
                  <a:cubicBezTo>
                    <a:pt x="4" y="969"/>
                    <a:pt x="7" y="970"/>
                    <a:pt x="9" y="970"/>
                  </a:cubicBezTo>
                  <a:lnTo>
                    <a:pt x="9" y="970"/>
                  </a:lnTo>
                  <a:cubicBezTo>
                    <a:pt x="32" y="1104"/>
                    <a:pt x="77" y="1368"/>
                    <a:pt x="77" y="1368"/>
                  </a:cubicBezTo>
                  <a:lnTo>
                    <a:pt x="438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0" y="885"/>
                  </a:lnTo>
                  <a:lnTo>
                    <a:pt x="913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25"/>
            <p:cNvSpPr/>
            <p:nvPr/>
          </p:nvSpPr>
          <p:spPr>
            <a:xfrm>
              <a:off x="2227725" y="2432450"/>
              <a:ext cx="25950" cy="45350"/>
            </a:xfrm>
            <a:custGeom>
              <a:avLst/>
              <a:gdLst/>
              <a:ahLst/>
              <a:cxnLst/>
              <a:rect l="l" t="t" r="r" b="b"/>
              <a:pathLst>
                <a:path w="1038" h="1814" extrusionOk="0">
                  <a:moveTo>
                    <a:pt x="506" y="1"/>
                  </a:moveTo>
                  <a:lnTo>
                    <a:pt x="153" y="160"/>
                  </a:lnTo>
                  <a:lnTo>
                    <a:pt x="62" y="597"/>
                  </a:lnTo>
                  <a:lnTo>
                    <a:pt x="8" y="1008"/>
                  </a:lnTo>
                  <a:lnTo>
                    <a:pt x="1" y="1410"/>
                  </a:lnTo>
                  <a:lnTo>
                    <a:pt x="278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4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25"/>
            <p:cNvSpPr/>
            <p:nvPr/>
          </p:nvSpPr>
          <p:spPr>
            <a:xfrm>
              <a:off x="2227725" y="2194450"/>
              <a:ext cx="25950" cy="46850"/>
            </a:xfrm>
            <a:custGeom>
              <a:avLst/>
              <a:gdLst/>
              <a:ahLst/>
              <a:cxnLst/>
              <a:rect l="l" t="t" r="r" b="b"/>
              <a:pathLst>
                <a:path w="1038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0"/>
                  </a:lnTo>
                  <a:lnTo>
                    <a:pt x="1" y="806"/>
                  </a:lnTo>
                  <a:lnTo>
                    <a:pt x="100" y="1543"/>
                  </a:lnTo>
                  <a:lnTo>
                    <a:pt x="590" y="1873"/>
                  </a:lnTo>
                  <a:lnTo>
                    <a:pt x="897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25"/>
            <p:cNvSpPr/>
            <p:nvPr/>
          </p:nvSpPr>
          <p:spPr>
            <a:xfrm>
              <a:off x="2223925" y="1954425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525" y="1"/>
                  </a:moveTo>
                  <a:lnTo>
                    <a:pt x="69" y="445"/>
                  </a:lnTo>
                  <a:lnTo>
                    <a:pt x="1" y="1121"/>
                  </a:lnTo>
                  <a:lnTo>
                    <a:pt x="103" y="1794"/>
                  </a:lnTo>
                  <a:lnTo>
                    <a:pt x="723" y="2098"/>
                  </a:lnTo>
                  <a:lnTo>
                    <a:pt x="1319" y="1745"/>
                  </a:lnTo>
                  <a:lnTo>
                    <a:pt x="1350" y="1023"/>
                  </a:lnTo>
                  <a:lnTo>
                    <a:pt x="1300" y="685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p25"/>
            <p:cNvSpPr/>
            <p:nvPr/>
          </p:nvSpPr>
          <p:spPr>
            <a:xfrm>
              <a:off x="22251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236" y="1"/>
                  </a:moveTo>
                  <a:lnTo>
                    <a:pt x="133" y="122"/>
                  </a:lnTo>
                  <a:lnTo>
                    <a:pt x="0" y="992"/>
                  </a:lnTo>
                  <a:lnTo>
                    <a:pt x="642" y="1380"/>
                  </a:lnTo>
                  <a:lnTo>
                    <a:pt x="1208" y="1027"/>
                  </a:lnTo>
                  <a:lnTo>
                    <a:pt x="1246" y="696"/>
                  </a:lnTo>
                  <a:lnTo>
                    <a:pt x="996" y="31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p25"/>
            <p:cNvSpPr/>
            <p:nvPr/>
          </p:nvSpPr>
          <p:spPr>
            <a:xfrm>
              <a:off x="199627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7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8" y="1627"/>
                  </a:lnTo>
                  <a:lnTo>
                    <a:pt x="601" y="1619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70"/>
                  </a:cubicBezTo>
                  <a:lnTo>
                    <a:pt x="1037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25"/>
            <p:cNvSpPr/>
            <p:nvPr/>
          </p:nvSpPr>
          <p:spPr>
            <a:xfrm>
              <a:off x="199617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6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0" y="1258"/>
                  </a:lnTo>
                  <a:lnTo>
                    <a:pt x="472" y="1817"/>
                  </a:lnTo>
                  <a:lnTo>
                    <a:pt x="764" y="1806"/>
                  </a:lnTo>
                  <a:lnTo>
                    <a:pt x="1041" y="1418"/>
                  </a:lnTo>
                  <a:lnTo>
                    <a:pt x="1038" y="1012"/>
                  </a:lnTo>
                  <a:lnTo>
                    <a:pt x="981" y="605"/>
                  </a:lnTo>
                  <a:lnTo>
                    <a:pt x="893" y="16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25"/>
            <p:cNvSpPr/>
            <p:nvPr/>
          </p:nvSpPr>
          <p:spPr>
            <a:xfrm>
              <a:off x="199617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7"/>
                  </a:lnTo>
                  <a:lnTo>
                    <a:pt x="145" y="1751"/>
                  </a:lnTo>
                  <a:lnTo>
                    <a:pt x="456" y="1877"/>
                  </a:lnTo>
                  <a:lnTo>
                    <a:pt x="946" y="1539"/>
                  </a:lnTo>
                  <a:lnTo>
                    <a:pt x="1041" y="806"/>
                  </a:lnTo>
                  <a:lnTo>
                    <a:pt x="1022" y="304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25"/>
            <p:cNvSpPr/>
            <p:nvPr/>
          </p:nvSpPr>
          <p:spPr>
            <a:xfrm>
              <a:off x="199227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5" y="0"/>
                  </a:moveTo>
                  <a:lnTo>
                    <a:pt x="54" y="684"/>
                  </a:lnTo>
                  <a:lnTo>
                    <a:pt x="1" y="1022"/>
                  </a:lnTo>
                  <a:lnTo>
                    <a:pt x="35" y="1744"/>
                  </a:lnTo>
                  <a:lnTo>
                    <a:pt x="628" y="2094"/>
                  </a:lnTo>
                  <a:lnTo>
                    <a:pt x="1251" y="1790"/>
                  </a:lnTo>
                  <a:lnTo>
                    <a:pt x="1353" y="1121"/>
                  </a:lnTo>
                  <a:lnTo>
                    <a:pt x="1281" y="44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25"/>
            <p:cNvSpPr/>
            <p:nvPr/>
          </p:nvSpPr>
          <p:spPr>
            <a:xfrm>
              <a:off x="1993600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5" y="1"/>
                  </a:moveTo>
                  <a:lnTo>
                    <a:pt x="255" y="35"/>
                  </a:lnTo>
                  <a:lnTo>
                    <a:pt x="1" y="700"/>
                  </a:lnTo>
                  <a:lnTo>
                    <a:pt x="43" y="1027"/>
                  </a:lnTo>
                  <a:lnTo>
                    <a:pt x="609" y="1384"/>
                  </a:lnTo>
                  <a:lnTo>
                    <a:pt x="1247" y="992"/>
                  </a:lnTo>
                  <a:lnTo>
                    <a:pt x="1114" y="126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p25"/>
            <p:cNvSpPr/>
            <p:nvPr/>
          </p:nvSpPr>
          <p:spPr>
            <a:xfrm>
              <a:off x="199627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7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8" y="1630"/>
                  </a:lnTo>
                  <a:lnTo>
                    <a:pt x="601" y="1618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69"/>
                  </a:cubicBezTo>
                  <a:cubicBezTo>
                    <a:pt x="1026" y="970"/>
                    <a:pt x="1027" y="970"/>
                    <a:pt x="1028" y="970"/>
                  </a:cubicBezTo>
                  <a:cubicBezTo>
                    <a:pt x="1031" y="970"/>
                    <a:pt x="1035" y="969"/>
                    <a:pt x="1037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p25"/>
            <p:cNvSpPr/>
            <p:nvPr/>
          </p:nvSpPr>
          <p:spPr>
            <a:xfrm>
              <a:off x="199617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6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0" y="1255"/>
                  </a:lnTo>
                  <a:lnTo>
                    <a:pt x="472" y="1813"/>
                  </a:lnTo>
                  <a:lnTo>
                    <a:pt x="764" y="1802"/>
                  </a:lnTo>
                  <a:lnTo>
                    <a:pt x="1041" y="1410"/>
                  </a:lnTo>
                  <a:lnTo>
                    <a:pt x="1038" y="1008"/>
                  </a:lnTo>
                  <a:lnTo>
                    <a:pt x="981" y="597"/>
                  </a:lnTo>
                  <a:lnTo>
                    <a:pt x="893" y="16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p25"/>
            <p:cNvSpPr/>
            <p:nvPr/>
          </p:nvSpPr>
          <p:spPr>
            <a:xfrm>
              <a:off x="1996175" y="2194450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4"/>
                  </a:lnTo>
                  <a:lnTo>
                    <a:pt x="145" y="1752"/>
                  </a:lnTo>
                  <a:lnTo>
                    <a:pt x="456" y="1873"/>
                  </a:lnTo>
                  <a:lnTo>
                    <a:pt x="946" y="1543"/>
                  </a:lnTo>
                  <a:lnTo>
                    <a:pt x="1041" y="806"/>
                  </a:lnTo>
                  <a:lnTo>
                    <a:pt x="1022" y="300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3" name="Google Shape;2463;p25"/>
            <p:cNvSpPr/>
            <p:nvPr/>
          </p:nvSpPr>
          <p:spPr>
            <a:xfrm>
              <a:off x="199227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5" y="1"/>
                  </a:moveTo>
                  <a:lnTo>
                    <a:pt x="54" y="685"/>
                  </a:lnTo>
                  <a:lnTo>
                    <a:pt x="1" y="1023"/>
                  </a:lnTo>
                  <a:lnTo>
                    <a:pt x="35" y="1745"/>
                  </a:lnTo>
                  <a:lnTo>
                    <a:pt x="628" y="2098"/>
                  </a:lnTo>
                  <a:lnTo>
                    <a:pt x="1251" y="1794"/>
                  </a:lnTo>
                  <a:lnTo>
                    <a:pt x="1353" y="1121"/>
                  </a:lnTo>
                  <a:lnTo>
                    <a:pt x="1281" y="445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4" name="Google Shape;2464;p25"/>
            <p:cNvSpPr/>
            <p:nvPr/>
          </p:nvSpPr>
          <p:spPr>
            <a:xfrm>
              <a:off x="1993600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5" y="1"/>
                  </a:moveTo>
                  <a:lnTo>
                    <a:pt x="255" y="31"/>
                  </a:lnTo>
                  <a:lnTo>
                    <a:pt x="1" y="696"/>
                  </a:lnTo>
                  <a:lnTo>
                    <a:pt x="43" y="1027"/>
                  </a:lnTo>
                  <a:lnTo>
                    <a:pt x="609" y="1380"/>
                  </a:lnTo>
                  <a:lnTo>
                    <a:pt x="1247" y="992"/>
                  </a:lnTo>
                  <a:lnTo>
                    <a:pt x="1114" y="122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25"/>
            <p:cNvSpPr/>
            <p:nvPr/>
          </p:nvSpPr>
          <p:spPr>
            <a:xfrm>
              <a:off x="1764700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696" y="0"/>
                  </a:moveTo>
                  <a:lnTo>
                    <a:pt x="438" y="12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9"/>
                  </a:lnTo>
                  <a:lnTo>
                    <a:pt x="1030" y="749"/>
                  </a:lnTo>
                  <a:lnTo>
                    <a:pt x="1034" y="145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p25"/>
            <p:cNvSpPr/>
            <p:nvPr/>
          </p:nvSpPr>
          <p:spPr>
            <a:xfrm>
              <a:off x="1764700" y="1949575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71" y="1"/>
                  </a:moveTo>
                  <a:lnTo>
                    <a:pt x="274" y="12"/>
                  </a:lnTo>
                  <a:lnTo>
                    <a:pt x="1" y="404"/>
                  </a:lnTo>
                  <a:lnTo>
                    <a:pt x="5" y="803"/>
                  </a:lnTo>
                  <a:lnTo>
                    <a:pt x="62" y="1213"/>
                  </a:lnTo>
                  <a:lnTo>
                    <a:pt x="153" y="1650"/>
                  </a:lnTo>
                  <a:lnTo>
                    <a:pt x="506" y="1817"/>
                  </a:lnTo>
                  <a:lnTo>
                    <a:pt x="765" y="1665"/>
                  </a:lnTo>
                  <a:lnTo>
                    <a:pt x="932" y="1308"/>
                  </a:lnTo>
                  <a:lnTo>
                    <a:pt x="1038" y="56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p25"/>
            <p:cNvSpPr/>
            <p:nvPr/>
          </p:nvSpPr>
          <p:spPr>
            <a:xfrm>
              <a:off x="1764700" y="2186075"/>
              <a:ext cx="25975" cy="46775"/>
            </a:xfrm>
            <a:custGeom>
              <a:avLst/>
              <a:gdLst/>
              <a:ahLst/>
              <a:cxnLst/>
              <a:rect l="l" t="t" r="r" b="b"/>
              <a:pathLst>
                <a:path w="1039" h="1871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4"/>
                  </a:lnTo>
                  <a:lnTo>
                    <a:pt x="100" y="1802"/>
                  </a:lnTo>
                  <a:lnTo>
                    <a:pt x="563" y="1870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37"/>
                  </a:lnTo>
                  <a:lnTo>
                    <a:pt x="897" y="119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25"/>
            <p:cNvSpPr/>
            <p:nvPr/>
          </p:nvSpPr>
          <p:spPr>
            <a:xfrm>
              <a:off x="1760725" y="2420500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7"/>
                  </a:lnTo>
                  <a:lnTo>
                    <a:pt x="532" y="2097"/>
                  </a:lnTo>
                  <a:lnTo>
                    <a:pt x="1307" y="1413"/>
                  </a:lnTo>
                  <a:lnTo>
                    <a:pt x="1357" y="1072"/>
                  </a:lnTo>
                  <a:lnTo>
                    <a:pt x="1326" y="353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25"/>
            <p:cNvSpPr/>
            <p:nvPr/>
          </p:nvSpPr>
          <p:spPr>
            <a:xfrm>
              <a:off x="176205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88"/>
                  </a:lnTo>
                  <a:lnTo>
                    <a:pt x="133" y="1258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88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25"/>
            <p:cNvSpPr/>
            <p:nvPr/>
          </p:nvSpPr>
          <p:spPr>
            <a:xfrm>
              <a:off x="1764700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696" y="0"/>
                  </a:moveTo>
                  <a:lnTo>
                    <a:pt x="438" y="8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57"/>
                  </a:lnTo>
                  <a:lnTo>
                    <a:pt x="1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4"/>
                  </a:lnTo>
                  <a:lnTo>
                    <a:pt x="1030" y="745"/>
                  </a:lnTo>
                  <a:lnTo>
                    <a:pt x="1034" y="14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25"/>
            <p:cNvSpPr/>
            <p:nvPr/>
          </p:nvSpPr>
          <p:spPr>
            <a:xfrm>
              <a:off x="1764700" y="3135675"/>
              <a:ext cx="25975" cy="45325"/>
            </a:xfrm>
            <a:custGeom>
              <a:avLst/>
              <a:gdLst/>
              <a:ahLst/>
              <a:cxnLst/>
              <a:rect l="l" t="t" r="r" b="b"/>
              <a:pathLst>
                <a:path w="1039" h="1813" extrusionOk="0">
                  <a:moveTo>
                    <a:pt x="571" y="1"/>
                  </a:moveTo>
                  <a:lnTo>
                    <a:pt x="274" y="8"/>
                  </a:lnTo>
                  <a:lnTo>
                    <a:pt x="1" y="403"/>
                  </a:lnTo>
                  <a:lnTo>
                    <a:pt x="5" y="802"/>
                  </a:lnTo>
                  <a:lnTo>
                    <a:pt x="62" y="1209"/>
                  </a:lnTo>
                  <a:lnTo>
                    <a:pt x="153" y="1646"/>
                  </a:lnTo>
                  <a:lnTo>
                    <a:pt x="506" y="1813"/>
                  </a:lnTo>
                  <a:lnTo>
                    <a:pt x="765" y="1657"/>
                  </a:lnTo>
                  <a:lnTo>
                    <a:pt x="932" y="1304"/>
                  </a:lnTo>
                  <a:lnTo>
                    <a:pt x="1038" y="559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25"/>
            <p:cNvSpPr/>
            <p:nvPr/>
          </p:nvSpPr>
          <p:spPr>
            <a:xfrm>
              <a:off x="1764700" y="3372075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0"/>
                  </a:lnTo>
                  <a:lnTo>
                    <a:pt x="100" y="1798"/>
                  </a:lnTo>
                  <a:lnTo>
                    <a:pt x="563" y="1874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40"/>
                  </a:lnTo>
                  <a:lnTo>
                    <a:pt x="897" y="122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25"/>
            <p:cNvSpPr/>
            <p:nvPr/>
          </p:nvSpPr>
          <p:spPr>
            <a:xfrm>
              <a:off x="1760725" y="3606500"/>
              <a:ext cx="33925" cy="52525"/>
            </a:xfrm>
            <a:custGeom>
              <a:avLst/>
              <a:gdLst/>
              <a:ahLst/>
              <a:cxnLst/>
              <a:rect l="l" t="t" r="r" b="b"/>
              <a:pathLst>
                <a:path w="1357" h="2101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6"/>
                  </a:lnTo>
                  <a:lnTo>
                    <a:pt x="532" y="2101"/>
                  </a:lnTo>
                  <a:lnTo>
                    <a:pt x="1307" y="1417"/>
                  </a:lnTo>
                  <a:lnTo>
                    <a:pt x="1357" y="1071"/>
                  </a:lnTo>
                  <a:lnTo>
                    <a:pt x="1326" y="357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25"/>
            <p:cNvSpPr/>
            <p:nvPr/>
          </p:nvSpPr>
          <p:spPr>
            <a:xfrm>
              <a:off x="176205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91"/>
                  </a:lnTo>
                  <a:lnTo>
                    <a:pt x="133" y="1262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92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25"/>
            <p:cNvSpPr/>
            <p:nvPr/>
          </p:nvSpPr>
          <p:spPr>
            <a:xfrm>
              <a:off x="1533250" y="2663450"/>
              <a:ext cx="25950" cy="40775"/>
            </a:xfrm>
            <a:custGeom>
              <a:avLst/>
              <a:gdLst/>
              <a:ahLst/>
              <a:cxnLst/>
              <a:rect l="l" t="t" r="r" b="b"/>
              <a:pathLst>
                <a:path w="1038" h="1631" extrusionOk="0">
                  <a:moveTo>
                    <a:pt x="338" y="0"/>
                  </a:moveTo>
                  <a:lnTo>
                    <a:pt x="0" y="145"/>
                  </a:lnTo>
                  <a:lnTo>
                    <a:pt x="8" y="749"/>
                  </a:lnTo>
                  <a:lnTo>
                    <a:pt x="126" y="1019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9"/>
                  </a:lnTo>
                  <a:cubicBezTo>
                    <a:pt x="950" y="1379"/>
                    <a:pt x="1007" y="901"/>
                    <a:pt x="1038" y="661"/>
                  </a:cubicBez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25"/>
            <p:cNvSpPr/>
            <p:nvPr/>
          </p:nvSpPr>
          <p:spPr>
            <a:xfrm>
              <a:off x="153315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2" y="1"/>
                  </a:moveTo>
                  <a:lnTo>
                    <a:pt x="1" y="563"/>
                  </a:lnTo>
                  <a:lnTo>
                    <a:pt x="111" y="1308"/>
                  </a:lnTo>
                  <a:lnTo>
                    <a:pt x="274" y="1665"/>
                  </a:lnTo>
                  <a:lnTo>
                    <a:pt x="532" y="1817"/>
                  </a:lnTo>
                  <a:lnTo>
                    <a:pt x="890" y="1650"/>
                  </a:lnTo>
                  <a:lnTo>
                    <a:pt x="981" y="1213"/>
                  </a:lnTo>
                  <a:lnTo>
                    <a:pt x="1034" y="803"/>
                  </a:lnTo>
                  <a:lnTo>
                    <a:pt x="1042" y="404"/>
                  </a:lnTo>
                  <a:lnTo>
                    <a:pt x="764" y="12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25"/>
            <p:cNvSpPr/>
            <p:nvPr/>
          </p:nvSpPr>
          <p:spPr>
            <a:xfrm>
              <a:off x="153315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6" y="1"/>
                  </a:moveTo>
                  <a:lnTo>
                    <a:pt x="145" y="119"/>
                  </a:lnTo>
                  <a:lnTo>
                    <a:pt x="1" y="837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39" y="1802"/>
                  </a:lnTo>
                  <a:lnTo>
                    <a:pt x="1023" y="1574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p25"/>
            <p:cNvSpPr/>
            <p:nvPr/>
          </p:nvSpPr>
          <p:spPr>
            <a:xfrm>
              <a:off x="1529250" y="2420500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628" y="0"/>
                  </a:moveTo>
                  <a:lnTo>
                    <a:pt x="27" y="353"/>
                  </a:lnTo>
                  <a:lnTo>
                    <a:pt x="1" y="1072"/>
                  </a:lnTo>
                  <a:lnTo>
                    <a:pt x="50" y="1413"/>
                  </a:lnTo>
                  <a:lnTo>
                    <a:pt x="825" y="2097"/>
                  </a:lnTo>
                  <a:lnTo>
                    <a:pt x="1281" y="1657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p25"/>
            <p:cNvSpPr/>
            <p:nvPr/>
          </p:nvSpPr>
          <p:spPr>
            <a:xfrm>
              <a:off x="153050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88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58"/>
                  </a:lnTo>
                  <a:lnTo>
                    <a:pt x="1250" y="388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p25"/>
            <p:cNvSpPr/>
            <p:nvPr/>
          </p:nvSpPr>
          <p:spPr>
            <a:xfrm>
              <a:off x="1533250" y="3849550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338" y="0"/>
                  </a:moveTo>
                  <a:lnTo>
                    <a:pt x="0" y="141"/>
                  </a:lnTo>
                  <a:lnTo>
                    <a:pt x="8" y="745"/>
                  </a:lnTo>
                  <a:lnTo>
                    <a:pt x="126" y="1014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5"/>
                  </a:lnTo>
                  <a:cubicBezTo>
                    <a:pt x="950" y="1375"/>
                    <a:pt x="1007" y="897"/>
                    <a:pt x="1038" y="657"/>
                  </a:cubicBezTo>
                  <a:lnTo>
                    <a:pt x="1038" y="657"/>
                  </a:ln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8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p25"/>
            <p:cNvSpPr/>
            <p:nvPr/>
          </p:nvSpPr>
          <p:spPr>
            <a:xfrm>
              <a:off x="153315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2" y="1"/>
                  </a:moveTo>
                  <a:lnTo>
                    <a:pt x="1" y="559"/>
                  </a:lnTo>
                  <a:lnTo>
                    <a:pt x="111" y="1304"/>
                  </a:lnTo>
                  <a:lnTo>
                    <a:pt x="274" y="1657"/>
                  </a:lnTo>
                  <a:lnTo>
                    <a:pt x="532" y="1813"/>
                  </a:lnTo>
                  <a:lnTo>
                    <a:pt x="890" y="1646"/>
                  </a:lnTo>
                  <a:lnTo>
                    <a:pt x="981" y="1209"/>
                  </a:lnTo>
                  <a:lnTo>
                    <a:pt x="1034" y="802"/>
                  </a:lnTo>
                  <a:lnTo>
                    <a:pt x="1042" y="403"/>
                  </a:lnTo>
                  <a:lnTo>
                    <a:pt x="764" y="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p25"/>
            <p:cNvSpPr/>
            <p:nvPr/>
          </p:nvSpPr>
          <p:spPr>
            <a:xfrm>
              <a:off x="153315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6" y="1"/>
                  </a:moveTo>
                  <a:lnTo>
                    <a:pt x="145" y="122"/>
                  </a:lnTo>
                  <a:lnTo>
                    <a:pt x="1" y="840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39" y="1798"/>
                  </a:lnTo>
                  <a:lnTo>
                    <a:pt x="1023" y="1570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p25"/>
            <p:cNvSpPr/>
            <p:nvPr/>
          </p:nvSpPr>
          <p:spPr>
            <a:xfrm>
              <a:off x="1529250" y="3606500"/>
              <a:ext cx="33850" cy="52525"/>
            </a:xfrm>
            <a:custGeom>
              <a:avLst/>
              <a:gdLst/>
              <a:ahLst/>
              <a:cxnLst/>
              <a:rect l="l" t="t" r="r" b="b"/>
              <a:pathLst>
                <a:path w="1354" h="2101" extrusionOk="0">
                  <a:moveTo>
                    <a:pt x="628" y="0"/>
                  </a:moveTo>
                  <a:lnTo>
                    <a:pt x="27" y="357"/>
                  </a:lnTo>
                  <a:lnTo>
                    <a:pt x="1" y="1071"/>
                  </a:lnTo>
                  <a:lnTo>
                    <a:pt x="50" y="1417"/>
                  </a:lnTo>
                  <a:lnTo>
                    <a:pt x="825" y="2101"/>
                  </a:lnTo>
                  <a:lnTo>
                    <a:pt x="1281" y="1656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p25"/>
            <p:cNvSpPr/>
            <p:nvPr/>
          </p:nvSpPr>
          <p:spPr>
            <a:xfrm>
              <a:off x="153050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92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62"/>
                  </a:lnTo>
                  <a:lnTo>
                    <a:pt x="1250" y="391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5" name="Google Shape;2485;p25"/>
            <p:cNvSpPr/>
            <p:nvPr/>
          </p:nvSpPr>
          <p:spPr>
            <a:xfrm>
              <a:off x="130167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5" y="251"/>
                  </a:lnTo>
                  <a:cubicBezTo>
                    <a:pt x="85" y="251"/>
                    <a:pt x="28" y="730"/>
                    <a:pt x="1" y="970"/>
                  </a:cubicBezTo>
                  <a:lnTo>
                    <a:pt x="9" y="970"/>
                  </a:lnTo>
                  <a:cubicBezTo>
                    <a:pt x="31" y="1102"/>
                    <a:pt x="73" y="1368"/>
                    <a:pt x="73" y="1368"/>
                  </a:cubicBezTo>
                  <a:lnTo>
                    <a:pt x="434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1" y="882"/>
                  </a:lnTo>
                  <a:lnTo>
                    <a:pt x="909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6" name="Google Shape;2486;p25"/>
            <p:cNvSpPr/>
            <p:nvPr/>
          </p:nvSpPr>
          <p:spPr>
            <a:xfrm>
              <a:off x="1301675" y="3618350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06" y="1"/>
                  </a:moveTo>
                  <a:lnTo>
                    <a:pt x="145" y="168"/>
                  </a:lnTo>
                  <a:lnTo>
                    <a:pt x="62" y="605"/>
                  </a:lnTo>
                  <a:lnTo>
                    <a:pt x="5" y="1012"/>
                  </a:lnTo>
                  <a:lnTo>
                    <a:pt x="1" y="1418"/>
                  </a:lnTo>
                  <a:lnTo>
                    <a:pt x="275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5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7" name="Google Shape;2487;p25"/>
            <p:cNvSpPr/>
            <p:nvPr/>
          </p:nvSpPr>
          <p:spPr>
            <a:xfrm>
              <a:off x="1301675" y="3380450"/>
              <a:ext cx="25975" cy="46925"/>
            </a:xfrm>
            <a:custGeom>
              <a:avLst/>
              <a:gdLst/>
              <a:ahLst/>
              <a:cxnLst/>
              <a:rect l="l" t="t" r="r" b="b"/>
              <a:pathLst>
                <a:path w="1039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4"/>
                  </a:lnTo>
                  <a:lnTo>
                    <a:pt x="1" y="806"/>
                  </a:lnTo>
                  <a:lnTo>
                    <a:pt x="96" y="1539"/>
                  </a:lnTo>
                  <a:lnTo>
                    <a:pt x="582" y="1877"/>
                  </a:lnTo>
                  <a:lnTo>
                    <a:pt x="898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p25"/>
            <p:cNvSpPr/>
            <p:nvPr/>
          </p:nvSpPr>
          <p:spPr>
            <a:xfrm>
              <a:off x="1297700" y="3140525"/>
              <a:ext cx="33925" cy="52350"/>
            </a:xfrm>
            <a:custGeom>
              <a:avLst/>
              <a:gdLst/>
              <a:ahLst/>
              <a:cxnLst/>
              <a:rect l="l" t="t" r="r" b="b"/>
              <a:pathLst>
                <a:path w="1357" h="2094" extrusionOk="0">
                  <a:moveTo>
                    <a:pt x="529" y="0"/>
                  </a:moveTo>
                  <a:lnTo>
                    <a:pt x="73" y="441"/>
                  </a:lnTo>
                  <a:lnTo>
                    <a:pt x="0" y="1121"/>
                  </a:lnTo>
                  <a:lnTo>
                    <a:pt x="107" y="1790"/>
                  </a:lnTo>
                  <a:lnTo>
                    <a:pt x="730" y="2094"/>
                  </a:lnTo>
                  <a:lnTo>
                    <a:pt x="1326" y="1744"/>
                  </a:lnTo>
                  <a:lnTo>
                    <a:pt x="1357" y="1022"/>
                  </a:lnTo>
                  <a:lnTo>
                    <a:pt x="1304" y="68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9" name="Google Shape;2489;p25"/>
            <p:cNvSpPr/>
            <p:nvPr/>
          </p:nvSpPr>
          <p:spPr>
            <a:xfrm>
              <a:off x="1299025" y="3861025"/>
              <a:ext cx="31275" cy="34600"/>
            </a:xfrm>
            <a:custGeom>
              <a:avLst/>
              <a:gdLst/>
              <a:ahLst/>
              <a:cxnLst/>
              <a:rect l="l" t="t" r="r" b="b"/>
              <a:pathLst>
                <a:path w="1251" h="1384" extrusionOk="0">
                  <a:moveTo>
                    <a:pt x="232" y="1"/>
                  </a:moveTo>
                  <a:lnTo>
                    <a:pt x="134" y="126"/>
                  </a:lnTo>
                  <a:lnTo>
                    <a:pt x="1" y="992"/>
                  </a:lnTo>
                  <a:lnTo>
                    <a:pt x="643" y="1384"/>
                  </a:lnTo>
                  <a:lnTo>
                    <a:pt x="1213" y="1027"/>
                  </a:lnTo>
                  <a:lnTo>
                    <a:pt x="1251" y="700"/>
                  </a:lnTo>
                  <a:lnTo>
                    <a:pt x="992" y="35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0" name="Google Shape;2490;p25"/>
            <p:cNvSpPr/>
            <p:nvPr/>
          </p:nvSpPr>
          <p:spPr>
            <a:xfrm>
              <a:off x="130167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5" y="251"/>
                  </a:lnTo>
                  <a:cubicBezTo>
                    <a:pt x="85" y="251"/>
                    <a:pt x="28" y="733"/>
                    <a:pt x="1" y="969"/>
                  </a:cubicBezTo>
                  <a:cubicBezTo>
                    <a:pt x="4" y="969"/>
                    <a:pt x="6" y="970"/>
                    <a:pt x="7" y="970"/>
                  </a:cubicBezTo>
                  <a:cubicBezTo>
                    <a:pt x="8" y="970"/>
                    <a:pt x="9" y="970"/>
                    <a:pt x="9" y="969"/>
                  </a:cubicBezTo>
                  <a:cubicBezTo>
                    <a:pt x="31" y="1102"/>
                    <a:pt x="73" y="1368"/>
                    <a:pt x="73" y="1368"/>
                  </a:cubicBezTo>
                  <a:lnTo>
                    <a:pt x="434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1" y="885"/>
                  </a:lnTo>
                  <a:lnTo>
                    <a:pt x="909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1" name="Google Shape;2491;p25"/>
            <p:cNvSpPr/>
            <p:nvPr/>
          </p:nvSpPr>
          <p:spPr>
            <a:xfrm>
              <a:off x="1301675" y="2432450"/>
              <a:ext cx="25975" cy="45350"/>
            </a:xfrm>
            <a:custGeom>
              <a:avLst/>
              <a:gdLst/>
              <a:ahLst/>
              <a:cxnLst/>
              <a:rect l="l" t="t" r="r" b="b"/>
              <a:pathLst>
                <a:path w="1039" h="1814" extrusionOk="0">
                  <a:moveTo>
                    <a:pt x="506" y="1"/>
                  </a:moveTo>
                  <a:lnTo>
                    <a:pt x="145" y="160"/>
                  </a:lnTo>
                  <a:lnTo>
                    <a:pt x="62" y="597"/>
                  </a:lnTo>
                  <a:lnTo>
                    <a:pt x="5" y="1008"/>
                  </a:lnTo>
                  <a:lnTo>
                    <a:pt x="1" y="1410"/>
                  </a:lnTo>
                  <a:lnTo>
                    <a:pt x="275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5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2" name="Google Shape;2492;p25"/>
            <p:cNvSpPr/>
            <p:nvPr/>
          </p:nvSpPr>
          <p:spPr>
            <a:xfrm>
              <a:off x="1301675" y="2194450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0"/>
                  </a:lnTo>
                  <a:lnTo>
                    <a:pt x="1" y="806"/>
                  </a:lnTo>
                  <a:lnTo>
                    <a:pt x="96" y="1543"/>
                  </a:lnTo>
                  <a:lnTo>
                    <a:pt x="582" y="1873"/>
                  </a:lnTo>
                  <a:lnTo>
                    <a:pt x="898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3" name="Google Shape;2493;p25"/>
            <p:cNvSpPr/>
            <p:nvPr/>
          </p:nvSpPr>
          <p:spPr>
            <a:xfrm>
              <a:off x="1297700" y="1954425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529" y="1"/>
                  </a:moveTo>
                  <a:lnTo>
                    <a:pt x="73" y="445"/>
                  </a:lnTo>
                  <a:lnTo>
                    <a:pt x="0" y="1121"/>
                  </a:lnTo>
                  <a:lnTo>
                    <a:pt x="107" y="1794"/>
                  </a:lnTo>
                  <a:lnTo>
                    <a:pt x="730" y="2098"/>
                  </a:lnTo>
                  <a:lnTo>
                    <a:pt x="1326" y="1745"/>
                  </a:lnTo>
                  <a:lnTo>
                    <a:pt x="1357" y="1023"/>
                  </a:lnTo>
                  <a:lnTo>
                    <a:pt x="1304" y="685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4" name="Google Shape;2494;p25"/>
            <p:cNvSpPr/>
            <p:nvPr/>
          </p:nvSpPr>
          <p:spPr>
            <a:xfrm>
              <a:off x="1299025" y="2675025"/>
              <a:ext cx="31275" cy="34500"/>
            </a:xfrm>
            <a:custGeom>
              <a:avLst/>
              <a:gdLst/>
              <a:ahLst/>
              <a:cxnLst/>
              <a:rect l="l" t="t" r="r" b="b"/>
              <a:pathLst>
                <a:path w="1251" h="1380" extrusionOk="0">
                  <a:moveTo>
                    <a:pt x="232" y="1"/>
                  </a:moveTo>
                  <a:lnTo>
                    <a:pt x="134" y="122"/>
                  </a:lnTo>
                  <a:lnTo>
                    <a:pt x="1" y="992"/>
                  </a:lnTo>
                  <a:lnTo>
                    <a:pt x="643" y="1380"/>
                  </a:lnTo>
                  <a:lnTo>
                    <a:pt x="1213" y="1027"/>
                  </a:lnTo>
                  <a:lnTo>
                    <a:pt x="1251" y="696"/>
                  </a:lnTo>
                  <a:lnTo>
                    <a:pt x="992" y="3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5" name="Google Shape;2495;p25"/>
            <p:cNvSpPr/>
            <p:nvPr/>
          </p:nvSpPr>
          <p:spPr>
            <a:xfrm>
              <a:off x="107022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8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9" y="1627"/>
                  </a:lnTo>
                  <a:lnTo>
                    <a:pt x="601" y="1619"/>
                  </a:lnTo>
                  <a:lnTo>
                    <a:pt x="962" y="1368"/>
                  </a:lnTo>
                  <a:cubicBezTo>
                    <a:pt x="962" y="1368"/>
                    <a:pt x="1003" y="1102"/>
                    <a:pt x="1026" y="970"/>
                  </a:cubicBezTo>
                  <a:lnTo>
                    <a:pt x="1038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6" name="Google Shape;2496;p25"/>
            <p:cNvSpPr/>
            <p:nvPr/>
          </p:nvSpPr>
          <p:spPr>
            <a:xfrm>
              <a:off x="107012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3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1" y="1258"/>
                  </a:lnTo>
                  <a:lnTo>
                    <a:pt x="472" y="1817"/>
                  </a:lnTo>
                  <a:lnTo>
                    <a:pt x="760" y="1806"/>
                  </a:lnTo>
                  <a:lnTo>
                    <a:pt x="1042" y="1418"/>
                  </a:lnTo>
                  <a:lnTo>
                    <a:pt x="1030" y="1012"/>
                  </a:lnTo>
                  <a:lnTo>
                    <a:pt x="981" y="605"/>
                  </a:lnTo>
                  <a:lnTo>
                    <a:pt x="890" y="168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7" name="Google Shape;2497;p25"/>
            <p:cNvSpPr/>
            <p:nvPr/>
          </p:nvSpPr>
          <p:spPr>
            <a:xfrm>
              <a:off x="107012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6" y="0"/>
                  </a:moveTo>
                  <a:lnTo>
                    <a:pt x="343" y="133"/>
                  </a:lnTo>
                  <a:lnTo>
                    <a:pt x="92" y="741"/>
                  </a:lnTo>
                  <a:lnTo>
                    <a:pt x="1" y="1037"/>
                  </a:lnTo>
                  <a:lnTo>
                    <a:pt x="145" y="1751"/>
                  </a:lnTo>
                  <a:lnTo>
                    <a:pt x="453" y="1877"/>
                  </a:lnTo>
                  <a:lnTo>
                    <a:pt x="943" y="1539"/>
                  </a:lnTo>
                  <a:lnTo>
                    <a:pt x="1042" y="806"/>
                  </a:lnTo>
                  <a:lnTo>
                    <a:pt x="1019" y="304"/>
                  </a:lnTo>
                  <a:lnTo>
                    <a:pt x="943" y="76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8" name="Google Shape;2498;p25"/>
            <p:cNvSpPr/>
            <p:nvPr/>
          </p:nvSpPr>
          <p:spPr>
            <a:xfrm>
              <a:off x="106622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1" y="0"/>
                  </a:moveTo>
                  <a:lnTo>
                    <a:pt x="46" y="684"/>
                  </a:lnTo>
                  <a:lnTo>
                    <a:pt x="1" y="1022"/>
                  </a:lnTo>
                  <a:lnTo>
                    <a:pt x="27" y="1744"/>
                  </a:lnTo>
                  <a:lnTo>
                    <a:pt x="628" y="2094"/>
                  </a:lnTo>
                  <a:lnTo>
                    <a:pt x="1243" y="1790"/>
                  </a:lnTo>
                  <a:lnTo>
                    <a:pt x="1353" y="1121"/>
                  </a:lnTo>
                  <a:lnTo>
                    <a:pt x="1277" y="44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9" name="Google Shape;2499;p25"/>
            <p:cNvSpPr/>
            <p:nvPr/>
          </p:nvSpPr>
          <p:spPr>
            <a:xfrm>
              <a:off x="10675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1" y="1"/>
                  </a:moveTo>
                  <a:lnTo>
                    <a:pt x="251" y="35"/>
                  </a:lnTo>
                  <a:lnTo>
                    <a:pt x="0" y="700"/>
                  </a:lnTo>
                  <a:lnTo>
                    <a:pt x="38" y="1027"/>
                  </a:lnTo>
                  <a:lnTo>
                    <a:pt x="600" y="1384"/>
                  </a:lnTo>
                  <a:lnTo>
                    <a:pt x="1246" y="992"/>
                  </a:lnTo>
                  <a:lnTo>
                    <a:pt x="1109" y="1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0" name="Google Shape;2500;p25"/>
            <p:cNvSpPr/>
            <p:nvPr/>
          </p:nvSpPr>
          <p:spPr>
            <a:xfrm>
              <a:off x="107022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8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9" y="1630"/>
                  </a:lnTo>
                  <a:lnTo>
                    <a:pt x="601" y="1618"/>
                  </a:lnTo>
                  <a:lnTo>
                    <a:pt x="962" y="1368"/>
                  </a:lnTo>
                  <a:cubicBezTo>
                    <a:pt x="962" y="1368"/>
                    <a:pt x="1003" y="1104"/>
                    <a:pt x="1026" y="970"/>
                  </a:cubicBezTo>
                  <a:lnTo>
                    <a:pt x="1026" y="970"/>
                  </a:lnTo>
                  <a:cubicBezTo>
                    <a:pt x="1028" y="970"/>
                    <a:pt x="1032" y="969"/>
                    <a:pt x="1038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1" name="Google Shape;2501;p25"/>
            <p:cNvSpPr/>
            <p:nvPr/>
          </p:nvSpPr>
          <p:spPr>
            <a:xfrm>
              <a:off x="107012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3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1" y="1255"/>
                  </a:lnTo>
                  <a:lnTo>
                    <a:pt x="472" y="1813"/>
                  </a:lnTo>
                  <a:lnTo>
                    <a:pt x="760" y="1802"/>
                  </a:lnTo>
                  <a:lnTo>
                    <a:pt x="1042" y="1410"/>
                  </a:lnTo>
                  <a:lnTo>
                    <a:pt x="1030" y="1008"/>
                  </a:lnTo>
                  <a:lnTo>
                    <a:pt x="981" y="597"/>
                  </a:lnTo>
                  <a:lnTo>
                    <a:pt x="890" y="160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2" name="Google Shape;2502;p25"/>
            <p:cNvSpPr/>
            <p:nvPr/>
          </p:nvSpPr>
          <p:spPr>
            <a:xfrm>
              <a:off x="1071450" y="2196825"/>
              <a:ext cx="23400" cy="42100"/>
            </a:xfrm>
            <a:custGeom>
              <a:avLst/>
              <a:gdLst/>
              <a:ahLst/>
              <a:cxnLst/>
              <a:rect l="l" t="t" r="r" b="b"/>
              <a:pathLst>
                <a:path w="936" h="1684" extrusionOk="0">
                  <a:moveTo>
                    <a:pt x="426" y="0"/>
                  </a:moveTo>
                  <a:lnTo>
                    <a:pt x="305" y="118"/>
                  </a:lnTo>
                  <a:lnTo>
                    <a:pt x="81" y="669"/>
                  </a:lnTo>
                  <a:lnTo>
                    <a:pt x="1" y="931"/>
                  </a:lnTo>
                  <a:lnTo>
                    <a:pt x="130" y="1577"/>
                  </a:lnTo>
                  <a:lnTo>
                    <a:pt x="407" y="1683"/>
                  </a:lnTo>
                  <a:lnTo>
                    <a:pt x="844" y="1387"/>
                  </a:lnTo>
                  <a:lnTo>
                    <a:pt x="935" y="726"/>
                  </a:lnTo>
                  <a:lnTo>
                    <a:pt x="916" y="270"/>
                  </a:lnTo>
                  <a:lnTo>
                    <a:pt x="844" y="6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3" name="Google Shape;2503;p25"/>
            <p:cNvSpPr/>
            <p:nvPr/>
          </p:nvSpPr>
          <p:spPr>
            <a:xfrm>
              <a:off x="106622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1" y="1"/>
                  </a:moveTo>
                  <a:lnTo>
                    <a:pt x="46" y="685"/>
                  </a:lnTo>
                  <a:lnTo>
                    <a:pt x="1" y="1023"/>
                  </a:lnTo>
                  <a:lnTo>
                    <a:pt x="27" y="1745"/>
                  </a:lnTo>
                  <a:lnTo>
                    <a:pt x="628" y="2098"/>
                  </a:lnTo>
                  <a:lnTo>
                    <a:pt x="1243" y="1794"/>
                  </a:lnTo>
                  <a:lnTo>
                    <a:pt x="1353" y="1121"/>
                  </a:lnTo>
                  <a:lnTo>
                    <a:pt x="1277" y="445"/>
                  </a:lnTo>
                  <a:lnTo>
                    <a:pt x="8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p25"/>
            <p:cNvSpPr/>
            <p:nvPr/>
          </p:nvSpPr>
          <p:spPr>
            <a:xfrm>
              <a:off x="10675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1" y="1"/>
                  </a:moveTo>
                  <a:lnTo>
                    <a:pt x="251" y="31"/>
                  </a:lnTo>
                  <a:lnTo>
                    <a:pt x="0" y="696"/>
                  </a:lnTo>
                  <a:lnTo>
                    <a:pt x="38" y="1027"/>
                  </a:lnTo>
                  <a:lnTo>
                    <a:pt x="600" y="1380"/>
                  </a:lnTo>
                  <a:lnTo>
                    <a:pt x="1246" y="992"/>
                  </a:lnTo>
                  <a:lnTo>
                    <a:pt x="1109" y="122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p25"/>
            <p:cNvSpPr/>
            <p:nvPr/>
          </p:nvSpPr>
          <p:spPr>
            <a:xfrm>
              <a:off x="838675" y="2663450"/>
              <a:ext cx="25850" cy="40775"/>
            </a:xfrm>
            <a:custGeom>
              <a:avLst/>
              <a:gdLst/>
              <a:ahLst/>
              <a:cxnLst/>
              <a:rect l="l" t="t" r="r" b="b"/>
              <a:pathLst>
                <a:path w="1034" h="1631" extrusionOk="0">
                  <a:moveTo>
                    <a:pt x="695" y="0"/>
                  </a:moveTo>
                  <a:lnTo>
                    <a:pt x="437" y="12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9"/>
                  </a:lnTo>
                  <a:lnTo>
                    <a:pt x="1030" y="749"/>
                  </a:lnTo>
                  <a:lnTo>
                    <a:pt x="1033" y="145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p25"/>
            <p:cNvSpPr/>
            <p:nvPr/>
          </p:nvSpPr>
          <p:spPr>
            <a:xfrm>
              <a:off x="838675" y="1949575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66" y="1"/>
                  </a:moveTo>
                  <a:lnTo>
                    <a:pt x="274" y="12"/>
                  </a:lnTo>
                  <a:lnTo>
                    <a:pt x="0" y="404"/>
                  </a:lnTo>
                  <a:lnTo>
                    <a:pt x="4" y="803"/>
                  </a:lnTo>
                  <a:lnTo>
                    <a:pt x="57" y="1213"/>
                  </a:lnTo>
                  <a:lnTo>
                    <a:pt x="144" y="1650"/>
                  </a:lnTo>
                  <a:lnTo>
                    <a:pt x="502" y="1817"/>
                  </a:lnTo>
                  <a:lnTo>
                    <a:pt x="756" y="1665"/>
                  </a:lnTo>
                  <a:lnTo>
                    <a:pt x="931" y="1308"/>
                  </a:lnTo>
                  <a:lnTo>
                    <a:pt x="1037" y="563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p25"/>
            <p:cNvSpPr/>
            <p:nvPr/>
          </p:nvSpPr>
          <p:spPr>
            <a:xfrm>
              <a:off x="839800" y="2188375"/>
              <a:ext cx="23575" cy="42100"/>
            </a:xfrm>
            <a:custGeom>
              <a:avLst/>
              <a:gdLst/>
              <a:ahLst/>
              <a:cxnLst/>
              <a:rect l="l" t="t" r="r" b="b"/>
              <a:pathLst>
                <a:path w="943" h="1684" extrusionOk="0">
                  <a:moveTo>
                    <a:pt x="529" y="0"/>
                  </a:moveTo>
                  <a:lnTo>
                    <a:pt x="92" y="304"/>
                  </a:lnTo>
                  <a:lnTo>
                    <a:pt x="1" y="965"/>
                  </a:lnTo>
                  <a:lnTo>
                    <a:pt x="20" y="1413"/>
                  </a:lnTo>
                  <a:lnTo>
                    <a:pt x="92" y="1618"/>
                  </a:lnTo>
                  <a:lnTo>
                    <a:pt x="514" y="1683"/>
                  </a:lnTo>
                  <a:lnTo>
                    <a:pt x="631" y="1565"/>
                  </a:lnTo>
                  <a:lnTo>
                    <a:pt x="855" y="1018"/>
                  </a:lnTo>
                  <a:lnTo>
                    <a:pt x="943" y="756"/>
                  </a:lnTo>
                  <a:lnTo>
                    <a:pt x="814" y="11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p25"/>
            <p:cNvSpPr/>
            <p:nvPr/>
          </p:nvSpPr>
          <p:spPr>
            <a:xfrm>
              <a:off x="834675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7"/>
                  </a:lnTo>
                  <a:lnTo>
                    <a:pt x="529" y="2097"/>
                  </a:lnTo>
                  <a:lnTo>
                    <a:pt x="1304" y="1413"/>
                  </a:lnTo>
                  <a:lnTo>
                    <a:pt x="1349" y="1072"/>
                  </a:lnTo>
                  <a:lnTo>
                    <a:pt x="1323" y="35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p25"/>
            <p:cNvSpPr/>
            <p:nvPr/>
          </p:nvSpPr>
          <p:spPr>
            <a:xfrm>
              <a:off x="836000" y="1717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88"/>
                  </a:lnTo>
                  <a:lnTo>
                    <a:pt x="134" y="1258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88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p25"/>
            <p:cNvSpPr/>
            <p:nvPr/>
          </p:nvSpPr>
          <p:spPr>
            <a:xfrm>
              <a:off x="838675" y="3849550"/>
              <a:ext cx="25850" cy="40750"/>
            </a:xfrm>
            <a:custGeom>
              <a:avLst/>
              <a:gdLst/>
              <a:ahLst/>
              <a:cxnLst/>
              <a:rect l="l" t="t" r="r" b="b"/>
              <a:pathLst>
                <a:path w="1034" h="1630" extrusionOk="0">
                  <a:moveTo>
                    <a:pt x="695" y="0"/>
                  </a:moveTo>
                  <a:lnTo>
                    <a:pt x="437" y="8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57"/>
                  </a:lnTo>
                  <a:lnTo>
                    <a:pt x="0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4"/>
                  </a:lnTo>
                  <a:lnTo>
                    <a:pt x="1030" y="745"/>
                  </a:lnTo>
                  <a:lnTo>
                    <a:pt x="1033" y="141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1" name="Google Shape;2511;p25"/>
            <p:cNvSpPr/>
            <p:nvPr/>
          </p:nvSpPr>
          <p:spPr>
            <a:xfrm>
              <a:off x="838675" y="3135675"/>
              <a:ext cx="25950" cy="45325"/>
            </a:xfrm>
            <a:custGeom>
              <a:avLst/>
              <a:gdLst/>
              <a:ahLst/>
              <a:cxnLst/>
              <a:rect l="l" t="t" r="r" b="b"/>
              <a:pathLst>
                <a:path w="1038" h="1813" extrusionOk="0">
                  <a:moveTo>
                    <a:pt x="566" y="1"/>
                  </a:moveTo>
                  <a:lnTo>
                    <a:pt x="274" y="8"/>
                  </a:lnTo>
                  <a:lnTo>
                    <a:pt x="0" y="403"/>
                  </a:lnTo>
                  <a:lnTo>
                    <a:pt x="4" y="802"/>
                  </a:lnTo>
                  <a:lnTo>
                    <a:pt x="57" y="1209"/>
                  </a:lnTo>
                  <a:lnTo>
                    <a:pt x="144" y="1646"/>
                  </a:lnTo>
                  <a:lnTo>
                    <a:pt x="502" y="1813"/>
                  </a:lnTo>
                  <a:lnTo>
                    <a:pt x="756" y="1657"/>
                  </a:lnTo>
                  <a:lnTo>
                    <a:pt x="931" y="1304"/>
                  </a:lnTo>
                  <a:lnTo>
                    <a:pt x="1037" y="559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2" name="Google Shape;2512;p25"/>
            <p:cNvSpPr/>
            <p:nvPr/>
          </p:nvSpPr>
          <p:spPr>
            <a:xfrm>
              <a:off x="839800" y="3374350"/>
              <a:ext cx="23575" cy="42200"/>
            </a:xfrm>
            <a:custGeom>
              <a:avLst/>
              <a:gdLst/>
              <a:ahLst/>
              <a:cxnLst/>
              <a:rect l="l" t="t" r="r" b="b"/>
              <a:pathLst>
                <a:path w="943" h="1688" extrusionOk="0">
                  <a:moveTo>
                    <a:pt x="529" y="1"/>
                  </a:moveTo>
                  <a:lnTo>
                    <a:pt x="92" y="305"/>
                  </a:lnTo>
                  <a:lnTo>
                    <a:pt x="1" y="966"/>
                  </a:lnTo>
                  <a:lnTo>
                    <a:pt x="20" y="1418"/>
                  </a:lnTo>
                  <a:lnTo>
                    <a:pt x="92" y="1619"/>
                  </a:lnTo>
                  <a:lnTo>
                    <a:pt x="514" y="1688"/>
                  </a:lnTo>
                  <a:lnTo>
                    <a:pt x="631" y="1570"/>
                  </a:lnTo>
                  <a:lnTo>
                    <a:pt x="855" y="1023"/>
                  </a:lnTo>
                  <a:lnTo>
                    <a:pt x="943" y="757"/>
                  </a:lnTo>
                  <a:lnTo>
                    <a:pt x="814" y="11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3" name="Google Shape;2513;p25"/>
            <p:cNvSpPr/>
            <p:nvPr/>
          </p:nvSpPr>
          <p:spPr>
            <a:xfrm>
              <a:off x="834675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6"/>
                  </a:lnTo>
                  <a:lnTo>
                    <a:pt x="529" y="2101"/>
                  </a:lnTo>
                  <a:lnTo>
                    <a:pt x="1304" y="1417"/>
                  </a:lnTo>
                  <a:lnTo>
                    <a:pt x="1349" y="1071"/>
                  </a:lnTo>
                  <a:lnTo>
                    <a:pt x="1323" y="35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4" name="Google Shape;2514;p25"/>
            <p:cNvSpPr/>
            <p:nvPr/>
          </p:nvSpPr>
          <p:spPr>
            <a:xfrm>
              <a:off x="836000" y="2903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91"/>
                  </a:lnTo>
                  <a:lnTo>
                    <a:pt x="134" y="1262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92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15" name="Google Shape;2515;p25"/>
          <p:cNvGrpSpPr/>
          <p:nvPr/>
        </p:nvGrpSpPr>
        <p:grpSpPr>
          <a:xfrm rot="-7822673" flipH="1">
            <a:off x="846379" y="3224579"/>
            <a:ext cx="2881108" cy="1171785"/>
            <a:chOff x="1991294" y="1417190"/>
            <a:chExt cx="941608" cy="382965"/>
          </a:xfrm>
        </p:grpSpPr>
        <p:sp>
          <p:nvSpPr>
            <p:cNvPr id="2516" name="Google Shape;2516;p25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7" name="Google Shape;2517;p25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8" name="Google Shape;2518;p25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9" name="Google Shape;2519;p25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0" name="Google Shape;2520;p25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1" name="Google Shape;2521;p25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2" name="Google Shape;2522;p25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3" name="Google Shape;2523;p25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4" name="Google Shape;2524;p25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5" name="Google Shape;2525;p25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6" name="Google Shape;2526;p25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7" name="Google Shape;2527;p25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8" name="Google Shape;2528;p25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29" name="Google Shape;2529;p25"/>
          <p:cNvSpPr/>
          <p:nvPr/>
        </p:nvSpPr>
        <p:spPr>
          <a:xfrm rot="10800000" flipH="1">
            <a:off x="2115454" y="3914918"/>
            <a:ext cx="530670" cy="525409"/>
          </a:xfrm>
          <a:custGeom>
            <a:avLst/>
            <a:gdLst/>
            <a:ahLst/>
            <a:cxnLst/>
            <a:rect l="l" t="t" r="r" b="b"/>
            <a:pathLst>
              <a:path w="8424" h="8419" extrusionOk="0">
                <a:moveTo>
                  <a:pt x="4212" y="1"/>
                </a:moveTo>
                <a:cubicBezTo>
                  <a:pt x="1888" y="1"/>
                  <a:pt x="1" y="1882"/>
                  <a:pt x="1" y="4207"/>
                </a:cubicBezTo>
                <a:cubicBezTo>
                  <a:pt x="1" y="6531"/>
                  <a:pt x="1888" y="8418"/>
                  <a:pt x="4212" y="8418"/>
                </a:cubicBezTo>
                <a:cubicBezTo>
                  <a:pt x="6537" y="8418"/>
                  <a:pt x="8424" y="6531"/>
                  <a:pt x="8424" y="4207"/>
                </a:cubicBezTo>
                <a:cubicBezTo>
                  <a:pt x="8424" y="1882"/>
                  <a:pt x="6537" y="1"/>
                  <a:pt x="42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30" name="Google Shape;2530;p25"/>
          <p:cNvGrpSpPr/>
          <p:nvPr/>
        </p:nvGrpSpPr>
        <p:grpSpPr>
          <a:xfrm rot="-651816">
            <a:off x="63691" y="3164066"/>
            <a:ext cx="1580572" cy="2146904"/>
            <a:chOff x="1023912" y="448956"/>
            <a:chExt cx="1281259" cy="1252405"/>
          </a:xfrm>
        </p:grpSpPr>
        <p:sp>
          <p:nvSpPr>
            <p:cNvPr id="2531" name="Google Shape;2531;p25"/>
            <p:cNvSpPr/>
            <p:nvPr/>
          </p:nvSpPr>
          <p:spPr>
            <a:xfrm>
              <a:off x="1168749" y="459419"/>
              <a:ext cx="1136422" cy="1210337"/>
            </a:xfrm>
            <a:custGeom>
              <a:avLst/>
              <a:gdLst/>
              <a:ahLst/>
              <a:cxnLst/>
              <a:rect l="l" t="t" r="r" b="b"/>
              <a:pathLst>
                <a:path w="52028" h="55412" extrusionOk="0">
                  <a:moveTo>
                    <a:pt x="49387" y="463"/>
                  </a:moveTo>
                  <a:cubicBezTo>
                    <a:pt x="49870" y="463"/>
                    <a:pt x="50358" y="484"/>
                    <a:pt x="50848" y="529"/>
                  </a:cubicBezTo>
                  <a:cubicBezTo>
                    <a:pt x="45232" y="3431"/>
                    <a:pt x="40844" y="8197"/>
                    <a:pt x="36620" y="12775"/>
                  </a:cubicBezTo>
                  <a:cubicBezTo>
                    <a:pt x="35110" y="14403"/>
                    <a:pt x="33576" y="16078"/>
                    <a:pt x="32019" y="17636"/>
                  </a:cubicBezTo>
                  <a:cubicBezTo>
                    <a:pt x="30273" y="19382"/>
                    <a:pt x="28385" y="21057"/>
                    <a:pt x="26592" y="22709"/>
                  </a:cubicBezTo>
                  <a:cubicBezTo>
                    <a:pt x="22227" y="26673"/>
                    <a:pt x="17720" y="30755"/>
                    <a:pt x="14629" y="35875"/>
                  </a:cubicBezTo>
                  <a:cubicBezTo>
                    <a:pt x="13497" y="37715"/>
                    <a:pt x="12553" y="39721"/>
                    <a:pt x="11633" y="41656"/>
                  </a:cubicBezTo>
                  <a:cubicBezTo>
                    <a:pt x="10807" y="43378"/>
                    <a:pt x="9957" y="45195"/>
                    <a:pt x="8990" y="46870"/>
                  </a:cubicBezTo>
                  <a:cubicBezTo>
                    <a:pt x="6748" y="50716"/>
                    <a:pt x="4011" y="53359"/>
                    <a:pt x="991" y="54539"/>
                  </a:cubicBezTo>
                  <a:cubicBezTo>
                    <a:pt x="3917" y="50669"/>
                    <a:pt x="5026" y="45714"/>
                    <a:pt x="6088" y="40901"/>
                  </a:cubicBezTo>
                  <a:cubicBezTo>
                    <a:pt x="7008" y="36771"/>
                    <a:pt x="7975" y="32501"/>
                    <a:pt x="10075" y="28938"/>
                  </a:cubicBezTo>
                  <a:cubicBezTo>
                    <a:pt x="12317" y="25186"/>
                    <a:pt x="15856" y="22355"/>
                    <a:pt x="19278" y="19641"/>
                  </a:cubicBezTo>
                  <a:cubicBezTo>
                    <a:pt x="20292" y="18863"/>
                    <a:pt x="21307" y="18037"/>
                    <a:pt x="22298" y="17234"/>
                  </a:cubicBezTo>
                  <a:cubicBezTo>
                    <a:pt x="24067" y="15724"/>
                    <a:pt x="25790" y="14096"/>
                    <a:pt x="27489" y="12492"/>
                  </a:cubicBezTo>
                  <a:cubicBezTo>
                    <a:pt x="29966" y="10132"/>
                    <a:pt x="32562" y="7702"/>
                    <a:pt x="35346" y="5673"/>
                  </a:cubicBezTo>
                  <a:cubicBezTo>
                    <a:pt x="38181" y="3622"/>
                    <a:pt x="43477" y="463"/>
                    <a:pt x="49387" y="463"/>
                  </a:cubicBezTo>
                  <a:close/>
                  <a:moveTo>
                    <a:pt x="49391" y="0"/>
                  </a:moveTo>
                  <a:cubicBezTo>
                    <a:pt x="43339" y="0"/>
                    <a:pt x="37967" y="3232"/>
                    <a:pt x="35086" y="5319"/>
                  </a:cubicBezTo>
                  <a:cubicBezTo>
                    <a:pt x="32255" y="7372"/>
                    <a:pt x="29659" y="9826"/>
                    <a:pt x="27158" y="12185"/>
                  </a:cubicBezTo>
                  <a:cubicBezTo>
                    <a:pt x="25483" y="13766"/>
                    <a:pt x="23737" y="15394"/>
                    <a:pt x="21967" y="16904"/>
                  </a:cubicBezTo>
                  <a:cubicBezTo>
                    <a:pt x="21000" y="17730"/>
                    <a:pt x="19985" y="18532"/>
                    <a:pt x="18994" y="19311"/>
                  </a:cubicBezTo>
                  <a:cubicBezTo>
                    <a:pt x="15526" y="22071"/>
                    <a:pt x="11939" y="24903"/>
                    <a:pt x="9674" y="28749"/>
                  </a:cubicBezTo>
                  <a:cubicBezTo>
                    <a:pt x="7504" y="32383"/>
                    <a:pt x="6560" y="36701"/>
                    <a:pt x="5616" y="40877"/>
                  </a:cubicBezTo>
                  <a:cubicBezTo>
                    <a:pt x="4507" y="45926"/>
                    <a:pt x="3327" y="51117"/>
                    <a:pt x="71" y="54987"/>
                  </a:cubicBezTo>
                  <a:cubicBezTo>
                    <a:pt x="0" y="55058"/>
                    <a:pt x="0" y="55176"/>
                    <a:pt x="47" y="55270"/>
                  </a:cubicBezTo>
                  <a:cubicBezTo>
                    <a:pt x="71" y="55341"/>
                    <a:pt x="142" y="55388"/>
                    <a:pt x="189" y="55388"/>
                  </a:cubicBezTo>
                  <a:cubicBezTo>
                    <a:pt x="236" y="55388"/>
                    <a:pt x="283" y="55388"/>
                    <a:pt x="307" y="55412"/>
                  </a:cubicBezTo>
                  <a:cubicBezTo>
                    <a:pt x="3752" y="54350"/>
                    <a:pt x="6914" y="51518"/>
                    <a:pt x="9438" y="47224"/>
                  </a:cubicBezTo>
                  <a:cubicBezTo>
                    <a:pt x="10429" y="45502"/>
                    <a:pt x="11279" y="43685"/>
                    <a:pt x="12105" y="41939"/>
                  </a:cubicBezTo>
                  <a:cubicBezTo>
                    <a:pt x="13025" y="40028"/>
                    <a:pt x="13945" y="38046"/>
                    <a:pt x="15054" y="36229"/>
                  </a:cubicBezTo>
                  <a:cubicBezTo>
                    <a:pt x="18121" y="31179"/>
                    <a:pt x="22604" y="27097"/>
                    <a:pt x="26946" y="23180"/>
                  </a:cubicBezTo>
                  <a:cubicBezTo>
                    <a:pt x="28739" y="21529"/>
                    <a:pt x="30627" y="19830"/>
                    <a:pt x="32373" y="18084"/>
                  </a:cubicBezTo>
                  <a:cubicBezTo>
                    <a:pt x="33954" y="16527"/>
                    <a:pt x="35511" y="14804"/>
                    <a:pt x="36998" y="13176"/>
                  </a:cubicBezTo>
                  <a:cubicBezTo>
                    <a:pt x="41410" y="8386"/>
                    <a:pt x="45940" y="3431"/>
                    <a:pt x="51839" y="647"/>
                  </a:cubicBezTo>
                  <a:cubicBezTo>
                    <a:pt x="51957" y="623"/>
                    <a:pt x="52028" y="505"/>
                    <a:pt x="51981" y="387"/>
                  </a:cubicBezTo>
                  <a:cubicBezTo>
                    <a:pt x="51981" y="293"/>
                    <a:pt x="51910" y="199"/>
                    <a:pt x="51792" y="175"/>
                  </a:cubicBezTo>
                  <a:cubicBezTo>
                    <a:pt x="50983" y="55"/>
                    <a:pt x="50181" y="0"/>
                    <a:pt x="49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2" name="Google Shape;2532;p25"/>
            <p:cNvSpPr/>
            <p:nvPr/>
          </p:nvSpPr>
          <p:spPr>
            <a:xfrm>
              <a:off x="1023912" y="448956"/>
              <a:ext cx="691665" cy="1183274"/>
            </a:xfrm>
            <a:custGeom>
              <a:avLst/>
              <a:gdLst/>
              <a:ahLst/>
              <a:cxnLst/>
              <a:rect l="l" t="t" r="r" b="b"/>
              <a:pathLst>
                <a:path w="31666" h="54173" extrusionOk="0">
                  <a:moveTo>
                    <a:pt x="30746" y="1669"/>
                  </a:moveTo>
                  <a:cubicBezTo>
                    <a:pt x="29000" y="7143"/>
                    <a:pt x="25979" y="12145"/>
                    <a:pt x="21850" y="16133"/>
                  </a:cubicBezTo>
                  <a:cubicBezTo>
                    <a:pt x="20576" y="17383"/>
                    <a:pt x="19184" y="18563"/>
                    <a:pt x="17863" y="19672"/>
                  </a:cubicBezTo>
                  <a:cubicBezTo>
                    <a:pt x="16683" y="20686"/>
                    <a:pt x="15479" y="21725"/>
                    <a:pt x="14323" y="22810"/>
                  </a:cubicBezTo>
                  <a:cubicBezTo>
                    <a:pt x="11374" y="25641"/>
                    <a:pt x="9510" y="28355"/>
                    <a:pt x="8684" y="31163"/>
                  </a:cubicBezTo>
                  <a:cubicBezTo>
                    <a:pt x="7740" y="34325"/>
                    <a:pt x="8023" y="37699"/>
                    <a:pt x="8330" y="40955"/>
                  </a:cubicBezTo>
                  <a:cubicBezTo>
                    <a:pt x="8377" y="41568"/>
                    <a:pt x="8424" y="42182"/>
                    <a:pt x="8472" y="42795"/>
                  </a:cubicBezTo>
                  <a:cubicBezTo>
                    <a:pt x="8731" y="46028"/>
                    <a:pt x="8731" y="50039"/>
                    <a:pt x="6796" y="53130"/>
                  </a:cubicBezTo>
                  <a:cubicBezTo>
                    <a:pt x="6702" y="49142"/>
                    <a:pt x="6136" y="45957"/>
                    <a:pt x="5074" y="43432"/>
                  </a:cubicBezTo>
                  <a:cubicBezTo>
                    <a:pt x="4814" y="42772"/>
                    <a:pt x="4555" y="42158"/>
                    <a:pt x="4295" y="41498"/>
                  </a:cubicBezTo>
                  <a:cubicBezTo>
                    <a:pt x="3233" y="39020"/>
                    <a:pt x="2124" y="36425"/>
                    <a:pt x="1511" y="33782"/>
                  </a:cubicBezTo>
                  <a:cubicBezTo>
                    <a:pt x="921" y="31116"/>
                    <a:pt x="544" y="27270"/>
                    <a:pt x="2313" y="23872"/>
                  </a:cubicBezTo>
                  <a:cubicBezTo>
                    <a:pt x="3399" y="21772"/>
                    <a:pt x="5239" y="19955"/>
                    <a:pt x="7953" y="18256"/>
                  </a:cubicBezTo>
                  <a:cubicBezTo>
                    <a:pt x="9392" y="17383"/>
                    <a:pt x="10926" y="16604"/>
                    <a:pt x="12388" y="15873"/>
                  </a:cubicBezTo>
                  <a:cubicBezTo>
                    <a:pt x="13309" y="15401"/>
                    <a:pt x="14252" y="14929"/>
                    <a:pt x="15173" y="14434"/>
                  </a:cubicBezTo>
                  <a:cubicBezTo>
                    <a:pt x="21968" y="10753"/>
                    <a:pt x="27183" y="6435"/>
                    <a:pt x="30746" y="1669"/>
                  </a:cubicBezTo>
                  <a:close/>
                  <a:moveTo>
                    <a:pt x="31341" y="1"/>
                  </a:moveTo>
                  <a:cubicBezTo>
                    <a:pt x="31266" y="1"/>
                    <a:pt x="31200" y="38"/>
                    <a:pt x="31170" y="111"/>
                  </a:cubicBezTo>
                  <a:cubicBezTo>
                    <a:pt x="27678" y="5373"/>
                    <a:pt x="22204" y="10021"/>
                    <a:pt x="14913" y="13985"/>
                  </a:cubicBezTo>
                  <a:cubicBezTo>
                    <a:pt x="13993" y="14481"/>
                    <a:pt x="13049" y="14953"/>
                    <a:pt x="12129" y="15401"/>
                  </a:cubicBezTo>
                  <a:cubicBezTo>
                    <a:pt x="10619" y="16133"/>
                    <a:pt x="9109" y="16935"/>
                    <a:pt x="7646" y="17808"/>
                  </a:cubicBezTo>
                  <a:cubicBezTo>
                    <a:pt x="4885" y="19554"/>
                    <a:pt x="2950" y="21442"/>
                    <a:pt x="1841" y="23636"/>
                  </a:cubicBezTo>
                  <a:cubicBezTo>
                    <a:pt x="1" y="27175"/>
                    <a:pt x="402" y="31139"/>
                    <a:pt x="1016" y="33900"/>
                  </a:cubicBezTo>
                  <a:cubicBezTo>
                    <a:pt x="1653" y="36613"/>
                    <a:pt x="2762" y="39209"/>
                    <a:pt x="3823" y="41710"/>
                  </a:cubicBezTo>
                  <a:cubicBezTo>
                    <a:pt x="4083" y="42347"/>
                    <a:pt x="4342" y="42984"/>
                    <a:pt x="4602" y="43621"/>
                  </a:cubicBezTo>
                  <a:cubicBezTo>
                    <a:pt x="5711" y="46287"/>
                    <a:pt x="6277" y="49638"/>
                    <a:pt x="6301" y="53932"/>
                  </a:cubicBezTo>
                  <a:cubicBezTo>
                    <a:pt x="6301" y="54003"/>
                    <a:pt x="6395" y="54121"/>
                    <a:pt x="6513" y="54168"/>
                  </a:cubicBezTo>
                  <a:cubicBezTo>
                    <a:pt x="6523" y="54171"/>
                    <a:pt x="6533" y="54173"/>
                    <a:pt x="6545" y="54173"/>
                  </a:cubicBezTo>
                  <a:cubicBezTo>
                    <a:pt x="6615" y="54173"/>
                    <a:pt x="6708" y="54115"/>
                    <a:pt x="6749" y="54074"/>
                  </a:cubicBezTo>
                  <a:cubicBezTo>
                    <a:pt x="9250" y="50770"/>
                    <a:pt x="9250" y="46311"/>
                    <a:pt x="8991" y="42772"/>
                  </a:cubicBezTo>
                  <a:cubicBezTo>
                    <a:pt x="8944" y="42158"/>
                    <a:pt x="8896" y="41545"/>
                    <a:pt x="8826" y="40908"/>
                  </a:cubicBezTo>
                  <a:cubicBezTo>
                    <a:pt x="8566" y="37699"/>
                    <a:pt x="8283" y="34395"/>
                    <a:pt x="9132" y="31304"/>
                  </a:cubicBezTo>
                  <a:cubicBezTo>
                    <a:pt x="9958" y="28591"/>
                    <a:pt x="11751" y="25925"/>
                    <a:pt x="14654" y="23188"/>
                  </a:cubicBezTo>
                  <a:cubicBezTo>
                    <a:pt x="15786" y="22126"/>
                    <a:pt x="17013" y="21088"/>
                    <a:pt x="18193" y="20097"/>
                  </a:cubicBezTo>
                  <a:cubicBezTo>
                    <a:pt x="19538" y="18964"/>
                    <a:pt x="20930" y="17784"/>
                    <a:pt x="22180" y="16557"/>
                  </a:cubicBezTo>
                  <a:cubicBezTo>
                    <a:pt x="26734" y="12098"/>
                    <a:pt x="30014" y="6482"/>
                    <a:pt x="31619" y="324"/>
                  </a:cubicBezTo>
                  <a:cubicBezTo>
                    <a:pt x="31666" y="206"/>
                    <a:pt x="31595" y="88"/>
                    <a:pt x="31477" y="41"/>
                  </a:cubicBezTo>
                  <a:cubicBezTo>
                    <a:pt x="31433" y="14"/>
                    <a:pt x="31385" y="1"/>
                    <a:pt x="31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3" name="Google Shape;2533;p25"/>
            <p:cNvSpPr/>
            <p:nvPr/>
          </p:nvSpPr>
          <p:spPr>
            <a:xfrm>
              <a:off x="1203282" y="1022693"/>
              <a:ext cx="1082820" cy="678668"/>
            </a:xfrm>
            <a:custGeom>
              <a:avLst/>
              <a:gdLst/>
              <a:ahLst/>
              <a:cxnLst/>
              <a:rect l="l" t="t" r="r" b="b"/>
              <a:pathLst>
                <a:path w="49574" h="31071" extrusionOk="0">
                  <a:moveTo>
                    <a:pt x="35905" y="537"/>
                  </a:moveTo>
                  <a:cubicBezTo>
                    <a:pt x="37864" y="537"/>
                    <a:pt x="39827" y="755"/>
                    <a:pt x="41740" y="1191"/>
                  </a:cubicBezTo>
                  <a:cubicBezTo>
                    <a:pt x="43746" y="1640"/>
                    <a:pt x="45728" y="2347"/>
                    <a:pt x="47639" y="3268"/>
                  </a:cubicBezTo>
                  <a:cubicBezTo>
                    <a:pt x="46321" y="3056"/>
                    <a:pt x="44989" y="2952"/>
                    <a:pt x="43656" y="2952"/>
                  </a:cubicBezTo>
                  <a:cubicBezTo>
                    <a:pt x="36088" y="2952"/>
                    <a:pt x="28514" y="6291"/>
                    <a:pt x="23619" y="12069"/>
                  </a:cubicBezTo>
                  <a:cubicBezTo>
                    <a:pt x="21967" y="14051"/>
                    <a:pt x="20599" y="16269"/>
                    <a:pt x="19254" y="18416"/>
                  </a:cubicBezTo>
                  <a:cubicBezTo>
                    <a:pt x="18711" y="19336"/>
                    <a:pt x="18145" y="20280"/>
                    <a:pt x="17555" y="21177"/>
                  </a:cubicBezTo>
                  <a:cubicBezTo>
                    <a:pt x="15833" y="23725"/>
                    <a:pt x="13473" y="26957"/>
                    <a:pt x="10122" y="28845"/>
                  </a:cubicBezTo>
                  <a:cubicBezTo>
                    <a:pt x="8063" y="29991"/>
                    <a:pt x="5699" y="30578"/>
                    <a:pt x="3348" y="30578"/>
                  </a:cubicBezTo>
                  <a:cubicBezTo>
                    <a:pt x="2844" y="30578"/>
                    <a:pt x="2340" y="30551"/>
                    <a:pt x="1841" y="30497"/>
                  </a:cubicBezTo>
                  <a:cubicBezTo>
                    <a:pt x="6442" y="29435"/>
                    <a:pt x="11113" y="25801"/>
                    <a:pt x="13591" y="21224"/>
                  </a:cubicBezTo>
                  <a:cubicBezTo>
                    <a:pt x="14511" y="19478"/>
                    <a:pt x="15172" y="17566"/>
                    <a:pt x="15762" y="15750"/>
                  </a:cubicBezTo>
                  <a:cubicBezTo>
                    <a:pt x="16304" y="13980"/>
                    <a:pt x="16942" y="12163"/>
                    <a:pt x="17791" y="10511"/>
                  </a:cubicBezTo>
                  <a:cubicBezTo>
                    <a:pt x="20410" y="5509"/>
                    <a:pt x="25837" y="1828"/>
                    <a:pt x="31948" y="837"/>
                  </a:cubicBezTo>
                  <a:cubicBezTo>
                    <a:pt x="33254" y="637"/>
                    <a:pt x="34578" y="537"/>
                    <a:pt x="35905" y="537"/>
                  </a:cubicBezTo>
                  <a:close/>
                  <a:moveTo>
                    <a:pt x="35899" y="1"/>
                  </a:moveTo>
                  <a:cubicBezTo>
                    <a:pt x="34543" y="1"/>
                    <a:pt x="33190" y="105"/>
                    <a:pt x="31854" y="318"/>
                  </a:cubicBezTo>
                  <a:cubicBezTo>
                    <a:pt x="25577" y="1286"/>
                    <a:pt x="20032" y="5108"/>
                    <a:pt x="17319" y="10252"/>
                  </a:cubicBezTo>
                  <a:cubicBezTo>
                    <a:pt x="16422" y="11951"/>
                    <a:pt x="15833" y="13791"/>
                    <a:pt x="15243" y="15561"/>
                  </a:cubicBezTo>
                  <a:cubicBezTo>
                    <a:pt x="14653" y="17378"/>
                    <a:pt x="14039" y="19289"/>
                    <a:pt x="13119" y="20964"/>
                  </a:cubicBezTo>
                  <a:cubicBezTo>
                    <a:pt x="10429" y="25896"/>
                    <a:pt x="5167" y="29694"/>
                    <a:pt x="236" y="30190"/>
                  </a:cubicBezTo>
                  <a:cubicBezTo>
                    <a:pt x="118" y="30190"/>
                    <a:pt x="0" y="30308"/>
                    <a:pt x="0" y="30426"/>
                  </a:cubicBezTo>
                  <a:cubicBezTo>
                    <a:pt x="0" y="30544"/>
                    <a:pt x="94" y="30662"/>
                    <a:pt x="212" y="30685"/>
                  </a:cubicBezTo>
                  <a:cubicBezTo>
                    <a:pt x="236" y="30733"/>
                    <a:pt x="260" y="30733"/>
                    <a:pt x="307" y="30733"/>
                  </a:cubicBezTo>
                  <a:cubicBezTo>
                    <a:pt x="1315" y="30958"/>
                    <a:pt x="2348" y="31070"/>
                    <a:pt x="3382" y="31070"/>
                  </a:cubicBezTo>
                  <a:cubicBezTo>
                    <a:pt x="5807" y="31070"/>
                    <a:pt x="8234" y="30454"/>
                    <a:pt x="10335" y="29246"/>
                  </a:cubicBezTo>
                  <a:cubicBezTo>
                    <a:pt x="13803" y="27288"/>
                    <a:pt x="16234" y="24032"/>
                    <a:pt x="17933" y="21389"/>
                  </a:cubicBezTo>
                  <a:cubicBezTo>
                    <a:pt x="18546" y="20492"/>
                    <a:pt x="19112" y="19572"/>
                    <a:pt x="19679" y="18652"/>
                  </a:cubicBezTo>
                  <a:cubicBezTo>
                    <a:pt x="20976" y="16528"/>
                    <a:pt x="22321" y="14310"/>
                    <a:pt x="23973" y="12375"/>
                  </a:cubicBezTo>
                  <a:cubicBezTo>
                    <a:pt x="28810" y="6672"/>
                    <a:pt x="36245" y="3402"/>
                    <a:pt x="43666" y="3402"/>
                  </a:cubicBezTo>
                  <a:cubicBezTo>
                    <a:pt x="45548" y="3402"/>
                    <a:pt x="47429" y="3612"/>
                    <a:pt x="49267" y="4046"/>
                  </a:cubicBezTo>
                  <a:cubicBezTo>
                    <a:pt x="49292" y="4056"/>
                    <a:pt x="49317" y="4061"/>
                    <a:pt x="49342" y="4061"/>
                  </a:cubicBezTo>
                  <a:cubicBezTo>
                    <a:pt x="49432" y="4061"/>
                    <a:pt x="49513" y="3998"/>
                    <a:pt x="49550" y="3905"/>
                  </a:cubicBezTo>
                  <a:cubicBezTo>
                    <a:pt x="49574" y="3787"/>
                    <a:pt x="49550" y="3645"/>
                    <a:pt x="49432" y="3574"/>
                  </a:cubicBezTo>
                  <a:cubicBezTo>
                    <a:pt x="45248" y="1236"/>
                    <a:pt x="40554" y="1"/>
                    <a:pt x="358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p25"/>
            <p:cNvSpPr/>
            <p:nvPr/>
          </p:nvSpPr>
          <p:spPr>
            <a:xfrm>
              <a:off x="1164097" y="485914"/>
              <a:ext cx="524679" cy="987696"/>
            </a:xfrm>
            <a:custGeom>
              <a:avLst/>
              <a:gdLst/>
              <a:ahLst/>
              <a:cxnLst/>
              <a:rect l="l" t="t" r="r" b="b"/>
              <a:pathLst>
                <a:path w="24021" h="45219" extrusionOk="0">
                  <a:moveTo>
                    <a:pt x="23974" y="0"/>
                  </a:moveTo>
                  <a:cubicBezTo>
                    <a:pt x="23903" y="0"/>
                    <a:pt x="23879" y="24"/>
                    <a:pt x="23856" y="47"/>
                  </a:cubicBezTo>
                  <a:cubicBezTo>
                    <a:pt x="21567" y="5451"/>
                    <a:pt x="17933" y="10241"/>
                    <a:pt x="13356" y="13921"/>
                  </a:cubicBezTo>
                  <a:cubicBezTo>
                    <a:pt x="12294" y="14771"/>
                    <a:pt x="11138" y="15597"/>
                    <a:pt x="10029" y="16399"/>
                  </a:cubicBezTo>
                  <a:cubicBezTo>
                    <a:pt x="8542" y="17461"/>
                    <a:pt x="7056" y="18546"/>
                    <a:pt x="5664" y="19750"/>
                  </a:cubicBezTo>
                  <a:cubicBezTo>
                    <a:pt x="2761" y="22298"/>
                    <a:pt x="1063" y="24988"/>
                    <a:pt x="520" y="27772"/>
                  </a:cubicBezTo>
                  <a:cubicBezTo>
                    <a:pt x="1" y="30651"/>
                    <a:pt x="732" y="33553"/>
                    <a:pt x="1464" y="36384"/>
                  </a:cubicBezTo>
                  <a:cubicBezTo>
                    <a:pt x="2219" y="39263"/>
                    <a:pt x="2974" y="42236"/>
                    <a:pt x="2360" y="45114"/>
                  </a:cubicBezTo>
                  <a:cubicBezTo>
                    <a:pt x="2337" y="45162"/>
                    <a:pt x="2360" y="45209"/>
                    <a:pt x="2408" y="45209"/>
                  </a:cubicBezTo>
                  <a:cubicBezTo>
                    <a:pt x="2427" y="45215"/>
                    <a:pt x="2442" y="45218"/>
                    <a:pt x="2455" y="45218"/>
                  </a:cubicBezTo>
                  <a:cubicBezTo>
                    <a:pt x="2491" y="45218"/>
                    <a:pt x="2508" y="45196"/>
                    <a:pt x="2526" y="45162"/>
                  </a:cubicBezTo>
                  <a:cubicBezTo>
                    <a:pt x="3139" y="42236"/>
                    <a:pt x="2384" y="39216"/>
                    <a:pt x="1653" y="36337"/>
                  </a:cubicBezTo>
                  <a:cubicBezTo>
                    <a:pt x="921" y="33529"/>
                    <a:pt x="166" y="30627"/>
                    <a:pt x="709" y="27796"/>
                  </a:cubicBezTo>
                  <a:cubicBezTo>
                    <a:pt x="1204" y="25058"/>
                    <a:pt x="2903" y="22369"/>
                    <a:pt x="5782" y="19867"/>
                  </a:cubicBezTo>
                  <a:cubicBezTo>
                    <a:pt x="7174" y="18664"/>
                    <a:pt x="8660" y="17602"/>
                    <a:pt x="10147" y="16541"/>
                  </a:cubicBezTo>
                  <a:cubicBezTo>
                    <a:pt x="11232" y="15738"/>
                    <a:pt x="12388" y="14936"/>
                    <a:pt x="13474" y="14063"/>
                  </a:cubicBezTo>
                  <a:cubicBezTo>
                    <a:pt x="18075" y="10335"/>
                    <a:pt x="21732" y="5545"/>
                    <a:pt x="24021" y="118"/>
                  </a:cubicBezTo>
                  <a:cubicBezTo>
                    <a:pt x="24021" y="47"/>
                    <a:pt x="23997" y="24"/>
                    <a:pt x="239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p25"/>
            <p:cNvSpPr/>
            <p:nvPr/>
          </p:nvSpPr>
          <p:spPr>
            <a:xfrm>
              <a:off x="1091951" y="652637"/>
              <a:ext cx="427261" cy="950127"/>
            </a:xfrm>
            <a:custGeom>
              <a:avLst/>
              <a:gdLst/>
              <a:ahLst/>
              <a:cxnLst/>
              <a:rect l="l" t="t" r="r" b="b"/>
              <a:pathLst>
                <a:path w="19561" h="43499" extrusionOk="0">
                  <a:moveTo>
                    <a:pt x="19464" y="0"/>
                  </a:moveTo>
                  <a:cubicBezTo>
                    <a:pt x="19443" y="0"/>
                    <a:pt x="19419" y="12"/>
                    <a:pt x="19396" y="36"/>
                  </a:cubicBezTo>
                  <a:cubicBezTo>
                    <a:pt x="17626" y="1711"/>
                    <a:pt x="15739" y="3245"/>
                    <a:pt x="13898" y="4755"/>
                  </a:cubicBezTo>
                  <a:cubicBezTo>
                    <a:pt x="12813" y="5604"/>
                    <a:pt x="11727" y="6501"/>
                    <a:pt x="10666" y="7397"/>
                  </a:cubicBezTo>
                  <a:cubicBezTo>
                    <a:pt x="8235" y="9497"/>
                    <a:pt x="5168" y="12329"/>
                    <a:pt x="3044" y="15868"/>
                  </a:cubicBezTo>
                  <a:cubicBezTo>
                    <a:pt x="874" y="19478"/>
                    <a:pt x="0" y="23348"/>
                    <a:pt x="520" y="26840"/>
                  </a:cubicBezTo>
                  <a:cubicBezTo>
                    <a:pt x="850" y="28869"/>
                    <a:pt x="1652" y="30851"/>
                    <a:pt x="2454" y="32739"/>
                  </a:cubicBezTo>
                  <a:cubicBezTo>
                    <a:pt x="2761" y="33470"/>
                    <a:pt x="3068" y="34249"/>
                    <a:pt x="3351" y="35004"/>
                  </a:cubicBezTo>
                  <a:cubicBezTo>
                    <a:pt x="4625" y="38425"/>
                    <a:pt x="4838" y="41186"/>
                    <a:pt x="3941" y="43380"/>
                  </a:cubicBezTo>
                  <a:cubicBezTo>
                    <a:pt x="3917" y="43451"/>
                    <a:pt x="3941" y="43475"/>
                    <a:pt x="4012" y="43498"/>
                  </a:cubicBezTo>
                  <a:cubicBezTo>
                    <a:pt x="4059" y="43498"/>
                    <a:pt x="4106" y="43475"/>
                    <a:pt x="4059" y="43427"/>
                  </a:cubicBezTo>
                  <a:cubicBezTo>
                    <a:pt x="4956" y="41139"/>
                    <a:pt x="4743" y="38378"/>
                    <a:pt x="3469" y="34933"/>
                  </a:cubicBezTo>
                  <a:cubicBezTo>
                    <a:pt x="3186" y="34155"/>
                    <a:pt x="2856" y="33399"/>
                    <a:pt x="2572" y="32644"/>
                  </a:cubicBezTo>
                  <a:cubicBezTo>
                    <a:pt x="1794" y="30757"/>
                    <a:pt x="991" y="28822"/>
                    <a:pt x="685" y="26793"/>
                  </a:cubicBezTo>
                  <a:cubicBezTo>
                    <a:pt x="142" y="23324"/>
                    <a:pt x="1039" y="19478"/>
                    <a:pt x="3186" y="15939"/>
                  </a:cubicBezTo>
                  <a:cubicBezTo>
                    <a:pt x="5309" y="12423"/>
                    <a:pt x="8377" y="9592"/>
                    <a:pt x="10784" y="7515"/>
                  </a:cubicBezTo>
                  <a:cubicBezTo>
                    <a:pt x="11845" y="6619"/>
                    <a:pt x="12954" y="5722"/>
                    <a:pt x="14016" y="4873"/>
                  </a:cubicBezTo>
                  <a:cubicBezTo>
                    <a:pt x="15833" y="3363"/>
                    <a:pt x="17744" y="1805"/>
                    <a:pt x="19514" y="154"/>
                  </a:cubicBezTo>
                  <a:cubicBezTo>
                    <a:pt x="19561" y="106"/>
                    <a:pt x="19561" y="59"/>
                    <a:pt x="19514" y="36"/>
                  </a:cubicBezTo>
                  <a:cubicBezTo>
                    <a:pt x="19502" y="12"/>
                    <a:pt x="19484" y="0"/>
                    <a:pt x="19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6" name="Google Shape;2536;p25"/>
            <p:cNvSpPr/>
            <p:nvPr/>
          </p:nvSpPr>
          <p:spPr>
            <a:xfrm>
              <a:off x="1178011" y="471476"/>
              <a:ext cx="1090050" cy="1181286"/>
            </a:xfrm>
            <a:custGeom>
              <a:avLst/>
              <a:gdLst/>
              <a:ahLst/>
              <a:cxnLst/>
              <a:rect l="l" t="t" r="r" b="b"/>
              <a:pathLst>
                <a:path w="49905" h="54082" extrusionOk="0">
                  <a:moveTo>
                    <a:pt x="49834" y="1"/>
                  </a:moveTo>
                  <a:cubicBezTo>
                    <a:pt x="45044" y="850"/>
                    <a:pt x="41057" y="3988"/>
                    <a:pt x="37517" y="6749"/>
                  </a:cubicBezTo>
                  <a:lnTo>
                    <a:pt x="20364" y="20245"/>
                  </a:lnTo>
                  <a:cubicBezTo>
                    <a:pt x="17037" y="22864"/>
                    <a:pt x="13261" y="25837"/>
                    <a:pt x="10973" y="29801"/>
                  </a:cubicBezTo>
                  <a:cubicBezTo>
                    <a:pt x="9274" y="32774"/>
                    <a:pt x="8495" y="36196"/>
                    <a:pt x="7740" y="39499"/>
                  </a:cubicBezTo>
                  <a:cubicBezTo>
                    <a:pt x="7504" y="40561"/>
                    <a:pt x="7245" y="41646"/>
                    <a:pt x="6962" y="42708"/>
                  </a:cubicBezTo>
                  <a:cubicBezTo>
                    <a:pt x="5499" y="48324"/>
                    <a:pt x="3257" y="51981"/>
                    <a:pt x="72" y="53916"/>
                  </a:cubicBezTo>
                  <a:cubicBezTo>
                    <a:pt x="48" y="53963"/>
                    <a:pt x="1" y="54010"/>
                    <a:pt x="48" y="54034"/>
                  </a:cubicBezTo>
                  <a:cubicBezTo>
                    <a:pt x="72" y="54034"/>
                    <a:pt x="72" y="54081"/>
                    <a:pt x="95" y="54081"/>
                  </a:cubicBezTo>
                  <a:lnTo>
                    <a:pt x="166" y="54081"/>
                  </a:lnTo>
                  <a:cubicBezTo>
                    <a:pt x="3375" y="52099"/>
                    <a:pt x="5640" y="48371"/>
                    <a:pt x="7127" y="42755"/>
                  </a:cubicBezTo>
                  <a:cubicBezTo>
                    <a:pt x="7386" y="41693"/>
                    <a:pt x="7646" y="40585"/>
                    <a:pt x="7882" y="39523"/>
                  </a:cubicBezTo>
                  <a:cubicBezTo>
                    <a:pt x="8660" y="36219"/>
                    <a:pt x="9439" y="32798"/>
                    <a:pt x="11138" y="29849"/>
                  </a:cubicBezTo>
                  <a:cubicBezTo>
                    <a:pt x="13379" y="25932"/>
                    <a:pt x="17155" y="22982"/>
                    <a:pt x="20482" y="20363"/>
                  </a:cubicBezTo>
                  <a:lnTo>
                    <a:pt x="37635" y="6867"/>
                  </a:lnTo>
                  <a:cubicBezTo>
                    <a:pt x="41151" y="4130"/>
                    <a:pt x="45139" y="1015"/>
                    <a:pt x="49858" y="142"/>
                  </a:cubicBezTo>
                  <a:cubicBezTo>
                    <a:pt x="49881" y="142"/>
                    <a:pt x="49905" y="119"/>
                    <a:pt x="49905" y="71"/>
                  </a:cubicBezTo>
                  <a:cubicBezTo>
                    <a:pt x="49905" y="24"/>
                    <a:pt x="49881" y="1"/>
                    <a:pt x="498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7" name="Google Shape;2537;p25"/>
            <p:cNvSpPr/>
            <p:nvPr/>
          </p:nvSpPr>
          <p:spPr>
            <a:xfrm>
              <a:off x="1229035" y="463438"/>
              <a:ext cx="1056041" cy="1173860"/>
            </a:xfrm>
            <a:custGeom>
              <a:avLst/>
              <a:gdLst/>
              <a:ahLst/>
              <a:cxnLst/>
              <a:rect l="l" t="t" r="r" b="b"/>
              <a:pathLst>
                <a:path w="48348" h="53742" extrusionOk="0">
                  <a:moveTo>
                    <a:pt x="48240" y="1"/>
                  </a:moveTo>
                  <a:cubicBezTo>
                    <a:pt x="48226" y="1"/>
                    <a:pt x="48215" y="6"/>
                    <a:pt x="48206" y="15"/>
                  </a:cubicBezTo>
                  <a:lnTo>
                    <a:pt x="33459" y="10939"/>
                  </a:lnTo>
                  <a:cubicBezTo>
                    <a:pt x="25507" y="16838"/>
                    <a:pt x="16518" y="23492"/>
                    <a:pt x="11421" y="32859"/>
                  </a:cubicBezTo>
                  <a:cubicBezTo>
                    <a:pt x="10147" y="35148"/>
                    <a:pt x="9109" y="37696"/>
                    <a:pt x="8118" y="40103"/>
                  </a:cubicBezTo>
                  <a:cubicBezTo>
                    <a:pt x="6088" y="45011"/>
                    <a:pt x="3988" y="50037"/>
                    <a:pt x="24" y="53576"/>
                  </a:cubicBezTo>
                  <a:cubicBezTo>
                    <a:pt x="1" y="53623"/>
                    <a:pt x="1" y="53670"/>
                    <a:pt x="24" y="53694"/>
                  </a:cubicBezTo>
                  <a:cubicBezTo>
                    <a:pt x="72" y="53741"/>
                    <a:pt x="72" y="53741"/>
                    <a:pt x="95" y="53741"/>
                  </a:cubicBezTo>
                  <a:lnTo>
                    <a:pt x="119" y="53741"/>
                  </a:lnTo>
                  <a:cubicBezTo>
                    <a:pt x="4106" y="50155"/>
                    <a:pt x="6206" y="45082"/>
                    <a:pt x="8236" y="40197"/>
                  </a:cubicBezTo>
                  <a:cubicBezTo>
                    <a:pt x="9227" y="37744"/>
                    <a:pt x="10265" y="35242"/>
                    <a:pt x="11539" y="32930"/>
                  </a:cubicBezTo>
                  <a:cubicBezTo>
                    <a:pt x="16612" y="23610"/>
                    <a:pt x="25602" y="16956"/>
                    <a:pt x="33530" y="11081"/>
                  </a:cubicBezTo>
                  <a:lnTo>
                    <a:pt x="48277" y="180"/>
                  </a:lnTo>
                  <a:cubicBezTo>
                    <a:pt x="48348" y="133"/>
                    <a:pt x="48348" y="85"/>
                    <a:pt x="48324" y="62"/>
                  </a:cubicBezTo>
                  <a:cubicBezTo>
                    <a:pt x="48294" y="17"/>
                    <a:pt x="48264" y="1"/>
                    <a:pt x="482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8" name="Google Shape;2538;p25"/>
            <p:cNvSpPr/>
            <p:nvPr/>
          </p:nvSpPr>
          <p:spPr>
            <a:xfrm>
              <a:off x="1246574" y="1057969"/>
              <a:ext cx="990055" cy="629828"/>
            </a:xfrm>
            <a:custGeom>
              <a:avLst/>
              <a:gdLst/>
              <a:ahLst/>
              <a:cxnLst/>
              <a:rect l="l" t="t" r="r" b="b"/>
              <a:pathLst>
                <a:path w="45327" h="28835" extrusionOk="0">
                  <a:moveTo>
                    <a:pt x="38796" y="0"/>
                  </a:moveTo>
                  <a:cubicBezTo>
                    <a:pt x="35362" y="0"/>
                    <a:pt x="31937" y="708"/>
                    <a:pt x="28786" y="2125"/>
                  </a:cubicBezTo>
                  <a:cubicBezTo>
                    <a:pt x="23619" y="4390"/>
                    <a:pt x="19348" y="8425"/>
                    <a:pt x="16776" y="13474"/>
                  </a:cubicBezTo>
                  <a:cubicBezTo>
                    <a:pt x="16163" y="14654"/>
                    <a:pt x="15620" y="15951"/>
                    <a:pt x="15101" y="17226"/>
                  </a:cubicBezTo>
                  <a:cubicBezTo>
                    <a:pt x="13780" y="20411"/>
                    <a:pt x="12411" y="23714"/>
                    <a:pt x="9674" y="25767"/>
                  </a:cubicBezTo>
                  <a:cubicBezTo>
                    <a:pt x="6890" y="27867"/>
                    <a:pt x="3115" y="28315"/>
                    <a:pt x="94" y="28693"/>
                  </a:cubicBezTo>
                  <a:cubicBezTo>
                    <a:pt x="24" y="28693"/>
                    <a:pt x="0" y="28717"/>
                    <a:pt x="0" y="28787"/>
                  </a:cubicBezTo>
                  <a:cubicBezTo>
                    <a:pt x="0" y="28811"/>
                    <a:pt x="24" y="28835"/>
                    <a:pt x="47" y="28835"/>
                  </a:cubicBezTo>
                  <a:cubicBezTo>
                    <a:pt x="3115" y="28457"/>
                    <a:pt x="6937" y="28009"/>
                    <a:pt x="9745" y="25956"/>
                  </a:cubicBezTo>
                  <a:cubicBezTo>
                    <a:pt x="12529" y="23856"/>
                    <a:pt x="13921" y="20553"/>
                    <a:pt x="15243" y="17344"/>
                  </a:cubicBezTo>
                  <a:cubicBezTo>
                    <a:pt x="15762" y="16093"/>
                    <a:pt x="16304" y="14795"/>
                    <a:pt x="16918" y="13592"/>
                  </a:cubicBezTo>
                  <a:cubicBezTo>
                    <a:pt x="19466" y="8590"/>
                    <a:pt x="23713" y="4555"/>
                    <a:pt x="28834" y="2290"/>
                  </a:cubicBezTo>
                  <a:cubicBezTo>
                    <a:pt x="32005" y="893"/>
                    <a:pt x="35428" y="178"/>
                    <a:pt x="38858" y="178"/>
                  </a:cubicBezTo>
                  <a:cubicBezTo>
                    <a:pt x="40992" y="178"/>
                    <a:pt x="43128" y="455"/>
                    <a:pt x="45209" y="1016"/>
                  </a:cubicBezTo>
                  <a:cubicBezTo>
                    <a:pt x="45256" y="1016"/>
                    <a:pt x="45327" y="1016"/>
                    <a:pt x="45327" y="968"/>
                  </a:cubicBezTo>
                  <a:cubicBezTo>
                    <a:pt x="45327" y="898"/>
                    <a:pt x="45327" y="850"/>
                    <a:pt x="45256" y="850"/>
                  </a:cubicBezTo>
                  <a:cubicBezTo>
                    <a:pt x="43144" y="284"/>
                    <a:pt x="40968" y="0"/>
                    <a:pt x="38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9" name="Google Shape;2539;p25"/>
            <p:cNvSpPr/>
            <p:nvPr/>
          </p:nvSpPr>
          <p:spPr>
            <a:xfrm>
              <a:off x="1325928" y="1047593"/>
              <a:ext cx="874115" cy="618034"/>
            </a:xfrm>
            <a:custGeom>
              <a:avLst/>
              <a:gdLst/>
              <a:ahLst/>
              <a:cxnLst/>
              <a:rect l="l" t="t" r="r" b="b"/>
              <a:pathLst>
                <a:path w="40019" h="28295" extrusionOk="0">
                  <a:moveTo>
                    <a:pt x="32509" y="1"/>
                  </a:moveTo>
                  <a:cubicBezTo>
                    <a:pt x="30551" y="1"/>
                    <a:pt x="28677" y="198"/>
                    <a:pt x="26899" y="594"/>
                  </a:cubicBezTo>
                  <a:cubicBezTo>
                    <a:pt x="22322" y="1561"/>
                    <a:pt x="18358" y="3897"/>
                    <a:pt x="15739" y="7106"/>
                  </a:cubicBezTo>
                  <a:cubicBezTo>
                    <a:pt x="13851" y="9371"/>
                    <a:pt x="12671" y="12061"/>
                    <a:pt x="11397" y="15058"/>
                  </a:cubicBezTo>
                  <a:lnTo>
                    <a:pt x="11256" y="15459"/>
                  </a:lnTo>
                  <a:cubicBezTo>
                    <a:pt x="10123" y="18078"/>
                    <a:pt x="9014" y="20792"/>
                    <a:pt x="7315" y="23128"/>
                  </a:cubicBezTo>
                  <a:cubicBezTo>
                    <a:pt x="5310" y="25865"/>
                    <a:pt x="2714" y="27634"/>
                    <a:pt x="48" y="28106"/>
                  </a:cubicBezTo>
                  <a:cubicBezTo>
                    <a:pt x="24" y="28106"/>
                    <a:pt x="1" y="28130"/>
                    <a:pt x="1" y="28201"/>
                  </a:cubicBezTo>
                  <a:cubicBezTo>
                    <a:pt x="1" y="28224"/>
                    <a:pt x="24" y="28248"/>
                    <a:pt x="48" y="28248"/>
                  </a:cubicBezTo>
                  <a:lnTo>
                    <a:pt x="95" y="28295"/>
                  </a:lnTo>
                  <a:cubicBezTo>
                    <a:pt x="2809" y="27776"/>
                    <a:pt x="5404" y="25983"/>
                    <a:pt x="7457" y="23222"/>
                  </a:cubicBezTo>
                  <a:cubicBezTo>
                    <a:pt x="9156" y="20886"/>
                    <a:pt x="10312" y="18149"/>
                    <a:pt x="11397" y="15506"/>
                  </a:cubicBezTo>
                  <a:lnTo>
                    <a:pt x="11539" y="15129"/>
                  </a:lnTo>
                  <a:cubicBezTo>
                    <a:pt x="12813" y="12109"/>
                    <a:pt x="13993" y="9466"/>
                    <a:pt x="15857" y="7201"/>
                  </a:cubicBezTo>
                  <a:cubicBezTo>
                    <a:pt x="18476" y="4015"/>
                    <a:pt x="22393" y="1703"/>
                    <a:pt x="26923" y="736"/>
                  </a:cubicBezTo>
                  <a:cubicBezTo>
                    <a:pt x="28710" y="348"/>
                    <a:pt x="30590" y="152"/>
                    <a:pt x="32552" y="152"/>
                  </a:cubicBezTo>
                  <a:cubicBezTo>
                    <a:pt x="34891" y="152"/>
                    <a:pt x="37347" y="431"/>
                    <a:pt x="39900" y="995"/>
                  </a:cubicBezTo>
                  <a:cubicBezTo>
                    <a:pt x="39907" y="1001"/>
                    <a:pt x="39915" y="1004"/>
                    <a:pt x="39923" y="1004"/>
                  </a:cubicBezTo>
                  <a:cubicBezTo>
                    <a:pt x="39946" y="1004"/>
                    <a:pt x="39971" y="982"/>
                    <a:pt x="39971" y="948"/>
                  </a:cubicBezTo>
                  <a:cubicBezTo>
                    <a:pt x="40018" y="924"/>
                    <a:pt x="39971" y="854"/>
                    <a:pt x="39924" y="854"/>
                  </a:cubicBezTo>
                  <a:cubicBezTo>
                    <a:pt x="37346" y="286"/>
                    <a:pt x="34867" y="1"/>
                    <a:pt x="325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40" name="Google Shape;2540;p25"/>
          <p:cNvSpPr/>
          <p:nvPr/>
        </p:nvSpPr>
        <p:spPr>
          <a:xfrm rot="-663935" flipH="1">
            <a:off x="7730433" y="3830632"/>
            <a:ext cx="2084842" cy="2104283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1" name="Google Shape;2541;p25"/>
          <p:cNvSpPr/>
          <p:nvPr/>
        </p:nvSpPr>
        <p:spPr>
          <a:xfrm rot="-8686972">
            <a:off x="-784941" y="-1061203"/>
            <a:ext cx="1721604" cy="3083588"/>
          </a:xfrm>
          <a:custGeom>
            <a:avLst/>
            <a:gdLst/>
            <a:ahLst/>
            <a:cxnLst/>
            <a:rect l="l" t="t" r="r" b="b"/>
            <a:pathLst>
              <a:path w="116288" h="208285" extrusionOk="0">
                <a:moveTo>
                  <a:pt x="14999" y="0"/>
                </a:moveTo>
                <a:cubicBezTo>
                  <a:pt x="4882" y="0"/>
                  <a:pt x="1801" y="14012"/>
                  <a:pt x="1329" y="19429"/>
                </a:cubicBezTo>
                <a:cubicBezTo>
                  <a:pt x="1" y="33884"/>
                  <a:pt x="13068" y="51115"/>
                  <a:pt x="22272" y="67199"/>
                </a:cubicBezTo>
                <a:cubicBezTo>
                  <a:pt x="26828" y="75196"/>
                  <a:pt x="30781" y="83284"/>
                  <a:pt x="31415" y="90587"/>
                </a:cubicBezTo>
                <a:cubicBezTo>
                  <a:pt x="32019" y="97920"/>
                  <a:pt x="27040" y="102627"/>
                  <a:pt x="24867" y="108663"/>
                </a:cubicBezTo>
                <a:cubicBezTo>
                  <a:pt x="22694" y="114698"/>
                  <a:pt x="25350" y="122182"/>
                  <a:pt x="24082" y="128369"/>
                </a:cubicBezTo>
                <a:cubicBezTo>
                  <a:pt x="22664" y="135309"/>
                  <a:pt x="13822" y="137965"/>
                  <a:pt x="8631" y="142672"/>
                </a:cubicBezTo>
                <a:cubicBezTo>
                  <a:pt x="3230" y="147561"/>
                  <a:pt x="2083" y="155407"/>
                  <a:pt x="6036" y="163465"/>
                </a:cubicBezTo>
                <a:cubicBezTo>
                  <a:pt x="21879" y="195565"/>
                  <a:pt x="40695" y="208284"/>
                  <a:pt x="56881" y="208284"/>
                </a:cubicBezTo>
                <a:cubicBezTo>
                  <a:pt x="78340" y="208284"/>
                  <a:pt x="95177" y="185927"/>
                  <a:pt x="94334" y="156735"/>
                </a:cubicBezTo>
                <a:cubicBezTo>
                  <a:pt x="92857" y="106595"/>
                  <a:pt x="116288" y="11210"/>
                  <a:pt x="97356" y="11210"/>
                </a:cubicBezTo>
                <a:cubicBezTo>
                  <a:pt x="96952" y="11210"/>
                  <a:pt x="96528" y="11253"/>
                  <a:pt x="96085" y="11342"/>
                </a:cubicBezTo>
                <a:cubicBezTo>
                  <a:pt x="90707" y="12419"/>
                  <a:pt x="85011" y="12902"/>
                  <a:pt x="79108" y="12902"/>
                </a:cubicBezTo>
                <a:cubicBezTo>
                  <a:pt x="61692" y="12902"/>
                  <a:pt x="42482" y="8693"/>
                  <a:pt x="24384" y="3103"/>
                </a:cubicBezTo>
                <a:cubicBezTo>
                  <a:pt x="22060" y="2379"/>
                  <a:pt x="20008" y="810"/>
                  <a:pt x="17775" y="327"/>
                </a:cubicBezTo>
                <a:cubicBezTo>
                  <a:pt x="16796" y="104"/>
                  <a:pt x="15871" y="0"/>
                  <a:pt x="149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2" name="Google Shape;2542;p25"/>
          <p:cNvSpPr txBox="1">
            <a:spLocks noGrp="1"/>
          </p:cNvSpPr>
          <p:nvPr>
            <p:ph type="title"/>
          </p:nvPr>
        </p:nvSpPr>
        <p:spPr>
          <a:xfrm>
            <a:off x="2231025" y="1656775"/>
            <a:ext cx="4681800" cy="18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4" name="Google Shape;2544;p26"/>
          <p:cNvSpPr/>
          <p:nvPr/>
        </p:nvSpPr>
        <p:spPr>
          <a:xfrm rot="649506" flipH="1">
            <a:off x="7317244" y="4375476"/>
            <a:ext cx="2084851" cy="2104292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5" name="Google Shape;2545;p26"/>
          <p:cNvSpPr/>
          <p:nvPr/>
        </p:nvSpPr>
        <p:spPr>
          <a:xfrm rot="790647">
            <a:off x="-539879" y="3300283"/>
            <a:ext cx="2084994" cy="2104437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46" name="Google Shape;2546;p26"/>
          <p:cNvGrpSpPr/>
          <p:nvPr/>
        </p:nvGrpSpPr>
        <p:grpSpPr>
          <a:xfrm rot="5174114" flipH="1">
            <a:off x="5926936" y="2587731"/>
            <a:ext cx="3344613" cy="1892490"/>
            <a:chOff x="872390" y="3607993"/>
            <a:chExt cx="1825509" cy="1032932"/>
          </a:xfrm>
        </p:grpSpPr>
        <p:sp>
          <p:nvSpPr>
            <p:cNvPr id="2547" name="Google Shape;2547;p26"/>
            <p:cNvSpPr/>
            <p:nvPr/>
          </p:nvSpPr>
          <p:spPr>
            <a:xfrm>
              <a:off x="997635" y="3607993"/>
              <a:ext cx="849892" cy="245204"/>
            </a:xfrm>
            <a:custGeom>
              <a:avLst/>
              <a:gdLst/>
              <a:ahLst/>
              <a:cxnLst/>
              <a:rect l="l" t="t" r="r" b="b"/>
              <a:pathLst>
                <a:path w="38910" h="11226" extrusionOk="0">
                  <a:moveTo>
                    <a:pt x="23457" y="543"/>
                  </a:moveTo>
                  <a:cubicBezTo>
                    <a:pt x="23598" y="543"/>
                    <a:pt x="23738" y="545"/>
                    <a:pt x="23879" y="547"/>
                  </a:cubicBezTo>
                  <a:cubicBezTo>
                    <a:pt x="25224" y="571"/>
                    <a:pt x="26592" y="760"/>
                    <a:pt x="27914" y="1090"/>
                  </a:cubicBezTo>
                  <a:cubicBezTo>
                    <a:pt x="31595" y="1963"/>
                    <a:pt x="35087" y="3921"/>
                    <a:pt x="37800" y="6635"/>
                  </a:cubicBezTo>
                  <a:cubicBezTo>
                    <a:pt x="35520" y="5895"/>
                    <a:pt x="33132" y="5531"/>
                    <a:pt x="30744" y="5531"/>
                  </a:cubicBezTo>
                  <a:cubicBezTo>
                    <a:pt x="27647" y="5531"/>
                    <a:pt x="24549" y="6144"/>
                    <a:pt x="21685" y="7343"/>
                  </a:cubicBezTo>
                  <a:cubicBezTo>
                    <a:pt x="20835" y="7673"/>
                    <a:pt x="20009" y="8098"/>
                    <a:pt x="19207" y="8475"/>
                  </a:cubicBezTo>
                  <a:cubicBezTo>
                    <a:pt x="17579" y="9278"/>
                    <a:pt x="15904" y="10103"/>
                    <a:pt x="14111" y="10481"/>
                  </a:cubicBezTo>
                  <a:cubicBezTo>
                    <a:pt x="13222" y="10673"/>
                    <a:pt x="12320" y="10748"/>
                    <a:pt x="11412" y="10748"/>
                  </a:cubicBezTo>
                  <a:cubicBezTo>
                    <a:pt x="9645" y="10748"/>
                    <a:pt x="7858" y="10463"/>
                    <a:pt x="6112" y="10198"/>
                  </a:cubicBezTo>
                  <a:cubicBezTo>
                    <a:pt x="4366" y="9938"/>
                    <a:pt x="2572" y="9655"/>
                    <a:pt x="803" y="9632"/>
                  </a:cubicBezTo>
                  <a:cubicBezTo>
                    <a:pt x="3540" y="6918"/>
                    <a:pt x="6772" y="3992"/>
                    <a:pt x="10524" y="2577"/>
                  </a:cubicBezTo>
                  <a:cubicBezTo>
                    <a:pt x="12482" y="1869"/>
                    <a:pt x="14582" y="1562"/>
                    <a:pt x="16588" y="1232"/>
                  </a:cubicBezTo>
                  <a:cubicBezTo>
                    <a:pt x="18835" y="898"/>
                    <a:pt x="21144" y="543"/>
                    <a:pt x="23457" y="543"/>
                  </a:cubicBezTo>
                  <a:close/>
                  <a:moveTo>
                    <a:pt x="23478" y="1"/>
                  </a:moveTo>
                  <a:cubicBezTo>
                    <a:pt x="21142" y="1"/>
                    <a:pt x="18811" y="357"/>
                    <a:pt x="16564" y="713"/>
                  </a:cubicBezTo>
                  <a:cubicBezTo>
                    <a:pt x="14512" y="1019"/>
                    <a:pt x="12388" y="1373"/>
                    <a:pt x="10430" y="2105"/>
                  </a:cubicBezTo>
                  <a:cubicBezTo>
                    <a:pt x="6371" y="3638"/>
                    <a:pt x="2997" y="6824"/>
                    <a:pt x="95" y="9702"/>
                  </a:cubicBezTo>
                  <a:cubicBezTo>
                    <a:pt x="1" y="9750"/>
                    <a:pt x="1" y="9867"/>
                    <a:pt x="48" y="9962"/>
                  </a:cubicBezTo>
                  <a:cubicBezTo>
                    <a:pt x="71" y="10033"/>
                    <a:pt x="119" y="10080"/>
                    <a:pt x="189" y="10103"/>
                  </a:cubicBezTo>
                  <a:cubicBezTo>
                    <a:pt x="205" y="10103"/>
                    <a:pt x="221" y="10114"/>
                    <a:pt x="250" y="10114"/>
                  </a:cubicBezTo>
                  <a:cubicBezTo>
                    <a:pt x="265" y="10114"/>
                    <a:pt x="284" y="10111"/>
                    <a:pt x="307" y="10103"/>
                  </a:cubicBezTo>
                  <a:cubicBezTo>
                    <a:pt x="485" y="10097"/>
                    <a:pt x="662" y="10094"/>
                    <a:pt x="840" y="10094"/>
                  </a:cubicBezTo>
                  <a:cubicBezTo>
                    <a:pt x="2578" y="10094"/>
                    <a:pt x="4333" y="10391"/>
                    <a:pt x="6088" y="10670"/>
                  </a:cubicBezTo>
                  <a:cubicBezTo>
                    <a:pt x="7834" y="10948"/>
                    <a:pt x="9630" y="11226"/>
                    <a:pt x="11423" y="11226"/>
                  </a:cubicBezTo>
                  <a:cubicBezTo>
                    <a:pt x="12370" y="11226"/>
                    <a:pt x="13315" y="11148"/>
                    <a:pt x="14252" y="10953"/>
                  </a:cubicBezTo>
                  <a:cubicBezTo>
                    <a:pt x="16116" y="10552"/>
                    <a:pt x="17815" y="9726"/>
                    <a:pt x="19467" y="8900"/>
                  </a:cubicBezTo>
                  <a:cubicBezTo>
                    <a:pt x="20269" y="8499"/>
                    <a:pt x="21095" y="8098"/>
                    <a:pt x="21921" y="7744"/>
                  </a:cubicBezTo>
                  <a:cubicBezTo>
                    <a:pt x="24701" y="6566"/>
                    <a:pt x="27722" y="5974"/>
                    <a:pt x="30741" y="5974"/>
                  </a:cubicBezTo>
                  <a:cubicBezTo>
                    <a:pt x="33410" y="5974"/>
                    <a:pt x="36077" y="6437"/>
                    <a:pt x="38579" y="7366"/>
                  </a:cubicBezTo>
                  <a:cubicBezTo>
                    <a:pt x="38601" y="7372"/>
                    <a:pt x="38625" y="7375"/>
                    <a:pt x="38649" y="7375"/>
                  </a:cubicBezTo>
                  <a:cubicBezTo>
                    <a:pt x="38726" y="7375"/>
                    <a:pt x="38808" y="7344"/>
                    <a:pt x="38862" y="7272"/>
                  </a:cubicBezTo>
                  <a:cubicBezTo>
                    <a:pt x="38909" y="7178"/>
                    <a:pt x="38886" y="7060"/>
                    <a:pt x="38815" y="6989"/>
                  </a:cubicBezTo>
                  <a:cubicBezTo>
                    <a:pt x="34992" y="2765"/>
                    <a:pt x="29424" y="170"/>
                    <a:pt x="23903" y="5"/>
                  </a:cubicBezTo>
                  <a:cubicBezTo>
                    <a:pt x="23761" y="2"/>
                    <a:pt x="23619" y="1"/>
                    <a:pt x="234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8" name="Google Shape;2548;p26"/>
            <p:cNvSpPr/>
            <p:nvPr/>
          </p:nvSpPr>
          <p:spPr>
            <a:xfrm>
              <a:off x="1031142" y="3831245"/>
              <a:ext cx="316978" cy="613840"/>
            </a:xfrm>
            <a:custGeom>
              <a:avLst/>
              <a:gdLst/>
              <a:ahLst/>
              <a:cxnLst/>
              <a:rect l="l" t="t" r="r" b="b"/>
              <a:pathLst>
                <a:path w="14512" h="28103" extrusionOk="0">
                  <a:moveTo>
                    <a:pt x="472" y="496"/>
                  </a:moveTo>
                  <a:cubicBezTo>
                    <a:pt x="2431" y="991"/>
                    <a:pt x="4295" y="2502"/>
                    <a:pt x="5545" y="4696"/>
                  </a:cubicBezTo>
                  <a:cubicBezTo>
                    <a:pt x="6772" y="6819"/>
                    <a:pt x="7362" y="9273"/>
                    <a:pt x="7881" y="11444"/>
                  </a:cubicBezTo>
                  <a:lnTo>
                    <a:pt x="7905" y="11539"/>
                  </a:lnTo>
                  <a:cubicBezTo>
                    <a:pt x="8471" y="13827"/>
                    <a:pt x="9061" y="16234"/>
                    <a:pt x="10217" y="18358"/>
                  </a:cubicBezTo>
                  <a:cubicBezTo>
                    <a:pt x="10595" y="19065"/>
                    <a:pt x="11043" y="19726"/>
                    <a:pt x="11491" y="20387"/>
                  </a:cubicBezTo>
                  <a:cubicBezTo>
                    <a:pt x="12010" y="21189"/>
                    <a:pt x="12577" y="22015"/>
                    <a:pt x="12978" y="22864"/>
                  </a:cubicBezTo>
                  <a:cubicBezTo>
                    <a:pt x="13379" y="23667"/>
                    <a:pt x="14157" y="25625"/>
                    <a:pt x="13450" y="27371"/>
                  </a:cubicBezTo>
                  <a:cubicBezTo>
                    <a:pt x="12152" y="25318"/>
                    <a:pt x="10028" y="24044"/>
                    <a:pt x="7975" y="22794"/>
                  </a:cubicBezTo>
                  <a:cubicBezTo>
                    <a:pt x="5899" y="21567"/>
                    <a:pt x="3752" y="20269"/>
                    <a:pt x="2525" y="18192"/>
                  </a:cubicBezTo>
                  <a:cubicBezTo>
                    <a:pt x="1274" y="16116"/>
                    <a:pt x="1156" y="13473"/>
                    <a:pt x="1062" y="11185"/>
                  </a:cubicBezTo>
                  <a:cubicBezTo>
                    <a:pt x="1015" y="9415"/>
                    <a:pt x="897" y="7527"/>
                    <a:pt x="779" y="5687"/>
                  </a:cubicBezTo>
                  <a:cubicBezTo>
                    <a:pt x="661" y="3964"/>
                    <a:pt x="543" y="2195"/>
                    <a:pt x="472" y="496"/>
                  </a:cubicBezTo>
                  <a:close/>
                  <a:moveTo>
                    <a:pt x="307" y="0"/>
                  </a:moveTo>
                  <a:cubicBezTo>
                    <a:pt x="213" y="0"/>
                    <a:pt x="142" y="0"/>
                    <a:pt x="95" y="48"/>
                  </a:cubicBezTo>
                  <a:cubicBezTo>
                    <a:pt x="24" y="95"/>
                    <a:pt x="0" y="166"/>
                    <a:pt x="0" y="236"/>
                  </a:cubicBezTo>
                  <a:cubicBezTo>
                    <a:pt x="71" y="2006"/>
                    <a:pt x="189" y="3894"/>
                    <a:pt x="307" y="5710"/>
                  </a:cubicBezTo>
                  <a:cubicBezTo>
                    <a:pt x="425" y="7551"/>
                    <a:pt x="543" y="9439"/>
                    <a:pt x="590" y="11208"/>
                  </a:cubicBezTo>
                  <a:cubicBezTo>
                    <a:pt x="685" y="13568"/>
                    <a:pt x="779" y="16258"/>
                    <a:pt x="2100" y="18476"/>
                  </a:cubicBezTo>
                  <a:cubicBezTo>
                    <a:pt x="3398" y="20623"/>
                    <a:pt x="5616" y="21944"/>
                    <a:pt x="7740" y="23218"/>
                  </a:cubicBezTo>
                  <a:cubicBezTo>
                    <a:pt x="9887" y="24516"/>
                    <a:pt x="12105" y="25837"/>
                    <a:pt x="13284" y="27984"/>
                  </a:cubicBezTo>
                  <a:cubicBezTo>
                    <a:pt x="13308" y="28055"/>
                    <a:pt x="13379" y="28079"/>
                    <a:pt x="13426" y="28102"/>
                  </a:cubicBezTo>
                  <a:cubicBezTo>
                    <a:pt x="13426" y="28102"/>
                    <a:pt x="13450" y="28102"/>
                    <a:pt x="13520" y="28079"/>
                  </a:cubicBezTo>
                  <a:cubicBezTo>
                    <a:pt x="13591" y="28079"/>
                    <a:pt x="13686" y="28055"/>
                    <a:pt x="13709" y="27961"/>
                  </a:cubicBezTo>
                  <a:cubicBezTo>
                    <a:pt x="14511" y="26522"/>
                    <a:pt x="14393" y="24563"/>
                    <a:pt x="13450" y="22628"/>
                  </a:cubicBezTo>
                  <a:cubicBezTo>
                    <a:pt x="13048" y="21732"/>
                    <a:pt x="12459" y="20882"/>
                    <a:pt x="11916" y="20080"/>
                  </a:cubicBezTo>
                  <a:cubicBezTo>
                    <a:pt x="11468" y="19467"/>
                    <a:pt x="11043" y="18782"/>
                    <a:pt x="10642" y="18098"/>
                  </a:cubicBezTo>
                  <a:cubicBezTo>
                    <a:pt x="9533" y="16045"/>
                    <a:pt x="8943" y="13686"/>
                    <a:pt x="8400" y="11421"/>
                  </a:cubicBezTo>
                  <a:lnTo>
                    <a:pt x="8377" y="11326"/>
                  </a:lnTo>
                  <a:cubicBezTo>
                    <a:pt x="7857" y="9132"/>
                    <a:pt x="7268" y="6631"/>
                    <a:pt x="5993" y="4460"/>
                  </a:cubicBezTo>
                  <a:cubicBezTo>
                    <a:pt x="4578" y="2053"/>
                    <a:pt x="2501" y="449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9" name="Google Shape;2549;p26"/>
            <p:cNvSpPr/>
            <p:nvPr/>
          </p:nvSpPr>
          <p:spPr>
            <a:xfrm>
              <a:off x="1239344" y="3727996"/>
              <a:ext cx="705578" cy="267833"/>
            </a:xfrm>
            <a:custGeom>
              <a:avLst/>
              <a:gdLst/>
              <a:ahLst/>
              <a:cxnLst/>
              <a:rect l="l" t="t" r="r" b="b"/>
              <a:pathLst>
                <a:path w="32303" h="12262" extrusionOk="0">
                  <a:moveTo>
                    <a:pt x="31359" y="1589"/>
                  </a:moveTo>
                  <a:lnTo>
                    <a:pt x="31359" y="1589"/>
                  </a:lnTo>
                  <a:cubicBezTo>
                    <a:pt x="30108" y="4916"/>
                    <a:pt x="27607" y="7748"/>
                    <a:pt x="24328" y="9470"/>
                  </a:cubicBezTo>
                  <a:cubicBezTo>
                    <a:pt x="21408" y="11053"/>
                    <a:pt x="17896" y="11884"/>
                    <a:pt x="14059" y="11884"/>
                  </a:cubicBezTo>
                  <a:cubicBezTo>
                    <a:pt x="13493" y="11884"/>
                    <a:pt x="12920" y="11866"/>
                    <a:pt x="12341" y="11830"/>
                  </a:cubicBezTo>
                  <a:cubicBezTo>
                    <a:pt x="8377" y="11594"/>
                    <a:pt x="4555" y="10367"/>
                    <a:pt x="827" y="9116"/>
                  </a:cubicBezTo>
                  <a:cubicBezTo>
                    <a:pt x="7197" y="5766"/>
                    <a:pt x="14370" y="3996"/>
                    <a:pt x="21590" y="3949"/>
                  </a:cubicBezTo>
                  <a:lnTo>
                    <a:pt x="22676" y="3949"/>
                  </a:lnTo>
                  <a:cubicBezTo>
                    <a:pt x="23109" y="3962"/>
                    <a:pt x="23545" y="3971"/>
                    <a:pt x="23981" y="3971"/>
                  </a:cubicBezTo>
                  <a:cubicBezTo>
                    <a:pt x="25135" y="3971"/>
                    <a:pt x="26295" y="3905"/>
                    <a:pt x="27442" y="3666"/>
                  </a:cubicBezTo>
                  <a:cubicBezTo>
                    <a:pt x="29047" y="3312"/>
                    <a:pt x="30415" y="2580"/>
                    <a:pt x="31359" y="1589"/>
                  </a:cubicBezTo>
                  <a:close/>
                  <a:moveTo>
                    <a:pt x="32035" y="0"/>
                  </a:moveTo>
                  <a:cubicBezTo>
                    <a:pt x="31947" y="0"/>
                    <a:pt x="31867" y="35"/>
                    <a:pt x="31831" y="126"/>
                  </a:cubicBezTo>
                  <a:cubicBezTo>
                    <a:pt x="31052" y="1589"/>
                    <a:pt x="29448" y="2722"/>
                    <a:pt x="27348" y="3170"/>
                  </a:cubicBezTo>
                  <a:cubicBezTo>
                    <a:pt x="26165" y="3410"/>
                    <a:pt x="24940" y="3462"/>
                    <a:pt x="23728" y="3462"/>
                  </a:cubicBezTo>
                  <a:cubicBezTo>
                    <a:pt x="23391" y="3462"/>
                    <a:pt x="23056" y="3458"/>
                    <a:pt x="22723" y="3453"/>
                  </a:cubicBezTo>
                  <a:lnTo>
                    <a:pt x="21590" y="3453"/>
                  </a:lnTo>
                  <a:cubicBezTo>
                    <a:pt x="14087" y="3477"/>
                    <a:pt x="6702" y="5365"/>
                    <a:pt x="119" y="8951"/>
                  </a:cubicBezTo>
                  <a:cubicBezTo>
                    <a:pt x="24" y="8998"/>
                    <a:pt x="1" y="9093"/>
                    <a:pt x="1" y="9187"/>
                  </a:cubicBezTo>
                  <a:cubicBezTo>
                    <a:pt x="1" y="9258"/>
                    <a:pt x="48" y="9352"/>
                    <a:pt x="142" y="9376"/>
                  </a:cubicBezTo>
                  <a:cubicBezTo>
                    <a:pt x="2384" y="10154"/>
                    <a:pt x="4649" y="10933"/>
                    <a:pt x="6985" y="11476"/>
                  </a:cubicBezTo>
                  <a:cubicBezTo>
                    <a:pt x="8731" y="11900"/>
                    <a:pt x="10501" y="12207"/>
                    <a:pt x="12294" y="12207"/>
                  </a:cubicBezTo>
                  <a:cubicBezTo>
                    <a:pt x="12885" y="12243"/>
                    <a:pt x="13469" y="12262"/>
                    <a:pt x="14047" y="12262"/>
                  </a:cubicBezTo>
                  <a:cubicBezTo>
                    <a:pt x="17972" y="12262"/>
                    <a:pt x="21581" y="11428"/>
                    <a:pt x="24563" y="9824"/>
                  </a:cubicBezTo>
                  <a:cubicBezTo>
                    <a:pt x="28433" y="7795"/>
                    <a:pt x="31241" y="4279"/>
                    <a:pt x="32279" y="268"/>
                  </a:cubicBezTo>
                  <a:cubicBezTo>
                    <a:pt x="32303" y="197"/>
                    <a:pt x="32232" y="32"/>
                    <a:pt x="32114" y="8"/>
                  </a:cubicBezTo>
                  <a:cubicBezTo>
                    <a:pt x="32087" y="3"/>
                    <a:pt x="32061" y="0"/>
                    <a:pt x="320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0" name="Google Shape;2550;p26"/>
            <p:cNvSpPr/>
            <p:nvPr/>
          </p:nvSpPr>
          <p:spPr>
            <a:xfrm>
              <a:off x="1324901" y="3987572"/>
              <a:ext cx="562816" cy="653353"/>
            </a:xfrm>
            <a:custGeom>
              <a:avLst/>
              <a:gdLst/>
              <a:ahLst/>
              <a:cxnLst/>
              <a:rect l="l" t="t" r="r" b="b"/>
              <a:pathLst>
                <a:path w="25767" h="29912" extrusionOk="0">
                  <a:moveTo>
                    <a:pt x="567" y="606"/>
                  </a:moveTo>
                  <a:lnTo>
                    <a:pt x="567" y="606"/>
                  </a:lnTo>
                  <a:cubicBezTo>
                    <a:pt x="2242" y="1432"/>
                    <a:pt x="3351" y="3013"/>
                    <a:pt x="4460" y="4688"/>
                  </a:cubicBezTo>
                  <a:cubicBezTo>
                    <a:pt x="5498" y="6198"/>
                    <a:pt x="6560" y="7732"/>
                    <a:pt x="8047" y="8747"/>
                  </a:cubicBezTo>
                  <a:cubicBezTo>
                    <a:pt x="9179" y="9478"/>
                    <a:pt x="10500" y="9903"/>
                    <a:pt x="11775" y="10280"/>
                  </a:cubicBezTo>
                  <a:cubicBezTo>
                    <a:pt x="12270" y="10422"/>
                    <a:pt x="12813" y="10611"/>
                    <a:pt x="13308" y="10776"/>
                  </a:cubicBezTo>
                  <a:cubicBezTo>
                    <a:pt x="16989" y="12097"/>
                    <a:pt x="20269" y="14811"/>
                    <a:pt x="22275" y="18185"/>
                  </a:cubicBezTo>
                  <a:cubicBezTo>
                    <a:pt x="24162" y="21370"/>
                    <a:pt x="25059" y="25075"/>
                    <a:pt x="24776" y="28543"/>
                  </a:cubicBezTo>
                  <a:cubicBezTo>
                    <a:pt x="23289" y="24296"/>
                    <a:pt x="20057" y="20686"/>
                    <a:pt x="16022" y="18751"/>
                  </a:cubicBezTo>
                  <a:cubicBezTo>
                    <a:pt x="14842" y="18185"/>
                    <a:pt x="13544" y="17736"/>
                    <a:pt x="12317" y="17288"/>
                  </a:cubicBezTo>
                  <a:cubicBezTo>
                    <a:pt x="10099" y="16533"/>
                    <a:pt x="7811" y="15731"/>
                    <a:pt x="6041" y="14197"/>
                  </a:cubicBezTo>
                  <a:cubicBezTo>
                    <a:pt x="3681" y="12168"/>
                    <a:pt x="2596" y="9030"/>
                    <a:pt x="1912" y="6529"/>
                  </a:cubicBezTo>
                  <a:cubicBezTo>
                    <a:pt x="1393" y="4594"/>
                    <a:pt x="992" y="2588"/>
                    <a:pt x="567" y="606"/>
                  </a:cubicBezTo>
                  <a:close/>
                  <a:moveTo>
                    <a:pt x="258" y="1"/>
                  </a:moveTo>
                  <a:cubicBezTo>
                    <a:pt x="210" y="1"/>
                    <a:pt x="160" y="12"/>
                    <a:pt x="119" y="40"/>
                  </a:cubicBezTo>
                  <a:cubicBezTo>
                    <a:pt x="48" y="111"/>
                    <a:pt x="1" y="182"/>
                    <a:pt x="48" y="276"/>
                  </a:cubicBezTo>
                  <a:cubicBezTo>
                    <a:pt x="449" y="2376"/>
                    <a:pt x="897" y="4547"/>
                    <a:pt x="1487" y="6670"/>
                  </a:cubicBezTo>
                  <a:cubicBezTo>
                    <a:pt x="2195" y="9219"/>
                    <a:pt x="3304" y="12428"/>
                    <a:pt x="5758" y="14575"/>
                  </a:cubicBezTo>
                  <a:cubicBezTo>
                    <a:pt x="7598" y="16179"/>
                    <a:pt x="9911" y="17005"/>
                    <a:pt x="12199" y="17760"/>
                  </a:cubicBezTo>
                  <a:cubicBezTo>
                    <a:pt x="13403" y="18185"/>
                    <a:pt x="14677" y="18610"/>
                    <a:pt x="15857" y="19176"/>
                  </a:cubicBezTo>
                  <a:cubicBezTo>
                    <a:pt x="20104" y="21229"/>
                    <a:pt x="23407" y="25169"/>
                    <a:pt x="24658" y="29723"/>
                  </a:cubicBezTo>
                  <a:cubicBezTo>
                    <a:pt x="24705" y="29794"/>
                    <a:pt x="24752" y="29864"/>
                    <a:pt x="24846" y="29888"/>
                  </a:cubicBezTo>
                  <a:cubicBezTo>
                    <a:pt x="24846" y="29888"/>
                    <a:pt x="24870" y="29888"/>
                    <a:pt x="24964" y="29912"/>
                  </a:cubicBezTo>
                  <a:cubicBezTo>
                    <a:pt x="25059" y="29912"/>
                    <a:pt x="25130" y="29841"/>
                    <a:pt x="25177" y="29723"/>
                  </a:cubicBezTo>
                  <a:cubicBezTo>
                    <a:pt x="25767" y="25877"/>
                    <a:pt x="24870" y="21583"/>
                    <a:pt x="22723" y="17949"/>
                  </a:cubicBezTo>
                  <a:cubicBezTo>
                    <a:pt x="20646" y="14457"/>
                    <a:pt x="17320" y="11696"/>
                    <a:pt x="13521" y="10328"/>
                  </a:cubicBezTo>
                  <a:cubicBezTo>
                    <a:pt x="12978" y="10162"/>
                    <a:pt x="12459" y="9974"/>
                    <a:pt x="11963" y="9832"/>
                  </a:cubicBezTo>
                  <a:cubicBezTo>
                    <a:pt x="10713" y="9455"/>
                    <a:pt x="9439" y="9077"/>
                    <a:pt x="8353" y="8369"/>
                  </a:cubicBezTo>
                  <a:cubicBezTo>
                    <a:pt x="6914" y="7425"/>
                    <a:pt x="5899" y="5915"/>
                    <a:pt x="4908" y="4476"/>
                  </a:cubicBezTo>
                  <a:cubicBezTo>
                    <a:pt x="3658" y="2706"/>
                    <a:pt x="2407" y="842"/>
                    <a:pt x="355" y="16"/>
                  </a:cubicBezTo>
                  <a:cubicBezTo>
                    <a:pt x="325" y="7"/>
                    <a:pt x="292" y="1"/>
                    <a:pt x="2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1" name="Google Shape;2551;p26"/>
            <p:cNvSpPr/>
            <p:nvPr/>
          </p:nvSpPr>
          <p:spPr>
            <a:xfrm>
              <a:off x="1676915" y="3696936"/>
              <a:ext cx="528283" cy="429445"/>
            </a:xfrm>
            <a:custGeom>
              <a:avLst/>
              <a:gdLst/>
              <a:ahLst/>
              <a:cxnLst/>
              <a:rect l="l" t="t" r="r" b="b"/>
              <a:pathLst>
                <a:path w="24186" h="19661" extrusionOk="0">
                  <a:moveTo>
                    <a:pt x="23619" y="911"/>
                  </a:moveTo>
                  <a:lnTo>
                    <a:pt x="23619" y="911"/>
                  </a:lnTo>
                  <a:cubicBezTo>
                    <a:pt x="23124" y="4238"/>
                    <a:pt x="21779" y="7565"/>
                    <a:pt x="19820" y="10609"/>
                  </a:cubicBezTo>
                  <a:cubicBezTo>
                    <a:pt x="17579" y="14030"/>
                    <a:pt x="14653" y="16579"/>
                    <a:pt x="11350" y="17971"/>
                  </a:cubicBezTo>
                  <a:cubicBezTo>
                    <a:pt x="9404" y="18774"/>
                    <a:pt x="7403" y="19184"/>
                    <a:pt x="5483" y="19184"/>
                  </a:cubicBezTo>
                  <a:cubicBezTo>
                    <a:pt x="4074" y="19184"/>
                    <a:pt x="2708" y="18963"/>
                    <a:pt x="1439" y="18513"/>
                  </a:cubicBezTo>
                  <a:cubicBezTo>
                    <a:pt x="4177" y="18325"/>
                    <a:pt x="6866" y="17027"/>
                    <a:pt x="8636" y="14998"/>
                  </a:cubicBezTo>
                  <a:cubicBezTo>
                    <a:pt x="9533" y="13959"/>
                    <a:pt x="10193" y="12756"/>
                    <a:pt x="10878" y="11600"/>
                  </a:cubicBezTo>
                  <a:cubicBezTo>
                    <a:pt x="11562" y="10420"/>
                    <a:pt x="12246" y="9240"/>
                    <a:pt x="13119" y="8249"/>
                  </a:cubicBezTo>
                  <a:cubicBezTo>
                    <a:pt x="14606" y="6574"/>
                    <a:pt x="16635" y="5418"/>
                    <a:pt x="18570" y="4333"/>
                  </a:cubicBezTo>
                  <a:cubicBezTo>
                    <a:pt x="20339" y="3342"/>
                    <a:pt x="22180" y="2327"/>
                    <a:pt x="23619" y="911"/>
                  </a:cubicBezTo>
                  <a:close/>
                  <a:moveTo>
                    <a:pt x="23934" y="1"/>
                  </a:moveTo>
                  <a:cubicBezTo>
                    <a:pt x="23869" y="1"/>
                    <a:pt x="23806" y="17"/>
                    <a:pt x="23761" y="62"/>
                  </a:cubicBezTo>
                  <a:cubicBezTo>
                    <a:pt x="22298" y="1714"/>
                    <a:pt x="20292" y="2846"/>
                    <a:pt x="18334" y="3931"/>
                  </a:cubicBezTo>
                  <a:cubicBezTo>
                    <a:pt x="16375" y="5064"/>
                    <a:pt x="14299" y="6197"/>
                    <a:pt x="12765" y="7943"/>
                  </a:cubicBezTo>
                  <a:cubicBezTo>
                    <a:pt x="11845" y="8981"/>
                    <a:pt x="11184" y="10184"/>
                    <a:pt x="10500" y="11364"/>
                  </a:cubicBezTo>
                  <a:cubicBezTo>
                    <a:pt x="9816" y="12497"/>
                    <a:pt x="9132" y="13676"/>
                    <a:pt x="8282" y="14667"/>
                  </a:cubicBezTo>
                  <a:cubicBezTo>
                    <a:pt x="6443" y="16798"/>
                    <a:pt x="3539" y="18076"/>
                    <a:pt x="703" y="18076"/>
                  </a:cubicBezTo>
                  <a:cubicBezTo>
                    <a:pt x="555" y="18076"/>
                    <a:pt x="407" y="18072"/>
                    <a:pt x="260" y="18065"/>
                  </a:cubicBezTo>
                  <a:cubicBezTo>
                    <a:pt x="142" y="18065"/>
                    <a:pt x="47" y="18136"/>
                    <a:pt x="24" y="18254"/>
                  </a:cubicBezTo>
                  <a:cubicBezTo>
                    <a:pt x="0" y="18348"/>
                    <a:pt x="47" y="18443"/>
                    <a:pt x="142" y="18513"/>
                  </a:cubicBezTo>
                  <a:cubicBezTo>
                    <a:pt x="873" y="18867"/>
                    <a:pt x="1628" y="19127"/>
                    <a:pt x="2407" y="19316"/>
                  </a:cubicBezTo>
                  <a:cubicBezTo>
                    <a:pt x="3398" y="19545"/>
                    <a:pt x="4434" y="19660"/>
                    <a:pt x="5490" y="19660"/>
                  </a:cubicBezTo>
                  <a:cubicBezTo>
                    <a:pt x="7477" y="19660"/>
                    <a:pt x="9534" y="19251"/>
                    <a:pt x="11491" y="18419"/>
                  </a:cubicBezTo>
                  <a:cubicBezTo>
                    <a:pt x="14889" y="17003"/>
                    <a:pt x="17909" y="14384"/>
                    <a:pt x="20198" y="10868"/>
                  </a:cubicBezTo>
                  <a:cubicBezTo>
                    <a:pt x="22345" y="7565"/>
                    <a:pt x="23737" y="3908"/>
                    <a:pt x="24185" y="251"/>
                  </a:cubicBezTo>
                  <a:cubicBezTo>
                    <a:pt x="24185" y="156"/>
                    <a:pt x="24115" y="38"/>
                    <a:pt x="24044" y="15"/>
                  </a:cubicBezTo>
                  <a:cubicBezTo>
                    <a:pt x="24009" y="6"/>
                    <a:pt x="23972" y="1"/>
                    <a:pt x="239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2" name="Google Shape;2552;p26"/>
            <p:cNvSpPr/>
            <p:nvPr/>
          </p:nvSpPr>
          <p:spPr>
            <a:xfrm>
              <a:off x="1726388" y="4110764"/>
              <a:ext cx="633935" cy="507292"/>
            </a:xfrm>
            <a:custGeom>
              <a:avLst/>
              <a:gdLst/>
              <a:ahLst/>
              <a:cxnLst/>
              <a:rect l="l" t="t" r="r" b="b"/>
              <a:pathLst>
                <a:path w="29023" h="23225" extrusionOk="0">
                  <a:moveTo>
                    <a:pt x="1794" y="889"/>
                  </a:moveTo>
                  <a:cubicBezTo>
                    <a:pt x="9792" y="3107"/>
                    <a:pt x="17178" y="8416"/>
                    <a:pt x="21779" y="15282"/>
                  </a:cubicBezTo>
                  <a:lnTo>
                    <a:pt x="22557" y="16532"/>
                  </a:lnTo>
                  <a:cubicBezTo>
                    <a:pt x="23973" y="18727"/>
                    <a:pt x="25460" y="20968"/>
                    <a:pt x="27607" y="22549"/>
                  </a:cubicBezTo>
                  <a:cubicBezTo>
                    <a:pt x="18475" y="20709"/>
                    <a:pt x="10123" y="14645"/>
                    <a:pt x="5640" y="6457"/>
                  </a:cubicBezTo>
                  <a:cubicBezTo>
                    <a:pt x="5451" y="6127"/>
                    <a:pt x="5286" y="5797"/>
                    <a:pt x="5097" y="5466"/>
                  </a:cubicBezTo>
                  <a:cubicBezTo>
                    <a:pt x="4625" y="4570"/>
                    <a:pt x="4153" y="3649"/>
                    <a:pt x="3563" y="2800"/>
                  </a:cubicBezTo>
                  <a:cubicBezTo>
                    <a:pt x="3044" y="1998"/>
                    <a:pt x="2407" y="1384"/>
                    <a:pt x="1794" y="889"/>
                  </a:cubicBezTo>
                  <a:close/>
                  <a:moveTo>
                    <a:pt x="230" y="1"/>
                  </a:moveTo>
                  <a:cubicBezTo>
                    <a:pt x="134" y="1"/>
                    <a:pt x="42" y="64"/>
                    <a:pt x="24" y="157"/>
                  </a:cubicBezTo>
                  <a:cubicBezTo>
                    <a:pt x="0" y="275"/>
                    <a:pt x="48" y="393"/>
                    <a:pt x="189" y="440"/>
                  </a:cubicBezTo>
                  <a:cubicBezTo>
                    <a:pt x="1298" y="889"/>
                    <a:pt x="2313" y="1738"/>
                    <a:pt x="3209" y="3036"/>
                  </a:cubicBezTo>
                  <a:cubicBezTo>
                    <a:pt x="3776" y="3862"/>
                    <a:pt x="4247" y="4782"/>
                    <a:pt x="4719" y="5679"/>
                  </a:cubicBezTo>
                  <a:cubicBezTo>
                    <a:pt x="4908" y="5985"/>
                    <a:pt x="5073" y="6339"/>
                    <a:pt x="5262" y="6670"/>
                  </a:cubicBezTo>
                  <a:cubicBezTo>
                    <a:pt x="9580" y="14598"/>
                    <a:pt x="17484" y="20591"/>
                    <a:pt x="26285" y="22714"/>
                  </a:cubicBezTo>
                  <a:cubicBezTo>
                    <a:pt x="27088" y="22927"/>
                    <a:pt x="27914" y="23092"/>
                    <a:pt x="28739" y="23210"/>
                  </a:cubicBezTo>
                  <a:cubicBezTo>
                    <a:pt x="28765" y="23220"/>
                    <a:pt x="28790" y="23225"/>
                    <a:pt x="28814" y="23225"/>
                  </a:cubicBezTo>
                  <a:cubicBezTo>
                    <a:pt x="28903" y="23225"/>
                    <a:pt x="28980" y="23161"/>
                    <a:pt x="28999" y="23068"/>
                  </a:cubicBezTo>
                  <a:cubicBezTo>
                    <a:pt x="29023" y="22950"/>
                    <a:pt x="28975" y="22832"/>
                    <a:pt x="28881" y="22785"/>
                  </a:cubicBezTo>
                  <a:cubicBezTo>
                    <a:pt x="26262" y="21299"/>
                    <a:pt x="24657" y="18845"/>
                    <a:pt x="22982" y="16249"/>
                  </a:cubicBezTo>
                  <a:cubicBezTo>
                    <a:pt x="22675" y="15848"/>
                    <a:pt x="22416" y="15423"/>
                    <a:pt x="22156" y="15022"/>
                  </a:cubicBezTo>
                  <a:cubicBezTo>
                    <a:pt x="17201" y="7566"/>
                    <a:pt x="9061" y="1951"/>
                    <a:pt x="307" y="16"/>
                  </a:cubicBezTo>
                  <a:cubicBezTo>
                    <a:pt x="282" y="6"/>
                    <a:pt x="256" y="1"/>
                    <a:pt x="2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3" name="Google Shape;2553;p26"/>
            <p:cNvSpPr/>
            <p:nvPr/>
          </p:nvSpPr>
          <p:spPr>
            <a:xfrm>
              <a:off x="1948002" y="4126753"/>
              <a:ext cx="749897" cy="190641"/>
            </a:xfrm>
            <a:custGeom>
              <a:avLst/>
              <a:gdLst/>
              <a:ahLst/>
              <a:cxnLst/>
              <a:rect l="l" t="t" r="r" b="b"/>
              <a:pathLst>
                <a:path w="34332" h="8728" extrusionOk="0">
                  <a:moveTo>
                    <a:pt x="11534" y="412"/>
                  </a:moveTo>
                  <a:cubicBezTo>
                    <a:pt x="11766" y="412"/>
                    <a:pt x="11996" y="413"/>
                    <a:pt x="12223" y="416"/>
                  </a:cubicBezTo>
                  <a:cubicBezTo>
                    <a:pt x="16729" y="534"/>
                    <a:pt x="20646" y="1360"/>
                    <a:pt x="23902" y="2870"/>
                  </a:cubicBezTo>
                  <a:cubicBezTo>
                    <a:pt x="25106" y="3436"/>
                    <a:pt x="26262" y="4144"/>
                    <a:pt x="27394" y="4781"/>
                  </a:cubicBezTo>
                  <a:cubicBezTo>
                    <a:pt x="29235" y="5843"/>
                    <a:pt x="31122" y="6952"/>
                    <a:pt x="33152" y="7566"/>
                  </a:cubicBezTo>
                  <a:cubicBezTo>
                    <a:pt x="31073" y="8038"/>
                    <a:pt x="28879" y="8275"/>
                    <a:pt x="26580" y="8275"/>
                  </a:cubicBezTo>
                  <a:cubicBezTo>
                    <a:pt x="23478" y="8275"/>
                    <a:pt x="20185" y="7843"/>
                    <a:pt x="16729" y="6976"/>
                  </a:cubicBezTo>
                  <a:cubicBezTo>
                    <a:pt x="14181" y="6315"/>
                    <a:pt x="11444" y="5442"/>
                    <a:pt x="8377" y="4262"/>
                  </a:cubicBezTo>
                  <a:cubicBezTo>
                    <a:pt x="7173" y="3790"/>
                    <a:pt x="5876" y="3295"/>
                    <a:pt x="4365" y="2634"/>
                  </a:cubicBezTo>
                  <a:cubicBezTo>
                    <a:pt x="3988" y="2493"/>
                    <a:pt x="3563" y="2304"/>
                    <a:pt x="3162" y="2162"/>
                  </a:cubicBezTo>
                  <a:cubicBezTo>
                    <a:pt x="2360" y="1832"/>
                    <a:pt x="1534" y="1549"/>
                    <a:pt x="803" y="1124"/>
                  </a:cubicBezTo>
                  <a:cubicBezTo>
                    <a:pt x="1251" y="1006"/>
                    <a:pt x="1841" y="983"/>
                    <a:pt x="2313" y="983"/>
                  </a:cubicBezTo>
                  <a:cubicBezTo>
                    <a:pt x="2596" y="959"/>
                    <a:pt x="2855" y="959"/>
                    <a:pt x="3091" y="935"/>
                  </a:cubicBezTo>
                  <a:cubicBezTo>
                    <a:pt x="4318" y="817"/>
                    <a:pt x="5286" y="699"/>
                    <a:pt x="6206" y="629"/>
                  </a:cubicBezTo>
                  <a:cubicBezTo>
                    <a:pt x="8167" y="484"/>
                    <a:pt x="9912" y="412"/>
                    <a:pt x="11534" y="412"/>
                  </a:cubicBezTo>
                  <a:close/>
                  <a:moveTo>
                    <a:pt x="11102" y="1"/>
                  </a:moveTo>
                  <a:cubicBezTo>
                    <a:pt x="9592" y="1"/>
                    <a:pt x="7980" y="72"/>
                    <a:pt x="6159" y="204"/>
                  </a:cubicBezTo>
                  <a:cubicBezTo>
                    <a:pt x="5262" y="298"/>
                    <a:pt x="4247" y="393"/>
                    <a:pt x="3068" y="511"/>
                  </a:cubicBezTo>
                  <a:cubicBezTo>
                    <a:pt x="2832" y="511"/>
                    <a:pt x="2572" y="534"/>
                    <a:pt x="2313" y="534"/>
                  </a:cubicBezTo>
                  <a:cubicBezTo>
                    <a:pt x="1534" y="558"/>
                    <a:pt x="661" y="605"/>
                    <a:pt x="118" y="912"/>
                  </a:cubicBezTo>
                  <a:cubicBezTo>
                    <a:pt x="71" y="983"/>
                    <a:pt x="0" y="1030"/>
                    <a:pt x="0" y="1124"/>
                  </a:cubicBezTo>
                  <a:cubicBezTo>
                    <a:pt x="0" y="1219"/>
                    <a:pt x="71" y="1313"/>
                    <a:pt x="118" y="1336"/>
                  </a:cubicBezTo>
                  <a:cubicBezTo>
                    <a:pt x="968" y="1856"/>
                    <a:pt x="2006" y="2257"/>
                    <a:pt x="2973" y="2634"/>
                  </a:cubicBezTo>
                  <a:cubicBezTo>
                    <a:pt x="3398" y="2776"/>
                    <a:pt x="3776" y="2965"/>
                    <a:pt x="4153" y="3106"/>
                  </a:cubicBezTo>
                  <a:cubicBezTo>
                    <a:pt x="5663" y="3720"/>
                    <a:pt x="6961" y="4262"/>
                    <a:pt x="8164" y="4734"/>
                  </a:cubicBezTo>
                  <a:cubicBezTo>
                    <a:pt x="11279" y="5914"/>
                    <a:pt x="14016" y="6787"/>
                    <a:pt x="16588" y="7448"/>
                  </a:cubicBezTo>
                  <a:cubicBezTo>
                    <a:pt x="16659" y="7448"/>
                    <a:pt x="16777" y="7471"/>
                    <a:pt x="16871" y="7495"/>
                  </a:cubicBezTo>
                  <a:cubicBezTo>
                    <a:pt x="20295" y="8319"/>
                    <a:pt x="23549" y="8728"/>
                    <a:pt x="26626" y="8728"/>
                  </a:cubicBezTo>
                  <a:cubicBezTo>
                    <a:pt x="29272" y="8728"/>
                    <a:pt x="31787" y="8425"/>
                    <a:pt x="34166" y="7825"/>
                  </a:cubicBezTo>
                  <a:cubicBezTo>
                    <a:pt x="34284" y="7802"/>
                    <a:pt x="34331" y="7707"/>
                    <a:pt x="34331" y="7589"/>
                  </a:cubicBezTo>
                  <a:cubicBezTo>
                    <a:pt x="34331" y="7471"/>
                    <a:pt x="34284" y="7377"/>
                    <a:pt x="34166" y="7353"/>
                  </a:cubicBezTo>
                  <a:cubicBezTo>
                    <a:pt x="31830" y="6811"/>
                    <a:pt x="29707" y="5584"/>
                    <a:pt x="27630" y="4404"/>
                  </a:cubicBezTo>
                  <a:cubicBezTo>
                    <a:pt x="26498" y="3743"/>
                    <a:pt x="25318" y="3035"/>
                    <a:pt x="24091" y="2493"/>
                  </a:cubicBezTo>
                  <a:cubicBezTo>
                    <a:pt x="20788" y="959"/>
                    <a:pt x="16777" y="133"/>
                    <a:pt x="12246" y="15"/>
                  </a:cubicBezTo>
                  <a:cubicBezTo>
                    <a:pt x="11870" y="6"/>
                    <a:pt x="11490" y="1"/>
                    <a:pt x="111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4" name="Google Shape;2554;p26"/>
            <p:cNvSpPr/>
            <p:nvPr/>
          </p:nvSpPr>
          <p:spPr>
            <a:xfrm>
              <a:off x="872390" y="3798263"/>
              <a:ext cx="1094702" cy="369116"/>
            </a:xfrm>
            <a:custGeom>
              <a:avLst/>
              <a:gdLst/>
              <a:ahLst/>
              <a:cxnLst/>
              <a:rect l="l" t="t" r="r" b="b"/>
              <a:pathLst>
                <a:path w="50118" h="16899" extrusionOk="0">
                  <a:moveTo>
                    <a:pt x="237" y="0"/>
                  </a:moveTo>
                  <a:cubicBezTo>
                    <a:pt x="119" y="0"/>
                    <a:pt x="1" y="118"/>
                    <a:pt x="1" y="236"/>
                  </a:cubicBezTo>
                  <a:cubicBezTo>
                    <a:pt x="1" y="354"/>
                    <a:pt x="119" y="472"/>
                    <a:pt x="237" y="472"/>
                  </a:cubicBezTo>
                  <a:cubicBezTo>
                    <a:pt x="4744" y="590"/>
                    <a:pt x="8920" y="2431"/>
                    <a:pt x="12082" y="3988"/>
                  </a:cubicBezTo>
                  <a:cubicBezTo>
                    <a:pt x="13379" y="4601"/>
                    <a:pt x="14677" y="5309"/>
                    <a:pt x="15928" y="5994"/>
                  </a:cubicBezTo>
                  <a:cubicBezTo>
                    <a:pt x="18311" y="7291"/>
                    <a:pt x="20765" y="8613"/>
                    <a:pt x="23313" y="9651"/>
                  </a:cubicBezTo>
                  <a:cubicBezTo>
                    <a:pt x="25625" y="10571"/>
                    <a:pt x="28032" y="11279"/>
                    <a:pt x="30368" y="11940"/>
                  </a:cubicBezTo>
                  <a:cubicBezTo>
                    <a:pt x="32562" y="12600"/>
                    <a:pt x="34828" y="13237"/>
                    <a:pt x="36975" y="14110"/>
                  </a:cubicBezTo>
                  <a:cubicBezTo>
                    <a:pt x="37588" y="14346"/>
                    <a:pt x="38225" y="14606"/>
                    <a:pt x="38815" y="14842"/>
                  </a:cubicBezTo>
                  <a:cubicBezTo>
                    <a:pt x="40254" y="15432"/>
                    <a:pt x="41717" y="16045"/>
                    <a:pt x="43251" y="16470"/>
                  </a:cubicBezTo>
                  <a:cubicBezTo>
                    <a:pt x="43345" y="16493"/>
                    <a:pt x="43416" y="16493"/>
                    <a:pt x="43487" y="16517"/>
                  </a:cubicBezTo>
                  <a:cubicBezTo>
                    <a:pt x="44336" y="16732"/>
                    <a:pt x="45348" y="16898"/>
                    <a:pt x="46417" y="16898"/>
                  </a:cubicBezTo>
                  <a:cubicBezTo>
                    <a:pt x="47575" y="16898"/>
                    <a:pt x="48799" y="16703"/>
                    <a:pt x="49952" y="16163"/>
                  </a:cubicBezTo>
                  <a:cubicBezTo>
                    <a:pt x="50070" y="16116"/>
                    <a:pt x="50117" y="15974"/>
                    <a:pt x="50070" y="15856"/>
                  </a:cubicBezTo>
                  <a:cubicBezTo>
                    <a:pt x="50036" y="15771"/>
                    <a:pt x="49940" y="15710"/>
                    <a:pt x="49844" y="15710"/>
                  </a:cubicBezTo>
                  <a:cubicBezTo>
                    <a:pt x="49808" y="15710"/>
                    <a:pt x="49772" y="15719"/>
                    <a:pt x="49740" y="15738"/>
                  </a:cubicBezTo>
                  <a:cubicBezTo>
                    <a:pt x="48654" y="16246"/>
                    <a:pt x="47492" y="16429"/>
                    <a:pt x="46386" y="16429"/>
                  </a:cubicBezTo>
                  <a:cubicBezTo>
                    <a:pt x="45280" y="16429"/>
                    <a:pt x="44230" y="16246"/>
                    <a:pt x="43369" y="16022"/>
                  </a:cubicBezTo>
                  <a:cubicBezTo>
                    <a:pt x="41883" y="15644"/>
                    <a:pt x="40396" y="15031"/>
                    <a:pt x="38980" y="14441"/>
                  </a:cubicBezTo>
                  <a:cubicBezTo>
                    <a:pt x="38390" y="14205"/>
                    <a:pt x="37777" y="13922"/>
                    <a:pt x="37163" y="13686"/>
                  </a:cubicBezTo>
                  <a:cubicBezTo>
                    <a:pt x="34969" y="12836"/>
                    <a:pt x="32704" y="12199"/>
                    <a:pt x="30486" y="11538"/>
                  </a:cubicBezTo>
                  <a:cubicBezTo>
                    <a:pt x="28150" y="10854"/>
                    <a:pt x="25767" y="10146"/>
                    <a:pt x="23502" y="9250"/>
                  </a:cubicBezTo>
                  <a:cubicBezTo>
                    <a:pt x="20954" y="8211"/>
                    <a:pt x="18523" y="6890"/>
                    <a:pt x="16164" y="5616"/>
                  </a:cubicBezTo>
                  <a:cubicBezTo>
                    <a:pt x="14890" y="4932"/>
                    <a:pt x="13592" y="4224"/>
                    <a:pt x="12294" y="3587"/>
                  </a:cubicBezTo>
                  <a:cubicBezTo>
                    <a:pt x="9085" y="1982"/>
                    <a:pt x="4838" y="118"/>
                    <a:pt x="2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5" name="Google Shape;2555;p26"/>
            <p:cNvSpPr/>
            <p:nvPr/>
          </p:nvSpPr>
          <p:spPr>
            <a:xfrm>
              <a:off x="1027538" y="3650149"/>
              <a:ext cx="798846" cy="166178"/>
            </a:xfrm>
            <a:custGeom>
              <a:avLst/>
              <a:gdLst/>
              <a:ahLst/>
              <a:cxnLst/>
              <a:rect l="l" t="t" r="r" b="b"/>
              <a:pathLst>
                <a:path w="36573" h="7608" extrusionOk="0">
                  <a:moveTo>
                    <a:pt x="22071" y="1"/>
                  </a:moveTo>
                  <a:cubicBezTo>
                    <a:pt x="20503" y="1"/>
                    <a:pt x="18857" y="130"/>
                    <a:pt x="17130" y="387"/>
                  </a:cubicBezTo>
                  <a:cubicBezTo>
                    <a:pt x="10995" y="1331"/>
                    <a:pt x="5073" y="3785"/>
                    <a:pt x="47" y="7466"/>
                  </a:cubicBezTo>
                  <a:cubicBezTo>
                    <a:pt x="0" y="7489"/>
                    <a:pt x="0" y="7560"/>
                    <a:pt x="24" y="7584"/>
                  </a:cubicBezTo>
                  <a:cubicBezTo>
                    <a:pt x="47" y="7607"/>
                    <a:pt x="47" y="7607"/>
                    <a:pt x="71" y="7607"/>
                  </a:cubicBezTo>
                  <a:cubicBezTo>
                    <a:pt x="118" y="7607"/>
                    <a:pt x="142" y="7607"/>
                    <a:pt x="142" y="7584"/>
                  </a:cubicBezTo>
                  <a:cubicBezTo>
                    <a:pt x="5167" y="3926"/>
                    <a:pt x="11019" y="1472"/>
                    <a:pt x="17154" y="529"/>
                  </a:cubicBezTo>
                  <a:cubicBezTo>
                    <a:pt x="18850" y="275"/>
                    <a:pt x="20474" y="145"/>
                    <a:pt x="22018" y="145"/>
                  </a:cubicBezTo>
                  <a:cubicBezTo>
                    <a:pt x="23631" y="145"/>
                    <a:pt x="25158" y="286"/>
                    <a:pt x="26592" y="576"/>
                  </a:cubicBezTo>
                  <a:cubicBezTo>
                    <a:pt x="29754" y="1189"/>
                    <a:pt x="32939" y="2534"/>
                    <a:pt x="36431" y="4752"/>
                  </a:cubicBezTo>
                  <a:cubicBezTo>
                    <a:pt x="36445" y="4759"/>
                    <a:pt x="36457" y="4762"/>
                    <a:pt x="36468" y="4762"/>
                  </a:cubicBezTo>
                  <a:cubicBezTo>
                    <a:pt x="36494" y="4762"/>
                    <a:pt x="36516" y="4745"/>
                    <a:pt x="36549" y="4729"/>
                  </a:cubicBezTo>
                  <a:cubicBezTo>
                    <a:pt x="36573" y="4658"/>
                    <a:pt x="36549" y="4634"/>
                    <a:pt x="36502" y="4611"/>
                  </a:cubicBezTo>
                  <a:cubicBezTo>
                    <a:pt x="33010" y="2416"/>
                    <a:pt x="29777" y="1048"/>
                    <a:pt x="26639" y="411"/>
                  </a:cubicBezTo>
                  <a:cubicBezTo>
                    <a:pt x="25196" y="136"/>
                    <a:pt x="23674" y="1"/>
                    <a:pt x="220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6" name="Google Shape;2556;p26"/>
            <p:cNvSpPr/>
            <p:nvPr/>
          </p:nvSpPr>
          <p:spPr>
            <a:xfrm>
              <a:off x="1034746" y="3848894"/>
              <a:ext cx="283472" cy="565262"/>
            </a:xfrm>
            <a:custGeom>
              <a:avLst/>
              <a:gdLst/>
              <a:ahLst/>
              <a:cxnLst/>
              <a:rect l="l" t="t" r="r" b="b"/>
              <a:pathLst>
                <a:path w="12978" h="25879" extrusionOk="0">
                  <a:moveTo>
                    <a:pt x="307" y="349"/>
                  </a:moveTo>
                  <a:lnTo>
                    <a:pt x="307" y="349"/>
                  </a:lnTo>
                  <a:cubicBezTo>
                    <a:pt x="3705" y="2732"/>
                    <a:pt x="6135" y="6578"/>
                    <a:pt x="6772" y="10660"/>
                  </a:cubicBezTo>
                  <a:cubicBezTo>
                    <a:pt x="6890" y="11320"/>
                    <a:pt x="6937" y="11981"/>
                    <a:pt x="7008" y="12665"/>
                  </a:cubicBezTo>
                  <a:cubicBezTo>
                    <a:pt x="7150" y="14199"/>
                    <a:pt x="7291" y="15756"/>
                    <a:pt x="7952" y="17172"/>
                  </a:cubicBezTo>
                  <a:cubicBezTo>
                    <a:pt x="8471" y="18305"/>
                    <a:pt x="9273" y="19272"/>
                    <a:pt x="10076" y="20216"/>
                  </a:cubicBezTo>
                  <a:cubicBezTo>
                    <a:pt x="10359" y="20546"/>
                    <a:pt x="10665" y="20900"/>
                    <a:pt x="10925" y="21254"/>
                  </a:cubicBezTo>
                  <a:cubicBezTo>
                    <a:pt x="12081" y="22693"/>
                    <a:pt x="12647" y="24015"/>
                    <a:pt x="12695" y="25242"/>
                  </a:cubicBezTo>
                  <a:cubicBezTo>
                    <a:pt x="12058" y="23236"/>
                    <a:pt x="10288" y="21655"/>
                    <a:pt x="8636" y="20357"/>
                  </a:cubicBezTo>
                  <a:lnTo>
                    <a:pt x="8306" y="20098"/>
                  </a:lnTo>
                  <a:cubicBezTo>
                    <a:pt x="6607" y="18753"/>
                    <a:pt x="4837" y="17361"/>
                    <a:pt x="4035" y="15379"/>
                  </a:cubicBezTo>
                  <a:cubicBezTo>
                    <a:pt x="3540" y="14199"/>
                    <a:pt x="3445" y="12878"/>
                    <a:pt x="3351" y="11580"/>
                  </a:cubicBezTo>
                  <a:lnTo>
                    <a:pt x="3257" y="10613"/>
                  </a:lnTo>
                  <a:cubicBezTo>
                    <a:pt x="2950" y="6885"/>
                    <a:pt x="1888" y="3180"/>
                    <a:pt x="307" y="349"/>
                  </a:cubicBezTo>
                  <a:close/>
                  <a:moveTo>
                    <a:pt x="62" y="1"/>
                  </a:moveTo>
                  <a:cubicBezTo>
                    <a:pt x="48" y="1"/>
                    <a:pt x="36" y="6"/>
                    <a:pt x="24" y="18"/>
                  </a:cubicBezTo>
                  <a:cubicBezTo>
                    <a:pt x="24" y="42"/>
                    <a:pt x="0" y="65"/>
                    <a:pt x="24" y="113"/>
                  </a:cubicBezTo>
                  <a:cubicBezTo>
                    <a:pt x="1652" y="2968"/>
                    <a:pt x="2761" y="6767"/>
                    <a:pt x="3115" y="10613"/>
                  </a:cubicBezTo>
                  <a:lnTo>
                    <a:pt x="3209" y="11580"/>
                  </a:lnTo>
                  <a:cubicBezTo>
                    <a:pt x="3304" y="12878"/>
                    <a:pt x="3375" y="14223"/>
                    <a:pt x="3894" y="15450"/>
                  </a:cubicBezTo>
                  <a:cubicBezTo>
                    <a:pt x="4672" y="17455"/>
                    <a:pt x="6489" y="18871"/>
                    <a:pt x="8188" y="20216"/>
                  </a:cubicBezTo>
                  <a:lnTo>
                    <a:pt x="8518" y="20475"/>
                  </a:lnTo>
                  <a:cubicBezTo>
                    <a:pt x="10288" y="21915"/>
                    <a:pt x="12223" y="23590"/>
                    <a:pt x="12671" y="25832"/>
                  </a:cubicBezTo>
                  <a:cubicBezTo>
                    <a:pt x="12671" y="25855"/>
                    <a:pt x="12695" y="25879"/>
                    <a:pt x="12742" y="25879"/>
                  </a:cubicBezTo>
                  <a:cubicBezTo>
                    <a:pt x="12789" y="25879"/>
                    <a:pt x="12813" y="25855"/>
                    <a:pt x="12813" y="25832"/>
                  </a:cubicBezTo>
                  <a:cubicBezTo>
                    <a:pt x="12978" y="24416"/>
                    <a:pt x="12388" y="22906"/>
                    <a:pt x="11043" y="21207"/>
                  </a:cubicBezTo>
                  <a:cubicBezTo>
                    <a:pt x="10760" y="20829"/>
                    <a:pt x="10500" y="20499"/>
                    <a:pt x="10194" y="20169"/>
                  </a:cubicBezTo>
                  <a:cubicBezTo>
                    <a:pt x="9439" y="19225"/>
                    <a:pt x="8613" y="18281"/>
                    <a:pt x="8094" y="17148"/>
                  </a:cubicBezTo>
                  <a:cubicBezTo>
                    <a:pt x="7457" y="15756"/>
                    <a:pt x="7315" y="14199"/>
                    <a:pt x="7150" y="12689"/>
                  </a:cubicBezTo>
                  <a:cubicBezTo>
                    <a:pt x="7103" y="12028"/>
                    <a:pt x="7032" y="11344"/>
                    <a:pt x="6914" y="10660"/>
                  </a:cubicBezTo>
                  <a:cubicBezTo>
                    <a:pt x="6253" y="6389"/>
                    <a:pt x="3681" y="2401"/>
                    <a:pt x="118" y="18"/>
                  </a:cubicBezTo>
                  <a:cubicBezTo>
                    <a:pt x="95" y="6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7" name="Google Shape;2557;p26"/>
            <p:cNvSpPr/>
            <p:nvPr/>
          </p:nvSpPr>
          <p:spPr>
            <a:xfrm>
              <a:off x="1025987" y="3684333"/>
              <a:ext cx="784932" cy="132060"/>
            </a:xfrm>
            <a:custGeom>
              <a:avLst/>
              <a:gdLst/>
              <a:ahLst/>
              <a:cxnLst/>
              <a:rect l="l" t="t" r="r" b="b"/>
              <a:pathLst>
                <a:path w="35936" h="6046" extrusionOk="0">
                  <a:moveTo>
                    <a:pt x="24269" y="0"/>
                  </a:moveTo>
                  <a:cubicBezTo>
                    <a:pt x="21941" y="0"/>
                    <a:pt x="19618" y="343"/>
                    <a:pt x="17414" y="1040"/>
                  </a:cubicBezTo>
                  <a:cubicBezTo>
                    <a:pt x="15668" y="1606"/>
                    <a:pt x="13992" y="2338"/>
                    <a:pt x="12364" y="3069"/>
                  </a:cubicBezTo>
                  <a:cubicBezTo>
                    <a:pt x="11279" y="3565"/>
                    <a:pt x="10123" y="4084"/>
                    <a:pt x="8967" y="4508"/>
                  </a:cubicBezTo>
                  <a:cubicBezTo>
                    <a:pt x="6574" y="5436"/>
                    <a:pt x="4450" y="5893"/>
                    <a:pt x="2542" y="5893"/>
                  </a:cubicBezTo>
                  <a:cubicBezTo>
                    <a:pt x="1684" y="5893"/>
                    <a:pt x="870" y="5800"/>
                    <a:pt x="95" y="5617"/>
                  </a:cubicBezTo>
                  <a:cubicBezTo>
                    <a:pt x="71" y="5617"/>
                    <a:pt x="0" y="5641"/>
                    <a:pt x="0" y="5665"/>
                  </a:cubicBezTo>
                  <a:cubicBezTo>
                    <a:pt x="0" y="5688"/>
                    <a:pt x="47" y="5759"/>
                    <a:pt x="71" y="5759"/>
                  </a:cubicBezTo>
                  <a:cubicBezTo>
                    <a:pt x="858" y="5950"/>
                    <a:pt x="1687" y="6045"/>
                    <a:pt x="2560" y="6045"/>
                  </a:cubicBezTo>
                  <a:cubicBezTo>
                    <a:pt x="4488" y="6045"/>
                    <a:pt x="6634" y="5583"/>
                    <a:pt x="9037" y="4674"/>
                  </a:cubicBezTo>
                  <a:cubicBezTo>
                    <a:pt x="10170" y="4225"/>
                    <a:pt x="11326" y="3730"/>
                    <a:pt x="12411" y="3211"/>
                  </a:cubicBezTo>
                  <a:cubicBezTo>
                    <a:pt x="14040" y="2479"/>
                    <a:pt x="15715" y="1724"/>
                    <a:pt x="17437" y="1182"/>
                  </a:cubicBezTo>
                  <a:cubicBezTo>
                    <a:pt x="19634" y="492"/>
                    <a:pt x="21945" y="152"/>
                    <a:pt x="24258" y="152"/>
                  </a:cubicBezTo>
                  <a:cubicBezTo>
                    <a:pt x="28280" y="152"/>
                    <a:pt x="32311" y="1180"/>
                    <a:pt x="35771" y="3187"/>
                  </a:cubicBezTo>
                  <a:cubicBezTo>
                    <a:pt x="35792" y="3194"/>
                    <a:pt x="35808" y="3197"/>
                    <a:pt x="35822" y="3197"/>
                  </a:cubicBezTo>
                  <a:cubicBezTo>
                    <a:pt x="35855" y="3197"/>
                    <a:pt x="35872" y="3180"/>
                    <a:pt x="35889" y="3164"/>
                  </a:cubicBezTo>
                  <a:cubicBezTo>
                    <a:pt x="35936" y="3093"/>
                    <a:pt x="35889" y="3069"/>
                    <a:pt x="35865" y="3046"/>
                  </a:cubicBezTo>
                  <a:cubicBezTo>
                    <a:pt x="32388" y="1037"/>
                    <a:pt x="28322" y="0"/>
                    <a:pt x="24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8" name="Google Shape;2558;p26"/>
            <p:cNvSpPr/>
            <p:nvPr/>
          </p:nvSpPr>
          <p:spPr>
            <a:xfrm>
              <a:off x="1282134" y="3783061"/>
              <a:ext cx="645795" cy="176946"/>
            </a:xfrm>
            <a:custGeom>
              <a:avLst/>
              <a:gdLst/>
              <a:ahLst/>
              <a:cxnLst/>
              <a:rect l="l" t="t" r="r" b="b"/>
              <a:pathLst>
                <a:path w="29566" h="8101" extrusionOk="0">
                  <a:moveTo>
                    <a:pt x="29482" y="0"/>
                  </a:moveTo>
                  <a:cubicBezTo>
                    <a:pt x="29459" y="0"/>
                    <a:pt x="29435" y="12"/>
                    <a:pt x="29424" y="36"/>
                  </a:cubicBezTo>
                  <a:cubicBezTo>
                    <a:pt x="26356" y="2560"/>
                    <a:pt x="22958" y="4637"/>
                    <a:pt x="19301" y="6194"/>
                  </a:cubicBezTo>
                  <a:cubicBezTo>
                    <a:pt x="17225" y="7067"/>
                    <a:pt x="15502" y="7610"/>
                    <a:pt x="13921" y="7822"/>
                  </a:cubicBezTo>
                  <a:cubicBezTo>
                    <a:pt x="13215" y="7911"/>
                    <a:pt x="12503" y="7949"/>
                    <a:pt x="11789" y="7949"/>
                  </a:cubicBezTo>
                  <a:cubicBezTo>
                    <a:pt x="10047" y="7949"/>
                    <a:pt x="8297" y="7726"/>
                    <a:pt x="6607" y="7492"/>
                  </a:cubicBezTo>
                  <a:cubicBezTo>
                    <a:pt x="4815" y="7278"/>
                    <a:pt x="3008" y="7031"/>
                    <a:pt x="1198" y="7031"/>
                  </a:cubicBezTo>
                  <a:cubicBezTo>
                    <a:pt x="814" y="7031"/>
                    <a:pt x="431" y="7042"/>
                    <a:pt x="47" y="7067"/>
                  </a:cubicBezTo>
                  <a:cubicBezTo>
                    <a:pt x="24" y="7067"/>
                    <a:pt x="0" y="7138"/>
                    <a:pt x="0" y="7161"/>
                  </a:cubicBezTo>
                  <a:cubicBezTo>
                    <a:pt x="0" y="7185"/>
                    <a:pt x="24" y="7232"/>
                    <a:pt x="47" y="7232"/>
                  </a:cubicBezTo>
                  <a:cubicBezTo>
                    <a:pt x="538" y="7190"/>
                    <a:pt x="1029" y="7171"/>
                    <a:pt x="1521" y="7171"/>
                  </a:cubicBezTo>
                  <a:cubicBezTo>
                    <a:pt x="3224" y="7171"/>
                    <a:pt x="4927" y="7395"/>
                    <a:pt x="6630" y="7633"/>
                  </a:cubicBezTo>
                  <a:cubicBezTo>
                    <a:pt x="8316" y="7867"/>
                    <a:pt x="10060" y="8101"/>
                    <a:pt x="11804" y="8101"/>
                  </a:cubicBezTo>
                  <a:cubicBezTo>
                    <a:pt x="12527" y="8101"/>
                    <a:pt x="13250" y="8060"/>
                    <a:pt x="13969" y="7964"/>
                  </a:cubicBezTo>
                  <a:cubicBezTo>
                    <a:pt x="15597" y="7751"/>
                    <a:pt x="17296" y="7232"/>
                    <a:pt x="19396" y="6336"/>
                  </a:cubicBezTo>
                  <a:cubicBezTo>
                    <a:pt x="23053" y="4778"/>
                    <a:pt x="26474" y="2678"/>
                    <a:pt x="29541" y="154"/>
                  </a:cubicBezTo>
                  <a:cubicBezTo>
                    <a:pt x="29565" y="106"/>
                    <a:pt x="29565" y="59"/>
                    <a:pt x="29541" y="36"/>
                  </a:cubicBezTo>
                  <a:cubicBezTo>
                    <a:pt x="29530" y="12"/>
                    <a:pt x="29506" y="0"/>
                    <a:pt x="29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9" name="Google Shape;2559;p26"/>
            <p:cNvSpPr/>
            <p:nvPr/>
          </p:nvSpPr>
          <p:spPr>
            <a:xfrm>
              <a:off x="1264092" y="3777447"/>
              <a:ext cx="650426" cy="161525"/>
            </a:xfrm>
            <a:custGeom>
              <a:avLst/>
              <a:gdLst/>
              <a:ahLst/>
              <a:cxnLst/>
              <a:rect l="l" t="t" r="r" b="b"/>
              <a:pathLst>
                <a:path w="29778" h="7395" extrusionOk="0">
                  <a:moveTo>
                    <a:pt x="29663" y="0"/>
                  </a:moveTo>
                  <a:cubicBezTo>
                    <a:pt x="29652" y="0"/>
                    <a:pt x="29642" y="3"/>
                    <a:pt x="29636" y="10"/>
                  </a:cubicBezTo>
                  <a:cubicBezTo>
                    <a:pt x="29329" y="198"/>
                    <a:pt x="29023" y="434"/>
                    <a:pt x="28692" y="647"/>
                  </a:cubicBezTo>
                  <a:cubicBezTo>
                    <a:pt x="26805" y="1897"/>
                    <a:pt x="24445" y="3502"/>
                    <a:pt x="22345" y="3832"/>
                  </a:cubicBezTo>
                  <a:cubicBezTo>
                    <a:pt x="20599" y="4092"/>
                    <a:pt x="18806" y="4209"/>
                    <a:pt x="17060" y="4327"/>
                  </a:cubicBezTo>
                  <a:cubicBezTo>
                    <a:pt x="16352" y="4351"/>
                    <a:pt x="15620" y="4422"/>
                    <a:pt x="14889" y="4469"/>
                  </a:cubicBezTo>
                  <a:cubicBezTo>
                    <a:pt x="9863" y="4894"/>
                    <a:pt x="4885" y="5838"/>
                    <a:pt x="48" y="7253"/>
                  </a:cubicBezTo>
                  <a:cubicBezTo>
                    <a:pt x="0" y="7253"/>
                    <a:pt x="0" y="7300"/>
                    <a:pt x="0" y="7324"/>
                  </a:cubicBezTo>
                  <a:cubicBezTo>
                    <a:pt x="0" y="7371"/>
                    <a:pt x="24" y="7395"/>
                    <a:pt x="48" y="7395"/>
                  </a:cubicBezTo>
                  <a:lnTo>
                    <a:pt x="71" y="7395"/>
                  </a:lnTo>
                  <a:cubicBezTo>
                    <a:pt x="4885" y="5979"/>
                    <a:pt x="9863" y="5059"/>
                    <a:pt x="14889" y="4658"/>
                  </a:cubicBezTo>
                  <a:cubicBezTo>
                    <a:pt x="15620" y="4587"/>
                    <a:pt x="16352" y="4563"/>
                    <a:pt x="17060" y="4493"/>
                  </a:cubicBezTo>
                  <a:cubicBezTo>
                    <a:pt x="18806" y="4375"/>
                    <a:pt x="20599" y="4257"/>
                    <a:pt x="22369" y="3997"/>
                  </a:cubicBezTo>
                  <a:cubicBezTo>
                    <a:pt x="24492" y="3643"/>
                    <a:pt x="26852" y="2062"/>
                    <a:pt x="28787" y="788"/>
                  </a:cubicBezTo>
                  <a:cubicBezTo>
                    <a:pt x="29093" y="576"/>
                    <a:pt x="29424" y="363"/>
                    <a:pt x="29730" y="175"/>
                  </a:cubicBezTo>
                  <a:cubicBezTo>
                    <a:pt x="29754" y="127"/>
                    <a:pt x="29778" y="80"/>
                    <a:pt x="29754" y="57"/>
                  </a:cubicBezTo>
                  <a:cubicBezTo>
                    <a:pt x="29737" y="22"/>
                    <a:pt x="29694" y="0"/>
                    <a:pt x="296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0" name="Google Shape;2560;p26"/>
            <p:cNvSpPr/>
            <p:nvPr/>
          </p:nvSpPr>
          <p:spPr>
            <a:xfrm>
              <a:off x="1725362" y="3714257"/>
              <a:ext cx="467976" cy="411054"/>
            </a:xfrm>
            <a:custGeom>
              <a:avLst/>
              <a:gdLst/>
              <a:ahLst/>
              <a:cxnLst/>
              <a:rect l="l" t="t" r="r" b="b"/>
              <a:pathLst>
                <a:path w="21425" h="18819" extrusionOk="0">
                  <a:moveTo>
                    <a:pt x="21377" y="0"/>
                  </a:moveTo>
                  <a:cubicBezTo>
                    <a:pt x="21354" y="0"/>
                    <a:pt x="21307" y="0"/>
                    <a:pt x="21283" y="24"/>
                  </a:cubicBezTo>
                  <a:cubicBezTo>
                    <a:pt x="18711" y="3917"/>
                    <a:pt x="15833" y="7952"/>
                    <a:pt x="12411" y="11326"/>
                  </a:cubicBezTo>
                  <a:cubicBezTo>
                    <a:pt x="9745" y="13945"/>
                    <a:pt x="5427" y="17225"/>
                    <a:pt x="47" y="18051"/>
                  </a:cubicBezTo>
                  <a:cubicBezTo>
                    <a:pt x="24" y="18051"/>
                    <a:pt x="0" y="18098"/>
                    <a:pt x="0" y="18121"/>
                  </a:cubicBezTo>
                  <a:cubicBezTo>
                    <a:pt x="0" y="18169"/>
                    <a:pt x="47" y="18192"/>
                    <a:pt x="71" y="18192"/>
                  </a:cubicBezTo>
                  <a:cubicBezTo>
                    <a:pt x="5498" y="17366"/>
                    <a:pt x="9839" y="14063"/>
                    <a:pt x="12529" y="11444"/>
                  </a:cubicBezTo>
                  <a:cubicBezTo>
                    <a:pt x="15833" y="8164"/>
                    <a:pt x="18640" y="4271"/>
                    <a:pt x="21142" y="519"/>
                  </a:cubicBezTo>
                  <a:lnTo>
                    <a:pt x="21142" y="519"/>
                  </a:lnTo>
                  <a:cubicBezTo>
                    <a:pt x="19372" y="6607"/>
                    <a:pt x="15361" y="12034"/>
                    <a:pt x="10075" y="15526"/>
                  </a:cubicBezTo>
                  <a:cubicBezTo>
                    <a:pt x="6967" y="17591"/>
                    <a:pt x="3942" y="18653"/>
                    <a:pt x="1059" y="18653"/>
                  </a:cubicBezTo>
                  <a:cubicBezTo>
                    <a:pt x="879" y="18653"/>
                    <a:pt x="699" y="18649"/>
                    <a:pt x="519" y="18641"/>
                  </a:cubicBezTo>
                  <a:cubicBezTo>
                    <a:pt x="472" y="18641"/>
                    <a:pt x="425" y="18688"/>
                    <a:pt x="425" y="18711"/>
                  </a:cubicBezTo>
                  <a:cubicBezTo>
                    <a:pt x="425" y="18782"/>
                    <a:pt x="472" y="18806"/>
                    <a:pt x="496" y="18806"/>
                  </a:cubicBezTo>
                  <a:cubicBezTo>
                    <a:pt x="684" y="18814"/>
                    <a:pt x="874" y="18819"/>
                    <a:pt x="1063" y="18819"/>
                  </a:cubicBezTo>
                  <a:cubicBezTo>
                    <a:pt x="3984" y="18819"/>
                    <a:pt x="7044" y="17793"/>
                    <a:pt x="10146" y="15644"/>
                  </a:cubicBezTo>
                  <a:cubicBezTo>
                    <a:pt x="15573" y="12057"/>
                    <a:pt x="19702" y="6371"/>
                    <a:pt x="21401" y="71"/>
                  </a:cubicBezTo>
                  <a:cubicBezTo>
                    <a:pt x="21425" y="47"/>
                    <a:pt x="21401" y="24"/>
                    <a:pt x="21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1" name="Google Shape;2561;p26"/>
            <p:cNvSpPr/>
            <p:nvPr/>
          </p:nvSpPr>
          <p:spPr>
            <a:xfrm>
              <a:off x="1336762" y="4004675"/>
              <a:ext cx="531384" cy="586777"/>
            </a:xfrm>
            <a:custGeom>
              <a:avLst/>
              <a:gdLst/>
              <a:ahLst/>
              <a:cxnLst/>
              <a:rect l="l" t="t" r="r" b="b"/>
              <a:pathLst>
                <a:path w="24328" h="26864" extrusionOk="0">
                  <a:moveTo>
                    <a:pt x="83" y="0"/>
                  </a:moveTo>
                  <a:cubicBezTo>
                    <a:pt x="59" y="0"/>
                    <a:pt x="36" y="12"/>
                    <a:pt x="24" y="36"/>
                  </a:cubicBezTo>
                  <a:cubicBezTo>
                    <a:pt x="0" y="59"/>
                    <a:pt x="0" y="106"/>
                    <a:pt x="24" y="130"/>
                  </a:cubicBezTo>
                  <a:cubicBezTo>
                    <a:pt x="1463" y="1310"/>
                    <a:pt x="2454" y="3174"/>
                    <a:pt x="3233" y="4849"/>
                  </a:cubicBezTo>
                  <a:cubicBezTo>
                    <a:pt x="4011" y="6477"/>
                    <a:pt x="4814" y="8152"/>
                    <a:pt x="6159" y="9379"/>
                  </a:cubicBezTo>
                  <a:cubicBezTo>
                    <a:pt x="7527" y="10583"/>
                    <a:pt x="9320" y="11173"/>
                    <a:pt x="11019" y="11739"/>
                  </a:cubicBezTo>
                  <a:cubicBezTo>
                    <a:pt x="11680" y="11928"/>
                    <a:pt x="12317" y="12140"/>
                    <a:pt x="12954" y="12376"/>
                  </a:cubicBezTo>
                  <a:cubicBezTo>
                    <a:pt x="18900" y="14688"/>
                    <a:pt x="23383" y="20469"/>
                    <a:pt x="24162" y="26816"/>
                  </a:cubicBezTo>
                  <a:cubicBezTo>
                    <a:pt x="24162" y="26840"/>
                    <a:pt x="24185" y="26864"/>
                    <a:pt x="24209" y="26864"/>
                  </a:cubicBezTo>
                  <a:cubicBezTo>
                    <a:pt x="24280" y="26840"/>
                    <a:pt x="24303" y="26816"/>
                    <a:pt x="24327" y="26816"/>
                  </a:cubicBezTo>
                  <a:cubicBezTo>
                    <a:pt x="23596" y="20446"/>
                    <a:pt x="19018" y="14570"/>
                    <a:pt x="13025" y="12258"/>
                  </a:cubicBezTo>
                  <a:cubicBezTo>
                    <a:pt x="12411" y="12022"/>
                    <a:pt x="11774" y="11833"/>
                    <a:pt x="11114" y="11621"/>
                  </a:cubicBezTo>
                  <a:cubicBezTo>
                    <a:pt x="9415" y="11055"/>
                    <a:pt x="7645" y="10465"/>
                    <a:pt x="6277" y="9285"/>
                  </a:cubicBezTo>
                  <a:cubicBezTo>
                    <a:pt x="4955" y="8105"/>
                    <a:pt x="4153" y="6430"/>
                    <a:pt x="3398" y="4802"/>
                  </a:cubicBezTo>
                  <a:cubicBezTo>
                    <a:pt x="2596" y="3079"/>
                    <a:pt x="1581" y="1239"/>
                    <a:pt x="142" y="36"/>
                  </a:cubicBezTo>
                  <a:cubicBezTo>
                    <a:pt x="130" y="12"/>
                    <a:pt x="106" y="0"/>
                    <a:pt x="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2" name="Google Shape;2562;p26"/>
            <p:cNvSpPr/>
            <p:nvPr/>
          </p:nvSpPr>
          <p:spPr>
            <a:xfrm>
              <a:off x="1344997" y="4044931"/>
              <a:ext cx="515920" cy="558382"/>
            </a:xfrm>
            <a:custGeom>
              <a:avLst/>
              <a:gdLst/>
              <a:ahLst/>
              <a:cxnLst/>
              <a:rect l="l" t="t" r="r" b="b"/>
              <a:pathLst>
                <a:path w="23620" h="25564" extrusionOk="0">
                  <a:moveTo>
                    <a:pt x="120" y="1"/>
                  </a:moveTo>
                  <a:cubicBezTo>
                    <a:pt x="110" y="1"/>
                    <a:pt x="101" y="4"/>
                    <a:pt x="95" y="9"/>
                  </a:cubicBezTo>
                  <a:cubicBezTo>
                    <a:pt x="24" y="9"/>
                    <a:pt x="1" y="80"/>
                    <a:pt x="24" y="104"/>
                  </a:cubicBezTo>
                  <a:cubicBezTo>
                    <a:pt x="2124" y="5413"/>
                    <a:pt x="6183" y="10014"/>
                    <a:pt x="11185" y="12751"/>
                  </a:cubicBezTo>
                  <a:cubicBezTo>
                    <a:pt x="11893" y="13128"/>
                    <a:pt x="12648" y="13530"/>
                    <a:pt x="13379" y="13884"/>
                  </a:cubicBezTo>
                  <a:cubicBezTo>
                    <a:pt x="14559" y="14426"/>
                    <a:pt x="15786" y="15016"/>
                    <a:pt x="16871" y="15724"/>
                  </a:cubicBezTo>
                  <a:cubicBezTo>
                    <a:pt x="20269" y="17966"/>
                    <a:pt x="22676" y="21505"/>
                    <a:pt x="23502" y="25469"/>
                  </a:cubicBezTo>
                  <a:cubicBezTo>
                    <a:pt x="23502" y="25492"/>
                    <a:pt x="23549" y="25516"/>
                    <a:pt x="23572" y="25516"/>
                  </a:cubicBezTo>
                  <a:lnTo>
                    <a:pt x="23572" y="25563"/>
                  </a:lnTo>
                  <a:cubicBezTo>
                    <a:pt x="23596" y="25563"/>
                    <a:pt x="23620" y="25492"/>
                    <a:pt x="23620" y="25469"/>
                  </a:cubicBezTo>
                  <a:cubicBezTo>
                    <a:pt x="22794" y="21458"/>
                    <a:pt x="20340" y="17895"/>
                    <a:pt x="16919" y="15653"/>
                  </a:cubicBezTo>
                  <a:cubicBezTo>
                    <a:pt x="15833" y="14898"/>
                    <a:pt x="14630" y="14308"/>
                    <a:pt x="13450" y="13766"/>
                  </a:cubicBezTo>
                  <a:cubicBezTo>
                    <a:pt x="12719" y="13412"/>
                    <a:pt x="11964" y="13011"/>
                    <a:pt x="11232" y="12633"/>
                  </a:cubicBezTo>
                  <a:cubicBezTo>
                    <a:pt x="6277" y="9920"/>
                    <a:pt x="2242" y="5342"/>
                    <a:pt x="190" y="80"/>
                  </a:cubicBezTo>
                  <a:cubicBezTo>
                    <a:pt x="190" y="27"/>
                    <a:pt x="150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3" name="Google Shape;2563;p26"/>
            <p:cNvSpPr/>
            <p:nvPr/>
          </p:nvSpPr>
          <p:spPr>
            <a:xfrm>
              <a:off x="1772258" y="4137892"/>
              <a:ext cx="548902" cy="456355"/>
            </a:xfrm>
            <a:custGeom>
              <a:avLst/>
              <a:gdLst/>
              <a:ahLst/>
              <a:cxnLst/>
              <a:rect l="l" t="t" r="r" b="b"/>
              <a:pathLst>
                <a:path w="25130" h="20893" extrusionOk="0">
                  <a:moveTo>
                    <a:pt x="118" y="1"/>
                  </a:moveTo>
                  <a:cubicBezTo>
                    <a:pt x="47" y="1"/>
                    <a:pt x="0" y="1"/>
                    <a:pt x="0" y="71"/>
                  </a:cubicBezTo>
                  <a:cubicBezTo>
                    <a:pt x="0" y="95"/>
                    <a:pt x="24" y="142"/>
                    <a:pt x="47" y="142"/>
                  </a:cubicBezTo>
                  <a:lnTo>
                    <a:pt x="71" y="142"/>
                  </a:lnTo>
                  <a:cubicBezTo>
                    <a:pt x="1699" y="567"/>
                    <a:pt x="3020" y="1700"/>
                    <a:pt x="4200" y="2738"/>
                  </a:cubicBezTo>
                  <a:lnTo>
                    <a:pt x="24799" y="20717"/>
                  </a:lnTo>
                  <a:cubicBezTo>
                    <a:pt x="22911" y="20387"/>
                    <a:pt x="21118" y="19608"/>
                    <a:pt x="19466" y="18499"/>
                  </a:cubicBezTo>
                  <a:cubicBezTo>
                    <a:pt x="17744" y="17343"/>
                    <a:pt x="16210" y="15927"/>
                    <a:pt x="14724" y="14535"/>
                  </a:cubicBezTo>
                  <a:lnTo>
                    <a:pt x="2808" y="3564"/>
                  </a:lnTo>
                  <a:cubicBezTo>
                    <a:pt x="2785" y="3552"/>
                    <a:pt x="2761" y="3546"/>
                    <a:pt x="2740" y="3546"/>
                  </a:cubicBezTo>
                  <a:cubicBezTo>
                    <a:pt x="2720" y="3546"/>
                    <a:pt x="2702" y="3552"/>
                    <a:pt x="2690" y="3564"/>
                  </a:cubicBezTo>
                  <a:cubicBezTo>
                    <a:pt x="2643" y="3587"/>
                    <a:pt x="2643" y="3658"/>
                    <a:pt x="2690" y="3682"/>
                  </a:cubicBezTo>
                  <a:lnTo>
                    <a:pt x="14606" y="14653"/>
                  </a:lnTo>
                  <a:cubicBezTo>
                    <a:pt x="16069" y="16045"/>
                    <a:pt x="17626" y="17461"/>
                    <a:pt x="19348" y="18641"/>
                  </a:cubicBezTo>
                  <a:cubicBezTo>
                    <a:pt x="20788" y="19632"/>
                    <a:pt x="22345" y="20363"/>
                    <a:pt x="23997" y="20741"/>
                  </a:cubicBezTo>
                  <a:cubicBezTo>
                    <a:pt x="24327" y="20788"/>
                    <a:pt x="24681" y="20882"/>
                    <a:pt x="25035" y="20882"/>
                  </a:cubicBezTo>
                  <a:cubicBezTo>
                    <a:pt x="25042" y="20889"/>
                    <a:pt x="25051" y="20892"/>
                    <a:pt x="25061" y="20892"/>
                  </a:cubicBezTo>
                  <a:cubicBezTo>
                    <a:pt x="25084" y="20892"/>
                    <a:pt x="25113" y="20876"/>
                    <a:pt x="25129" y="20859"/>
                  </a:cubicBezTo>
                  <a:cubicBezTo>
                    <a:pt x="25129" y="20835"/>
                    <a:pt x="25129" y="20788"/>
                    <a:pt x="25106" y="20765"/>
                  </a:cubicBezTo>
                  <a:lnTo>
                    <a:pt x="4295" y="2620"/>
                  </a:lnTo>
                  <a:cubicBezTo>
                    <a:pt x="3115" y="1605"/>
                    <a:pt x="1770" y="425"/>
                    <a:pt x="1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p26"/>
            <p:cNvSpPr/>
            <p:nvPr/>
          </p:nvSpPr>
          <p:spPr>
            <a:xfrm>
              <a:off x="1967573" y="4147983"/>
              <a:ext cx="691665" cy="151958"/>
            </a:xfrm>
            <a:custGeom>
              <a:avLst/>
              <a:gdLst/>
              <a:ahLst/>
              <a:cxnLst/>
              <a:rect l="l" t="t" r="r" b="b"/>
              <a:pathLst>
                <a:path w="31666" h="6957" extrusionOk="0">
                  <a:moveTo>
                    <a:pt x="496" y="341"/>
                  </a:moveTo>
                  <a:cubicBezTo>
                    <a:pt x="2966" y="1269"/>
                    <a:pt x="5848" y="1387"/>
                    <a:pt x="8743" y="1387"/>
                  </a:cubicBezTo>
                  <a:cubicBezTo>
                    <a:pt x="9306" y="1387"/>
                    <a:pt x="9869" y="1383"/>
                    <a:pt x="10430" y="1379"/>
                  </a:cubicBezTo>
                  <a:cubicBezTo>
                    <a:pt x="11210" y="1362"/>
                    <a:pt x="12000" y="1347"/>
                    <a:pt x="12788" y="1347"/>
                  </a:cubicBezTo>
                  <a:cubicBezTo>
                    <a:pt x="15361" y="1347"/>
                    <a:pt x="17924" y="1510"/>
                    <a:pt x="20128" y="2323"/>
                  </a:cubicBezTo>
                  <a:cubicBezTo>
                    <a:pt x="21425" y="2795"/>
                    <a:pt x="22652" y="3503"/>
                    <a:pt x="23832" y="4163"/>
                  </a:cubicBezTo>
                  <a:cubicBezTo>
                    <a:pt x="24422" y="4494"/>
                    <a:pt x="25012" y="4848"/>
                    <a:pt x="25625" y="5178"/>
                  </a:cubicBezTo>
                  <a:cubicBezTo>
                    <a:pt x="27442" y="6145"/>
                    <a:pt x="29070" y="6617"/>
                    <a:pt x="30557" y="6641"/>
                  </a:cubicBezTo>
                  <a:cubicBezTo>
                    <a:pt x="29726" y="6781"/>
                    <a:pt x="28882" y="6838"/>
                    <a:pt x="28053" y="6838"/>
                  </a:cubicBezTo>
                  <a:cubicBezTo>
                    <a:pt x="26079" y="6838"/>
                    <a:pt x="24185" y="6515"/>
                    <a:pt x="22723" y="6216"/>
                  </a:cubicBezTo>
                  <a:cubicBezTo>
                    <a:pt x="21378" y="5909"/>
                    <a:pt x="19986" y="5555"/>
                    <a:pt x="18665" y="5202"/>
                  </a:cubicBezTo>
                  <a:cubicBezTo>
                    <a:pt x="17225" y="4824"/>
                    <a:pt x="15692" y="4399"/>
                    <a:pt x="14182" y="4116"/>
                  </a:cubicBezTo>
                  <a:cubicBezTo>
                    <a:pt x="13261" y="3927"/>
                    <a:pt x="12318" y="3786"/>
                    <a:pt x="11397" y="3644"/>
                  </a:cubicBezTo>
                  <a:cubicBezTo>
                    <a:pt x="10076" y="3432"/>
                    <a:pt x="8731" y="3220"/>
                    <a:pt x="7433" y="2913"/>
                  </a:cubicBezTo>
                  <a:lnTo>
                    <a:pt x="7221" y="2842"/>
                  </a:lnTo>
                  <a:cubicBezTo>
                    <a:pt x="5192" y="2370"/>
                    <a:pt x="2195" y="1639"/>
                    <a:pt x="496" y="341"/>
                  </a:cubicBezTo>
                  <a:close/>
                  <a:moveTo>
                    <a:pt x="83" y="1"/>
                  </a:moveTo>
                  <a:cubicBezTo>
                    <a:pt x="58" y="1"/>
                    <a:pt x="41" y="17"/>
                    <a:pt x="25" y="34"/>
                  </a:cubicBezTo>
                  <a:cubicBezTo>
                    <a:pt x="1" y="58"/>
                    <a:pt x="1" y="105"/>
                    <a:pt x="25" y="129"/>
                  </a:cubicBezTo>
                  <a:cubicBezTo>
                    <a:pt x="1535" y="1568"/>
                    <a:pt x="4555" y="2370"/>
                    <a:pt x="6749" y="2913"/>
                  </a:cubicBezTo>
                  <a:cubicBezTo>
                    <a:pt x="6864" y="2932"/>
                    <a:pt x="6978" y="2966"/>
                    <a:pt x="7080" y="2966"/>
                  </a:cubicBezTo>
                  <a:cubicBezTo>
                    <a:pt x="7104" y="2966"/>
                    <a:pt x="7128" y="2964"/>
                    <a:pt x="7150" y="2960"/>
                  </a:cubicBezTo>
                  <a:lnTo>
                    <a:pt x="7363" y="3007"/>
                  </a:lnTo>
                  <a:cubicBezTo>
                    <a:pt x="8660" y="3337"/>
                    <a:pt x="10029" y="3550"/>
                    <a:pt x="11350" y="3762"/>
                  </a:cubicBezTo>
                  <a:cubicBezTo>
                    <a:pt x="12223" y="3904"/>
                    <a:pt x="13167" y="4045"/>
                    <a:pt x="14087" y="4234"/>
                  </a:cubicBezTo>
                  <a:cubicBezTo>
                    <a:pt x="15597" y="4517"/>
                    <a:pt x="17108" y="4942"/>
                    <a:pt x="18570" y="5319"/>
                  </a:cubicBezTo>
                  <a:cubicBezTo>
                    <a:pt x="19939" y="5673"/>
                    <a:pt x="21284" y="6027"/>
                    <a:pt x="22676" y="6334"/>
                  </a:cubicBezTo>
                  <a:cubicBezTo>
                    <a:pt x="24137" y="6641"/>
                    <a:pt x="26023" y="6957"/>
                    <a:pt x="27987" y="6957"/>
                  </a:cubicBezTo>
                  <a:cubicBezTo>
                    <a:pt x="29195" y="6957"/>
                    <a:pt x="30433" y="6837"/>
                    <a:pt x="31619" y="6523"/>
                  </a:cubicBezTo>
                  <a:cubicBezTo>
                    <a:pt x="31642" y="6523"/>
                    <a:pt x="31666" y="6476"/>
                    <a:pt x="31666" y="6452"/>
                  </a:cubicBezTo>
                  <a:cubicBezTo>
                    <a:pt x="31666" y="6405"/>
                    <a:pt x="31619" y="6381"/>
                    <a:pt x="31571" y="6381"/>
                  </a:cubicBezTo>
                  <a:cubicBezTo>
                    <a:pt x="31254" y="6430"/>
                    <a:pt x="30931" y="6454"/>
                    <a:pt x="30599" y="6454"/>
                  </a:cubicBezTo>
                  <a:cubicBezTo>
                    <a:pt x="29153" y="6454"/>
                    <a:pt x="27553" y="5987"/>
                    <a:pt x="25673" y="4989"/>
                  </a:cubicBezTo>
                  <a:cubicBezTo>
                    <a:pt x="25059" y="4682"/>
                    <a:pt x="24469" y="4328"/>
                    <a:pt x="23879" y="3998"/>
                  </a:cubicBezTo>
                  <a:cubicBezTo>
                    <a:pt x="22700" y="3290"/>
                    <a:pt x="21473" y="2582"/>
                    <a:pt x="20175" y="2111"/>
                  </a:cubicBezTo>
                  <a:cubicBezTo>
                    <a:pt x="17953" y="1298"/>
                    <a:pt x="15373" y="1135"/>
                    <a:pt x="12781" y="1135"/>
                  </a:cubicBezTo>
                  <a:cubicBezTo>
                    <a:pt x="11987" y="1135"/>
                    <a:pt x="11192" y="1150"/>
                    <a:pt x="10406" y="1167"/>
                  </a:cubicBezTo>
                  <a:cubicBezTo>
                    <a:pt x="9566" y="1189"/>
                    <a:pt x="8717" y="1209"/>
                    <a:pt x="7871" y="1209"/>
                  </a:cubicBezTo>
                  <a:cubicBezTo>
                    <a:pt x="5126" y="1209"/>
                    <a:pt x="2409" y="1002"/>
                    <a:pt x="119" y="11"/>
                  </a:cubicBezTo>
                  <a:cubicBezTo>
                    <a:pt x="105" y="4"/>
                    <a:pt x="93" y="1"/>
                    <a:pt x="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65" name="Google Shape;2565;p26"/>
          <p:cNvGrpSpPr/>
          <p:nvPr/>
        </p:nvGrpSpPr>
        <p:grpSpPr>
          <a:xfrm rot="-6882146">
            <a:off x="-323325" y="3634657"/>
            <a:ext cx="1736060" cy="735947"/>
            <a:chOff x="1991294" y="1417190"/>
            <a:chExt cx="941608" cy="382965"/>
          </a:xfrm>
        </p:grpSpPr>
        <p:sp>
          <p:nvSpPr>
            <p:cNvPr id="2566" name="Google Shape;2566;p26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7" name="Google Shape;2567;p26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p26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p26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p26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p26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p26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3" name="Google Shape;2573;p26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4" name="Google Shape;2574;p26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5" name="Google Shape;2575;p26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6" name="Google Shape;2576;p26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7" name="Google Shape;2577;p26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8" name="Google Shape;2578;p26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79" name="Google Shape;2579;p26"/>
          <p:cNvSpPr/>
          <p:nvPr/>
        </p:nvSpPr>
        <p:spPr>
          <a:xfrm rot="10800000" flipH="1">
            <a:off x="7544525" y="-1648425"/>
            <a:ext cx="2688297" cy="3406549"/>
          </a:xfrm>
          <a:custGeom>
            <a:avLst/>
            <a:gdLst/>
            <a:ahLst/>
            <a:cxnLst/>
            <a:rect l="l" t="t" r="r" b="b"/>
            <a:pathLst>
              <a:path w="112434" h="142325" extrusionOk="0">
                <a:moveTo>
                  <a:pt x="78548" y="396"/>
                </a:moveTo>
                <a:lnTo>
                  <a:pt x="88897" y="6361"/>
                </a:lnTo>
                <a:lnTo>
                  <a:pt x="88772" y="6361"/>
                </a:lnTo>
                <a:lnTo>
                  <a:pt x="89239" y="6627"/>
                </a:lnTo>
                <a:lnTo>
                  <a:pt x="78548" y="12789"/>
                </a:lnTo>
                <a:lnTo>
                  <a:pt x="78548" y="6361"/>
                </a:lnTo>
                <a:lnTo>
                  <a:pt x="78548" y="396"/>
                </a:lnTo>
                <a:close/>
                <a:moveTo>
                  <a:pt x="78271" y="366"/>
                </a:moveTo>
                <a:lnTo>
                  <a:pt x="78271" y="6361"/>
                </a:lnTo>
                <a:lnTo>
                  <a:pt x="78271" y="12853"/>
                </a:lnTo>
                <a:lnTo>
                  <a:pt x="78092" y="12751"/>
                </a:lnTo>
                <a:lnTo>
                  <a:pt x="78092" y="12758"/>
                </a:lnTo>
                <a:lnTo>
                  <a:pt x="67474" y="6646"/>
                </a:lnTo>
                <a:lnTo>
                  <a:pt x="67364" y="6832"/>
                </a:lnTo>
                <a:lnTo>
                  <a:pt x="67364" y="6790"/>
                </a:lnTo>
                <a:lnTo>
                  <a:pt x="67132" y="6790"/>
                </a:lnTo>
                <a:lnTo>
                  <a:pt x="67132" y="6786"/>
                </a:lnTo>
                <a:lnTo>
                  <a:pt x="78271" y="366"/>
                </a:lnTo>
                <a:close/>
                <a:moveTo>
                  <a:pt x="67364" y="6900"/>
                </a:moveTo>
                <a:lnTo>
                  <a:pt x="78070" y="13062"/>
                </a:lnTo>
                <a:lnTo>
                  <a:pt x="67364" y="19228"/>
                </a:lnTo>
                <a:lnTo>
                  <a:pt x="67364" y="6900"/>
                </a:lnTo>
                <a:close/>
                <a:moveTo>
                  <a:pt x="67090" y="6813"/>
                </a:moveTo>
                <a:lnTo>
                  <a:pt x="67090" y="19278"/>
                </a:lnTo>
                <a:lnTo>
                  <a:pt x="56270" y="13047"/>
                </a:lnTo>
                <a:lnTo>
                  <a:pt x="67090" y="6813"/>
                </a:lnTo>
                <a:close/>
                <a:moveTo>
                  <a:pt x="89456" y="6836"/>
                </a:moveTo>
                <a:lnTo>
                  <a:pt x="89456" y="19293"/>
                </a:lnTo>
                <a:lnTo>
                  <a:pt x="78647" y="13066"/>
                </a:lnTo>
                <a:lnTo>
                  <a:pt x="89456" y="6836"/>
                </a:lnTo>
                <a:close/>
                <a:moveTo>
                  <a:pt x="89733" y="6912"/>
                </a:moveTo>
                <a:lnTo>
                  <a:pt x="100534" y="13135"/>
                </a:lnTo>
                <a:lnTo>
                  <a:pt x="89733" y="19346"/>
                </a:lnTo>
                <a:lnTo>
                  <a:pt x="89733" y="6912"/>
                </a:lnTo>
                <a:close/>
                <a:moveTo>
                  <a:pt x="56122" y="13283"/>
                </a:moveTo>
                <a:lnTo>
                  <a:pt x="66908" y="19490"/>
                </a:lnTo>
                <a:lnTo>
                  <a:pt x="56130" y="25702"/>
                </a:lnTo>
                <a:lnTo>
                  <a:pt x="56122" y="13283"/>
                </a:lnTo>
                <a:close/>
                <a:moveTo>
                  <a:pt x="78271" y="13283"/>
                </a:moveTo>
                <a:lnTo>
                  <a:pt x="78271" y="25717"/>
                </a:lnTo>
                <a:lnTo>
                  <a:pt x="67462" y="19490"/>
                </a:lnTo>
                <a:lnTo>
                  <a:pt x="78092" y="13370"/>
                </a:lnTo>
                <a:lnTo>
                  <a:pt x="78092" y="13385"/>
                </a:lnTo>
                <a:lnTo>
                  <a:pt x="78271" y="13283"/>
                </a:lnTo>
                <a:close/>
                <a:moveTo>
                  <a:pt x="100637" y="13389"/>
                </a:moveTo>
                <a:lnTo>
                  <a:pt x="100637" y="19578"/>
                </a:lnTo>
                <a:lnTo>
                  <a:pt x="100637" y="25736"/>
                </a:lnTo>
                <a:lnTo>
                  <a:pt x="89912" y="19559"/>
                </a:lnTo>
                <a:lnTo>
                  <a:pt x="100637" y="13389"/>
                </a:lnTo>
                <a:close/>
                <a:moveTo>
                  <a:pt x="55845" y="13290"/>
                </a:moveTo>
                <a:lnTo>
                  <a:pt x="55848" y="25744"/>
                </a:lnTo>
                <a:lnTo>
                  <a:pt x="45040" y="19521"/>
                </a:lnTo>
                <a:lnTo>
                  <a:pt x="55845" y="13290"/>
                </a:lnTo>
                <a:close/>
                <a:moveTo>
                  <a:pt x="78548" y="13340"/>
                </a:moveTo>
                <a:lnTo>
                  <a:pt x="89353" y="19559"/>
                </a:lnTo>
                <a:lnTo>
                  <a:pt x="78548" y="25770"/>
                </a:lnTo>
                <a:lnTo>
                  <a:pt x="78548" y="13340"/>
                </a:lnTo>
                <a:close/>
                <a:moveTo>
                  <a:pt x="45002" y="19817"/>
                </a:moveTo>
                <a:lnTo>
                  <a:pt x="55677" y="25960"/>
                </a:lnTo>
                <a:lnTo>
                  <a:pt x="45002" y="32111"/>
                </a:lnTo>
                <a:lnTo>
                  <a:pt x="45002" y="19817"/>
                </a:lnTo>
                <a:close/>
                <a:moveTo>
                  <a:pt x="89733" y="19775"/>
                </a:moveTo>
                <a:lnTo>
                  <a:pt x="100477" y="25964"/>
                </a:lnTo>
                <a:lnTo>
                  <a:pt x="89733" y="32157"/>
                </a:lnTo>
                <a:lnTo>
                  <a:pt x="89733" y="19775"/>
                </a:lnTo>
                <a:close/>
                <a:moveTo>
                  <a:pt x="89456" y="19825"/>
                </a:moveTo>
                <a:lnTo>
                  <a:pt x="89456" y="32164"/>
                </a:lnTo>
                <a:lnTo>
                  <a:pt x="78738" y="25991"/>
                </a:lnTo>
                <a:lnTo>
                  <a:pt x="89456" y="19825"/>
                </a:lnTo>
                <a:close/>
                <a:moveTo>
                  <a:pt x="44724" y="19703"/>
                </a:moveTo>
                <a:lnTo>
                  <a:pt x="44724" y="32206"/>
                </a:lnTo>
                <a:lnTo>
                  <a:pt x="33878" y="25957"/>
                </a:lnTo>
                <a:lnTo>
                  <a:pt x="44724" y="19703"/>
                </a:lnTo>
                <a:close/>
                <a:moveTo>
                  <a:pt x="67367" y="19760"/>
                </a:moveTo>
                <a:lnTo>
                  <a:pt x="78092" y="25934"/>
                </a:lnTo>
                <a:lnTo>
                  <a:pt x="78092" y="25998"/>
                </a:lnTo>
                <a:lnTo>
                  <a:pt x="78119" y="26017"/>
                </a:lnTo>
                <a:lnTo>
                  <a:pt x="67367" y="32206"/>
                </a:lnTo>
                <a:lnTo>
                  <a:pt x="67367" y="19760"/>
                </a:lnTo>
                <a:close/>
                <a:moveTo>
                  <a:pt x="67094" y="19707"/>
                </a:moveTo>
                <a:lnTo>
                  <a:pt x="67094" y="32214"/>
                </a:lnTo>
                <a:lnTo>
                  <a:pt x="67090" y="32214"/>
                </a:lnTo>
                <a:lnTo>
                  <a:pt x="56232" y="25960"/>
                </a:lnTo>
                <a:lnTo>
                  <a:pt x="67094" y="19707"/>
                </a:lnTo>
                <a:close/>
                <a:moveTo>
                  <a:pt x="100910" y="13347"/>
                </a:moveTo>
                <a:lnTo>
                  <a:pt x="101043" y="13423"/>
                </a:lnTo>
                <a:lnTo>
                  <a:pt x="101043" y="13359"/>
                </a:lnTo>
                <a:lnTo>
                  <a:pt x="112027" y="19680"/>
                </a:lnTo>
                <a:lnTo>
                  <a:pt x="111920" y="19680"/>
                </a:lnTo>
                <a:lnTo>
                  <a:pt x="111920" y="19688"/>
                </a:lnTo>
                <a:lnTo>
                  <a:pt x="111920" y="32229"/>
                </a:lnTo>
                <a:lnTo>
                  <a:pt x="101043" y="25972"/>
                </a:lnTo>
                <a:lnTo>
                  <a:pt x="101043" y="25957"/>
                </a:lnTo>
                <a:lnTo>
                  <a:pt x="101199" y="25865"/>
                </a:lnTo>
                <a:lnTo>
                  <a:pt x="101062" y="25622"/>
                </a:lnTo>
                <a:lnTo>
                  <a:pt x="100910" y="25710"/>
                </a:lnTo>
                <a:lnTo>
                  <a:pt x="100910" y="19578"/>
                </a:lnTo>
                <a:lnTo>
                  <a:pt x="100910" y="13347"/>
                </a:lnTo>
                <a:close/>
                <a:moveTo>
                  <a:pt x="33817" y="26242"/>
                </a:moveTo>
                <a:lnTo>
                  <a:pt x="44504" y="32396"/>
                </a:lnTo>
                <a:lnTo>
                  <a:pt x="33817" y="38551"/>
                </a:lnTo>
                <a:lnTo>
                  <a:pt x="33817" y="26242"/>
                </a:lnTo>
                <a:close/>
                <a:moveTo>
                  <a:pt x="33544" y="26150"/>
                </a:moveTo>
                <a:lnTo>
                  <a:pt x="33544" y="38585"/>
                </a:lnTo>
                <a:lnTo>
                  <a:pt x="22762" y="32366"/>
                </a:lnTo>
                <a:lnTo>
                  <a:pt x="33544" y="26150"/>
                </a:lnTo>
                <a:close/>
                <a:moveTo>
                  <a:pt x="78548" y="26264"/>
                </a:moveTo>
                <a:lnTo>
                  <a:pt x="89258" y="32430"/>
                </a:lnTo>
                <a:lnTo>
                  <a:pt x="78548" y="38596"/>
                </a:lnTo>
                <a:lnTo>
                  <a:pt x="78548" y="32833"/>
                </a:lnTo>
                <a:lnTo>
                  <a:pt x="78548" y="26264"/>
                </a:lnTo>
                <a:close/>
                <a:moveTo>
                  <a:pt x="100637" y="26207"/>
                </a:moveTo>
                <a:lnTo>
                  <a:pt x="100637" y="32833"/>
                </a:lnTo>
                <a:lnTo>
                  <a:pt x="100637" y="38604"/>
                </a:lnTo>
                <a:lnTo>
                  <a:pt x="89874" y="32404"/>
                </a:lnTo>
                <a:lnTo>
                  <a:pt x="100637" y="26207"/>
                </a:lnTo>
                <a:close/>
                <a:moveTo>
                  <a:pt x="55852" y="26181"/>
                </a:moveTo>
                <a:lnTo>
                  <a:pt x="55856" y="38615"/>
                </a:lnTo>
                <a:lnTo>
                  <a:pt x="45063" y="32396"/>
                </a:lnTo>
                <a:lnTo>
                  <a:pt x="55852" y="26181"/>
                </a:lnTo>
                <a:close/>
                <a:moveTo>
                  <a:pt x="78267" y="26257"/>
                </a:moveTo>
                <a:lnTo>
                  <a:pt x="78267" y="32833"/>
                </a:lnTo>
                <a:lnTo>
                  <a:pt x="78267" y="38647"/>
                </a:lnTo>
                <a:lnTo>
                  <a:pt x="67497" y="32449"/>
                </a:lnTo>
                <a:lnTo>
                  <a:pt x="78089" y="26356"/>
                </a:lnTo>
                <a:lnTo>
                  <a:pt x="78089" y="26359"/>
                </a:lnTo>
                <a:lnTo>
                  <a:pt x="78267" y="26257"/>
                </a:lnTo>
                <a:close/>
                <a:moveTo>
                  <a:pt x="56130" y="26223"/>
                </a:moveTo>
                <a:lnTo>
                  <a:pt x="66942" y="32449"/>
                </a:lnTo>
                <a:lnTo>
                  <a:pt x="56133" y="38669"/>
                </a:lnTo>
                <a:lnTo>
                  <a:pt x="56130" y="26223"/>
                </a:lnTo>
                <a:close/>
                <a:moveTo>
                  <a:pt x="22359" y="32601"/>
                </a:moveTo>
                <a:lnTo>
                  <a:pt x="22359" y="44990"/>
                </a:lnTo>
                <a:lnTo>
                  <a:pt x="11622" y="38794"/>
                </a:lnTo>
                <a:lnTo>
                  <a:pt x="22359" y="32601"/>
                </a:lnTo>
                <a:close/>
                <a:moveTo>
                  <a:pt x="22632" y="32613"/>
                </a:moveTo>
                <a:lnTo>
                  <a:pt x="33376" y="38813"/>
                </a:lnTo>
                <a:lnTo>
                  <a:pt x="22632" y="44998"/>
                </a:lnTo>
                <a:lnTo>
                  <a:pt x="22632" y="32613"/>
                </a:lnTo>
                <a:close/>
                <a:moveTo>
                  <a:pt x="44724" y="32594"/>
                </a:moveTo>
                <a:lnTo>
                  <a:pt x="44724" y="45036"/>
                </a:lnTo>
                <a:lnTo>
                  <a:pt x="33931" y="38813"/>
                </a:lnTo>
                <a:lnTo>
                  <a:pt x="44724" y="32594"/>
                </a:lnTo>
                <a:close/>
                <a:moveTo>
                  <a:pt x="67367" y="32689"/>
                </a:moveTo>
                <a:lnTo>
                  <a:pt x="78085" y="38862"/>
                </a:lnTo>
                <a:lnTo>
                  <a:pt x="67367" y="45036"/>
                </a:lnTo>
                <a:lnTo>
                  <a:pt x="67367" y="32689"/>
                </a:lnTo>
                <a:close/>
                <a:moveTo>
                  <a:pt x="45002" y="32685"/>
                </a:moveTo>
                <a:lnTo>
                  <a:pt x="55761" y="38881"/>
                </a:lnTo>
                <a:lnTo>
                  <a:pt x="45002" y="45074"/>
                </a:lnTo>
                <a:lnTo>
                  <a:pt x="45002" y="32685"/>
                </a:lnTo>
                <a:close/>
                <a:moveTo>
                  <a:pt x="67090" y="32685"/>
                </a:moveTo>
                <a:lnTo>
                  <a:pt x="67090" y="45089"/>
                </a:lnTo>
                <a:lnTo>
                  <a:pt x="56312" y="38881"/>
                </a:lnTo>
                <a:lnTo>
                  <a:pt x="67090" y="32685"/>
                </a:lnTo>
                <a:close/>
                <a:moveTo>
                  <a:pt x="89456" y="32647"/>
                </a:moveTo>
                <a:lnTo>
                  <a:pt x="89456" y="45089"/>
                </a:lnTo>
                <a:lnTo>
                  <a:pt x="78643" y="38862"/>
                </a:lnTo>
                <a:lnTo>
                  <a:pt x="89114" y="32833"/>
                </a:lnTo>
                <a:lnTo>
                  <a:pt x="89137" y="32833"/>
                </a:lnTo>
                <a:lnTo>
                  <a:pt x="89456" y="32647"/>
                </a:lnTo>
                <a:close/>
                <a:moveTo>
                  <a:pt x="100914" y="26211"/>
                </a:moveTo>
                <a:lnTo>
                  <a:pt x="101047" y="26287"/>
                </a:lnTo>
                <a:lnTo>
                  <a:pt x="111924" y="32548"/>
                </a:lnTo>
                <a:lnTo>
                  <a:pt x="111924" y="45104"/>
                </a:lnTo>
                <a:lnTo>
                  <a:pt x="111920" y="45104"/>
                </a:lnTo>
                <a:lnTo>
                  <a:pt x="101207" y="38931"/>
                </a:lnTo>
                <a:lnTo>
                  <a:pt x="106856" y="35675"/>
                </a:lnTo>
                <a:lnTo>
                  <a:pt x="106719" y="35435"/>
                </a:lnTo>
                <a:lnTo>
                  <a:pt x="100929" y="38767"/>
                </a:lnTo>
                <a:lnTo>
                  <a:pt x="100914" y="38760"/>
                </a:lnTo>
                <a:lnTo>
                  <a:pt x="100914" y="32833"/>
                </a:lnTo>
                <a:lnTo>
                  <a:pt x="100914" y="26211"/>
                </a:lnTo>
                <a:close/>
                <a:moveTo>
                  <a:pt x="89725" y="32704"/>
                </a:moveTo>
                <a:lnTo>
                  <a:pt x="89950" y="32833"/>
                </a:lnTo>
                <a:lnTo>
                  <a:pt x="90060" y="32833"/>
                </a:lnTo>
                <a:lnTo>
                  <a:pt x="100629" y="38927"/>
                </a:lnTo>
                <a:lnTo>
                  <a:pt x="100629" y="38938"/>
                </a:lnTo>
                <a:lnTo>
                  <a:pt x="100637" y="38938"/>
                </a:lnTo>
                <a:lnTo>
                  <a:pt x="89725" y="45222"/>
                </a:lnTo>
                <a:lnTo>
                  <a:pt x="89725" y="32833"/>
                </a:lnTo>
                <a:lnTo>
                  <a:pt x="89725" y="32704"/>
                </a:lnTo>
                <a:close/>
                <a:moveTo>
                  <a:pt x="11455" y="39010"/>
                </a:moveTo>
                <a:lnTo>
                  <a:pt x="22230" y="45233"/>
                </a:lnTo>
                <a:lnTo>
                  <a:pt x="11455" y="51437"/>
                </a:lnTo>
                <a:lnTo>
                  <a:pt x="11455" y="39010"/>
                </a:lnTo>
                <a:close/>
                <a:moveTo>
                  <a:pt x="33544" y="39033"/>
                </a:moveTo>
                <a:lnTo>
                  <a:pt x="33544" y="51441"/>
                </a:lnTo>
                <a:lnTo>
                  <a:pt x="22780" y="45233"/>
                </a:lnTo>
                <a:lnTo>
                  <a:pt x="33544" y="39033"/>
                </a:lnTo>
                <a:close/>
                <a:moveTo>
                  <a:pt x="55856" y="39143"/>
                </a:moveTo>
                <a:lnTo>
                  <a:pt x="55864" y="51456"/>
                </a:lnTo>
                <a:lnTo>
                  <a:pt x="45173" y="45290"/>
                </a:lnTo>
                <a:lnTo>
                  <a:pt x="55856" y="39143"/>
                </a:lnTo>
                <a:close/>
                <a:moveTo>
                  <a:pt x="33817" y="39064"/>
                </a:moveTo>
                <a:lnTo>
                  <a:pt x="44618" y="45294"/>
                </a:lnTo>
                <a:lnTo>
                  <a:pt x="33817" y="51506"/>
                </a:lnTo>
                <a:lnTo>
                  <a:pt x="33817" y="39064"/>
                </a:lnTo>
                <a:close/>
                <a:moveTo>
                  <a:pt x="56133" y="39098"/>
                </a:moveTo>
                <a:lnTo>
                  <a:pt x="66908" y="45302"/>
                </a:lnTo>
                <a:lnTo>
                  <a:pt x="56137" y="51506"/>
                </a:lnTo>
                <a:lnTo>
                  <a:pt x="56133" y="39098"/>
                </a:lnTo>
                <a:close/>
                <a:moveTo>
                  <a:pt x="78271" y="39079"/>
                </a:moveTo>
                <a:lnTo>
                  <a:pt x="78271" y="51529"/>
                </a:lnTo>
                <a:lnTo>
                  <a:pt x="67462" y="45302"/>
                </a:lnTo>
                <a:lnTo>
                  <a:pt x="78271" y="39079"/>
                </a:lnTo>
                <a:close/>
                <a:moveTo>
                  <a:pt x="100637" y="39257"/>
                </a:moveTo>
                <a:lnTo>
                  <a:pt x="100637" y="51529"/>
                </a:lnTo>
                <a:lnTo>
                  <a:pt x="89988" y="45393"/>
                </a:lnTo>
                <a:lnTo>
                  <a:pt x="100637" y="39257"/>
                </a:lnTo>
                <a:close/>
                <a:moveTo>
                  <a:pt x="11174" y="39045"/>
                </a:moveTo>
                <a:lnTo>
                  <a:pt x="11174" y="51597"/>
                </a:lnTo>
                <a:lnTo>
                  <a:pt x="11117" y="51627"/>
                </a:lnTo>
                <a:lnTo>
                  <a:pt x="308" y="45404"/>
                </a:lnTo>
                <a:lnTo>
                  <a:pt x="267" y="45473"/>
                </a:lnTo>
                <a:lnTo>
                  <a:pt x="267" y="45332"/>
                </a:lnTo>
                <a:lnTo>
                  <a:pt x="11174" y="39045"/>
                </a:lnTo>
                <a:close/>
                <a:moveTo>
                  <a:pt x="78548" y="39128"/>
                </a:moveTo>
                <a:lnTo>
                  <a:pt x="89433" y="45393"/>
                </a:lnTo>
                <a:lnTo>
                  <a:pt x="78548" y="51662"/>
                </a:lnTo>
                <a:lnTo>
                  <a:pt x="78548" y="39128"/>
                </a:lnTo>
                <a:close/>
                <a:moveTo>
                  <a:pt x="100929" y="39090"/>
                </a:moveTo>
                <a:lnTo>
                  <a:pt x="111852" y="45385"/>
                </a:lnTo>
                <a:lnTo>
                  <a:pt x="100910" y="51684"/>
                </a:lnTo>
                <a:lnTo>
                  <a:pt x="100910" y="39102"/>
                </a:lnTo>
                <a:lnTo>
                  <a:pt x="100914" y="39102"/>
                </a:lnTo>
                <a:lnTo>
                  <a:pt x="100929" y="39090"/>
                </a:lnTo>
                <a:close/>
                <a:moveTo>
                  <a:pt x="270" y="45701"/>
                </a:moveTo>
                <a:lnTo>
                  <a:pt x="10844" y="51791"/>
                </a:lnTo>
                <a:lnTo>
                  <a:pt x="270" y="57877"/>
                </a:lnTo>
                <a:lnTo>
                  <a:pt x="270" y="45701"/>
                </a:lnTo>
                <a:close/>
                <a:moveTo>
                  <a:pt x="44724" y="45549"/>
                </a:moveTo>
                <a:lnTo>
                  <a:pt x="44724" y="57904"/>
                </a:lnTo>
                <a:lnTo>
                  <a:pt x="34011" y="51715"/>
                </a:lnTo>
                <a:lnTo>
                  <a:pt x="44724" y="45549"/>
                </a:lnTo>
                <a:close/>
                <a:moveTo>
                  <a:pt x="45002" y="45511"/>
                </a:moveTo>
                <a:lnTo>
                  <a:pt x="55761" y="51719"/>
                </a:lnTo>
                <a:lnTo>
                  <a:pt x="45002" y="57923"/>
                </a:lnTo>
                <a:lnTo>
                  <a:pt x="45002" y="45511"/>
                </a:lnTo>
                <a:close/>
                <a:moveTo>
                  <a:pt x="67090" y="45518"/>
                </a:moveTo>
                <a:lnTo>
                  <a:pt x="67090" y="57934"/>
                </a:lnTo>
                <a:lnTo>
                  <a:pt x="56319" y="51722"/>
                </a:lnTo>
                <a:lnTo>
                  <a:pt x="67090" y="45518"/>
                </a:lnTo>
                <a:close/>
                <a:moveTo>
                  <a:pt x="22632" y="45469"/>
                </a:moveTo>
                <a:lnTo>
                  <a:pt x="33452" y="51715"/>
                </a:lnTo>
                <a:lnTo>
                  <a:pt x="22632" y="57942"/>
                </a:lnTo>
                <a:lnTo>
                  <a:pt x="22632" y="45469"/>
                </a:lnTo>
                <a:close/>
                <a:moveTo>
                  <a:pt x="89456" y="45701"/>
                </a:moveTo>
                <a:lnTo>
                  <a:pt x="89456" y="57972"/>
                </a:lnTo>
                <a:lnTo>
                  <a:pt x="78803" y="51836"/>
                </a:lnTo>
                <a:lnTo>
                  <a:pt x="89456" y="45701"/>
                </a:lnTo>
                <a:close/>
                <a:moveTo>
                  <a:pt x="111920" y="45663"/>
                </a:moveTo>
                <a:lnTo>
                  <a:pt x="111920" y="58021"/>
                </a:lnTo>
                <a:lnTo>
                  <a:pt x="101191" y="51844"/>
                </a:lnTo>
                <a:lnTo>
                  <a:pt x="111920" y="45663"/>
                </a:lnTo>
                <a:close/>
                <a:moveTo>
                  <a:pt x="22363" y="45473"/>
                </a:moveTo>
                <a:lnTo>
                  <a:pt x="22363" y="58097"/>
                </a:lnTo>
                <a:lnTo>
                  <a:pt x="22359" y="58097"/>
                </a:lnTo>
                <a:lnTo>
                  <a:pt x="22355" y="58101"/>
                </a:lnTo>
                <a:lnTo>
                  <a:pt x="11455" y="51821"/>
                </a:lnTo>
                <a:lnTo>
                  <a:pt x="11455" y="51757"/>
                </a:lnTo>
                <a:lnTo>
                  <a:pt x="22363" y="45473"/>
                </a:lnTo>
                <a:close/>
                <a:moveTo>
                  <a:pt x="67364" y="45568"/>
                </a:moveTo>
                <a:lnTo>
                  <a:pt x="78248" y="51836"/>
                </a:lnTo>
                <a:lnTo>
                  <a:pt x="67375" y="58101"/>
                </a:lnTo>
                <a:lnTo>
                  <a:pt x="67364" y="58097"/>
                </a:lnTo>
                <a:lnTo>
                  <a:pt x="67364" y="45568"/>
                </a:lnTo>
                <a:close/>
                <a:moveTo>
                  <a:pt x="89733" y="45568"/>
                </a:moveTo>
                <a:lnTo>
                  <a:pt x="100637" y="51848"/>
                </a:lnTo>
                <a:lnTo>
                  <a:pt x="89733" y="58132"/>
                </a:lnTo>
                <a:lnTo>
                  <a:pt x="89733" y="45568"/>
                </a:lnTo>
                <a:close/>
                <a:moveTo>
                  <a:pt x="55864" y="51988"/>
                </a:moveTo>
                <a:lnTo>
                  <a:pt x="55867" y="64336"/>
                </a:lnTo>
                <a:lnTo>
                  <a:pt x="55867" y="64336"/>
                </a:lnTo>
                <a:lnTo>
                  <a:pt x="45158" y="58154"/>
                </a:lnTo>
                <a:lnTo>
                  <a:pt x="55864" y="51988"/>
                </a:lnTo>
                <a:close/>
                <a:moveTo>
                  <a:pt x="33817" y="51924"/>
                </a:moveTo>
                <a:lnTo>
                  <a:pt x="44603" y="58151"/>
                </a:lnTo>
                <a:lnTo>
                  <a:pt x="33817" y="64362"/>
                </a:lnTo>
                <a:lnTo>
                  <a:pt x="33817" y="51924"/>
                </a:lnTo>
                <a:close/>
                <a:moveTo>
                  <a:pt x="11455" y="52140"/>
                </a:moveTo>
                <a:lnTo>
                  <a:pt x="22078" y="58257"/>
                </a:lnTo>
                <a:lnTo>
                  <a:pt x="11455" y="64370"/>
                </a:lnTo>
                <a:lnTo>
                  <a:pt x="11455" y="52140"/>
                </a:lnTo>
                <a:close/>
                <a:moveTo>
                  <a:pt x="78271" y="52148"/>
                </a:moveTo>
                <a:lnTo>
                  <a:pt x="78271" y="64389"/>
                </a:lnTo>
                <a:lnTo>
                  <a:pt x="67652" y="58265"/>
                </a:lnTo>
                <a:lnTo>
                  <a:pt x="78271" y="52148"/>
                </a:lnTo>
                <a:close/>
                <a:moveTo>
                  <a:pt x="100637" y="52159"/>
                </a:moveTo>
                <a:lnTo>
                  <a:pt x="100637" y="64412"/>
                </a:lnTo>
                <a:lnTo>
                  <a:pt x="90003" y="58287"/>
                </a:lnTo>
                <a:lnTo>
                  <a:pt x="100637" y="52159"/>
                </a:lnTo>
                <a:close/>
                <a:moveTo>
                  <a:pt x="56137" y="51939"/>
                </a:moveTo>
                <a:lnTo>
                  <a:pt x="67090" y="58253"/>
                </a:lnTo>
                <a:lnTo>
                  <a:pt x="67090" y="58265"/>
                </a:lnTo>
                <a:lnTo>
                  <a:pt x="56209" y="64533"/>
                </a:lnTo>
                <a:lnTo>
                  <a:pt x="56141" y="64495"/>
                </a:lnTo>
                <a:lnTo>
                  <a:pt x="56137" y="51939"/>
                </a:lnTo>
                <a:close/>
                <a:moveTo>
                  <a:pt x="33547" y="51988"/>
                </a:moveTo>
                <a:lnTo>
                  <a:pt x="33547" y="64522"/>
                </a:lnTo>
                <a:lnTo>
                  <a:pt x="33544" y="64522"/>
                </a:lnTo>
                <a:lnTo>
                  <a:pt x="33525" y="64537"/>
                </a:lnTo>
                <a:lnTo>
                  <a:pt x="22640" y="58268"/>
                </a:lnTo>
                <a:lnTo>
                  <a:pt x="22640" y="58265"/>
                </a:lnTo>
                <a:lnTo>
                  <a:pt x="33547" y="51988"/>
                </a:lnTo>
                <a:close/>
                <a:moveTo>
                  <a:pt x="11113" y="51950"/>
                </a:moveTo>
                <a:lnTo>
                  <a:pt x="11170" y="51985"/>
                </a:lnTo>
                <a:lnTo>
                  <a:pt x="11170" y="64533"/>
                </a:lnTo>
                <a:lnTo>
                  <a:pt x="11174" y="64533"/>
                </a:lnTo>
                <a:lnTo>
                  <a:pt x="11140" y="64552"/>
                </a:lnTo>
                <a:lnTo>
                  <a:pt x="267" y="58287"/>
                </a:lnTo>
                <a:lnTo>
                  <a:pt x="267" y="58200"/>
                </a:lnTo>
                <a:lnTo>
                  <a:pt x="11113" y="51950"/>
                </a:lnTo>
                <a:close/>
                <a:moveTo>
                  <a:pt x="78548" y="52007"/>
                </a:moveTo>
                <a:lnTo>
                  <a:pt x="89452" y="58287"/>
                </a:lnTo>
                <a:lnTo>
                  <a:pt x="78567" y="64556"/>
                </a:lnTo>
                <a:lnTo>
                  <a:pt x="78548" y="64545"/>
                </a:lnTo>
                <a:lnTo>
                  <a:pt x="78548" y="52007"/>
                </a:lnTo>
                <a:close/>
                <a:moveTo>
                  <a:pt x="100914" y="52004"/>
                </a:moveTo>
                <a:lnTo>
                  <a:pt x="111844" y="58295"/>
                </a:lnTo>
                <a:lnTo>
                  <a:pt x="100929" y="64583"/>
                </a:lnTo>
                <a:lnTo>
                  <a:pt x="100914" y="64575"/>
                </a:lnTo>
                <a:lnTo>
                  <a:pt x="100914" y="52004"/>
                </a:lnTo>
                <a:close/>
                <a:moveTo>
                  <a:pt x="270" y="58606"/>
                </a:moveTo>
                <a:lnTo>
                  <a:pt x="10866" y="64708"/>
                </a:lnTo>
                <a:lnTo>
                  <a:pt x="270" y="70806"/>
                </a:lnTo>
                <a:lnTo>
                  <a:pt x="270" y="58606"/>
                </a:lnTo>
                <a:close/>
                <a:moveTo>
                  <a:pt x="22632" y="58587"/>
                </a:moveTo>
                <a:lnTo>
                  <a:pt x="33243" y="64696"/>
                </a:lnTo>
                <a:lnTo>
                  <a:pt x="22632" y="70809"/>
                </a:lnTo>
                <a:lnTo>
                  <a:pt x="22632" y="58587"/>
                </a:lnTo>
                <a:close/>
                <a:moveTo>
                  <a:pt x="67090" y="58587"/>
                </a:moveTo>
                <a:lnTo>
                  <a:pt x="67090" y="70813"/>
                </a:lnTo>
                <a:lnTo>
                  <a:pt x="56483" y="64693"/>
                </a:lnTo>
                <a:lnTo>
                  <a:pt x="67090" y="58587"/>
                </a:lnTo>
                <a:close/>
                <a:moveTo>
                  <a:pt x="89456" y="58606"/>
                </a:moveTo>
                <a:lnTo>
                  <a:pt x="89456" y="70840"/>
                </a:lnTo>
                <a:lnTo>
                  <a:pt x="78848" y="64715"/>
                </a:lnTo>
                <a:lnTo>
                  <a:pt x="89456" y="58606"/>
                </a:lnTo>
                <a:close/>
                <a:moveTo>
                  <a:pt x="111920" y="58568"/>
                </a:moveTo>
                <a:lnTo>
                  <a:pt x="111920" y="70916"/>
                </a:lnTo>
                <a:lnTo>
                  <a:pt x="101207" y="64742"/>
                </a:lnTo>
                <a:lnTo>
                  <a:pt x="111920" y="58568"/>
                </a:lnTo>
                <a:close/>
                <a:moveTo>
                  <a:pt x="45002" y="58382"/>
                </a:moveTo>
                <a:lnTo>
                  <a:pt x="55867" y="64655"/>
                </a:lnTo>
                <a:lnTo>
                  <a:pt x="55867" y="64731"/>
                </a:lnTo>
                <a:lnTo>
                  <a:pt x="45002" y="70988"/>
                </a:lnTo>
                <a:lnTo>
                  <a:pt x="45002" y="58382"/>
                </a:lnTo>
                <a:close/>
                <a:moveTo>
                  <a:pt x="22355" y="58424"/>
                </a:moveTo>
                <a:lnTo>
                  <a:pt x="22359" y="58428"/>
                </a:lnTo>
                <a:lnTo>
                  <a:pt x="22359" y="70965"/>
                </a:lnTo>
                <a:lnTo>
                  <a:pt x="22321" y="70992"/>
                </a:lnTo>
                <a:lnTo>
                  <a:pt x="11455" y="64731"/>
                </a:lnTo>
                <a:lnTo>
                  <a:pt x="11455" y="64693"/>
                </a:lnTo>
                <a:lnTo>
                  <a:pt x="22355" y="58424"/>
                </a:lnTo>
                <a:close/>
                <a:moveTo>
                  <a:pt x="44724" y="58401"/>
                </a:moveTo>
                <a:lnTo>
                  <a:pt x="44724" y="70992"/>
                </a:lnTo>
                <a:lnTo>
                  <a:pt x="33821" y="64708"/>
                </a:lnTo>
                <a:lnTo>
                  <a:pt x="33821" y="64685"/>
                </a:lnTo>
                <a:lnTo>
                  <a:pt x="44724" y="58401"/>
                </a:lnTo>
                <a:close/>
                <a:moveTo>
                  <a:pt x="67375" y="58424"/>
                </a:moveTo>
                <a:lnTo>
                  <a:pt x="78271" y="64712"/>
                </a:lnTo>
                <a:lnTo>
                  <a:pt x="78271" y="64731"/>
                </a:lnTo>
                <a:lnTo>
                  <a:pt x="67398" y="70995"/>
                </a:lnTo>
                <a:lnTo>
                  <a:pt x="67364" y="70976"/>
                </a:lnTo>
                <a:lnTo>
                  <a:pt x="67364" y="58428"/>
                </a:lnTo>
                <a:lnTo>
                  <a:pt x="67375" y="58424"/>
                </a:lnTo>
                <a:close/>
                <a:moveTo>
                  <a:pt x="89729" y="58447"/>
                </a:moveTo>
                <a:lnTo>
                  <a:pt x="100640" y="64731"/>
                </a:lnTo>
                <a:lnTo>
                  <a:pt x="100640" y="64750"/>
                </a:lnTo>
                <a:lnTo>
                  <a:pt x="100637" y="64750"/>
                </a:lnTo>
                <a:lnTo>
                  <a:pt x="89760" y="71014"/>
                </a:lnTo>
                <a:lnTo>
                  <a:pt x="89729" y="70995"/>
                </a:lnTo>
                <a:lnTo>
                  <a:pt x="89729" y="58447"/>
                </a:lnTo>
                <a:close/>
                <a:moveTo>
                  <a:pt x="11455" y="65050"/>
                </a:moveTo>
                <a:lnTo>
                  <a:pt x="22043" y="71151"/>
                </a:lnTo>
                <a:lnTo>
                  <a:pt x="11455" y="77253"/>
                </a:lnTo>
                <a:lnTo>
                  <a:pt x="11455" y="65050"/>
                </a:lnTo>
                <a:close/>
                <a:moveTo>
                  <a:pt x="78271" y="65054"/>
                </a:moveTo>
                <a:lnTo>
                  <a:pt x="78271" y="77272"/>
                </a:lnTo>
                <a:lnTo>
                  <a:pt x="67679" y="71155"/>
                </a:lnTo>
                <a:lnTo>
                  <a:pt x="78271" y="65054"/>
                </a:lnTo>
                <a:close/>
                <a:moveTo>
                  <a:pt x="100637" y="65073"/>
                </a:moveTo>
                <a:lnTo>
                  <a:pt x="100637" y="77291"/>
                </a:lnTo>
                <a:lnTo>
                  <a:pt x="90037" y="71182"/>
                </a:lnTo>
                <a:lnTo>
                  <a:pt x="100637" y="65073"/>
                </a:lnTo>
                <a:close/>
                <a:moveTo>
                  <a:pt x="55867" y="65050"/>
                </a:moveTo>
                <a:lnTo>
                  <a:pt x="55871" y="77412"/>
                </a:lnTo>
                <a:lnTo>
                  <a:pt x="45139" y="71227"/>
                </a:lnTo>
                <a:lnTo>
                  <a:pt x="55867" y="65050"/>
                </a:lnTo>
                <a:close/>
                <a:moveTo>
                  <a:pt x="33817" y="65027"/>
                </a:moveTo>
                <a:lnTo>
                  <a:pt x="44584" y="71227"/>
                </a:lnTo>
                <a:lnTo>
                  <a:pt x="33817" y="77427"/>
                </a:lnTo>
                <a:lnTo>
                  <a:pt x="33817" y="65027"/>
                </a:lnTo>
                <a:close/>
                <a:moveTo>
                  <a:pt x="11147" y="64867"/>
                </a:moveTo>
                <a:lnTo>
                  <a:pt x="11178" y="64886"/>
                </a:lnTo>
                <a:lnTo>
                  <a:pt x="11178" y="77405"/>
                </a:lnTo>
                <a:lnTo>
                  <a:pt x="11174" y="77405"/>
                </a:lnTo>
                <a:lnTo>
                  <a:pt x="11117" y="77439"/>
                </a:lnTo>
                <a:lnTo>
                  <a:pt x="270" y="71189"/>
                </a:lnTo>
                <a:lnTo>
                  <a:pt x="270" y="71125"/>
                </a:lnTo>
                <a:lnTo>
                  <a:pt x="11147" y="64867"/>
                </a:lnTo>
                <a:close/>
                <a:moveTo>
                  <a:pt x="33517" y="64860"/>
                </a:moveTo>
                <a:lnTo>
                  <a:pt x="33536" y="64875"/>
                </a:lnTo>
                <a:lnTo>
                  <a:pt x="33536" y="77450"/>
                </a:lnTo>
                <a:lnTo>
                  <a:pt x="33536" y="77450"/>
                </a:lnTo>
                <a:lnTo>
                  <a:pt x="22632" y="71170"/>
                </a:lnTo>
                <a:lnTo>
                  <a:pt x="22632" y="71128"/>
                </a:lnTo>
                <a:lnTo>
                  <a:pt x="33517" y="64860"/>
                </a:lnTo>
                <a:close/>
                <a:moveTo>
                  <a:pt x="78571" y="64879"/>
                </a:moveTo>
                <a:lnTo>
                  <a:pt x="89460" y="71155"/>
                </a:lnTo>
                <a:lnTo>
                  <a:pt x="89460" y="71193"/>
                </a:lnTo>
                <a:lnTo>
                  <a:pt x="89456" y="71193"/>
                </a:lnTo>
                <a:lnTo>
                  <a:pt x="78590" y="77454"/>
                </a:lnTo>
                <a:lnTo>
                  <a:pt x="78552" y="77431"/>
                </a:lnTo>
                <a:lnTo>
                  <a:pt x="78552" y="64886"/>
                </a:lnTo>
                <a:lnTo>
                  <a:pt x="78571" y="64879"/>
                </a:lnTo>
                <a:close/>
                <a:moveTo>
                  <a:pt x="56209" y="64848"/>
                </a:moveTo>
                <a:lnTo>
                  <a:pt x="67090" y="71132"/>
                </a:lnTo>
                <a:lnTo>
                  <a:pt x="67090" y="71170"/>
                </a:lnTo>
                <a:lnTo>
                  <a:pt x="56149" y="77473"/>
                </a:lnTo>
                <a:lnTo>
                  <a:pt x="56141" y="64886"/>
                </a:lnTo>
                <a:lnTo>
                  <a:pt x="56209" y="64848"/>
                </a:lnTo>
                <a:close/>
                <a:moveTo>
                  <a:pt x="100929" y="64902"/>
                </a:moveTo>
                <a:lnTo>
                  <a:pt x="111852" y="71193"/>
                </a:lnTo>
                <a:lnTo>
                  <a:pt x="100952" y="77473"/>
                </a:lnTo>
                <a:lnTo>
                  <a:pt x="100914" y="77450"/>
                </a:lnTo>
                <a:lnTo>
                  <a:pt x="100914" y="64913"/>
                </a:lnTo>
                <a:lnTo>
                  <a:pt x="100929" y="64902"/>
                </a:lnTo>
                <a:close/>
                <a:moveTo>
                  <a:pt x="270" y="71512"/>
                </a:moveTo>
                <a:lnTo>
                  <a:pt x="10844" y="77602"/>
                </a:lnTo>
                <a:lnTo>
                  <a:pt x="270" y="83688"/>
                </a:lnTo>
                <a:lnTo>
                  <a:pt x="270" y="71512"/>
                </a:lnTo>
                <a:close/>
                <a:moveTo>
                  <a:pt x="89456" y="71508"/>
                </a:moveTo>
                <a:lnTo>
                  <a:pt x="89456" y="83726"/>
                </a:lnTo>
                <a:lnTo>
                  <a:pt x="78867" y="77610"/>
                </a:lnTo>
                <a:lnTo>
                  <a:pt x="89456" y="71508"/>
                </a:lnTo>
                <a:close/>
                <a:moveTo>
                  <a:pt x="111920" y="71474"/>
                </a:moveTo>
                <a:lnTo>
                  <a:pt x="111920" y="83799"/>
                </a:lnTo>
                <a:lnTo>
                  <a:pt x="101229" y="77633"/>
                </a:lnTo>
                <a:lnTo>
                  <a:pt x="111920" y="71474"/>
                </a:lnTo>
                <a:close/>
                <a:moveTo>
                  <a:pt x="22632" y="71489"/>
                </a:moveTo>
                <a:lnTo>
                  <a:pt x="33380" y="77682"/>
                </a:lnTo>
                <a:lnTo>
                  <a:pt x="22632" y="83875"/>
                </a:lnTo>
                <a:lnTo>
                  <a:pt x="22632" y="71489"/>
                </a:lnTo>
                <a:close/>
                <a:moveTo>
                  <a:pt x="67090" y="71489"/>
                </a:moveTo>
                <a:lnTo>
                  <a:pt x="67090" y="83875"/>
                </a:lnTo>
                <a:lnTo>
                  <a:pt x="56342" y="77682"/>
                </a:lnTo>
                <a:lnTo>
                  <a:pt x="67090" y="71489"/>
                </a:lnTo>
                <a:close/>
                <a:moveTo>
                  <a:pt x="44724" y="71470"/>
                </a:moveTo>
                <a:lnTo>
                  <a:pt x="44724" y="83894"/>
                </a:lnTo>
                <a:lnTo>
                  <a:pt x="33942" y="77682"/>
                </a:lnTo>
                <a:lnTo>
                  <a:pt x="44724" y="71470"/>
                </a:lnTo>
                <a:close/>
                <a:moveTo>
                  <a:pt x="45002" y="71470"/>
                </a:moveTo>
                <a:lnTo>
                  <a:pt x="55788" y="77682"/>
                </a:lnTo>
                <a:lnTo>
                  <a:pt x="45002" y="83894"/>
                </a:lnTo>
                <a:lnTo>
                  <a:pt x="45002" y="71470"/>
                </a:lnTo>
                <a:close/>
                <a:moveTo>
                  <a:pt x="22317" y="71307"/>
                </a:moveTo>
                <a:lnTo>
                  <a:pt x="22355" y="71334"/>
                </a:lnTo>
                <a:lnTo>
                  <a:pt x="22355" y="83914"/>
                </a:lnTo>
                <a:lnTo>
                  <a:pt x="22355" y="83914"/>
                </a:lnTo>
                <a:lnTo>
                  <a:pt x="11451" y="77633"/>
                </a:lnTo>
                <a:lnTo>
                  <a:pt x="11451" y="77568"/>
                </a:lnTo>
                <a:lnTo>
                  <a:pt x="22317" y="71307"/>
                </a:lnTo>
                <a:close/>
                <a:moveTo>
                  <a:pt x="67398" y="71311"/>
                </a:moveTo>
                <a:lnTo>
                  <a:pt x="78271" y="77591"/>
                </a:lnTo>
                <a:lnTo>
                  <a:pt x="78271" y="77633"/>
                </a:lnTo>
                <a:lnTo>
                  <a:pt x="67364" y="83916"/>
                </a:lnTo>
                <a:lnTo>
                  <a:pt x="67364" y="71334"/>
                </a:lnTo>
                <a:lnTo>
                  <a:pt x="67398" y="71311"/>
                </a:lnTo>
                <a:close/>
                <a:moveTo>
                  <a:pt x="89760" y="71341"/>
                </a:moveTo>
                <a:lnTo>
                  <a:pt x="100637" y="77614"/>
                </a:lnTo>
                <a:lnTo>
                  <a:pt x="100637" y="77659"/>
                </a:lnTo>
                <a:lnTo>
                  <a:pt x="89775" y="83916"/>
                </a:lnTo>
                <a:lnTo>
                  <a:pt x="89733" y="83894"/>
                </a:lnTo>
                <a:lnTo>
                  <a:pt x="89733" y="71360"/>
                </a:lnTo>
                <a:lnTo>
                  <a:pt x="89760" y="71341"/>
                </a:lnTo>
                <a:close/>
                <a:moveTo>
                  <a:pt x="11117" y="77762"/>
                </a:moveTo>
                <a:lnTo>
                  <a:pt x="11174" y="77796"/>
                </a:lnTo>
                <a:lnTo>
                  <a:pt x="11174" y="90158"/>
                </a:lnTo>
                <a:lnTo>
                  <a:pt x="407" y="83932"/>
                </a:lnTo>
                <a:lnTo>
                  <a:pt x="11117" y="77762"/>
                </a:lnTo>
                <a:close/>
                <a:moveTo>
                  <a:pt x="100637" y="77975"/>
                </a:moveTo>
                <a:lnTo>
                  <a:pt x="100637" y="90185"/>
                </a:lnTo>
                <a:lnTo>
                  <a:pt x="90048" y="84072"/>
                </a:lnTo>
                <a:lnTo>
                  <a:pt x="100637" y="77975"/>
                </a:lnTo>
                <a:close/>
                <a:moveTo>
                  <a:pt x="78271" y="77952"/>
                </a:moveTo>
                <a:lnTo>
                  <a:pt x="78271" y="90314"/>
                </a:lnTo>
                <a:lnTo>
                  <a:pt x="67542" y="84137"/>
                </a:lnTo>
                <a:lnTo>
                  <a:pt x="78271" y="77952"/>
                </a:lnTo>
                <a:close/>
                <a:moveTo>
                  <a:pt x="11455" y="77952"/>
                </a:moveTo>
                <a:lnTo>
                  <a:pt x="22184" y="84137"/>
                </a:lnTo>
                <a:lnTo>
                  <a:pt x="11455" y="90318"/>
                </a:lnTo>
                <a:lnTo>
                  <a:pt x="11455" y="77952"/>
                </a:lnTo>
                <a:close/>
                <a:moveTo>
                  <a:pt x="55871" y="77952"/>
                </a:moveTo>
                <a:lnTo>
                  <a:pt x="55875" y="90318"/>
                </a:lnTo>
                <a:lnTo>
                  <a:pt x="45139" y="84137"/>
                </a:lnTo>
                <a:lnTo>
                  <a:pt x="55871" y="77952"/>
                </a:lnTo>
                <a:close/>
                <a:moveTo>
                  <a:pt x="33817" y="77933"/>
                </a:moveTo>
                <a:lnTo>
                  <a:pt x="44584" y="84137"/>
                </a:lnTo>
                <a:lnTo>
                  <a:pt x="33817" y="90337"/>
                </a:lnTo>
                <a:lnTo>
                  <a:pt x="33817" y="77933"/>
                </a:lnTo>
                <a:close/>
                <a:moveTo>
                  <a:pt x="33544" y="77910"/>
                </a:moveTo>
                <a:lnTo>
                  <a:pt x="33544" y="90356"/>
                </a:lnTo>
                <a:lnTo>
                  <a:pt x="22739" y="84137"/>
                </a:lnTo>
                <a:lnTo>
                  <a:pt x="33544" y="77910"/>
                </a:lnTo>
                <a:close/>
                <a:moveTo>
                  <a:pt x="100960" y="77792"/>
                </a:moveTo>
                <a:lnTo>
                  <a:pt x="111875" y="84087"/>
                </a:lnTo>
                <a:lnTo>
                  <a:pt x="100967" y="90371"/>
                </a:lnTo>
                <a:lnTo>
                  <a:pt x="100914" y="90341"/>
                </a:lnTo>
                <a:lnTo>
                  <a:pt x="100914" y="77815"/>
                </a:lnTo>
                <a:lnTo>
                  <a:pt x="100960" y="77792"/>
                </a:lnTo>
                <a:close/>
                <a:moveTo>
                  <a:pt x="56149" y="77891"/>
                </a:moveTo>
                <a:lnTo>
                  <a:pt x="66984" y="84137"/>
                </a:lnTo>
                <a:lnTo>
                  <a:pt x="56152" y="90375"/>
                </a:lnTo>
                <a:lnTo>
                  <a:pt x="56149" y="77891"/>
                </a:lnTo>
                <a:close/>
                <a:moveTo>
                  <a:pt x="78586" y="77773"/>
                </a:moveTo>
                <a:lnTo>
                  <a:pt x="89456" y="84046"/>
                </a:lnTo>
                <a:lnTo>
                  <a:pt x="89456" y="84099"/>
                </a:lnTo>
                <a:lnTo>
                  <a:pt x="78548" y="90379"/>
                </a:lnTo>
                <a:lnTo>
                  <a:pt x="78548" y="77796"/>
                </a:lnTo>
                <a:lnTo>
                  <a:pt x="78586" y="77773"/>
                </a:lnTo>
                <a:close/>
                <a:moveTo>
                  <a:pt x="22359" y="84349"/>
                </a:moveTo>
                <a:lnTo>
                  <a:pt x="22359" y="96625"/>
                </a:lnTo>
                <a:lnTo>
                  <a:pt x="11725" y="90474"/>
                </a:lnTo>
                <a:lnTo>
                  <a:pt x="22359" y="84349"/>
                </a:lnTo>
                <a:close/>
                <a:moveTo>
                  <a:pt x="270" y="84167"/>
                </a:moveTo>
                <a:lnTo>
                  <a:pt x="11174" y="90474"/>
                </a:lnTo>
                <a:lnTo>
                  <a:pt x="434" y="96662"/>
                </a:lnTo>
                <a:lnTo>
                  <a:pt x="270" y="96568"/>
                </a:lnTo>
                <a:lnTo>
                  <a:pt x="270" y="84167"/>
                </a:lnTo>
                <a:close/>
                <a:moveTo>
                  <a:pt x="111924" y="84380"/>
                </a:moveTo>
                <a:lnTo>
                  <a:pt x="111924" y="96697"/>
                </a:lnTo>
                <a:lnTo>
                  <a:pt x="111920" y="96697"/>
                </a:lnTo>
                <a:lnTo>
                  <a:pt x="101245" y="90531"/>
                </a:lnTo>
                <a:lnTo>
                  <a:pt x="111924" y="84380"/>
                </a:lnTo>
                <a:close/>
                <a:moveTo>
                  <a:pt x="89456" y="84422"/>
                </a:moveTo>
                <a:lnTo>
                  <a:pt x="89456" y="96757"/>
                </a:lnTo>
                <a:lnTo>
                  <a:pt x="78746" y="90588"/>
                </a:lnTo>
                <a:lnTo>
                  <a:pt x="89456" y="84422"/>
                </a:lnTo>
                <a:close/>
                <a:moveTo>
                  <a:pt x="67090" y="84391"/>
                </a:moveTo>
                <a:lnTo>
                  <a:pt x="67090" y="96776"/>
                </a:lnTo>
                <a:lnTo>
                  <a:pt x="56342" y="90584"/>
                </a:lnTo>
                <a:lnTo>
                  <a:pt x="67090" y="84391"/>
                </a:lnTo>
                <a:close/>
                <a:moveTo>
                  <a:pt x="22632" y="84395"/>
                </a:moveTo>
                <a:lnTo>
                  <a:pt x="33380" y="90588"/>
                </a:lnTo>
                <a:lnTo>
                  <a:pt x="22632" y="96780"/>
                </a:lnTo>
                <a:lnTo>
                  <a:pt x="22632" y="84395"/>
                </a:lnTo>
                <a:close/>
                <a:moveTo>
                  <a:pt x="45002" y="84372"/>
                </a:moveTo>
                <a:lnTo>
                  <a:pt x="55788" y="90584"/>
                </a:lnTo>
                <a:lnTo>
                  <a:pt x="45002" y="96795"/>
                </a:lnTo>
                <a:lnTo>
                  <a:pt x="45002" y="84372"/>
                </a:lnTo>
                <a:close/>
                <a:moveTo>
                  <a:pt x="44724" y="84376"/>
                </a:moveTo>
                <a:lnTo>
                  <a:pt x="44724" y="96799"/>
                </a:lnTo>
                <a:lnTo>
                  <a:pt x="33942" y="90588"/>
                </a:lnTo>
                <a:lnTo>
                  <a:pt x="44724" y="84376"/>
                </a:lnTo>
                <a:close/>
                <a:moveTo>
                  <a:pt x="67364" y="84353"/>
                </a:moveTo>
                <a:lnTo>
                  <a:pt x="78187" y="90588"/>
                </a:lnTo>
                <a:lnTo>
                  <a:pt x="67364" y="96826"/>
                </a:lnTo>
                <a:lnTo>
                  <a:pt x="67364" y="84353"/>
                </a:lnTo>
                <a:close/>
                <a:moveTo>
                  <a:pt x="89767" y="84235"/>
                </a:moveTo>
                <a:lnTo>
                  <a:pt x="100629" y="90508"/>
                </a:lnTo>
                <a:lnTo>
                  <a:pt x="100629" y="90561"/>
                </a:lnTo>
                <a:lnTo>
                  <a:pt x="100637" y="90561"/>
                </a:lnTo>
                <a:lnTo>
                  <a:pt x="89725" y="96845"/>
                </a:lnTo>
                <a:lnTo>
                  <a:pt x="89725" y="84258"/>
                </a:lnTo>
                <a:lnTo>
                  <a:pt x="89767" y="84235"/>
                </a:lnTo>
                <a:close/>
                <a:moveTo>
                  <a:pt x="11174" y="90793"/>
                </a:moveTo>
                <a:lnTo>
                  <a:pt x="11174" y="102897"/>
                </a:lnTo>
                <a:lnTo>
                  <a:pt x="707" y="96822"/>
                </a:lnTo>
                <a:lnTo>
                  <a:pt x="11174" y="90793"/>
                </a:lnTo>
                <a:close/>
                <a:moveTo>
                  <a:pt x="33544" y="90816"/>
                </a:moveTo>
                <a:lnTo>
                  <a:pt x="33544" y="103091"/>
                </a:lnTo>
                <a:lnTo>
                  <a:pt x="22910" y="96944"/>
                </a:lnTo>
                <a:lnTo>
                  <a:pt x="33544" y="90816"/>
                </a:lnTo>
                <a:close/>
                <a:moveTo>
                  <a:pt x="11455" y="90637"/>
                </a:moveTo>
                <a:lnTo>
                  <a:pt x="22355" y="96944"/>
                </a:lnTo>
                <a:lnTo>
                  <a:pt x="11592" y="103140"/>
                </a:lnTo>
                <a:lnTo>
                  <a:pt x="11451" y="103060"/>
                </a:lnTo>
                <a:lnTo>
                  <a:pt x="11451" y="90637"/>
                </a:lnTo>
                <a:close/>
                <a:moveTo>
                  <a:pt x="100637" y="90880"/>
                </a:moveTo>
                <a:lnTo>
                  <a:pt x="100637" y="103197"/>
                </a:lnTo>
                <a:lnTo>
                  <a:pt x="89946" y="97039"/>
                </a:lnTo>
                <a:lnTo>
                  <a:pt x="100637" y="90880"/>
                </a:lnTo>
                <a:close/>
                <a:moveTo>
                  <a:pt x="78271" y="90854"/>
                </a:moveTo>
                <a:lnTo>
                  <a:pt x="78271" y="103220"/>
                </a:lnTo>
                <a:lnTo>
                  <a:pt x="67546" y="97039"/>
                </a:lnTo>
                <a:lnTo>
                  <a:pt x="78271" y="90854"/>
                </a:lnTo>
                <a:close/>
                <a:moveTo>
                  <a:pt x="55875" y="90854"/>
                </a:moveTo>
                <a:lnTo>
                  <a:pt x="55883" y="103231"/>
                </a:lnTo>
                <a:lnTo>
                  <a:pt x="45139" y="97042"/>
                </a:lnTo>
                <a:lnTo>
                  <a:pt x="55875" y="90854"/>
                </a:lnTo>
                <a:close/>
                <a:moveTo>
                  <a:pt x="33817" y="90835"/>
                </a:moveTo>
                <a:lnTo>
                  <a:pt x="44584" y="97039"/>
                </a:lnTo>
                <a:lnTo>
                  <a:pt x="33817" y="103239"/>
                </a:lnTo>
                <a:lnTo>
                  <a:pt x="33817" y="90835"/>
                </a:lnTo>
                <a:close/>
                <a:moveTo>
                  <a:pt x="56152" y="90797"/>
                </a:moveTo>
                <a:lnTo>
                  <a:pt x="66984" y="97039"/>
                </a:lnTo>
                <a:lnTo>
                  <a:pt x="56156" y="103277"/>
                </a:lnTo>
                <a:lnTo>
                  <a:pt x="56152" y="90797"/>
                </a:lnTo>
                <a:close/>
                <a:moveTo>
                  <a:pt x="78548" y="90793"/>
                </a:moveTo>
                <a:lnTo>
                  <a:pt x="89391" y="97039"/>
                </a:lnTo>
                <a:lnTo>
                  <a:pt x="78548" y="103281"/>
                </a:lnTo>
                <a:lnTo>
                  <a:pt x="78548" y="90793"/>
                </a:lnTo>
                <a:close/>
                <a:moveTo>
                  <a:pt x="100967" y="90694"/>
                </a:moveTo>
                <a:lnTo>
                  <a:pt x="111875" y="96989"/>
                </a:lnTo>
                <a:lnTo>
                  <a:pt x="100914" y="103307"/>
                </a:lnTo>
                <a:lnTo>
                  <a:pt x="100914" y="90721"/>
                </a:lnTo>
                <a:lnTo>
                  <a:pt x="100967" y="90694"/>
                </a:lnTo>
                <a:close/>
                <a:moveTo>
                  <a:pt x="22359" y="97263"/>
                </a:moveTo>
                <a:lnTo>
                  <a:pt x="22359" y="109386"/>
                </a:lnTo>
                <a:lnTo>
                  <a:pt x="11869" y="103303"/>
                </a:lnTo>
                <a:lnTo>
                  <a:pt x="22359" y="97263"/>
                </a:lnTo>
                <a:close/>
                <a:moveTo>
                  <a:pt x="44724" y="97286"/>
                </a:moveTo>
                <a:lnTo>
                  <a:pt x="44724" y="109561"/>
                </a:lnTo>
                <a:lnTo>
                  <a:pt x="34087" y="103410"/>
                </a:lnTo>
                <a:lnTo>
                  <a:pt x="44724" y="97286"/>
                </a:lnTo>
                <a:close/>
                <a:moveTo>
                  <a:pt x="22632" y="97103"/>
                </a:moveTo>
                <a:lnTo>
                  <a:pt x="33532" y="103406"/>
                </a:lnTo>
                <a:lnTo>
                  <a:pt x="22754" y="109618"/>
                </a:lnTo>
                <a:lnTo>
                  <a:pt x="22632" y="109545"/>
                </a:lnTo>
                <a:lnTo>
                  <a:pt x="22632" y="97103"/>
                </a:lnTo>
                <a:close/>
                <a:moveTo>
                  <a:pt x="426" y="96982"/>
                </a:moveTo>
                <a:lnTo>
                  <a:pt x="11170" y="103216"/>
                </a:lnTo>
                <a:lnTo>
                  <a:pt x="11170" y="103376"/>
                </a:lnTo>
                <a:lnTo>
                  <a:pt x="11174" y="103376"/>
                </a:lnTo>
                <a:lnTo>
                  <a:pt x="267" y="109659"/>
                </a:lnTo>
                <a:lnTo>
                  <a:pt x="267" y="97077"/>
                </a:lnTo>
                <a:lnTo>
                  <a:pt x="426" y="96982"/>
                </a:lnTo>
                <a:close/>
                <a:moveTo>
                  <a:pt x="89456" y="97324"/>
                </a:moveTo>
                <a:lnTo>
                  <a:pt x="89456" y="109659"/>
                </a:lnTo>
                <a:lnTo>
                  <a:pt x="78746" y="103493"/>
                </a:lnTo>
                <a:lnTo>
                  <a:pt x="89456" y="97324"/>
                </a:lnTo>
                <a:close/>
                <a:moveTo>
                  <a:pt x="67090" y="97297"/>
                </a:moveTo>
                <a:lnTo>
                  <a:pt x="67090" y="109686"/>
                </a:lnTo>
                <a:lnTo>
                  <a:pt x="56342" y="103493"/>
                </a:lnTo>
                <a:lnTo>
                  <a:pt x="67090" y="97297"/>
                </a:lnTo>
                <a:close/>
                <a:moveTo>
                  <a:pt x="111924" y="97286"/>
                </a:moveTo>
                <a:lnTo>
                  <a:pt x="111924" y="109697"/>
                </a:lnTo>
                <a:lnTo>
                  <a:pt x="111920" y="109697"/>
                </a:lnTo>
                <a:lnTo>
                  <a:pt x="101150" y="103493"/>
                </a:lnTo>
                <a:lnTo>
                  <a:pt x="111924" y="97286"/>
                </a:lnTo>
                <a:close/>
                <a:moveTo>
                  <a:pt x="45002" y="97282"/>
                </a:moveTo>
                <a:lnTo>
                  <a:pt x="55788" y="103493"/>
                </a:lnTo>
                <a:lnTo>
                  <a:pt x="45002" y="109705"/>
                </a:lnTo>
                <a:lnTo>
                  <a:pt x="45002" y="97282"/>
                </a:lnTo>
                <a:close/>
                <a:moveTo>
                  <a:pt x="67364" y="97255"/>
                </a:moveTo>
                <a:lnTo>
                  <a:pt x="78187" y="103493"/>
                </a:lnTo>
                <a:lnTo>
                  <a:pt x="67364" y="109728"/>
                </a:lnTo>
                <a:lnTo>
                  <a:pt x="67364" y="97255"/>
                </a:lnTo>
                <a:close/>
                <a:moveTo>
                  <a:pt x="89733" y="97236"/>
                </a:moveTo>
                <a:lnTo>
                  <a:pt x="100591" y="103493"/>
                </a:lnTo>
                <a:lnTo>
                  <a:pt x="89733" y="109747"/>
                </a:lnTo>
                <a:lnTo>
                  <a:pt x="89733" y="97236"/>
                </a:lnTo>
                <a:close/>
                <a:moveTo>
                  <a:pt x="33544" y="103725"/>
                </a:moveTo>
                <a:lnTo>
                  <a:pt x="33544" y="115879"/>
                </a:lnTo>
                <a:lnTo>
                  <a:pt x="23031" y="109781"/>
                </a:lnTo>
                <a:lnTo>
                  <a:pt x="33544" y="103725"/>
                </a:lnTo>
                <a:close/>
                <a:moveTo>
                  <a:pt x="55886" y="103756"/>
                </a:moveTo>
                <a:lnTo>
                  <a:pt x="55886" y="116015"/>
                </a:lnTo>
                <a:lnTo>
                  <a:pt x="45268" y="109876"/>
                </a:lnTo>
                <a:lnTo>
                  <a:pt x="55886" y="103756"/>
                </a:lnTo>
                <a:close/>
                <a:moveTo>
                  <a:pt x="33817" y="103573"/>
                </a:moveTo>
                <a:lnTo>
                  <a:pt x="44713" y="109876"/>
                </a:lnTo>
                <a:lnTo>
                  <a:pt x="33912" y="116095"/>
                </a:lnTo>
                <a:lnTo>
                  <a:pt x="33817" y="116038"/>
                </a:lnTo>
                <a:lnTo>
                  <a:pt x="33817" y="103573"/>
                </a:lnTo>
                <a:close/>
                <a:moveTo>
                  <a:pt x="100637" y="103786"/>
                </a:moveTo>
                <a:lnTo>
                  <a:pt x="100637" y="116103"/>
                </a:lnTo>
                <a:lnTo>
                  <a:pt x="89946" y="109944"/>
                </a:lnTo>
                <a:lnTo>
                  <a:pt x="100637" y="103786"/>
                </a:lnTo>
                <a:close/>
                <a:moveTo>
                  <a:pt x="78271" y="103759"/>
                </a:moveTo>
                <a:lnTo>
                  <a:pt x="78271" y="116126"/>
                </a:lnTo>
                <a:lnTo>
                  <a:pt x="67546" y="109941"/>
                </a:lnTo>
                <a:lnTo>
                  <a:pt x="78271" y="103759"/>
                </a:lnTo>
                <a:close/>
                <a:moveTo>
                  <a:pt x="11592" y="103463"/>
                </a:moveTo>
                <a:lnTo>
                  <a:pt x="22359" y="109709"/>
                </a:lnTo>
                <a:lnTo>
                  <a:pt x="22359" y="109846"/>
                </a:lnTo>
                <a:lnTo>
                  <a:pt x="11451" y="116129"/>
                </a:lnTo>
                <a:lnTo>
                  <a:pt x="11451" y="103543"/>
                </a:lnTo>
                <a:lnTo>
                  <a:pt x="11592" y="103463"/>
                </a:lnTo>
                <a:close/>
                <a:moveTo>
                  <a:pt x="56160" y="103706"/>
                </a:moveTo>
                <a:lnTo>
                  <a:pt x="66988" y="109944"/>
                </a:lnTo>
                <a:lnTo>
                  <a:pt x="56171" y="116175"/>
                </a:lnTo>
                <a:lnTo>
                  <a:pt x="56168" y="116175"/>
                </a:lnTo>
                <a:lnTo>
                  <a:pt x="56160" y="103706"/>
                </a:lnTo>
                <a:close/>
                <a:moveTo>
                  <a:pt x="11174" y="103702"/>
                </a:moveTo>
                <a:lnTo>
                  <a:pt x="11174" y="116190"/>
                </a:lnTo>
                <a:lnTo>
                  <a:pt x="331" y="109944"/>
                </a:lnTo>
                <a:lnTo>
                  <a:pt x="11174" y="103702"/>
                </a:lnTo>
                <a:close/>
                <a:moveTo>
                  <a:pt x="78548" y="103702"/>
                </a:moveTo>
                <a:lnTo>
                  <a:pt x="89387" y="109944"/>
                </a:lnTo>
                <a:lnTo>
                  <a:pt x="78548" y="116190"/>
                </a:lnTo>
                <a:lnTo>
                  <a:pt x="78548" y="103702"/>
                </a:lnTo>
                <a:close/>
                <a:moveTo>
                  <a:pt x="100910" y="103683"/>
                </a:moveTo>
                <a:lnTo>
                  <a:pt x="111799" y="109952"/>
                </a:lnTo>
                <a:lnTo>
                  <a:pt x="100910" y="116224"/>
                </a:lnTo>
                <a:lnTo>
                  <a:pt x="100910" y="103683"/>
                </a:lnTo>
                <a:close/>
                <a:moveTo>
                  <a:pt x="44724" y="110184"/>
                </a:moveTo>
                <a:lnTo>
                  <a:pt x="44724" y="122364"/>
                </a:lnTo>
                <a:lnTo>
                  <a:pt x="34193" y="116251"/>
                </a:lnTo>
                <a:lnTo>
                  <a:pt x="44724" y="110184"/>
                </a:lnTo>
                <a:close/>
                <a:moveTo>
                  <a:pt x="67090" y="110206"/>
                </a:moveTo>
                <a:lnTo>
                  <a:pt x="67090" y="122493"/>
                </a:lnTo>
                <a:lnTo>
                  <a:pt x="56445" y="116338"/>
                </a:lnTo>
                <a:lnTo>
                  <a:pt x="67090" y="110206"/>
                </a:lnTo>
                <a:close/>
                <a:moveTo>
                  <a:pt x="270" y="110225"/>
                </a:moveTo>
                <a:lnTo>
                  <a:pt x="10980" y="116395"/>
                </a:lnTo>
                <a:lnTo>
                  <a:pt x="270" y="122565"/>
                </a:lnTo>
                <a:lnTo>
                  <a:pt x="270" y="110225"/>
                </a:lnTo>
                <a:close/>
                <a:moveTo>
                  <a:pt x="45002" y="110035"/>
                </a:moveTo>
                <a:lnTo>
                  <a:pt x="55890" y="116334"/>
                </a:lnTo>
                <a:lnTo>
                  <a:pt x="55890" y="116338"/>
                </a:lnTo>
                <a:lnTo>
                  <a:pt x="45078" y="122569"/>
                </a:lnTo>
                <a:lnTo>
                  <a:pt x="45002" y="122523"/>
                </a:lnTo>
                <a:lnTo>
                  <a:pt x="45002" y="110035"/>
                </a:lnTo>
                <a:close/>
                <a:moveTo>
                  <a:pt x="89456" y="110229"/>
                </a:moveTo>
                <a:lnTo>
                  <a:pt x="89456" y="122569"/>
                </a:lnTo>
                <a:lnTo>
                  <a:pt x="78746" y="116399"/>
                </a:lnTo>
                <a:lnTo>
                  <a:pt x="89456" y="110229"/>
                </a:lnTo>
                <a:close/>
                <a:moveTo>
                  <a:pt x="22754" y="109937"/>
                </a:moveTo>
                <a:lnTo>
                  <a:pt x="33544" y="116194"/>
                </a:lnTo>
                <a:lnTo>
                  <a:pt x="33544" y="116304"/>
                </a:lnTo>
                <a:lnTo>
                  <a:pt x="22632" y="122588"/>
                </a:lnTo>
                <a:lnTo>
                  <a:pt x="22632" y="110001"/>
                </a:lnTo>
                <a:lnTo>
                  <a:pt x="22754" y="109937"/>
                </a:lnTo>
                <a:close/>
                <a:moveTo>
                  <a:pt x="111920" y="110203"/>
                </a:moveTo>
                <a:lnTo>
                  <a:pt x="111920" y="122607"/>
                </a:lnTo>
                <a:lnTo>
                  <a:pt x="101153" y="116403"/>
                </a:lnTo>
                <a:lnTo>
                  <a:pt x="111920" y="110203"/>
                </a:lnTo>
                <a:close/>
                <a:moveTo>
                  <a:pt x="22359" y="110165"/>
                </a:moveTo>
                <a:lnTo>
                  <a:pt x="22359" y="122633"/>
                </a:lnTo>
                <a:lnTo>
                  <a:pt x="11535" y="116399"/>
                </a:lnTo>
                <a:lnTo>
                  <a:pt x="22359" y="110165"/>
                </a:lnTo>
                <a:close/>
                <a:moveTo>
                  <a:pt x="67364" y="110165"/>
                </a:moveTo>
                <a:lnTo>
                  <a:pt x="78187" y="116399"/>
                </a:lnTo>
                <a:lnTo>
                  <a:pt x="67364" y="122633"/>
                </a:lnTo>
                <a:lnTo>
                  <a:pt x="67364" y="110165"/>
                </a:lnTo>
                <a:close/>
                <a:moveTo>
                  <a:pt x="89725" y="110142"/>
                </a:moveTo>
                <a:lnTo>
                  <a:pt x="100595" y="116403"/>
                </a:lnTo>
                <a:lnTo>
                  <a:pt x="89725" y="122664"/>
                </a:lnTo>
                <a:lnTo>
                  <a:pt x="89725" y="110142"/>
                </a:lnTo>
                <a:close/>
                <a:moveTo>
                  <a:pt x="55890" y="116661"/>
                </a:moveTo>
                <a:lnTo>
                  <a:pt x="55894" y="128845"/>
                </a:lnTo>
                <a:lnTo>
                  <a:pt x="45351" y="122728"/>
                </a:lnTo>
                <a:lnTo>
                  <a:pt x="55890" y="116661"/>
                </a:lnTo>
                <a:close/>
                <a:moveTo>
                  <a:pt x="11178" y="116608"/>
                </a:moveTo>
                <a:lnTo>
                  <a:pt x="11178" y="128879"/>
                </a:lnTo>
                <a:lnTo>
                  <a:pt x="11174" y="128879"/>
                </a:lnTo>
                <a:lnTo>
                  <a:pt x="521" y="122744"/>
                </a:lnTo>
                <a:lnTo>
                  <a:pt x="11178" y="116608"/>
                </a:lnTo>
                <a:close/>
                <a:moveTo>
                  <a:pt x="78271" y="116665"/>
                </a:moveTo>
                <a:lnTo>
                  <a:pt x="78271" y="128959"/>
                </a:lnTo>
                <a:lnTo>
                  <a:pt x="67626" y="122801"/>
                </a:lnTo>
                <a:lnTo>
                  <a:pt x="78271" y="116665"/>
                </a:lnTo>
                <a:close/>
                <a:moveTo>
                  <a:pt x="100637" y="116699"/>
                </a:moveTo>
                <a:lnTo>
                  <a:pt x="100637" y="129008"/>
                </a:lnTo>
                <a:lnTo>
                  <a:pt x="89950" y="122854"/>
                </a:lnTo>
                <a:lnTo>
                  <a:pt x="100637" y="116699"/>
                </a:lnTo>
                <a:close/>
                <a:moveTo>
                  <a:pt x="11455" y="116669"/>
                </a:moveTo>
                <a:lnTo>
                  <a:pt x="22184" y="122854"/>
                </a:lnTo>
                <a:lnTo>
                  <a:pt x="11455" y="129035"/>
                </a:lnTo>
                <a:lnTo>
                  <a:pt x="11455" y="116669"/>
                </a:lnTo>
                <a:close/>
                <a:moveTo>
                  <a:pt x="56168" y="116498"/>
                </a:moveTo>
                <a:lnTo>
                  <a:pt x="67075" y="122801"/>
                </a:lnTo>
                <a:lnTo>
                  <a:pt x="56243" y="129043"/>
                </a:lnTo>
                <a:lnTo>
                  <a:pt x="56175" y="129005"/>
                </a:lnTo>
                <a:lnTo>
                  <a:pt x="56168" y="116498"/>
                </a:lnTo>
                <a:close/>
                <a:moveTo>
                  <a:pt x="33916" y="116414"/>
                </a:moveTo>
                <a:lnTo>
                  <a:pt x="44724" y="122687"/>
                </a:lnTo>
                <a:lnTo>
                  <a:pt x="44724" y="122774"/>
                </a:lnTo>
                <a:lnTo>
                  <a:pt x="33821" y="129054"/>
                </a:lnTo>
                <a:lnTo>
                  <a:pt x="33821" y="116471"/>
                </a:lnTo>
                <a:lnTo>
                  <a:pt x="33916" y="116414"/>
                </a:lnTo>
                <a:close/>
                <a:moveTo>
                  <a:pt x="33544" y="116623"/>
                </a:moveTo>
                <a:lnTo>
                  <a:pt x="33544" y="129073"/>
                </a:lnTo>
                <a:lnTo>
                  <a:pt x="22739" y="122850"/>
                </a:lnTo>
                <a:lnTo>
                  <a:pt x="33544" y="116623"/>
                </a:lnTo>
                <a:close/>
                <a:moveTo>
                  <a:pt x="78548" y="116604"/>
                </a:moveTo>
                <a:lnTo>
                  <a:pt x="89399" y="122854"/>
                </a:lnTo>
                <a:lnTo>
                  <a:pt x="78548" y="129103"/>
                </a:lnTo>
                <a:lnTo>
                  <a:pt x="78548" y="116604"/>
                </a:lnTo>
                <a:close/>
                <a:moveTo>
                  <a:pt x="100910" y="116585"/>
                </a:moveTo>
                <a:lnTo>
                  <a:pt x="111799" y="122854"/>
                </a:lnTo>
                <a:lnTo>
                  <a:pt x="100910" y="129126"/>
                </a:lnTo>
                <a:lnTo>
                  <a:pt x="100910" y="116585"/>
                </a:lnTo>
                <a:close/>
                <a:moveTo>
                  <a:pt x="22359" y="123070"/>
                </a:moveTo>
                <a:lnTo>
                  <a:pt x="22359" y="135323"/>
                </a:lnTo>
                <a:lnTo>
                  <a:pt x="11721" y="129198"/>
                </a:lnTo>
                <a:lnTo>
                  <a:pt x="22359" y="123070"/>
                </a:lnTo>
                <a:close/>
                <a:moveTo>
                  <a:pt x="67090" y="123108"/>
                </a:moveTo>
                <a:lnTo>
                  <a:pt x="67090" y="135342"/>
                </a:lnTo>
                <a:lnTo>
                  <a:pt x="56513" y="129202"/>
                </a:lnTo>
                <a:lnTo>
                  <a:pt x="67090" y="123108"/>
                </a:lnTo>
                <a:close/>
                <a:moveTo>
                  <a:pt x="89456" y="123143"/>
                </a:moveTo>
                <a:lnTo>
                  <a:pt x="89456" y="135429"/>
                </a:lnTo>
                <a:lnTo>
                  <a:pt x="78814" y="129274"/>
                </a:lnTo>
                <a:lnTo>
                  <a:pt x="89456" y="123143"/>
                </a:lnTo>
                <a:close/>
                <a:moveTo>
                  <a:pt x="270" y="122915"/>
                </a:moveTo>
                <a:lnTo>
                  <a:pt x="11170" y="129195"/>
                </a:lnTo>
                <a:lnTo>
                  <a:pt x="270" y="135471"/>
                </a:lnTo>
                <a:lnTo>
                  <a:pt x="270" y="122915"/>
                </a:lnTo>
                <a:close/>
                <a:moveTo>
                  <a:pt x="22632" y="123108"/>
                </a:moveTo>
                <a:lnTo>
                  <a:pt x="33380" y="129301"/>
                </a:lnTo>
                <a:lnTo>
                  <a:pt x="22648" y="135490"/>
                </a:lnTo>
                <a:lnTo>
                  <a:pt x="22632" y="135482"/>
                </a:lnTo>
                <a:lnTo>
                  <a:pt x="22632" y="123108"/>
                </a:lnTo>
                <a:close/>
                <a:moveTo>
                  <a:pt x="111920" y="123105"/>
                </a:moveTo>
                <a:lnTo>
                  <a:pt x="111920" y="135509"/>
                </a:lnTo>
                <a:lnTo>
                  <a:pt x="101153" y="129309"/>
                </a:lnTo>
                <a:lnTo>
                  <a:pt x="111920" y="123105"/>
                </a:lnTo>
                <a:close/>
                <a:moveTo>
                  <a:pt x="44724" y="123093"/>
                </a:moveTo>
                <a:lnTo>
                  <a:pt x="44724" y="135520"/>
                </a:lnTo>
                <a:lnTo>
                  <a:pt x="33942" y="129309"/>
                </a:lnTo>
                <a:lnTo>
                  <a:pt x="44724" y="123093"/>
                </a:lnTo>
                <a:close/>
                <a:moveTo>
                  <a:pt x="45078" y="122888"/>
                </a:moveTo>
                <a:lnTo>
                  <a:pt x="55894" y="129164"/>
                </a:lnTo>
                <a:lnTo>
                  <a:pt x="55894" y="129240"/>
                </a:lnTo>
                <a:lnTo>
                  <a:pt x="45002" y="135520"/>
                </a:lnTo>
                <a:lnTo>
                  <a:pt x="45002" y="122930"/>
                </a:lnTo>
                <a:lnTo>
                  <a:pt x="45078" y="122888"/>
                </a:lnTo>
                <a:close/>
                <a:moveTo>
                  <a:pt x="67364" y="122972"/>
                </a:moveTo>
                <a:lnTo>
                  <a:pt x="78260" y="129267"/>
                </a:lnTo>
                <a:lnTo>
                  <a:pt x="67405" y="135524"/>
                </a:lnTo>
                <a:lnTo>
                  <a:pt x="67364" y="135501"/>
                </a:lnTo>
                <a:lnTo>
                  <a:pt x="67364" y="122972"/>
                </a:lnTo>
                <a:close/>
                <a:moveTo>
                  <a:pt x="89733" y="123048"/>
                </a:moveTo>
                <a:lnTo>
                  <a:pt x="100602" y="129309"/>
                </a:lnTo>
                <a:lnTo>
                  <a:pt x="89733" y="135566"/>
                </a:lnTo>
                <a:lnTo>
                  <a:pt x="89733" y="123048"/>
                </a:lnTo>
                <a:close/>
                <a:moveTo>
                  <a:pt x="33544" y="129529"/>
                </a:moveTo>
                <a:lnTo>
                  <a:pt x="33544" y="141762"/>
                </a:lnTo>
                <a:lnTo>
                  <a:pt x="22925" y="135646"/>
                </a:lnTo>
                <a:lnTo>
                  <a:pt x="33544" y="129529"/>
                </a:lnTo>
                <a:close/>
                <a:moveTo>
                  <a:pt x="11174" y="129517"/>
                </a:moveTo>
                <a:lnTo>
                  <a:pt x="11174" y="141789"/>
                </a:lnTo>
                <a:lnTo>
                  <a:pt x="517" y="135653"/>
                </a:lnTo>
                <a:lnTo>
                  <a:pt x="11174" y="129517"/>
                </a:lnTo>
                <a:close/>
                <a:moveTo>
                  <a:pt x="78271" y="129582"/>
                </a:moveTo>
                <a:lnTo>
                  <a:pt x="78271" y="141831"/>
                </a:lnTo>
                <a:lnTo>
                  <a:pt x="67683" y="135684"/>
                </a:lnTo>
                <a:lnTo>
                  <a:pt x="78271" y="129582"/>
                </a:lnTo>
                <a:close/>
                <a:moveTo>
                  <a:pt x="100637" y="129605"/>
                </a:moveTo>
                <a:lnTo>
                  <a:pt x="100637" y="141895"/>
                </a:lnTo>
                <a:lnTo>
                  <a:pt x="89988" y="135737"/>
                </a:lnTo>
                <a:lnTo>
                  <a:pt x="100637" y="129605"/>
                </a:lnTo>
                <a:close/>
                <a:moveTo>
                  <a:pt x="11451" y="129358"/>
                </a:moveTo>
                <a:lnTo>
                  <a:pt x="22359" y="135642"/>
                </a:lnTo>
                <a:lnTo>
                  <a:pt x="22359" y="135657"/>
                </a:lnTo>
                <a:lnTo>
                  <a:pt x="11451" y="141941"/>
                </a:lnTo>
                <a:lnTo>
                  <a:pt x="11451" y="129358"/>
                </a:lnTo>
                <a:close/>
                <a:moveTo>
                  <a:pt x="33821" y="129548"/>
                </a:moveTo>
                <a:lnTo>
                  <a:pt x="44588" y="135752"/>
                </a:lnTo>
                <a:lnTo>
                  <a:pt x="33851" y="141941"/>
                </a:lnTo>
                <a:lnTo>
                  <a:pt x="33821" y="141922"/>
                </a:lnTo>
                <a:lnTo>
                  <a:pt x="33821" y="129548"/>
                </a:lnTo>
                <a:close/>
                <a:moveTo>
                  <a:pt x="55894" y="129563"/>
                </a:moveTo>
                <a:lnTo>
                  <a:pt x="55902" y="141960"/>
                </a:lnTo>
                <a:lnTo>
                  <a:pt x="45139" y="135756"/>
                </a:lnTo>
                <a:lnTo>
                  <a:pt x="55894" y="129563"/>
                </a:lnTo>
                <a:close/>
                <a:moveTo>
                  <a:pt x="56236" y="129366"/>
                </a:moveTo>
                <a:lnTo>
                  <a:pt x="67090" y="135661"/>
                </a:lnTo>
                <a:lnTo>
                  <a:pt x="67090" y="135703"/>
                </a:lnTo>
                <a:lnTo>
                  <a:pt x="56175" y="141990"/>
                </a:lnTo>
                <a:lnTo>
                  <a:pt x="56171" y="129404"/>
                </a:lnTo>
                <a:lnTo>
                  <a:pt x="56236" y="129366"/>
                </a:lnTo>
                <a:close/>
                <a:moveTo>
                  <a:pt x="78548" y="129442"/>
                </a:moveTo>
                <a:lnTo>
                  <a:pt x="89437" y="135737"/>
                </a:lnTo>
                <a:lnTo>
                  <a:pt x="78567" y="142001"/>
                </a:lnTo>
                <a:lnTo>
                  <a:pt x="78548" y="141990"/>
                </a:lnTo>
                <a:lnTo>
                  <a:pt x="78548" y="129442"/>
                </a:lnTo>
                <a:close/>
                <a:moveTo>
                  <a:pt x="100914" y="129487"/>
                </a:moveTo>
                <a:lnTo>
                  <a:pt x="111806" y="135759"/>
                </a:lnTo>
                <a:lnTo>
                  <a:pt x="100914" y="142028"/>
                </a:lnTo>
                <a:lnTo>
                  <a:pt x="100914" y="129487"/>
                </a:lnTo>
                <a:close/>
                <a:moveTo>
                  <a:pt x="78339" y="1"/>
                </a:moveTo>
                <a:lnTo>
                  <a:pt x="62" y="45131"/>
                </a:lnTo>
                <a:lnTo>
                  <a:pt x="134" y="45249"/>
                </a:lnTo>
                <a:lnTo>
                  <a:pt x="1" y="45249"/>
                </a:lnTo>
                <a:lnTo>
                  <a:pt x="1" y="142313"/>
                </a:lnTo>
                <a:lnTo>
                  <a:pt x="270" y="142313"/>
                </a:lnTo>
                <a:lnTo>
                  <a:pt x="270" y="135816"/>
                </a:lnTo>
                <a:lnTo>
                  <a:pt x="11170" y="142096"/>
                </a:lnTo>
                <a:lnTo>
                  <a:pt x="10790" y="142313"/>
                </a:lnTo>
                <a:lnTo>
                  <a:pt x="11455" y="142313"/>
                </a:lnTo>
                <a:lnTo>
                  <a:pt x="11455" y="142256"/>
                </a:lnTo>
                <a:lnTo>
                  <a:pt x="11550" y="142313"/>
                </a:lnTo>
                <a:lnTo>
                  <a:pt x="12105" y="142313"/>
                </a:lnTo>
                <a:lnTo>
                  <a:pt x="11725" y="142096"/>
                </a:lnTo>
                <a:lnTo>
                  <a:pt x="22363" y="135968"/>
                </a:lnTo>
                <a:lnTo>
                  <a:pt x="22363" y="142313"/>
                </a:lnTo>
                <a:lnTo>
                  <a:pt x="22640" y="142313"/>
                </a:lnTo>
                <a:lnTo>
                  <a:pt x="22640" y="135809"/>
                </a:lnTo>
                <a:lnTo>
                  <a:pt x="22648" y="135801"/>
                </a:lnTo>
                <a:lnTo>
                  <a:pt x="33544" y="142081"/>
                </a:lnTo>
                <a:lnTo>
                  <a:pt x="33544" y="142115"/>
                </a:lnTo>
                <a:lnTo>
                  <a:pt x="33190" y="142317"/>
                </a:lnTo>
                <a:lnTo>
                  <a:pt x="33817" y="142317"/>
                </a:lnTo>
                <a:lnTo>
                  <a:pt x="33817" y="142275"/>
                </a:lnTo>
                <a:lnTo>
                  <a:pt x="33847" y="142256"/>
                </a:lnTo>
                <a:lnTo>
                  <a:pt x="33950" y="142313"/>
                </a:lnTo>
                <a:lnTo>
                  <a:pt x="34505" y="142313"/>
                </a:lnTo>
                <a:lnTo>
                  <a:pt x="34125" y="142096"/>
                </a:lnTo>
                <a:lnTo>
                  <a:pt x="44724" y="135987"/>
                </a:lnTo>
                <a:lnTo>
                  <a:pt x="44724" y="142313"/>
                </a:lnTo>
                <a:lnTo>
                  <a:pt x="45002" y="142313"/>
                </a:lnTo>
                <a:lnTo>
                  <a:pt x="45002" y="135995"/>
                </a:lnTo>
                <a:lnTo>
                  <a:pt x="55795" y="142214"/>
                </a:lnTo>
                <a:lnTo>
                  <a:pt x="55609" y="142321"/>
                </a:lnTo>
                <a:lnTo>
                  <a:pt x="56536" y="142321"/>
                </a:lnTo>
                <a:lnTo>
                  <a:pt x="56350" y="142214"/>
                </a:lnTo>
                <a:lnTo>
                  <a:pt x="67094" y="136025"/>
                </a:lnTo>
                <a:lnTo>
                  <a:pt x="67094" y="142321"/>
                </a:lnTo>
                <a:lnTo>
                  <a:pt x="67367" y="142321"/>
                </a:lnTo>
                <a:lnTo>
                  <a:pt x="67367" y="135866"/>
                </a:lnTo>
                <a:lnTo>
                  <a:pt x="67405" y="135843"/>
                </a:lnTo>
                <a:lnTo>
                  <a:pt x="78271" y="142150"/>
                </a:lnTo>
                <a:lnTo>
                  <a:pt x="78271" y="142169"/>
                </a:lnTo>
                <a:lnTo>
                  <a:pt x="78013" y="142321"/>
                </a:lnTo>
                <a:lnTo>
                  <a:pt x="79118" y="142321"/>
                </a:lnTo>
                <a:lnTo>
                  <a:pt x="78841" y="142157"/>
                </a:lnTo>
                <a:lnTo>
                  <a:pt x="89456" y="136044"/>
                </a:lnTo>
                <a:lnTo>
                  <a:pt x="89456" y="142321"/>
                </a:lnTo>
                <a:lnTo>
                  <a:pt x="89733" y="142321"/>
                </a:lnTo>
                <a:lnTo>
                  <a:pt x="89733" y="135908"/>
                </a:lnTo>
                <a:lnTo>
                  <a:pt x="100618" y="142207"/>
                </a:lnTo>
                <a:lnTo>
                  <a:pt x="100413" y="142324"/>
                </a:lnTo>
                <a:lnTo>
                  <a:pt x="101366" y="142324"/>
                </a:lnTo>
                <a:lnTo>
                  <a:pt x="101169" y="142210"/>
                </a:lnTo>
                <a:lnTo>
                  <a:pt x="111920" y="136018"/>
                </a:lnTo>
                <a:lnTo>
                  <a:pt x="111920" y="142324"/>
                </a:lnTo>
                <a:lnTo>
                  <a:pt x="112194" y="142324"/>
                </a:lnTo>
                <a:lnTo>
                  <a:pt x="112194" y="135991"/>
                </a:lnTo>
                <a:lnTo>
                  <a:pt x="112425" y="136128"/>
                </a:lnTo>
                <a:lnTo>
                  <a:pt x="112425" y="135809"/>
                </a:lnTo>
                <a:lnTo>
                  <a:pt x="112349" y="135767"/>
                </a:lnTo>
                <a:lnTo>
                  <a:pt x="112425" y="135721"/>
                </a:lnTo>
                <a:lnTo>
                  <a:pt x="112425" y="135406"/>
                </a:lnTo>
                <a:lnTo>
                  <a:pt x="112194" y="135539"/>
                </a:lnTo>
                <a:lnTo>
                  <a:pt x="112194" y="123089"/>
                </a:lnTo>
                <a:lnTo>
                  <a:pt x="112425" y="123222"/>
                </a:lnTo>
                <a:lnTo>
                  <a:pt x="112425" y="122907"/>
                </a:lnTo>
                <a:lnTo>
                  <a:pt x="112349" y="122861"/>
                </a:lnTo>
                <a:lnTo>
                  <a:pt x="112425" y="122820"/>
                </a:lnTo>
                <a:lnTo>
                  <a:pt x="112425" y="122500"/>
                </a:lnTo>
                <a:lnTo>
                  <a:pt x="112194" y="122633"/>
                </a:lnTo>
                <a:lnTo>
                  <a:pt x="112194" y="110187"/>
                </a:lnTo>
                <a:lnTo>
                  <a:pt x="112425" y="110320"/>
                </a:lnTo>
                <a:lnTo>
                  <a:pt x="112425" y="110001"/>
                </a:lnTo>
                <a:lnTo>
                  <a:pt x="112349" y="109960"/>
                </a:lnTo>
                <a:lnTo>
                  <a:pt x="112425" y="109918"/>
                </a:lnTo>
                <a:lnTo>
                  <a:pt x="112425" y="109599"/>
                </a:lnTo>
                <a:lnTo>
                  <a:pt x="112194" y="109732"/>
                </a:lnTo>
                <a:lnTo>
                  <a:pt x="112194" y="97191"/>
                </a:lnTo>
                <a:lnTo>
                  <a:pt x="112425" y="97324"/>
                </a:lnTo>
                <a:lnTo>
                  <a:pt x="112425" y="96674"/>
                </a:lnTo>
                <a:lnTo>
                  <a:pt x="112194" y="96807"/>
                </a:lnTo>
                <a:lnTo>
                  <a:pt x="112194" y="84277"/>
                </a:lnTo>
                <a:lnTo>
                  <a:pt x="112425" y="84410"/>
                </a:lnTo>
                <a:lnTo>
                  <a:pt x="112425" y="84091"/>
                </a:lnTo>
                <a:lnTo>
                  <a:pt x="112422" y="84087"/>
                </a:lnTo>
                <a:lnTo>
                  <a:pt x="112425" y="84084"/>
                </a:lnTo>
                <a:lnTo>
                  <a:pt x="112425" y="83764"/>
                </a:lnTo>
                <a:lnTo>
                  <a:pt x="112194" y="83897"/>
                </a:lnTo>
                <a:lnTo>
                  <a:pt x="112194" y="71391"/>
                </a:lnTo>
                <a:lnTo>
                  <a:pt x="112425" y="71524"/>
                </a:lnTo>
                <a:lnTo>
                  <a:pt x="112425" y="71204"/>
                </a:lnTo>
                <a:lnTo>
                  <a:pt x="112403" y="71189"/>
                </a:lnTo>
                <a:lnTo>
                  <a:pt x="112425" y="71174"/>
                </a:lnTo>
                <a:lnTo>
                  <a:pt x="112425" y="70859"/>
                </a:lnTo>
                <a:lnTo>
                  <a:pt x="112194" y="70988"/>
                </a:lnTo>
                <a:lnTo>
                  <a:pt x="112194" y="58496"/>
                </a:lnTo>
                <a:lnTo>
                  <a:pt x="112425" y="58629"/>
                </a:lnTo>
                <a:lnTo>
                  <a:pt x="112425" y="58310"/>
                </a:lnTo>
                <a:lnTo>
                  <a:pt x="112395" y="58291"/>
                </a:lnTo>
                <a:lnTo>
                  <a:pt x="112425" y="58272"/>
                </a:lnTo>
                <a:lnTo>
                  <a:pt x="112425" y="57953"/>
                </a:lnTo>
                <a:lnTo>
                  <a:pt x="112194" y="58086"/>
                </a:lnTo>
                <a:lnTo>
                  <a:pt x="112194" y="45579"/>
                </a:lnTo>
                <a:lnTo>
                  <a:pt x="112425" y="45712"/>
                </a:lnTo>
                <a:lnTo>
                  <a:pt x="112425" y="45393"/>
                </a:lnTo>
                <a:lnTo>
                  <a:pt x="112403" y="45378"/>
                </a:lnTo>
                <a:lnTo>
                  <a:pt x="112425" y="45363"/>
                </a:lnTo>
                <a:lnTo>
                  <a:pt x="112425" y="45344"/>
                </a:lnTo>
                <a:lnTo>
                  <a:pt x="112300" y="45116"/>
                </a:lnTo>
                <a:lnTo>
                  <a:pt x="112194" y="45173"/>
                </a:lnTo>
                <a:lnTo>
                  <a:pt x="112194" y="32708"/>
                </a:lnTo>
                <a:lnTo>
                  <a:pt x="112425" y="32841"/>
                </a:lnTo>
                <a:lnTo>
                  <a:pt x="112425" y="32525"/>
                </a:lnTo>
                <a:lnTo>
                  <a:pt x="112194" y="32392"/>
                </a:lnTo>
                <a:lnTo>
                  <a:pt x="112194" y="19783"/>
                </a:lnTo>
                <a:lnTo>
                  <a:pt x="112433" y="19916"/>
                </a:lnTo>
                <a:lnTo>
                  <a:pt x="112433" y="19597"/>
                </a:lnTo>
                <a:lnTo>
                  <a:pt x="89870" y="6600"/>
                </a:lnTo>
                <a:lnTo>
                  <a:pt x="90288" y="6357"/>
                </a:lnTo>
                <a:lnTo>
                  <a:pt x="89456" y="6357"/>
                </a:lnTo>
                <a:lnTo>
                  <a:pt x="78594" y="103"/>
                </a:lnTo>
                <a:lnTo>
                  <a:pt x="78548" y="183"/>
                </a:lnTo>
                <a:lnTo>
                  <a:pt x="78548" y="122"/>
                </a:lnTo>
                <a:lnTo>
                  <a:pt x="78412" y="122"/>
                </a:lnTo>
                <a:lnTo>
                  <a:pt x="7833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0" name="Google Shape;2580;p26"/>
          <p:cNvGrpSpPr/>
          <p:nvPr/>
        </p:nvGrpSpPr>
        <p:grpSpPr>
          <a:xfrm rot="-4936319" flipH="1">
            <a:off x="6446698" y="3414089"/>
            <a:ext cx="2354882" cy="998291"/>
            <a:chOff x="1991294" y="1417190"/>
            <a:chExt cx="941608" cy="382965"/>
          </a:xfrm>
        </p:grpSpPr>
        <p:sp>
          <p:nvSpPr>
            <p:cNvPr id="2581" name="Google Shape;2581;p26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2" name="Google Shape;2582;p26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3" name="Google Shape;2583;p26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p26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p26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p26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p26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p26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26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26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p26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p26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3" name="Google Shape;2593;p26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94" name="Google Shape;2594;p26"/>
          <p:cNvGrpSpPr/>
          <p:nvPr/>
        </p:nvGrpSpPr>
        <p:grpSpPr>
          <a:xfrm rot="7075067" flipH="1">
            <a:off x="-1193573" y="1769183"/>
            <a:ext cx="2465702" cy="1395174"/>
            <a:chOff x="872390" y="3607993"/>
            <a:chExt cx="1825509" cy="1032932"/>
          </a:xfrm>
        </p:grpSpPr>
        <p:sp>
          <p:nvSpPr>
            <p:cNvPr id="2595" name="Google Shape;2595;p26"/>
            <p:cNvSpPr/>
            <p:nvPr/>
          </p:nvSpPr>
          <p:spPr>
            <a:xfrm>
              <a:off x="997635" y="3607993"/>
              <a:ext cx="849892" cy="245204"/>
            </a:xfrm>
            <a:custGeom>
              <a:avLst/>
              <a:gdLst/>
              <a:ahLst/>
              <a:cxnLst/>
              <a:rect l="l" t="t" r="r" b="b"/>
              <a:pathLst>
                <a:path w="38910" h="11226" extrusionOk="0">
                  <a:moveTo>
                    <a:pt x="23457" y="543"/>
                  </a:moveTo>
                  <a:cubicBezTo>
                    <a:pt x="23598" y="543"/>
                    <a:pt x="23738" y="545"/>
                    <a:pt x="23879" y="547"/>
                  </a:cubicBezTo>
                  <a:cubicBezTo>
                    <a:pt x="25224" y="571"/>
                    <a:pt x="26592" y="760"/>
                    <a:pt x="27914" y="1090"/>
                  </a:cubicBezTo>
                  <a:cubicBezTo>
                    <a:pt x="31595" y="1963"/>
                    <a:pt x="35087" y="3921"/>
                    <a:pt x="37800" y="6635"/>
                  </a:cubicBezTo>
                  <a:cubicBezTo>
                    <a:pt x="35520" y="5895"/>
                    <a:pt x="33132" y="5531"/>
                    <a:pt x="30744" y="5531"/>
                  </a:cubicBezTo>
                  <a:cubicBezTo>
                    <a:pt x="27647" y="5531"/>
                    <a:pt x="24549" y="6144"/>
                    <a:pt x="21685" y="7343"/>
                  </a:cubicBezTo>
                  <a:cubicBezTo>
                    <a:pt x="20835" y="7673"/>
                    <a:pt x="20009" y="8098"/>
                    <a:pt x="19207" y="8475"/>
                  </a:cubicBezTo>
                  <a:cubicBezTo>
                    <a:pt x="17579" y="9278"/>
                    <a:pt x="15904" y="10103"/>
                    <a:pt x="14111" y="10481"/>
                  </a:cubicBezTo>
                  <a:cubicBezTo>
                    <a:pt x="13222" y="10673"/>
                    <a:pt x="12320" y="10748"/>
                    <a:pt x="11412" y="10748"/>
                  </a:cubicBezTo>
                  <a:cubicBezTo>
                    <a:pt x="9645" y="10748"/>
                    <a:pt x="7858" y="10463"/>
                    <a:pt x="6112" y="10198"/>
                  </a:cubicBezTo>
                  <a:cubicBezTo>
                    <a:pt x="4366" y="9938"/>
                    <a:pt x="2572" y="9655"/>
                    <a:pt x="803" y="9632"/>
                  </a:cubicBezTo>
                  <a:cubicBezTo>
                    <a:pt x="3540" y="6918"/>
                    <a:pt x="6772" y="3992"/>
                    <a:pt x="10524" y="2577"/>
                  </a:cubicBezTo>
                  <a:cubicBezTo>
                    <a:pt x="12482" y="1869"/>
                    <a:pt x="14582" y="1562"/>
                    <a:pt x="16588" y="1232"/>
                  </a:cubicBezTo>
                  <a:cubicBezTo>
                    <a:pt x="18835" y="898"/>
                    <a:pt x="21144" y="543"/>
                    <a:pt x="23457" y="543"/>
                  </a:cubicBezTo>
                  <a:close/>
                  <a:moveTo>
                    <a:pt x="23478" y="1"/>
                  </a:moveTo>
                  <a:cubicBezTo>
                    <a:pt x="21142" y="1"/>
                    <a:pt x="18811" y="357"/>
                    <a:pt x="16564" y="713"/>
                  </a:cubicBezTo>
                  <a:cubicBezTo>
                    <a:pt x="14512" y="1019"/>
                    <a:pt x="12388" y="1373"/>
                    <a:pt x="10430" y="2105"/>
                  </a:cubicBezTo>
                  <a:cubicBezTo>
                    <a:pt x="6371" y="3638"/>
                    <a:pt x="2997" y="6824"/>
                    <a:pt x="95" y="9702"/>
                  </a:cubicBezTo>
                  <a:cubicBezTo>
                    <a:pt x="1" y="9750"/>
                    <a:pt x="1" y="9867"/>
                    <a:pt x="48" y="9962"/>
                  </a:cubicBezTo>
                  <a:cubicBezTo>
                    <a:pt x="71" y="10033"/>
                    <a:pt x="119" y="10080"/>
                    <a:pt x="189" y="10103"/>
                  </a:cubicBezTo>
                  <a:cubicBezTo>
                    <a:pt x="205" y="10103"/>
                    <a:pt x="221" y="10114"/>
                    <a:pt x="250" y="10114"/>
                  </a:cubicBezTo>
                  <a:cubicBezTo>
                    <a:pt x="265" y="10114"/>
                    <a:pt x="284" y="10111"/>
                    <a:pt x="307" y="10103"/>
                  </a:cubicBezTo>
                  <a:cubicBezTo>
                    <a:pt x="485" y="10097"/>
                    <a:pt x="662" y="10094"/>
                    <a:pt x="840" y="10094"/>
                  </a:cubicBezTo>
                  <a:cubicBezTo>
                    <a:pt x="2578" y="10094"/>
                    <a:pt x="4333" y="10391"/>
                    <a:pt x="6088" y="10670"/>
                  </a:cubicBezTo>
                  <a:cubicBezTo>
                    <a:pt x="7834" y="10948"/>
                    <a:pt x="9630" y="11226"/>
                    <a:pt x="11423" y="11226"/>
                  </a:cubicBezTo>
                  <a:cubicBezTo>
                    <a:pt x="12370" y="11226"/>
                    <a:pt x="13315" y="11148"/>
                    <a:pt x="14252" y="10953"/>
                  </a:cubicBezTo>
                  <a:cubicBezTo>
                    <a:pt x="16116" y="10552"/>
                    <a:pt x="17815" y="9726"/>
                    <a:pt x="19467" y="8900"/>
                  </a:cubicBezTo>
                  <a:cubicBezTo>
                    <a:pt x="20269" y="8499"/>
                    <a:pt x="21095" y="8098"/>
                    <a:pt x="21921" y="7744"/>
                  </a:cubicBezTo>
                  <a:cubicBezTo>
                    <a:pt x="24701" y="6566"/>
                    <a:pt x="27722" y="5974"/>
                    <a:pt x="30741" y="5974"/>
                  </a:cubicBezTo>
                  <a:cubicBezTo>
                    <a:pt x="33410" y="5974"/>
                    <a:pt x="36077" y="6437"/>
                    <a:pt x="38579" y="7366"/>
                  </a:cubicBezTo>
                  <a:cubicBezTo>
                    <a:pt x="38601" y="7372"/>
                    <a:pt x="38625" y="7375"/>
                    <a:pt x="38649" y="7375"/>
                  </a:cubicBezTo>
                  <a:cubicBezTo>
                    <a:pt x="38726" y="7375"/>
                    <a:pt x="38808" y="7344"/>
                    <a:pt x="38862" y="7272"/>
                  </a:cubicBezTo>
                  <a:cubicBezTo>
                    <a:pt x="38909" y="7178"/>
                    <a:pt x="38886" y="7060"/>
                    <a:pt x="38815" y="6989"/>
                  </a:cubicBezTo>
                  <a:cubicBezTo>
                    <a:pt x="34992" y="2765"/>
                    <a:pt x="29424" y="170"/>
                    <a:pt x="23903" y="5"/>
                  </a:cubicBezTo>
                  <a:cubicBezTo>
                    <a:pt x="23761" y="2"/>
                    <a:pt x="23619" y="1"/>
                    <a:pt x="23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p26"/>
            <p:cNvSpPr/>
            <p:nvPr/>
          </p:nvSpPr>
          <p:spPr>
            <a:xfrm>
              <a:off x="1031142" y="3831245"/>
              <a:ext cx="316978" cy="613840"/>
            </a:xfrm>
            <a:custGeom>
              <a:avLst/>
              <a:gdLst/>
              <a:ahLst/>
              <a:cxnLst/>
              <a:rect l="l" t="t" r="r" b="b"/>
              <a:pathLst>
                <a:path w="14512" h="28103" extrusionOk="0">
                  <a:moveTo>
                    <a:pt x="472" y="496"/>
                  </a:moveTo>
                  <a:cubicBezTo>
                    <a:pt x="2431" y="991"/>
                    <a:pt x="4295" y="2502"/>
                    <a:pt x="5545" y="4696"/>
                  </a:cubicBezTo>
                  <a:cubicBezTo>
                    <a:pt x="6772" y="6819"/>
                    <a:pt x="7362" y="9273"/>
                    <a:pt x="7881" y="11444"/>
                  </a:cubicBezTo>
                  <a:lnTo>
                    <a:pt x="7905" y="11539"/>
                  </a:lnTo>
                  <a:cubicBezTo>
                    <a:pt x="8471" y="13827"/>
                    <a:pt x="9061" y="16234"/>
                    <a:pt x="10217" y="18358"/>
                  </a:cubicBezTo>
                  <a:cubicBezTo>
                    <a:pt x="10595" y="19065"/>
                    <a:pt x="11043" y="19726"/>
                    <a:pt x="11491" y="20387"/>
                  </a:cubicBezTo>
                  <a:cubicBezTo>
                    <a:pt x="12010" y="21189"/>
                    <a:pt x="12577" y="22015"/>
                    <a:pt x="12978" y="22864"/>
                  </a:cubicBezTo>
                  <a:cubicBezTo>
                    <a:pt x="13379" y="23667"/>
                    <a:pt x="14157" y="25625"/>
                    <a:pt x="13450" y="27371"/>
                  </a:cubicBezTo>
                  <a:cubicBezTo>
                    <a:pt x="12152" y="25318"/>
                    <a:pt x="10028" y="24044"/>
                    <a:pt x="7975" y="22794"/>
                  </a:cubicBezTo>
                  <a:cubicBezTo>
                    <a:pt x="5899" y="21567"/>
                    <a:pt x="3752" y="20269"/>
                    <a:pt x="2525" y="18192"/>
                  </a:cubicBezTo>
                  <a:cubicBezTo>
                    <a:pt x="1274" y="16116"/>
                    <a:pt x="1156" y="13473"/>
                    <a:pt x="1062" y="11185"/>
                  </a:cubicBezTo>
                  <a:cubicBezTo>
                    <a:pt x="1015" y="9415"/>
                    <a:pt x="897" y="7527"/>
                    <a:pt x="779" y="5687"/>
                  </a:cubicBezTo>
                  <a:cubicBezTo>
                    <a:pt x="661" y="3964"/>
                    <a:pt x="543" y="2195"/>
                    <a:pt x="472" y="496"/>
                  </a:cubicBezTo>
                  <a:close/>
                  <a:moveTo>
                    <a:pt x="307" y="0"/>
                  </a:moveTo>
                  <a:cubicBezTo>
                    <a:pt x="213" y="0"/>
                    <a:pt x="142" y="0"/>
                    <a:pt x="95" y="48"/>
                  </a:cubicBezTo>
                  <a:cubicBezTo>
                    <a:pt x="24" y="95"/>
                    <a:pt x="0" y="166"/>
                    <a:pt x="0" y="236"/>
                  </a:cubicBezTo>
                  <a:cubicBezTo>
                    <a:pt x="71" y="2006"/>
                    <a:pt x="189" y="3894"/>
                    <a:pt x="307" y="5710"/>
                  </a:cubicBezTo>
                  <a:cubicBezTo>
                    <a:pt x="425" y="7551"/>
                    <a:pt x="543" y="9439"/>
                    <a:pt x="590" y="11208"/>
                  </a:cubicBezTo>
                  <a:cubicBezTo>
                    <a:pt x="685" y="13568"/>
                    <a:pt x="779" y="16258"/>
                    <a:pt x="2100" y="18476"/>
                  </a:cubicBezTo>
                  <a:cubicBezTo>
                    <a:pt x="3398" y="20623"/>
                    <a:pt x="5616" y="21944"/>
                    <a:pt x="7740" y="23218"/>
                  </a:cubicBezTo>
                  <a:cubicBezTo>
                    <a:pt x="9887" y="24516"/>
                    <a:pt x="12105" y="25837"/>
                    <a:pt x="13284" y="27984"/>
                  </a:cubicBezTo>
                  <a:cubicBezTo>
                    <a:pt x="13308" y="28055"/>
                    <a:pt x="13379" y="28079"/>
                    <a:pt x="13426" y="28102"/>
                  </a:cubicBezTo>
                  <a:cubicBezTo>
                    <a:pt x="13426" y="28102"/>
                    <a:pt x="13450" y="28102"/>
                    <a:pt x="13520" y="28079"/>
                  </a:cubicBezTo>
                  <a:cubicBezTo>
                    <a:pt x="13591" y="28079"/>
                    <a:pt x="13686" y="28055"/>
                    <a:pt x="13709" y="27961"/>
                  </a:cubicBezTo>
                  <a:cubicBezTo>
                    <a:pt x="14511" y="26522"/>
                    <a:pt x="14393" y="24563"/>
                    <a:pt x="13450" y="22628"/>
                  </a:cubicBezTo>
                  <a:cubicBezTo>
                    <a:pt x="13048" y="21732"/>
                    <a:pt x="12459" y="20882"/>
                    <a:pt x="11916" y="20080"/>
                  </a:cubicBezTo>
                  <a:cubicBezTo>
                    <a:pt x="11468" y="19467"/>
                    <a:pt x="11043" y="18782"/>
                    <a:pt x="10642" y="18098"/>
                  </a:cubicBezTo>
                  <a:cubicBezTo>
                    <a:pt x="9533" y="16045"/>
                    <a:pt x="8943" y="13686"/>
                    <a:pt x="8400" y="11421"/>
                  </a:cubicBezTo>
                  <a:lnTo>
                    <a:pt x="8377" y="11326"/>
                  </a:lnTo>
                  <a:cubicBezTo>
                    <a:pt x="7857" y="9132"/>
                    <a:pt x="7268" y="6631"/>
                    <a:pt x="5993" y="4460"/>
                  </a:cubicBezTo>
                  <a:cubicBezTo>
                    <a:pt x="4578" y="2053"/>
                    <a:pt x="2501" y="449"/>
                    <a:pt x="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7" name="Google Shape;2597;p26"/>
            <p:cNvSpPr/>
            <p:nvPr/>
          </p:nvSpPr>
          <p:spPr>
            <a:xfrm>
              <a:off x="1239344" y="3727996"/>
              <a:ext cx="705578" cy="267833"/>
            </a:xfrm>
            <a:custGeom>
              <a:avLst/>
              <a:gdLst/>
              <a:ahLst/>
              <a:cxnLst/>
              <a:rect l="l" t="t" r="r" b="b"/>
              <a:pathLst>
                <a:path w="32303" h="12262" extrusionOk="0">
                  <a:moveTo>
                    <a:pt x="31359" y="1589"/>
                  </a:moveTo>
                  <a:lnTo>
                    <a:pt x="31359" y="1589"/>
                  </a:lnTo>
                  <a:cubicBezTo>
                    <a:pt x="30108" y="4916"/>
                    <a:pt x="27607" y="7748"/>
                    <a:pt x="24328" y="9470"/>
                  </a:cubicBezTo>
                  <a:cubicBezTo>
                    <a:pt x="21408" y="11053"/>
                    <a:pt x="17896" y="11884"/>
                    <a:pt x="14059" y="11884"/>
                  </a:cubicBezTo>
                  <a:cubicBezTo>
                    <a:pt x="13493" y="11884"/>
                    <a:pt x="12920" y="11866"/>
                    <a:pt x="12341" y="11830"/>
                  </a:cubicBezTo>
                  <a:cubicBezTo>
                    <a:pt x="8377" y="11594"/>
                    <a:pt x="4555" y="10367"/>
                    <a:pt x="827" y="9116"/>
                  </a:cubicBezTo>
                  <a:cubicBezTo>
                    <a:pt x="7197" y="5766"/>
                    <a:pt x="14370" y="3996"/>
                    <a:pt x="21590" y="3949"/>
                  </a:cubicBezTo>
                  <a:lnTo>
                    <a:pt x="22676" y="3949"/>
                  </a:lnTo>
                  <a:cubicBezTo>
                    <a:pt x="23109" y="3962"/>
                    <a:pt x="23545" y="3971"/>
                    <a:pt x="23981" y="3971"/>
                  </a:cubicBezTo>
                  <a:cubicBezTo>
                    <a:pt x="25135" y="3971"/>
                    <a:pt x="26295" y="3905"/>
                    <a:pt x="27442" y="3666"/>
                  </a:cubicBezTo>
                  <a:cubicBezTo>
                    <a:pt x="29047" y="3312"/>
                    <a:pt x="30415" y="2580"/>
                    <a:pt x="31359" y="1589"/>
                  </a:cubicBezTo>
                  <a:close/>
                  <a:moveTo>
                    <a:pt x="32035" y="0"/>
                  </a:moveTo>
                  <a:cubicBezTo>
                    <a:pt x="31947" y="0"/>
                    <a:pt x="31867" y="35"/>
                    <a:pt x="31831" y="126"/>
                  </a:cubicBezTo>
                  <a:cubicBezTo>
                    <a:pt x="31052" y="1589"/>
                    <a:pt x="29448" y="2722"/>
                    <a:pt x="27348" y="3170"/>
                  </a:cubicBezTo>
                  <a:cubicBezTo>
                    <a:pt x="26165" y="3410"/>
                    <a:pt x="24940" y="3462"/>
                    <a:pt x="23728" y="3462"/>
                  </a:cubicBezTo>
                  <a:cubicBezTo>
                    <a:pt x="23391" y="3462"/>
                    <a:pt x="23056" y="3458"/>
                    <a:pt x="22723" y="3453"/>
                  </a:cubicBezTo>
                  <a:lnTo>
                    <a:pt x="21590" y="3453"/>
                  </a:lnTo>
                  <a:cubicBezTo>
                    <a:pt x="14087" y="3477"/>
                    <a:pt x="6702" y="5365"/>
                    <a:pt x="119" y="8951"/>
                  </a:cubicBezTo>
                  <a:cubicBezTo>
                    <a:pt x="24" y="8998"/>
                    <a:pt x="1" y="9093"/>
                    <a:pt x="1" y="9187"/>
                  </a:cubicBezTo>
                  <a:cubicBezTo>
                    <a:pt x="1" y="9258"/>
                    <a:pt x="48" y="9352"/>
                    <a:pt x="142" y="9376"/>
                  </a:cubicBezTo>
                  <a:cubicBezTo>
                    <a:pt x="2384" y="10154"/>
                    <a:pt x="4649" y="10933"/>
                    <a:pt x="6985" y="11476"/>
                  </a:cubicBezTo>
                  <a:cubicBezTo>
                    <a:pt x="8731" y="11900"/>
                    <a:pt x="10501" y="12207"/>
                    <a:pt x="12294" y="12207"/>
                  </a:cubicBezTo>
                  <a:cubicBezTo>
                    <a:pt x="12885" y="12243"/>
                    <a:pt x="13469" y="12262"/>
                    <a:pt x="14047" y="12262"/>
                  </a:cubicBezTo>
                  <a:cubicBezTo>
                    <a:pt x="17972" y="12262"/>
                    <a:pt x="21581" y="11428"/>
                    <a:pt x="24563" y="9824"/>
                  </a:cubicBezTo>
                  <a:cubicBezTo>
                    <a:pt x="28433" y="7795"/>
                    <a:pt x="31241" y="4279"/>
                    <a:pt x="32279" y="268"/>
                  </a:cubicBezTo>
                  <a:cubicBezTo>
                    <a:pt x="32303" y="197"/>
                    <a:pt x="32232" y="32"/>
                    <a:pt x="32114" y="8"/>
                  </a:cubicBezTo>
                  <a:cubicBezTo>
                    <a:pt x="32087" y="3"/>
                    <a:pt x="32061" y="0"/>
                    <a:pt x="32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8" name="Google Shape;2598;p26"/>
            <p:cNvSpPr/>
            <p:nvPr/>
          </p:nvSpPr>
          <p:spPr>
            <a:xfrm>
              <a:off x="1324901" y="3987572"/>
              <a:ext cx="562816" cy="653353"/>
            </a:xfrm>
            <a:custGeom>
              <a:avLst/>
              <a:gdLst/>
              <a:ahLst/>
              <a:cxnLst/>
              <a:rect l="l" t="t" r="r" b="b"/>
              <a:pathLst>
                <a:path w="25767" h="29912" extrusionOk="0">
                  <a:moveTo>
                    <a:pt x="567" y="606"/>
                  </a:moveTo>
                  <a:lnTo>
                    <a:pt x="567" y="606"/>
                  </a:lnTo>
                  <a:cubicBezTo>
                    <a:pt x="2242" y="1432"/>
                    <a:pt x="3351" y="3013"/>
                    <a:pt x="4460" y="4688"/>
                  </a:cubicBezTo>
                  <a:cubicBezTo>
                    <a:pt x="5498" y="6198"/>
                    <a:pt x="6560" y="7732"/>
                    <a:pt x="8047" y="8747"/>
                  </a:cubicBezTo>
                  <a:cubicBezTo>
                    <a:pt x="9179" y="9478"/>
                    <a:pt x="10500" y="9903"/>
                    <a:pt x="11775" y="10280"/>
                  </a:cubicBezTo>
                  <a:cubicBezTo>
                    <a:pt x="12270" y="10422"/>
                    <a:pt x="12813" y="10611"/>
                    <a:pt x="13308" y="10776"/>
                  </a:cubicBezTo>
                  <a:cubicBezTo>
                    <a:pt x="16989" y="12097"/>
                    <a:pt x="20269" y="14811"/>
                    <a:pt x="22275" y="18185"/>
                  </a:cubicBezTo>
                  <a:cubicBezTo>
                    <a:pt x="24162" y="21370"/>
                    <a:pt x="25059" y="25075"/>
                    <a:pt x="24776" y="28543"/>
                  </a:cubicBezTo>
                  <a:cubicBezTo>
                    <a:pt x="23289" y="24296"/>
                    <a:pt x="20057" y="20686"/>
                    <a:pt x="16022" y="18751"/>
                  </a:cubicBezTo>
                  <a:cubicBezTo>
                    <a:pt x="14842" y="18185"/>
                    <a:pt x="13544" y="17736"/>
                    <a:pt x="12317" y="17288"/>
                  </a:cubicBezTo>
                  <a:cubicBezTo>
                    <a:pt x="10099" y="16533"/>
                    <a:pt x="7811" y="15731"/>
                    <a:pt x="6041" y="14197"/>
                  </a:cubicBezTo>
                  <a:cubicBezTo>
                    <a:pt x="3681" y="12168"/>
                    <a:pt x="2596" y="9030"/>
                    <a:pt x="1912" y="6529"/>
                  </a:cubicBezTo>
                  <a:cubicBezTo>
                    <a:pt x="1393" y="4594"/>
                    <a:pt x="992" y="2588"/>
                    <a:pt x="567" y="606"/>
                  </a:cubicBezTo>
                  <a:close/>
                  <a:moveTo>
                    <a:pt x="258" y="1"/>
                  </a:moveTo>
                  <a:cubicBezTo>
                    <a:pt x="210" y="1"/>
                    <a:pt x="160" y="12"/>
                    <a:pt x="119" y="40"/>
                  </a:cubicBezTo>
                  <a:cubicBezTo>
                    <a:pt x="48" y="111"/>
                    <a:pt x="1" y="182"/>
                    <a:pt x="48" y="276"/>
                  </a:cubicBezTo>
                  <a:cubicBezTo>
                    <a:pt x="449" y="2376"/>
                    <a:pt x="897" y="4547"/>
                    <a:pt x="1487" y="6670"/>
                  </a:cubicBezTo>
                  <a:cubicBezTo>
                    <a:pt x="2195" y="9219"/>
                    <a:pt x="3304" y="12428"/>
                    <a:pt x="5758" y="14575"/>
                  </a:cubicBezTo>
                  <a:cubicBezTo>
                    <a:pt x="7598" y="16179"/>
                    <a:pt x="9911" y="17005"/>
                    <a:pt x="12199" y="17760"/>
                  </a:cubicBezTo>
                  <a:cubicBezTo>
                    <a:pt x="13403" y="18185"/>
                    <a:pt x="14677" y="18610"/>
                    <a:pt x="15857" y="19176"/>
                  </a:cubicBezTo>
                  <a:cubicBezTo>
                    <a:pt x="20104" y="21229"/>
                    <a:pt x="23407" y="25169"/>
                    <a:pt x="24658" y="29723"/>
                  </a:cubicBezTo>
                  <a:cubicBezTo>
                    <a:pt x="24705" y="29794"/>
                    <a:pt x="24752" y="29864"/>
                    <a:pt x="24846" y="29888"/>
                  </a:cubicBezTo>
                  <a:cubicBezTo>
                    <a:pt x="24846" y="29888"/>
                    <a:pt x="24870" y="29888"/>
                    <a:pt x="24964" y="29912"/>
                  </a:cubicBezTo>
                  <a:cubicBezTo>
                    <a:pt x="25059" y="29912"/>
                    <a:pt x="25130" y="29841"/>
                    <a:pt x="25177" y="29723"/>
                  </a:cubicBezTo>
                  <a:cubicBezTo>
                    <a:pt x="25767" y="25877"/>
                    <a:pt x="24870" y="21583"/>
                    <a:pt x="22723" y="17949"/>
                  </a:cubicBezTo>
                  <a:cubicBezTo>
                    <a:pt x="20646" y="14457"/>
                    <a:pt x="17320" y="11696"/>
                    <a:pt x="13521" y="10328"/>
                  </a:cubicBezTo>
                  <a:cubicBezTo>
                    <a:pt x="12978" y="10162"/>
                    <a:pt x="12459" y="9974"/>
                    <a:pt x="11963" y="9832"/>
                  </a:cubicBezTo>
                  <a:cubicBezTo>
                    <a:pt x="10713" y="9455"/>
                    <a:pt x="9439" y="9077"/>
                    <a:pt x="8353" y="8369"/>
                  </a:cubicBezTo>
                  <a:cubicBezTo>
                    <a:pt x="6914" y="7425"/>
                    <a:pt x="5899" y="5915"/>
                    <a:pt x="4908" y="4476"/>
                  </a:cubicBezTo>
                  <a:cubicBezTo>
                    <a:pt x="3658" y="2706"/>
                    <a:pt x="2407" y="842"/>
                    <a:pt x="355" y="16"/>
                  </a:cubicBezTo>
                  <a:cubicBezTo>
                    <a:pt x="325" y="7"/>
                    <a:pt x="292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9" name="Google Shape;2599;p26"/>
            <p:cNvSpPr/>
            <p:nvPr/>
          </p:nvSpPr>
          <p:spPr>
            <a:xfrm>
              <a:off x="1676915" y="3696936"/>
              <a:ext cx="528283" cy="429445"/>
            </a:xfrm>
            <a:custGeom>
              <a:avLst/>
              <a:gdLst/>
              <a:ahLst/>
              <a:cxnLst/>
              <a:rect l="l" t="t" r="r" b="b"/>
              <a:pathLst>
                <a:path w="24186" h="19661" extrusionOk="0">
                  <a:moveTo>
                    <a:pt x="23619" y="911"/>
                  </a:moveTo>
                  <a:lnTo>
                    <a:pt x="23619" y="911"/>
                  </a:lnTo>
                  <a:cubicBezTo>
                    <a:pt x="23124" y="4238"/>
                    <a:pt x="21779" y="7565"/>
                    <a:pt x="19820" y="10609"/>
                  </a:cubicBezTo>
                  <a:cubicBezTo>
                    <a:pt x="17579" y="14030"/>
                    <a:pt x="14653" y="16579"/>
                    <a:pt x="11350" y="17971"/>
                  </a:cubicBezTo>
                  <a:cubicBezTo>
                    <a:pt x="9404" y="18774"/>
                    <a:pt x="7403" y="19184"/>
                    <a:pt x="5483" y="19184"/>
                  </a:cubicBezTo>
                  <a:cubicBezTo>
                    <a:pt x="4074" y="19184"/>
                    <a:pt x="2708" y="18963"/>
                    <a:pt x="1439" y="18513"/>
                  </a:cubicBezTo>
                  <a:cubicBezTo>
                    <a:pt x="4177" y="18325"/>
                    <a:pt x="6866" y="17027"/>
                    <a:pt x="8636" y="14998"/>
                  </a:cubicBezTo>
                  <a:cubicBezTo>
                    <a:pt x="9533" y="13959"/>
                    <a:pt x="10193" y="12756"/>
                    <a:pt x="10878" y="11600"/>
                  </a:cubicBezTo>
                  <a:cubicBezTo>
                    <a:pt x="11562" y="10420"/>
                    <a:pt x="12246" y="9240"/>
                    <a:pt x="13119" y="8249"/>
                  </a:cubicBezTo>
                  <a:cubicBezTo>
                    <a:pt x="14606" y="6574"/>
                    <a:pt x="16635" y="5418"/>
                    <a:pt x="18570" y="4333"/>
                  </a:cubicBezTo>
                  <a:cubicBezTo>
                    <a:pt x="20339" y="3342"/>
                    <a:pt x="22180" y="2327"/>
                    <a:pt x="23619" y="911"/>
                  </a:cubicBezTo>
                  <a:close/>
                  <a:moveTo>
                    <a:pt x="23934" y="1"/>
                  </a:moveTo>
                  <a:cubicBezTo>
                    <a:pt x="23869" y="1"/>
                    <a:pt x="23806" y="17"/>
                    <a:pt x="23761" y="62"/>
                  </a:cubicBezTo>
                  <a:cubicBezTo>
                    <a:pt x="22298" y="1714"/>
                    <a:pt x="20292" y="2846"/>
                    <a:pt x="18334" y="3931"/>
                  </a:cubicBezTo>
                  <a:cubicBezTo>
                    <a:pt x="16375" y="5064"/>
                    <a:pt x="14299" y="6197"/>
                    <a:pt x="12765" y="7943"/>
                  </a:cubicBezTo>
                  <a:cubicBezTo>
                    <a:pt x="11845" y="8981"/>
                    <a:pt x="11184" y="10184"/>
                    <a:pt x="10500" y="11364"/>
                  </a:cubicBezTo>
                  <a:cubicBezTo>
                    <a:pt x="9816" y="12497"/>
                    <a:pt x="9132" y="13676"/>
                    <a:pt x="8282" y="14667"/>
                  </a:cubicBezTo>
                  <a:cubicBezTo>
                    <a:pt x="6443" y="16798"/>
                    <a:pt x="3539" y="18076"/>
                    <a:pt x="703" y="18076"/>
                  </a:cubicBezTo>
                  <a:cubicBezTo>
                    <a:pt x="555" y="18076"/>
                    <a:pt x="407" y="18072"/>
                    <a:pt x="260" y="18065"/>
                  </a:cubicBezTo>
                  <a:cubicBezTo>
                    <a:pt x="142" y="18065"/>
                    <a:pt x="47" y="18136"/>
                    <a:pt x="24" y="18254"/>
                  </a:cubicBezTo>
                  <a:cubicBezTo>
                    <a:pt x="0" y="18348"/>
                    <a:pt x="47" y="18443"/>
                    <a:pt x="142" y="18513"/>
                  </a:cubicBezTo>
                  <a:cubicBezTo>
                    <a:pt x="873" y="18867"/>
                    <a:pt x="1628" y="19127"/>
                    <a:pt x="2407" y="19316"/>
                  </a:cubicBezTo>
                  <a:cubicBezTo>
                    <a:pt x="3398" y="19545"/>
                    <a:pt x="4434" y="19660"/>
                    <a:pt x="5490" y="19660"/>
                  </a:cubicBezTo>
                  <a:cubicBezTo>
                    <a:pt x="7477" y="19660"/>
                    <a:pt x="9534" y="19251"/>
                    <a:pt x="11491" y="18419"/>
                  </a:cubicBezTo>
                  <a:cubicBezTo>
                    <a:pt x="14889" y="17003"/>
                    <a:pt x="17909" y="14384"/>
                    <a:pt x="20198" y="10868"/>
                  </a:cubicBezTo>
                  <a:cubicBezTo>
                    <a:pt x="22345" y="7565"/>
                    <a:pt x="23737" y="3908"/>
                    <a:pt x="24185" y="251"/>
                  </a:cubicBezTo>
                  <a:cubicBezTo>
                    <a:pt x="24185" y="156"/>
                    <a:pt x="24115" y="38"/>
                    <a:pt x="24044" y="15"/>
                  </a:cubicBezTo>
                  <a:cubicBezTo>
                    <a:pt x="24009" y="6"/>
                    <a:pt x="23972" y="1"/>
                    <a:pt x="23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0" name="Google Shape;2600;p26"/>
            <p:cNvSpPr/>
            <p:nvPr/>
          </p:nvSpPr>
          <p:spPr>
            <a:xfrm>
              <a:off x="1726388" y="4110764"/>
              <a:ext cx="633935" cy="507292"/>
            </a:xfrm>
            <a:custGeom>
              <a:avLst/>
              <a:gdLst/>
              <a:ahLst/>
              <a:cxnLst/>
              <a:rect l="l" t="t" r="r" b="b"/>
              <a:pathLst>
                <a:path w="29023" h="23225" extrusionOk="0">
                  <a:moveTo>
                    <a:pt x="1794" y="889"/>
                  </a:moveTo>
                  <a:cubicBezTo>
                    <a:pt x="9792" y="3107"/>
                    <a:pt x="17178" y="8416"/>
                    <a:pt x="21779" y="15282"/>
                  </a:cubicBezTo>
                  <a:lnTo>
                    <a:pt x="22557" y="16532"/>
                  </a:lnTo>
                  <a:cubicBezTo>
                    <a:pt x="23973" y="18727"/>
                    <a:pt x="25460" y="20968"/>
                    <a:pt x="27607" y="22549"/>
                  </a:cubicBezTo>
                  <a:cubicBezTo>
                    <a:pt x="18475" y="20709"/>
                    <a:pt x="10123" y="14645"/>
                    <a:pt x="5640" y="6457"/>
                  </a:cubicBezTo>
                  <a:cubicBezTo>
                    <a:pt x="5451" y="6127"/>
                    <a:pt x="5286" y="5797"/>
                    <a:pt x="5097" y="5466"/>
                  </a:cubicBezTo>
                  <a:cubicBezTo>
                    <a:pt x="4625" y="4570"/>
                    <a:pt x="4153" y="3649"/>
                    <a:pt x="3563" y="2800"/>
                  </a:cubicBezTo>
                  <a:cubicBezTo>
                    <a:pt x="3044" y="1998"/>
                    <a:pt x="2407" y="1384"/>
                    <a:pt x="1794" y="889"/>
                  </a:cubicBezTo>
                  <a:close/>
                  <a:moveTo>
                    <a:pt x="230" y="1"/>
                  </a:moveTo>
                  <a:cubicBezTo>
                    <a:pt x="134" y="1"/>
                    <a:pt x="42" y="64"/>
                    <a:pt x="24" y="157"/>
                  </a:cubicBezTo>
                  <a:cubicBezTo>
                    <a:pt x="0" y="275"/>
                    <a:pt x="48" y="393"/>
                    <a:pt x="189" y="440"/>
                  </a:cubicBezTo>
                  <a:cubicBezTo>
                    <a:pt x="1298" y="889"/>
                    <a:pt x="2313" y="1738"/>
                    <a:pt x="3209" y="3036"/>
                  </a:cubicBezTo>
                  <a:cubicBezTo>
                    <a:pt x="3776" y="3862"/>
                    <a:pt x="4247" y="4782"/>
                    <a:pt x="4719" y="5679"/>
                  </a:cubicBezTo>
                  <a:cubicBezTo>
                    <a:pt x="4908" y="5985"/>
                    <a:pt x="5073" y="6339"/>
                    <a:pt x="5262" y="6670"/>
                  </a:cubicBezTo>
                  <a:cubicBezTo>
                    <a:pt x="9580" y="14598"/>
                    <a:pt x="17484" y="20591"/>
                    <a:pt x="26285" y="22714"/>
                  </a:cubicBezTo>
                  <a:cubicBezTo>
                    <a:pt x="27088" y="22927"/>
                    <a:pt x="27914" y="23092"/>
                    <a:pt x="28739" y="23210"/>
                  </a:cubicBezTo>
                  <a:cubicBezTo>
                    <a:pt x="28765" y="23220"/>
                    <a:pt x="28790" y="23225"/>
                    <a:pt x="28814" y="23225"/>
                  </a:cubicBezTo>
                  <a:cubicBezTo>
                    <a:pt x="28903" y="23225"/>
                    <a:pt x="28980" y="23161"/>
                    <a:pt x="28999" y="23068"/>
                  </a:cubicBezTo>
                  <a:cubicBezTo>
                    <a:pt x="29023" y="22950"/>
                    <a:pt x="28975" y="22832"/>
                    <a:pt x="28881" y="22785"/>
                  </a:cubicBezTo>
                  <a:cubicBezTo>
                    <a:pt x="26262" y="21299"/>
                    <a:pt x="24657" y="18845"/>
                    <a:pt x="22982" y="16249"/>
                  </a:cubicBezTo>
                  <a:cubicBezTo>
                    <a:pt x="22675" y="15848"/>
                    <a:pt x="22416" y="15423"/>
                    <a:pt x="22156" y="15022"/>
                  </a:cubicBezTo>
                  <a:cubicBezTo>
                    <a:pt x="17201" y="7566"/>
                    <a:pt x="9061" y="1951"/>
                    <a:pt x="307" y="16"/>
                  </a:cubicBezTo>
                  <a:cubicBezTo>
                    <a:pt x="282" y="6"/>
                    <a:pt x="256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p26"/>
            <p:cNvSpPr/>
            <p:nvPr/>
          </p:nvSpPr>
          <p:spPr>
            <a:xfrm>
              <a:off x="1948002" y="4126753"/>
              <a:ext cx="749897" cy="190641"/>
            </a:xfrm>
            <a:custGeom>
              <a:avLst/>
              <a:gdLst/>
              <a:ahLst/>
              <a:cxnLst/>
              <a:rect l="l" t="t" r="r" b="b"/>
              <a:pathLst>
                <a:path w="34332" h="8728" extrusionOk="0">
                  <a:moveTo>
                    <a:pt x="11534" y="412"/>
                  </a:moveTo>
                  <a:cubicBezTo>
                    <a:pt x="11766" y="412"/>
                    <a:pt x="11996" y="413"/>
                    <a:pt x="12223" y="416"/>
                  </a:cubicBezTo>
                  <a:cubicBezTo>
                    <a:pt x="16729" y="534"/>
                    <a:pt x="20646" y="1360"/>
                    <a:pt x="23902" y="2870"/>
                  </a:cubicBezTo>
                  <a:cubicBezTo>
                    <a:pt x="25106" y="3436"/>
                    <a:pt x="26262" y="4144"/>
                    <a:pt x="27394" y="4781"/>
                  </a:cubicBezTo>
                  <a:cubicBezTo>
                    <a:pt x="29235" y="5843"/>
                    <a:pt x="31122" y="6952"/>
                    <a:pt x="33152" y="7566"/>
                  </a:cubicBezTo>
                  <a:cubicBezTo>
                    <a:pt x="31073" y="8038"/>
                    <a:pt x="28879" y="8275"/>
                    <a:pt x="26580" y="8275"/>
                  </a:cubicBezTo>
                  <a:cubicBezTo>
                    <a:pt x="23478" y="8275"/>
                    <a:pt x="20185" y="7843"/>
                    <a:pt x="16729" y="6976"/>
                  </a:cubicBezTo>
                  <a:cubicBezTo>
                    <a:pt x="14181" y="6315"/>
                    <a:pt x="11444" y="5442"/>
                    <a:pt x="8377" y="4262"/>
                  </a:cubicBezTo>
                  <a:cubicBezTo>
                    <a:pt x="7173" y="3790"/>
                    <a:pt x="5876" y="3295"/>
                    <a:pt x="4365" y="2634"/>
                  </a:cubicBezTo>
                  <a:cubicBezTo>
                    <a:pt x="3988" y="2493"/>
                    <a:pt x="3563" y="2304"/>
                    <a:pt x="3162" y="2162"/>
                  </a:cubicBezTo>
                  <a:cubicBezTo>
                    <a:pt x="2360" y="1832"/>
                    <a:pt x="1534" y="1549"/>
                    <a:pt x="803" y="1124"/>
                  </a:cubicBezTo>
                  <a:cubicBezTo>
                    <a:pt x="1251" y="1006"/>
                    <a:pt x="1841" y="983"/>
                    <a:pt x="2313" y="983"/>
                  </a:cubicBezTo>
                  <a:cubicBezTo>
                    <a:pt x="2596" y="959"/>
                    <a:pt x="2855" y="959"/>
                    <a:pt x="3091" y="935"/>
                  </a:cubicBezTo>
                  <a:cubicBezTo>
                    <a:pt x="4318" y="817"/>
                    <a:pt x="5286" y="699"/>
                    <a:pt x="6206" y="629"/>
                  </a:cubicBezTo>
                  <a:cubicBezTo>
                    <a:pt x="8167" y="484"/>
                    <a:pt x="9912" y="412"/>
                    <a:pt x="11534" y="412"/>
                  </a:cubicBezTo>
                  <a:close/>
                  <a:moveTo>
                    <a:pt x="11102" y="1"/>
                  </a:moveTo>
                  <a:cubicBezTo>
                    <a:pt x="9592" y="1"/>
                    <a:pt x="7980" y="72"/>
                    <a:pt x="6159" y="204"/>
                  </a:cubicBezTo>
                  <a:cubicBezTo>
                    <a:pt x="5262" y="298"/>
                    <a:pt x="4247" y="393"/>
                    <a:pt x="3068" y="511"/>
                  </a:cubicBezTo>
                  <a:cubicBezTo>
                    <a:pt x="2832" y="511"/>
                    <a:pt x="2572" y="534"/>
                    <a:pt x="2313" y="534"/>
                  </a:cubicBezTo>
                  <a:cubicBezTo>
                    <a:pt x="1534" y="558"/>
                    <a:pt x="661" y="605"/>
                    <a:pt x="118" y="912"/>
                  </a:cubicBezTo>
                  <a:cubicBezTo>
                    <a:pt x="71" y="983"/>
                    <a:pt x="0" y="1030"/>
                    <a:pt x="0" y="1124"/>
                  </a:cubicBezTo>
                  <a:cubicBezTo>
                    <a:pt x="0" y="1219"/>
                    <a:pt x="71" y="1313"/>
                    <a:pt x="118" y="1336"/>
                  </a:cubicBezTo>
                  <a:cubicBezTo>
                    <a:pt x="968" y="1856"/>
                    <a:pt x="2006" y="2257"/>
                    <a:pt x="2973" y="2634"/>
                  </a:cubicBezTo>
                  <a:cubicBezTo>
                    <a:pt x="3398" y="2776"/>
                    <a:pt x="3776" y="2965"/>
                    <a:pt x="4153" y="3106"/>
                  </a:cubicBezTo>
                  <a:cubicBezTo>
                    <a:pt x="5663" y="3720"/>
                    <a:pt x="6961" y="4262"/>
                    <a:pt x="8164" y="4734"/>
                  </a:cubicBezTo>
                  <a:cubicBezTo>
                    <a:pt x="11279" y="5914"/>
                    <a:pt x="14016" y="6787"/>
                    <a:pt x="16588" y="7448"/>
                  </a:cubicBezTo>
                  <a:cubicBezTo>
                    <a:pt x="16659" y="7448"/>
                    <a:pt x="16777" y="7471"/>
                    <a:pt x="16871" y="7495"/>
                  </a:cubicBezTo>
                  <a:cubicBezTo>
                    <a:pt x="20295" y="8319"/>
                    <a:pt x="23549" y="8728"/>
                    <a:pt x="26626" y="8728"/>
                  </a:cubicBezTo>
                  <a:cubicBezTo>
                    <a:pt x="29272" y="8728"/>
                    <a:pt x="31787" y="8425"/>
                    <a:pt x="34166" y="7825"/>
                  </a:cubicBezTo>
                  <a:cubicBezTo>
                    <a:pt x="34284" y="7802"/>
                    <a:pt x="34331" y="7707"/>
                    <a:pt x="34331" y="7589"/>
                  </a:cubicBezTo>
                  <a:cubicBezTo>
                    <a:pt x="34331" y="7471"/>
                    <a:pt x="34284" y="7377"/>
                    <a:pt x="34166" y="7353"/>
                  </a:cubicBezTo>
                  <a:cubicBezTo>
                    <a:pt x="31830" y="6811"/>
                    <a:pt x="29707" y="5584"/>
                    <a:pt x="27630" y="4404"/>
                  </a:cubicBezTo>
                  <a:cubicBezTo>
                    <a:pt x="26498" y="3743"/>
                    <a:pt x="25318" y="3035"/>
                    <a:pt x="24091" y="2493"/>
                  </a:cubicBezTo>
                  <a:cubicBezTo>
                    <a:pt x="20788" y="959"/>
                    <a:pt x="16777" y="133"/>
                    <a:pt x="12246" y="15"/>
                  </a:cubicBezTo>
                  <a:cubicBezTo>
                    <a:pt x="11870" y="6"/>
                    <a:pt x="11490" y="1"/>
                    <a:pt x="11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p26"/>
            <p:cNvSpPr/>
            <p:nvPr/>
          </p:nvSpPr>
          <p:spPr>
            <a:xfrm>
              <a:off x="872390" y="3798263"/>
              <a:ext cx="1094702" cy="369116"/>
            </a:xfrm>
            <a:custGeom>
              <a:avLst/>
              <a:gdLst/>
              <a:ahLst/>
              <a:cxnLst/>
              <a:rect l="l" t="t" r="r" b="b"/>
              <a:pathLst>
                <a:path w="50118" h="16899" extrusionOk="0">
                  <a:moveTo>
                    <a:pt x="237" y="0"/>
                  </a:moveTo>
                  <a:cubicBezTo>
                    <a:pt x="119" y="0"/>
                    <a:pt x="1" y="118"/>
                    <a:pt x="1" y="236"/>
                  </a:cubicBezTo>
                  <a:cubicBezTo>
                    <a:pt x="1" y="354"/>
                    <a:pt x="119" y="472"/>
                    <a:pt x="237" y="472"/>
                  </a:cubicBezTo>
                  <a:cubicBezTo>
                    <a:pt x="4744" y="590"/>
                    <a:pt x="8920" y="2431"/>
                    <a:pt x="12082" y="3988"/>
                  </a:cubicBezTo>
                  <a:cubicBezTo>
                    <a:pt x="13379" y="4601"/>
                    <a:pt x="14677" y="5309"/>
                    <a:pt x="15928" y="5994"/>
                  </a:cubicBezTo>
                  <a:cubicBezTo>
                    <a:pt x="18311" y="7291"/>
                    <a:pt x="20765" y="8613"/>
                    <a:pt x="23313" y="9651"/>
                  </a:cubicBezTo>
                  <a:cubicBezTo>
                    <a:pt x="25625" y="10571"/>
                    <a:pt x="28032" y="11279"/>
                    <a:pt x="30368" y="11940"/>
                  </a:cubicBezTo>
                  <a:cubicBezTo>
                    <a:pt x="32562" y="12600"/>
                    <a:pt x="34828" y="13237"/>
                    <a:pt x="36975" y="14110"/>
                  </a:cubicBezTo>
                  <a:cubicBezTo>
                    <a:pt x="37588" y="14346"/>
                    <a:pt x="38225" y="14606"/>
                    <a:pt x="38815" y="14842"/>
                  </a:cubicBezTo>
                  <a:cubicBezTo>
                    <a:pt x="40254" y="15432"/>
                    <a:pt x="41717" y="16045"/>
                    <a:pt x="43251" y="16470"/>
                  </a:cubicBezTo>
                  <a:cubicBezTo>
                    <a:pt x="43345" y="16493"/>
                    <a:pt x="43416" y="16493"/>
                    <a:pt x="43487" y="16517"/>
                  </a:cubicBezTo>
                  <a:cubicBezTo>
                    <a:pt x="44336" y="16732"/>
                    <a:pt x="45348" y="16898"/>
                    <a:pt x="46417" y="16898"/>
                  </a:cubicBezTo>
                  <a:cubicBezTo>
                    <a:pt x="47575" y="16898"/>
                    <a:pt x="48799" y="16703"/>
                    <a:pt x="49952" y="16163"/>
                  </a:cubicBezTo>
                  <a:cubicBezTo>
                    <a:pt x="50070" y="16116"/>
                    <a:pt x="50117" y="15974"/>
                    <a:pt x="50070" y="15856"/>
                  </a:cubicBezTo>
                  <a:cubicBezTo>
                    <a:pt x="50036" y="15771"/>
                    <a:pt x="49940" y="15710"/>
                    <a:pt x="49844" y="15710"/>
                  </a:cubicBezTo>
                  <a:cubicBezTo>
                    <a:pt x="49808" y="15710"/>
                    <a:pt x="49772" y="15719"/>
                    <a:pt x="49740" y="15738"/>
                  </a:cubicBezTo>
                  <a:cubicBezTo>
                    <a:pt x="48654" y="16246"/>
                    <a:pt x="47492" y="16429"/>
                    <a:pt x="46386" y="16429"/>
                  </a:cubicBezTo>
                  <a:cubicBezTo>
                    <a:pt x="45280" y="16429"/>
                    <a:pt x="44230" y="16246"/>
                    <a:pt x="43369" y="16022"/>
                  </a:cubicBezTo>
                  <a:cubicBezTo>
                    <a:pt x="41883" y="15644"/>
                    <a:pt x="40396" y="15031"/>
                    <a:pt x="38980" y="14441"/>
                  </a:cubicBezTo>
                  <a:cubicBezTo>
                    <a:pt x="38390" y="14205"/>
                    <a:pt x="37777" y="13922"/>
                    <a:pt x="37163" y="13686"/>
                  </a:cubicBezTo>
                  <a:cubicBezTo>
                    <a:pt x="34969" y="12836"/>
                    <a:pt x="32704" y="12199"/>
                    <a:pt x="30486" y="11538"/>
                  </a:cubicBezTo>
                  <a:cubicBezTo>
                    <a:pt x="28150" y="10854"/>
                    <a:pt x="25767" y="10146"/>
                    <a:pt x="23502" y="9250"/>
                  </a:cubicBezTo>
                  <a:cubicBezTo>
                    <a:pt x="20954" y="8211"/>
                    <a:pt x="18523" y="6890"/>
                    <a:pt x="16164" y="5616"/>
                  </a:cubicBezTo>
                  <a:cubicBezTo>
                    <a:pt x="14890" y="4932"/>
                    <a:pt x="13592" y="4224"/>
                    <a:pt x="12294" y="3587"/>
                  </a:cubicBezTo>
                  <a:cubicBezTo>
                    <a:pt x="9085" y="1982"/>
                    <a:pt x="4838" y="118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p26"/>
            <p:cNvSpPr/>
            <p:nvPr/>
          </p:nvSpPr>
          <p:spPr>
            <a:xfrm>
              <a:off x="1027538" y="3650149"/>
              <a:ext cx="798846" cy="166178"/>
            </a:xfrm>
            <a:custGeom>
              <a:avLst/>
              <a:gdLst/>
              <a:ahLst/>
              <a:cxnLst/>
              <a:rect l="l" t="t" r="r" b="b"/>
              <a:pathLst>
                <a:path w="36573" h="7608" extrusionOk="0">
                  <a:moveTo>
                    <a:pt x="22071" y="1"/>
                  </a:moveTo>
                  <a:cubicBezTo>
                    <a:pt x="20503" y="1"/>
                    <a:pt x="18857" y="130"/>
                    <a:pt x="17130" y="387"/>
                  </a:cubicBezTo>
                  <a:cubicBezTo>
                    <a:pt x="10995" y="1331"/>
                    <a:pt x="5073" y="3785"/>
                    <a:pt x="47" y="7466"/>
                  </a:cubicBezTo>
                  <a:cubicBezTo>
                    <a:pt x="0" y="7489"/>
                    <a:pt x="0" y="7560"/>
                    <a:pt x="24" y="7584"/>
                  </a:cubicBezTo>
                  <a:cubicBezTo>
                    <a:pt x="47" y="7607"/>
                    <a:pt x="47" y="7607"/>
                    <a:pt x="71" y="7607"/>
                  </a:cubicBezTo>
                  <a:cubicBezTo>
                    <a:pt x="118" y="7607"/>
                    <a:pt x="142" y="7607"/>
                    <a:pt x="142" y="7584"/>
                  </a:cubicBezTo>
                  <a:cubicBezTo>
                    <a:pt x="5167" y="3926"/>
                    <a:pt x="11019" y="1472"/>
                    <a:pt x="17154" y="529"/>
                  </a:cubicBezTo>
                  <a:cubicBezTo>
                    <a:pt x="18850" y="275"/>
                    <a:pt x="20474" y="145"/>
                    <a:pt x="22018" y="145"/>
                  </a:cubicBezTo>
                  <a:cubicBezTo>
                    <a:pt x="23631" y="145"/>
                    <a:pt x="25158" y="286"/>
                    <a:pt x="26592" y="576"/>
                  </a:cubicBezTo>
                  <a:cubicBezTo>
                    <a:pt x="29754" y="1189"/>
                    <a:pt x="32939" y="2534"/>
                    <a:pt x="36431" y="4752"/>
                  </a:cubicBezTo>
                  <a:cubicBezTo>
                    <a:pt x="36445" y="4759"/>
                    <a:pt x="36457" y="4762"/>
                    <a:pt x="36468" y="4762"/>
                  </a:cubicBezTo>
                  <a:cubicBezTo>
                    <a:pt x="36494" y="4762"/>
                    <a:pt x="36516" y="4745"/>
                    <a:pt x="36549" y="4729"/>
                  </a:cubicBezTo>
                  <a:cubicBezTo>
                    <a:pt x="36573" y="4658"/>
                    <a:pt x="36549" y="4634"/>
                    <a:pt x="36502" y="4611"/>
                  </a:cubicBezTo>
                  <a:cubicBezTo>
                    <a:pt x="33010" y="2416"/>
                    <a:pt x="29777" y="1048"/>
                    <a:pt x="26639" y="411"/>
                  </a:cubicBezTo>
                  <a:cubicBezTo>
                    <a:pt x="25196" y="136"/>
                    <a:pt x="23674" y="1"/>
                    <a:pt x="2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4" name="Google Shape;2604;p26"/>
            <p:cNvSpPr/>
            <p:nvPr/>
          </p:nvSpPr>
          <p:spPr>
            <a:xfrm>
              <a:off x="1034746" y="3848894"/>
              <a:ext cx="283472" cy="565262"/>
            </a:xfrm>
            <a:custGeom>
              <a:avLst/>
              <a:gdLst/>
              <a:ahLst/>
              <a:cxnLst/>
              <a:rect l="l" t="t" r="r" b="b"/>
              <a:pathLst>
                <a:path w="12978" h="25879" extrusionOk="0">
                  <a:moveTo>
                    <a:pt x="307" y="349"/>
                  </a:moveTo>
                  <a:lnTo>
                    <a:pt x="307" y="349"/>
                  </a:lnTo>
                  <a:cubicBezTo>
                    <a:pt x="3705" y="2732"/>
                    <a:pt x="6135" y="6578"/>
                    <a:pt x="6772" y="10660"/>
                  </a:cubicBezTo>
                  <a:cubicBezTo>
                    <a:pt x="6890" y="11320"/>
                    <a:pt x="6937" y="11981"/>
                    <a:pt x="7008" y="12665"/>
                  </a:cubicBezTo>
                  <a:cubicBezTo>
                    <a:pt x="7150" y="14199"/>
                    <a:pt x="7291" y="15756"/>
                    <a:pt x="7952" y="17172"/>
                  </a:cubicBezTo>
                  <a:cubicBezTo>
                    <a:pt x="8471" y="18305"/>
                    <a:pt x="9273" y="19272"/>
                    <a:pt x="10076" y="20216"/>
                  </a:cubicBezTo>
                  <a:cubicBezTo>
                    <a:pt x="10359" y="20546"/>
                    <a:pt x="10665" y="20900"/>
                    <a:pt x="10925" y="21254"/>
                  </a:cubicBezTo>
                  <a:cubicBezTo>
                    <a:pt x="12081" y="22693"/>
                    <a:pt x="12647" y="24015"/>
                    <a:pt x="12695" y="25242"/>
                  </a:cubicBezTo>
                  <a:cubicBezTo>
                    <a:pt x="12058" y="23236"/>
                    <a:pt x="10288" y="21655"/>
                    <a:pt x="8636" y="20357"/>
                  </a:cubicBezTo>
                  <a:lnTo>
                    <a:pt x="8306" y="20098"/>
                  </a:lnTo>
                  <a:cubicBezTo>
                    <a:pt x="6607" y="18753"/>
                    <a:pt x="4837" y="17361"/>
                    <a:pt x="4035" y="15379"/>
                  </a:cubicBezTo>
                  <a:cubicBezTo>
                    <a:pt x="3540" y="14199"/>
                    <a:pt x="3445" y="12878"/>
                    <a:pt x="3351" y="11580"/>
                  </a:cubicBezTo>
                  <a:lnTo>
                    <a:pt x="3257" y="10613"/>
                  </a:lnTo>
                  <a:cubicBezTo>
                    <a:pt x="2950" y="6885"/>
                    <a:pt x="1888" y="3180"/>
                    <a:pt x="307" y="349"/>
                  </a:cubicBezTo>
                  <a:close/>
                  <a:moveTo>
                    <a:pt x="62" y="1"/>
                  </a:moveTo>
                  <a:cubicBezTo>
                    <a:pt x="48" y="1"/>
                    <a:pt x="36" y="6"/>
                    <a:pt x="24" y="18"/>
                  </a:cubicBezTo>
                  <a:cubicBezTo>
                    <a:pt x="24" y="42"/>
                    <a:pt x="0" y="65"/>
                    <a:pt x="24" y="113"/>
                  </a:cubicBezTo>
                  <a:cubicBezTo>
                    <a:pt x="1652" y="2968"/>
                    <a:pt x="2761" y="6767"/>
                    <a:pt x="3115" y="10613"/>
                  </a:cubicBezTo>
                  <a:lnTo>
                    <a:pt x="3209" y="11580"/>
                  </a:lnTo>
                  <a:cubicBezTo>
                    <a:pt x="3304" y="12878"/>
                    <a:pt x="3375" y="14223"/>
                    <a:pt x="3894" y="15450"/>
                  </a:cubicBezTo>
                  <a:cubicBezTo>
                    <a:pt x="4672" y="17455"/>
                    <a:pt x="6489" y="18871"/>
                    <a:pt x="8188" y="20216"/>
                  </a:cubicBezTo>
                  <a:lnTo>
                    <a:pt x="8518" y="20475"/>
                  </a:lnTo>
                  <a:cubicBezTo>
                    <a:pt x="10288" y="21915"/>
                    <a:pt x="12223" y="23590"/>
                    <a:pt x="12671" y="25832"/>
                  </a:cubicBezTo>
                  <a:cubicBezTo>
                    <a:pt x="12671" y="25855"/>
                    <a:pt x="12695" y="25879"/>
                    <a:pt x="12742" y="25879"/>
                  </a:cubicBezTo>
                  <a:cubicBezTo>
                    <a:pt x="12789" y="25879"/>
                    <a:pt x="12813" y="25855"/>
                    <a:pt x="12813" y="25832"/>
                  </a:cubicBezTo>
                  <a:cubicBezTo>
                    <a:pt x="12978" y="24416"/>
                    <a:pt x="12388" y="22906"/>
                    <a:pt x="11043" y="21207"/>
                  </a:cubicBezTo>
                  <a:cubicBezTo>
                    <a:pt x="10760" y="20829"/>
                    <a:pt x="10500" y="20499"/>
                    <a:pt x="10194" y="20169"/>
                  </a:cubicBezTo>
                  <a:cubicBezTo>
                    <a:pt x="9439" y="19225"/>
                    <a:pt x="8613" y="18281"/>
                    <a:pt x="8094" y="17148"/>
                  </a:cubicBezTo>
                  <a:cubicBezTo>
                    <a:pt x="7457" y="15756"/>
                    <a:pt x="7315" y="14199"/>
                    <a:pt x="7150" y="12689"/>
                  </a:cubicBezTo>
                  <a:cubicBezTo>
                    <a:pt x="7103" y="12028"/>
                    <a:pt x="7032" y="11344"/>
                    <a:pt x="6914" y="10660"/>
                  </a:cubicBezTo>
                  <a:cubicBezTo>
                    <a:pt x="6253" y="6389"/>
                    <a:pt x="3681" y="2401"/>
                    <a:pt x="118" y="18"/>
                  </a:cubicBezTo>
                  <a:cubicBezTo>
                    <a:pt x="95" y="6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5" name="Google Shape;2605;p26"/>
            <p:cNvSpPr/>
            <p:nvPr/>
          </p:nvSpPr>
          <p:spPr>
            <a:xfrm>
              <a:off x="1025987" y="3684333"/>
              <a:ext cx="784932" cy="132060"/>
            </a:xfrm>
            <a:custGeom>
              <a:avLst/>
              <a:gdLst/>
              <a:ahLst/>
              <a:cxnLst/>
              <a:rect l="l" t="t" r="r" b="b"/>
              <a:pathLst>
                <a:path w="35936" h="6046" extrusionOk="0">
                  <a:moveTo>
                    <a:pt x="24269" y="0"/>
                  </a:moveTo>
                  <a:cubicBezTo>
                    <a:pt x="21941" y="0"/>
                    <a:pt x="19618" y="343"/>
                    <a:pt x="17414" y="1040"/>
                  </a:cubicBezTo>
                  <a:cubicBezTo>
                    <a:pt x="15668" y="1606"/>
                    <a:pt x="13992" y="2338"/>
                    <a:pt x="12364" y="3069"/>
                  </a:cubicBezTo>
                  <a:cubicBezTo>
                    <a:pt x="11279" y="3565"/>
                    <a:pt x="10123" y="4084"/>
                    <a:pt x="8967" y="4508"/>
                  </a:cubicBezTo>
                  <a:cubicBezTo>
                    <a:pt x="6574" y="5436"/>
                    <a:pt x="4450" y="5893"/>
                    <a:pt x="2542" y="5893"/>
                  </a:cubicBezTo>
                  <a:cubicBezTo>
                    <a:pt x="1684" y="5893"/>
                    <a:pt x="870" y="5800"/>
                    <a:pt x="95" y="5617"/>
                  </a:cubicBezTo>
                  <a:cubicBezTo>
                    <a:pt x="71" y="5617"/>
                    <a:pt x="0" y="5641"/>
                    <a:pt x="0" y="5665"/>
                  </a:cubicBezTo>
                  <a:cubicBezTo>
                    <a:pt x="0" y="5688"/>
                    <a:pt x="47" y="5759"/>
                    <a:pt x="71" y="5759"/>
                  </a:cubicBezTo>
                  <a:cubicBezTo>
                    <a:pt x="858" y="5950"/>
                    <a:pt x="1687" y="6045"/>
                    <a:pt x="2560" y="6045"/>
                  </a:cubicBezTo>
                  <a:cubicBezTo>
                    <a:pt x="4488" y="6045"/>
                    <a:pt x="6634" y="5583"/>
                    <a:pt x="9037" y="4674"/>
                  </a:cubicBezTo>
                  <a:cubicBezTo>
                    <a:pt x="10170" y="4225"/>
                    <a:pt x="11326" y="3730"/>
                    <a:pt x="12411" y="3211"/>
                  </a:cubicBezTo>
                  <a:cubicBezTo>
                    <a:pt x="14040" y="2479"/>
                    <a:pt x="15715" y="1724"/>
                    <a:pt x="17437" y="1182"/>
                  </a:cubicBezTo>
                  <a:cubicBezTo>
                    <a:pt x="19634" y="492"/>
                    <a:pt x="21945" y="152"/>
                    <a:pt x="24258" y="152"/>
                  </a:cubicBezTo>
                  <a:cubicBezTo>
                    <a:pt x="28280" y="152"/>
                    <a:pt x="32311" y="1180"/>
                    <a:pt x="35771" y="3187"/>
                  </a:cubicBezTo>
                  <a:cubicBezTo>
                    <a:pt x="35792" y="3194"/>
                    <a:pt x="35808" y="3197"/>
                    <a:pt x="35822" y="3197"/>
                  </a:cubicBezTo>
                  <a:cubicBezTo>
                    <a:pt x="35855" y="3197"/>
                    <a:pt x="35872" y="3180"/>
                    <a:pt x="35889" y="3164"/>
                  </a:cubicBezTo>
                  <a:cubicBezTo>
                    <a:pt x="35936" y="3093"/>
                    <a:pt x="35889" y="3069"/>
                    <a:pt x="35865" y="3046"/>
                  </a:cubicBezTo>
                  <a:cubicBezTo>
                    <a:pt x="32388" y="1037"/>
                    <a:pt x="28322" y="0"/>
                    <a:pt x="24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6" name="Google Shape;2606;p26"/>
            <p:cNvSpPr/>
            <p:nvPr/>
          </p:nvSpPr>
          <p:spPr>
            <a:xfrm>
              <a:off x="1282134" y="3783061"/>
              <a:ext cx="645795" cy="176946"/>
            </a:xfrm>
            <a:custGeom>
              <a:avLst/>
              <a:gdLst/>
              <a:ahLst/>
              <a:cxnLst/>
              <a:rect l="l" t="t" r="r" b="b"/>
              <a:pathLst>
                <a:path w="29566" h="8101" extrusionOk="0">
                  <a:moveTo>
                    <a:pt x="29482" y="0"/>
                  </a:moveTo>
                  <a:cubicBezTo>
                    <a:pt x="29459" y="0"/>
                    <a:pt x="29435" y="12"/>
                    <a:pt x="29424" y="36"/>
                  </a:cubicBezTo>
                  <a:cubicBezTo>
                    <a:pt x="26356" y="2560"/>
                    <a:pt x="22958" y="4637"/>
                    <a:pt x="19301" y="6194"/>
                  </a:cubicBezTo>
                  <a:cubicBezTo>
                    <a:pt x="17225" y="7067"/>
                    <a:pt x="15502" y="7610"/>
                    <a:pt x="13921" y="7822"/>
                  </a:cubicBezTo>
                  <a:cubicBezTo>
                    <a:pt x="13215" y="7911"/>
                    <a:pt x="12503" y="7949"/>
                    <a:pt x="11789" y="7949"/>
                  </a:cubicBezTo>
                  <a:cubicBezTo>
                    <a:pt x="10047" y="7949"/>
                    <a:pt x="8297" y="7726"/>
                    <a:pt x="6607" y="7492"/>
                  </a:cubicBezTo>
                  <a:cubicBezTo>
                    <a:pt x="4815" y="7278"/>
                    <a:pt x="3008" y="7031"/>
                    <a:pt x="1198" y="7031"/>
                  </a:cubicBezTo>
                  <a:cubicBezTo>
                    <a:pt x="814" y="7031"/>
                    <a:pt x="431" y="7042"/>
                    <a:pt x="47" y="7067"/>
                  </a:cubicBezTo>
                  <a:cubicBezTo>
                    <a:pt x="24" y="7067"/>
                    <a:pt x="0" y="7138"/>
                    <a:pt x="0" y="7161"/>
                  </a:cubicBezTo>
                  <a:cubicBezTo>
                    <a:pt x="0" y="7185"/>
                    <a:pt x="24" y="7232"/>
                    <a:pt x="47" y="7232"/>
                  </a:cubicBezTo>
                  <a:cubicBezTo>
                    <a:pt x="538" y="7190"/>
                    <a:pt x="1029" y="7171"/>
                    <a:pt x="1521" y="7171"/>
                  </a:cubicBezTo>
                  <a:cubicBezTo>
                    <a:pt x="3224" y="7171"/>
                    <a:pt x="4927" y="7395"/>
                    <a:pt x="6630" y="7633"/>
                  </a:cubicBezTo>
                  <a:cubicBezTo>
                    <a:pt x="8316" y="7867"/>
                    <a:pt x="10060" y="8101"/>
                    <a:pt x="11804" y="8101"/>
                  </a:cubicBezTo>
                  <a:cubicBezTo>
                    <a:pt x="12527" y="8101"/>
                    <a:pt x="13250" y="8060"/>
                    <a:pt x="13969" y="7964"/>
                  </a:cubicBezTo>
                  <a:cubicBezTo>
                    <a:pt x="15597" y="7751"/>
                    <a:pt x="17296" y="7232"/>
                    <a:pt x="19396" y="6336"/>
                  </a:cubicBezTo>
                  <a:cubicBezTo>
                    <a:pt x="23053" y="4778"/>
                    <a:pt x="26474" y="2678"/>
                    <a:pt x="29541" y="154"/>
                  </a:cubicBezTo>
                  <a:cubicBezTo>
                    <a:pt x="29565" y="106"/>
                    <a:pt x="29565" y="59"/>
                    <a:pt x="29541" y="36"/>
                  </a:cubicBezTo>
                  <a:cubicBezTo>
                    <a:pt x="29530" y="12"/>
                    <a:pt x="29506" y="0"/>
                    <a:pt x="29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7" name="Google Shape;2607;p26"/>
            <p:cNvSpPr/>
            <p:nvPr/>
          </p:nvSpPr>
          <p:spPr>
            <a:xfrm>
              <a:off x="1264092" y="3777447"/>
              <a:ext cx="650426" cy="161525"/>
            </a:xfrm>
            <a:custGeom>
              <a:avLst/>
              <a:gdLst/>
              <a:ahLst/>
              <a:cxnLst/>
              <a:rect l="l" t="t" r="r" b="b"/>
              <a:pathLst>
                <a:path w="29778" h="7395" extrusionOk="0">
                  <a:moveTo>
                    <a:pt x="29663" y="0"/>
                  </a:moveTo>
                  <a:cubicBezTo>
                    <a:pt x="29652" y="0"/>
                    <a:pt x="29642" y="3"/>
                    <a:pt x="29636" y="10"/>
                  </a:cubicBezTo>
                  <a:cubicBezTo>
                    <a:pt x="29329" y="198"/>
                    <a:pt x="29023" y="434"/>
                    <a:pt x="28692" y="647"/>
                  </a:cubicBezTo>
                  <a:cubicBezTo>
                    <a:pt x="26805" y="1897"/>
                    <a:pt x="24445" y="3502"/>
                    <a:pt x="22345" y="3832"/>
                  </a:cubicBezTo>
                  <a:cubicBezTo>
                    <a:pt x="20599" y="4092"/>
                    <a:pt x="18806" y="4209"/>
                    <a:pt x="17060" y="4327"/>
                  </a:cubicBezTo>
                  <a:cubicBezTo>
                    <a:pt x="16352" y="4351"/>
                    <a:pt x="15620" y="4422"/>
                    <a:pt x="14889" y="4469"/>
                  </a:cubicBezTo>
                  <a:cubicBezTo>
                    <a:pt x="9863" y="4894"/>
                    <a:pt x="4885" y="5838"/>
                    <a:pt x="48" y="7253"/>
                  </a:cubicBezTo>
                  <a:cubicBezTo>
                    <a:pt x="0" y="7253"/>
                    <a:pt x="0" y="7300"/>
                    <a:pt x="0" y="7324"/>
                  </a:cubicBezTo>
                  <a:cubicBezTo>
                    <a:pt x="0" y="7371"/>
                    <a:pt x="24" y="7395"/>
                    <a:pt x="48" y="7395"/>
                  </a:cubicBezTo>
                  <a:lnTo>
                    <a:pt x="71" y="7395"/>
                  </a:lnTo>
                  <a:cubicBezTo>
                    <a:pt x="4885" y="5979"/>
                    <a:pt x="9863" y="5059"/>
                    <a:pt x="14889" y="4658"/>
                  </a:cubicBezTo>
                  <a:cubicBezTo>
                    <a:pt x="15620" y="4587"/>
                    <a:pt x="16352" y="4563"/>
                    <a:pt x="17060" y="4493"/>
                  </a:cubicBezTo>
                  <a:cubicBezTo>
                    <a:pt x="18806" y="4375"/>
                    <a:pt x="20599" y="4257"/>
                    <a:pt x="22369" y="3997"/>
                  </a:cubicBezTo>
                  <a:cubicBezTo>
                    <a:pt x="24492" y="3643"/>
                    <a:pt x="26852" y="2062"/>
                    <a:pt x="28787" y="788"/>
                  </a:cubicBezTo>
                  <a:cubicBezTo>
                    <a:pt x="29093" y="576"/>
                    <a:pt x="29424" y="363"/>
                    <a:pt x="29730" y="175"/>
                  </a:cubicBezTo>
                  <a:cubicBezTo>
                    <a:pt x="29754" y="127"/>
                    <a:pt x="29778" y="80"/>
                    <a:pt x="29754" y="57"/>
                  </a:cubicBezTo>
                  <a:cubicBezTo>
                    <a:pt x="29737" y="22"/>
                    <a:pt x="29694" y="0"/>
                    <a:pt x="29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p26"/>
            <p:cNvSpPr/>
            <p:nvPr/>
          </p:nvSpPr>
          <p:spPr>
            <a:xfrm>
              <a:off x="1725362" y="3714257"/>
              <a:ext cx="467976" cy="411054"/>
            </a:xfrm>
            <a:custGeom>
              <a:avLst/>
              <a:gdLst/>
              <a:ahLst/>
              <a:cxnLst/>
              <a:rect l="l" t="t" r="r" b="b"/>
              <a:pathLst>
                <a:path w="21425" h="18819" extrusionOk="0">
                  <a:moveTo>
                    <a:pt x="21377" y="0"/>
                  </a:moveTo>
                  <a:cubicBezTo>
                    <a:pt x="21354" y="0"/>
                    <a:pt x="21307" y="0"/>
                    <a:pt x="21283" y="24"/>
                  </a:cubicBezTo>
                  <a:cubicBezTo>
                    <a:pt x="18711" y="3917"/>
                    <a:pt x="15833" y="7952"/>
                    <a:pt x="12411" y="11326"/>
                  </a:cubicBezTo>
                  <a:cubicBezTo>
                    <a:pt x="9745" y="13945"/>
                    <a:pt x="5427" y="17225"/>
                    <a:pt x="47" y="18051"/>
                  </a:cubicBezTo>
                  <a:cubicBezTo>
                    <a:pt x="24" y="18051"/>
                    <a:pt x="0" y="18098"/>
                    <a:pt x="0" y="18121"/>
                  </a:cubicBezTo>
                  <a:cubicBezTo>
                    <a:pt x="0" y="18169"/>
                    <a:pt x="47" y="18192"/>
                    <a:pt x="71" y="18192"/>
                  </a:cubicBezTo>
                  <a:cubicBezTo>
                    <a:pt x="5498" y="17366"/>
                    <a:pt x="9839" y="14063"/>
                    <a:pt x="12529" y="11444"/>
                  </a:cubicBezTo>
                  <a:cubicBezTo>
                    <a:pt x="15833" y="8164"/>
                    <a:pt x="18640" y="4271"/>
                    <a:pt x="21142" y="519"/>
                  </a:cubicBezTo>
                  <a:lnTo>
                    <a:pt x="21142" y="519"/>
                  </a:lnTo>
                  <a:cubicBezTo>
                    <a:pt x="19372" y="6607"/>
                    <a:pt x="15361" y="12034"/>
                    <a:pt x="10075" y="15526"/>
                  </a:cubicBezTo>
                  <a:cubicBezTo>
                    <a:pt x="6967" y="17591"/>
                    <a:pt x="3942" y="18653"/>
                    <a:pt x="1059" y="18653"/>
                  </a:cubicBezTo>
                  <a:cubicBezTo>
                    <a:pt x="879" y="18653"/>
                    <a:pt x="699" y="18649"/>
                    <a:pt x="519" y="18641"/>
                  </a:cubicBezTo>
                  <a:cubicBezTo>
                    <a:pt x="472" y="18641"/>
                    <a:pt x="425" y="18688"/>
                    <a:pt x="425" y="18711"/>
                  </a:cubicBezTo>
                  <a:cubicBezTo>
                    <a:pt x="425" y="18782"/>
                    <a:pt x="472" y="18806"/>
                    <a:pt x="496" y="18806"/>
                  </a:cubicBezTo>
                  <a:cubicBezTo>
                    <a:pt x="684" y="18814"/>
                    <a:pt x="874" y="18819"/>
                    <a:pt x="1063" y="18819"/>
                  </a:cubicBezTo>
                  <a:cubicBezTo>
                    <a:pt x="3984" y="18819"/>
                    <a:pt x="7044" y="17793"/>
                    <a:pt x="10146" y="15644"/>
                  </a:cubicBezTo>
                  <a:cubicBezTo>
                    <a:pt x="15573" y="12057"/>
                    <a:pt x="19702" y="6371"/>
                    <a:pt x="21401" y="71"/>
                  </a:cubicBezTo>
                  <a:cubicBezTo>
                    <a:pt x="21425" y="47"/>
                    <a:pt x="21401" y="24"/>
                    <a:pt x="2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p26"/>
            <p:cNvSpPr/>
            <p:nvPr/>
          </p:nvSpPr>
          <p:spPr>
            <a:xfrm>
              <a:off x="1336762" y="4004675"/>
              <a:ext cx="531384" cy="586777"/>
            </a:xfrm>
            <a:custGeom>
              <a:avLst/>
              <a:gdLst/>
              <a:ahLst/>
              <a:cxnLst/>
              <a:rect l="l" t="t" r="r" b="b"/>
              <a:pathLst>
                <a:path w="24328" h="26864" extrusionOk="0">
                  <a:moveTo>
                    <a:pt x="83" y="0"/>
                  </a:moveTo>
                  <a:cubicBezTo>
                    <a:pt x="59" y="0"/>
                    <a:pt x="36" y="12"/>
                    <a:pt x="24" y="36"/>
                  </a:cubicBezTo>
                  <a:cubicBezTo>
                    <a:pt x="0" y="59"/>
                    <a:pt x="0" y="106"/>
                    <a:pt x="24" y="130"/>
                  </a:cubicBezTo>
                  <a:cubicBezTo>
                    <a:pt x="1463" y="1310"/>
                    <a:pt x="2454" y="3174"/>
                    <a:pt x="3233" y="4849"/>
                  </a:cubicBezTo>
                  <a:cubicBezTo>
                    <a:pt x="4011" y="6477"/>
                    <a:pt x="4814" y="8152"/>
                    <a:pt x="6159" y="9379"/>
                  </a:cubicBezTo>
                  <a:cubicBezTo>
                    <a:pt x="7527" y="10583"/>
                    <a:pt x="9320" y="11173"/>
                    <a:pt x="11019" y="11739"/>
                  </a:cubicBezTo>
                  <a:cubicBezTo>
                    <a:pt x="11680" y="11928"/>
                    <a:pt x="12317" y="12140"/>
                    <a:pt x="12954" y="12376"/>
                  </a:cubicBezTo>
                  <a:cubicBezTo>
                    <a:pt x="18900" y="14688"/>
                    <a:pt x="23383" y="20469"/>
                    <a:pt x="24162" y="26816"/>
                  </a:cubicBezTo>
                  <a:cubicBezTo>
                    <a:pt x="24162" y="26840"/>
                    <a:pt x="24185" y="26864"/>
                    <a:pt x="24209" y="26864"/>
                  </a:cubicBezTo>
                  <a:cubicBezTo>
                    <a:pt x="24280" y="26840"/>
                    <a:pt x="24303" y="26816"/>
                    <a:pt x="24327" y="26816"/>
                  </a:cubicBezTo>
                  <a:cubicBezTo>
                    <a:pt x="23596" y="20446"/>
                    <a:pt x="19018" y="14570"/>
                    <a:pt x="13025" y="12258"/>
                  </a:cubicBezTo>
                  <a:cubicBezTo>
                    <a:pt x="12411" y="12022"/>
                    <a:pt x="11774" y="11833"/>
                    <a:pt x="11114" y="11621"/>
                  </a:cubicBezTo>
                  <a:cubicBezTo>
                    <a:pt x="9415" y="11055"/>
                    <a:pt x="7645" y="10465"/>
                    <a:pt x="6277" y="9285"/>
                  </a:cubicBezTo>
                  <a:cubicBezTo>
                    <a:pt x="4955" y="8105"/>
                    <a:pt x="4153" y="6430"/>
                    <a:pt x="3398" y="4802"/>
                  </a:cubicBezTo>
                  <a:cubicBezTo>
                    <a:pt x="2596" y="3079"/>
                    <a:pt x="1581" y="1239"/>
                    <a:pt x="142" y="36"/>
                  </a:cubicBezTo>
                  <a:cubicBezTo>
                    <a:pt x="130" y="12"/>
                    <a:pt x="10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p26"/>
            <p:cNvSpPr/>
            <p:nvPr/>
          </p:nvSpPr>
          <p:spPr>
            <a:xfrm>
              <a:off x="1344997" y="4044931"/>
              <a:ext cx="515920" cy="558382"/>
            </a:xfrm>
            <a:custGeom>
              <a:avLst/>
              <a:gdLst/>
              <a:ahLst/>
              <a:cxnLst/>
              <a:rect l="l" t="t" r="r" b="b"/>
              <a:pathLst>
                <a:path w="23620" h="25564" extrusionOk="0">
                  <a:moveTo>
                    <a:pt x="120" y="1"/>
                  </a:moveTo>
                  <a:cubicBezTo>
                    <a:pt x="110" y="1"/>
                    <a:pt x="101" y="4"/>
                    <a:pt x="95" y="9"/>
                  </a:cubicBezTo>
                  <a:cubicBezTo>
                    <a:pt x="24" y="9"/>
                    <a:pt x="1" y="80"/>
                    <a:pt x="24" y="104"/>
                  </a:cubicBezTo>
                  <a:cubicBezTo>
                    <a:pt x="2124" y="5413"/>
                    <a:pt x="6183" y="10014"/>
                    <a:pt x="11185" y="12751"/>
                  </a:cubicBezTo>
                  <a:cubicBezTo>
                    <a:pt x="11893" y="13128"/>
                    <a:pt x="12648" y="13530"/>
                    <a:pt x="13379" y="13884"/>
                  </a:cubicBezTo>
                  <a:cubicBezTo>
                    <a:pt x="14559" y="14426"/>
                    <a:pt x="15786" y="15016"/>
                    <a:pt x="16871" y="15724"/>
                  </a:cubicBezTo>
                  <a:cubicBezTo>
                    <a:pt x="20269" y="17966"/>
                    <a:pt x="22676" y="21505"/>
                    <a:pt x="23502" y="25469"/>
                  </a:cubicBezTo>
                  <a:cubicBezTo>
                    <a:pt x="23502" y="25492"/>
                    <a:pt x="23549" y="25516"/>
                    <a:pt x="23572" y="25516"/>
                  </a:cubicBezTo>
                  <a:lnTo>
                    <a:pt x="23572" y="25563"/>
                  </a:lnTo>
                  <a:cubicBezTo>
                    <a:pt x="23596" y="25563"/>
                    <a:pt x="23620" y="25492"/>
                    <a:pt x="23620" y="25469"/>
                  </a:cubicBezTo>
                  <a:cubicBezTo>
                    <a:pt x="22794" y="21458"/>
                    <a:pt x="20340" y="17895"/>
                    <a:pt x="16919" y="15653"/>
                  </a:cubicBezTo>
                  <a:cubicBezTo>
                    <a:pt x="15833" y="14898"/>
                    <a:pt x="14630" y="14308"/>
                    <a:pt x="13450" y="13766"/>
                  </a:cubicBezTo>
                  <a:cubicBezTo>
                    <a:pt x="12719" y="13412"/>
                    <a:pt x="11964" y="13011"/>
                    <a:pt x="11232" y="12633"/>
                  </a:cubicBezTo>
                  <a:cubicBezTo>
                    <a:pt x="6277" y="9920"/>
                    <a:pt x="2242" y="5342"/>
                    <a:pt x="190" y="80"/>
                  </a:cubicBezTo>
                  <a:cubicBezTo>
                    <a:pt x="190" y="27"/>
                    <a:pt x="150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p26"/>
            <p:cNvSpPr/>
            <p:nvPr/>
          </p:nvSpPr>
          <p:spPr>
            <a:xfrm>
              <a:off x="1772258" y="4137892"/>
              <a:ext cx="548902" cy="456355"/>
            </a:xfrm>
            <a:custGeom>
              <a:avLst/>
              <a:gdLst/>
              <a:ahLst/>
              <a:cxnLst/>
              <a:rect l="l" t="t" r="r" b="b"/>
              <a:pathLst>
                <a:path w="25130" h="20893" extrusionOk="0">
                  <a:moveTo>
                    <a:pt x="118" y="1"/>
                  </a:moveTo>
                  <a:cubicBezTo>
                    <a:pt x="47" y="1"/>
                    <a:pt x="0" y="1"/>
                    <a:pt x="0" y="71"/>
                  </a:cubicBezTo>
                  <a:cubicBezTo>
                    <a:pt x="0" y="95"/>
                    <a:pt x="24" y="142"/>
                    <a:pt x="47" y="142"/>
                  </a:cubicBezTo>
                  <a:lnTo>
                    <a:pt x="71" y="142"/>
                  </a:lnTo>
                  <a:cubicBezTo>
                    <a:pt x="1699" y="567"/>
                    <a:pt x="3020" y="1700"/>
                    <a:pt x="4200" y="2738"/>
                  </a:cubicBezTo>
                  <a:lnTo>
                    <a:pt x="24799" y="20717"/>
                  </a:lnTo>
                  <a:cubicBezTo>
                    <a:pt x="22911" y="20387"/>
                    <a:pt x="21118" y="19608"/>
                    <a:pt x="19466" y="18499"/>
                  </a:cubicBezTo>
                  <a:cubicBezTo>
                    <a:pt x="17744" y="17343"/>
                    <a:pt x="16210" y="15927"/>
                    <a:pt x="14724" y="14535"/>
                  </a:cubicBezTo>
                  <a:lnTo>
                    <a:pt x="2808" y="3564"/>
                  </a:lnTo>
                  <a:cubicBezTo>
                    <a:pt x="2785" y="3552"/>
                    <a:pt x="2761" y="3546"/>
                    <a:pt x="2740" y="3546"/>
                  </a:cubicBezTo>
                  <a:cubicBezTo>
                    <a:pt x="2720" y="3546"/>
                    <a:pt x="2702" y="3552"/>
                    <a:pt x="2690" y="3564"/>
                  </a:cubicBezTo>
                  <a:cubicBezTo>
                    <a:pt x="2643" y="3587"/>
                    <a:pt x="2643" y="3658"/>
                    <a:pt x="2690" y="3682"/>
                  </a:cubicBezTo>
                  <a:lnTo>
                    <a:pt x="14606" y="14653"/>
                  </a:lnTo>
                  <a:cubicBezTo>
                    <a:pt x="16069" y="16045"/>
                    <a:pt x="17626" y="17461"/>
                    <a:pt x="19348" y="18641"/>
                  </a:cubicBezTo>
                  <a:cubicBezTo>
                    <a:pt x="20788" y="19632"/>
                    <a:pt x="22345" y="20363"/>
                    <a:pt x="23997" y="20741"/>
                  </a:cubicBezTo>
                  <a:cubicBezTo>
                    <a:pt x="24327" y="20788"/>
                    <a:pt x="24681" y="20882"/>
                    <a:pt x="25035" y="20882"/>
                  </a:cubicBezTo>
                  <a:cubicBezTo>
                    <a:pt x="25042" y="20889"/>
                    <a:pt x="25051" y="20892"/>
                    <a:pt x="25061" y="20892"/>
                  </a:cubicBezTo>
                  <a:cubicBezTo>
                    <a:pt x="25084" y="20892"/>
                    <a:pt x="25113" y="20876"/>
                    <a:pt x="25129" y="20859"/>
                  </a:cubicBezTo>
                  <a:cubicBezTo>
                    <a:pt x="25129" y="20835"/>
                    <a:pt x="25129" y="20788"/>
                    <a:pt x="25106" y="20765"/>
                  </a:cubicBezTo>
                  <a:lnTo>
                    <a:pt x="4295" y="2620"/>
                  </a:lnTo>
                  <a:cubicBezTo>
                    <a:pt x="3115" y="1605"/>
                    <a:pt x="1770" y="425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p26"/>
            <p:cNvSpPr/>
            <p:nvPr/>
          </p:nvSpPr>
          <p:spPr>
            <a:xfrm>
              <a:off x="1967573" y="4147983"/>
              <a:ext cx="691665" cy="151958"/>
            </a:xfrm>
            <a:custGeom>
              <a:avLst/>
              <a:gdLst/>
              <a:ahLst/>
              <a:cxnLst/>
              <a:rect l="l" t="t" r="r" b="b"/>
              <a:pathLst>
                <a:path w="31666" h="6957" extrusionOk="0">
                  <a:moveTo>
                    <a:pt x="496" y="341"/>
                  </a:moveTo>
                  <a:cubicBezTo>
                    <a:pt x="2966" y="1269"/>
                    <a:pt x="5848" y="1387"/>
                    <a:pt x="8743" y="1387"/>
                  </a:cubicBezTo>
                  <a:cubicBezTo>
                    <a:pt x="9306" y="1387"/>
                    <a:pt x="9869" y="1383"/>
                    <a:pt x="10430" y="1379"/>
                  </a:cubicBezTo>
                  <a:cubicBezTo>
                    <a:pt x="11210" y="1362"/>
                    <a:pt x="12000" y="1347"/>
                    <a:pt x="12788" y="1347"/>
                  </a:cubicBezTo>
                  <a:cubicBezTo>
                    <a:pt x="15361" y="1347"/>
                    <a:pt x="17924" y="1510"/>
                    <a:pt x="20128" y="2323"/>
                  </a:cubicBezTo>
                  <a:cubicBezTo>
                    <a:pt x="21425" y="2795"/>
                    <a:pt x="22652" y="3503"/>
                    <a:pt x="23832" y="4163"/>
                  </a:cubicBezTo>
                  <a:cubicBezTo>
                    <a:pt x="24422" y="4494"/>
                    <a:pt x="25012" y="4848"/>
                    <a:pt x="25625" y="5178"/>
                  </a:cubicBezTo>
                  <a:cubicBezTo>
                    <a:pt x="27442" y="6145"/>
                    <a:pt x="29070" y="6617"/>
                    <a:pt x="30557" y="6641"/>
                  </a:cubicBezTo>
                  <a:cubicBezTo>
                    <a:pt x="29726" y="6781"/>
                    <a:pt x="28882" y="6838"/>
                    <a:pt x="28053" y="6838"/>
                  </a:cubicBezTo>
                  <a:cubicBezTo>
                    <a:pt x="26079" y="6838"/>
                    <a:pt x="24185" y="6515"/>
                    <a:pt x="22723" y="6216"/>
                  </a:cubicBezTo>
                  <a:cubicBezTo>
                    <a:pt x="21378" y="5909"/>
                    <a:pt x="19986" y="5555"/>
                    <a:pt x="18665" y="5202"/>
                  </a:cubicBezTo>
                  <a:cubicBezTo>
                    <a:pt x="17225" y="4824"/>
                    <a:pt x="15692" y="4399"/>
                    <a:pt x="14182" y="4116"/>
                  </a:cubicBezTo>
                  <a:cubicBezTo>
                    <a:pt x="13261" y="3927"/>
                    <a:pt x="12318" y="3786"/>
                    <a:pt x="11397" y="3644"/>
                  </a:cubicBezTo>
                  <a:cubicBezTo>
                    <a:pt x="10076" y="3432"/>
                    <a:pt x="8731" y="3220"/>
                    <a:pt x="7433" y="2913"/>
                  </a:cubicBezTo>
                  <a:lnTo>
                    <a:pt x="7221" y="2842"/>
                  </a:lnTo>
                  <a:cubicBezTo>
                    <a:pt x="5192" y="2370"/>
                    <a:pt x="2195" y="1639"/>
                    <a:pt x="496" y="341"/>
                  </a:cubicBezTo>
                  <a:close/>
                  <a:moveTo>
                    <a:pt x="83" y="1"/>
                  </a:moveTo>
                  <a:cubicBezTo>
                    <a:pt x="58" y="1"/>
                    <a:pt x="41" y="17"/>
                    <a:pt x="25" y="34"/>
                  </a:cubicBezTo>
                  <a:cubicBezTo>
                    <a:pt x="1" y="58"/>
                    <a:pt x="1" y="105"/>
                    <a:pt x="25" y="129"/>
                  </a:cubicBezTo>
                  <a:cubicBezTo>
                    <a:pt x="1535" y="1568"/>
                    <a:pt x="4555" y="2370"/>
                    <a:pt x="6749" y="2913"/>
                  </a:cubicBezTo>
                  <a:cubicBezTo>
                    <a:pt x="6864" y="2932"/>
                    <a:pt x="6978" y="2966"/>
                    <a:pt x="7080" y="2966"/>
                  </a:cubicBezTo>
                  <a:cubicBezTo>
                    <a:pt x="7104" y="2966"/>
                    <a:pt x="7128" y="2964"/>
                    <a:pt x="7150" y="2960"/>
                  </a:cubicBezTo>
                  <a:lnTo>
                    <a:pt x="7363" y="3007"/>
                  </a:lnTo>
                  <a:cubicBezTo>
                    <a:pt x="8660" y="3337"/>
                    <a:pt x="10029" y="3550"/>
                    <a:pt x="11350" y="3762"/>
                  </a:cubicBezTo>
                  <a:cubicBezTo>
                    <a:pt x="12223" y="3904"/>
                    <a:pt x="13167" y="4045"/>
                    <a:pt x="14087" y="4234"/>
                  </a:cubicBezTo>
                  <a:cubicBezTo>
                    <a:pt x="15597" y="4517"/>
                    <a:pt x="17108" y="4942"/>
                    <a:pt x="18570" y="5319"/>
                  </a:cubicBezTo>
                  <a:cubicBezTo>
                    <a:pt x="19939" y="5673"/>
                    <a:pt x="21284" y="6027"/>
                    <a:pt x="22676" y="6334"/>
                  </a:cubicBezTo>
                  <a:cubicBezTo>
                    <a:pt x="24137" y="6641"/>
                    <a:pt x="26023" y="6957"/>
                    <a:pt x="27987" y="6957"/>
                  </a:cubicBezTo>
                  <a:cubicBezTo>
                    <a:pt x="29195" y="6957"/>
                    <a:pt x="30433" y="6837"/>
                    <a:pt x="31619" y="6523"/>
                  </a:cubicBezTo>
                  <a:cubicBezTo>
                    <a:pt x="31642" y="6523"/>
                    <a:pt x="31666" y="6476"/>
                    <a:pt x="31666" y="6452"/>
                  </a:cubicBezTo>
                  <a:cubicBezTo>
                    <a:pt x="31666" y="6405"/>
                    <a:pt x="31619" y="6381"/>
                    <a:pt x="31571" y="6381"/>
                  </a:cubicBezTo>
                  <a:cubicBezTo>
                    <a:pt x="31254" y="6430"/>
                    <a:pt x="30931" y="6454"/>
                    <a:pt x="30599" y="6454"/>
                  </a:cubicBezTo>
                  <a:cubicBezTo>
                    <a:pt x="29153" y="6454"/>
                    <a:pt x="27553" y="5987"/>
                    <a:pt x="25673" y="4989"/>
                  </a:cubicBezTo>
                  <a:cubicBezTo>
                    <a:pt x="25059" y="4682"/>
                    <a:pt x="24469" y="4328"/>
                    <a:pt x="23879" y="3998"/>
                  </a:cubicBezTo>
                  <a:cubicBezTo>
                    <a:pt x="22700" y="3290"/>
                    <a:pt x="21473" y="2582"/>
                    <a:pt x="20175" y="2111"/>
                  </a:cubicBezTo>
                  <a:cubicBezTo>
                    <a:pt x="17953" y="1298"/>
                    <a:pt x="15373" y="1135"/>
                    <a:pt x="12781" y="1135"/>
                  </a:cubicBezTo>
                  <a:cubicBezTo>
                    <a:pt x="11987" y="1135"/>
                    <a:pt x="11192" y="1150"/>
                    <a:pt x="10406" y="1167"/>
                  </a:cubicBezTo>
                  <a:cubicBezTo>
                    <a:pt x="9566" y="1189"/>
                    <a:pt x="8717" y="1209"/>
                    <a:pt x="7871" y="1209"/>
                  </a:cubicBezTo>
                  <a:cubicBezTo>
                    <a:pt x="5126" y="1209"/>
                    <a:pt x="2409" y="1002"/>
                    <a:pt x="119" y="11"/>
                  </a:cubicBezTo>
                  <a:cubicBezTo>
                    <a:pt x="105" y="4"/>
                    <a:pt x="93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3" name="Google Shape;2613;p26"/>
          <p:cNvSpPr txBox="1">
            <a:spLocks noGrp="1"/>
          </p:cNvSpPr>
          <p:nvPr>
            <p:ph type="title"/>
          </p:nvPr>
        </p:nvSpPr>
        <p:spPr>
          <a:xfrm>
            <a:off x="1114925" y="539500"/>
            <a:ext cx="7085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14" name="Google Shape;2614;p26"/>
          <p:cNvSpPr txBox="1">
            <a:spLocks noGrp="1"/>
          </p:cNvSpPr>
          <p:nvPr>
            <p:ph type="body" idx="1"/>
          </p:nvPr>
        </p:nvSpPr>
        <p:spPr>
          <a:xfrm>
            <a:off x="1114925" y="1384250"/>
            <a:ext cx="3962700" cy="31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AutoNum type="arabicPeriod"/>
              <a:defRPr sz="1400">
                <a:solidFill>
                  <a:srgbClr val="434343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3">
    <p:spTree>
      <p:nvGrpSpPr>
        <p:cNvPr id="1" name="Shape 3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1" name="Google Shape;3621;p35"/>
          <p:cNvGrpSpPr/>
          <p:nvPr/>
        </p:nvGrpSpPr>
        <p:grpSpPr>
          <a:xfrm>
            <a:off x="-1558267" y="-761357"/>
            <a:ext cx="2185195" cy="2176844"/>
            <a:chOff x="4107225" y="2705850"/>
            <a:chExt cx="595275" cy="593000"/>
          </a:xfrm>
        </p:grpSpPr>
        <p:sp>
          <p:nvSpPr>
            <p:cNvPr id="3622" name="Google Shape;3622;p35"/>
            <p:cNvSpPr/>
            <p:nvPr/>
          </p:nvSpPr>
          <p:spPr>
            <a:xfrm>
              <a:off x="4372025" y="2705850"/>
              <a:ext cx="330475" cy="302550"/>
            </a:xfrm>
            <a:custGeom>
              <a:avLst/>
              <a:gdLst/>
              <a:ahLst/>
              <a:cxnLst/>
              <a:rect l="l" t="t" r="r" b="b"/>
              <a:pathLst>
                <a:path w="13219" h="12102" extrusionOk="0">
                  <a:moveTo>
                    <a:pt x="967" y="0"/>
                  </a:moveTo>
                  <a:lnTo>
                    <a:pt x="1" y="31"/>
                  </a:lnTo>
                  <a:lnTo>
                    <a:pt x="3109" y="2505"/>
                  </a:lnTo>
                  <a:lnTo>
                    <a:pt x="10140" y="9476"/>
                  </a:lnTo>
                  <a:lnTo>
                    <a:pt x="13219" y="12101"/>
                  </a:lnTo>
                  <a:lnTo>
                    <a:pt x="13188" y="11287"/>
                  </a:lnTo>
                  <a:cubicBezTo>
                    <a:pt x="13188" y="11075"/>
                    <a:pt x="13158" y="10834"/>
                    <a:pt x="13128" y="10593"/>
                  </a:cubicBezTo>
                  <a:lnTo>
                    <a:pt x="13128" y="10442"/>
                  </a:lnTo>
                  <a:lnTo>
                    <a:pt x="10955" y="8631"/>
                  </a:lnTo>
                  <a:lnTo>
                    <a:pt x="3833" y="1690"/>
                  </a:lnTo>
                  <a:lnTo>
                    <a:pt x="16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3" name="Google Shape;3623;p35"/>
            <p:cNvSpPr/>
            <p:nvPr/>
          </p:nvSpPr>
          <p:spPr>
            <a:xfrm>
              <a:off x="4456525" y="2706600"/>
              <a:ext cx="236925" cy="209000"/>
            </a:xfrm>
            <a:custGeom>
              <a:avLst/>
              <a:gdLst/>
              <a:ahLst/>
              <a:cxnLst/>
              <a:rect l="l" t="t" r="r" b="b"/>
              <a:pathLst>
                <a:path w="9477" h="8360" extrusionOk="0">
                  <a:moveTo>
                    <a:pt x="1" y="1"/>
                  </a:moveTo>
                  <a:lnTo>
                    <a:pt x="5795" y="4919"/>
                  </a:lnTo>
                  <a:lnTo>
                    <a:pt x="9476" y="8360"/>
                  </a:lnTo>
                  <a:lnTo>
                    <a:pt x="9476" y="8360"/>
                  </a:lnTo>
                  <a:lnTo>
                    <a:pt x="8601" y="6609"/>
                  </a:lnTo>
                  <a:cubicBezTo>
                    <a:pt x="8209" y="5795"/>
                    <a:pt x="7696" y="5010"/>
                    <a:pt x="7123" y="4316"/>
                  </a:cubicBezTo>
                  <a:lnTo>
                    <a:pt x="6700" y="3924"/>
                  </a:lnTo>
                  <a:lnTo>
                    <a:pt x="3894" y="1570"/>
                  </a:lnTo>
                  <a:lnTo>
                    <a:pt x="3833" y="1540"/>
                  </a:lnTo>
                  <a:cubicBezTo>
                    <a:pt x="3169" y="1177"/>
                    <a:pt x="2475" y="846"/>
                    <a:pt x="1751" y="60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4" name="Google Shape;3624;p35"/>
            <p:cNvSpPr/>
            <p:nvPr/>
          </p:nvSpPr>
          <p:spPr>
            <a:xfrm>
              <a:off x="4290550" y="2717175"/>
              <a:ext cx="409675" cy="345550"/>
            </a:xfrm>
            <a:custGeom>
              <a:avLst/>
              <a:gdLst/>
              <a:ahLst/>
              <a:cxnLst/>
              <a:rect l="l" t="t" r="r" b="b"/>
              <a:pathLst>
                <a:path w="16387" h="13822" extrusionOk="0">
                  <a:moveTo>
                    <a:pt x="1238" y="0"/>
                  </a:moveTo>
                  <a:lnTo>
                    <a:pt x="1057" y="60"/>
                  </a:lnTo>
                  <a:cubicBezTo>
                    <a:pt x="876" y="121"/>
                    <a:pt x="695" y="181"/>
                    <a:pt x="544" y="241"/>
                  </a:cubicBezTo>
                  <a:lnTo>
                    <a:pt x="1" y="423"/>
                  </a:lnTo>
                  <a:lnTo>
                    <a:pt x="8631" y="8419"/>
                  </a:lnTo>
                  <a:lnTo>
                    <a:pt x="12736" y="11316"/>
                  </a:lnTo>
                  <a:lnTo>
                    <a:pt x="16236" y="13821"/>
                  </a:lnTo>
                  <a:lnTo>
                    <a:pt x="16327" y="13248"/>
                  </a:lnTo>
                  <a:cubicBezTo>
                    <a:pt x="16327" y="13187"/>
                    <a:pt x="16357" y="13097"/>
                    <a:pt x="16357" y="13037"/>
                  </a:cubicBezTo>
                  <a:lnTo>
                    <a:pt x="16387" y="12735"/>
                  </a:lnTo>
                  <a:lnTo>
                    <a:pt x="13309" y="10532"/>
                  </a:lnTo>
                  <a:lnTo>
                    <a:pt x="9326" y="7635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5" name="Google Shape;3625;p35"/>
            <p:cNvSpPr/>
            <p:nvPr/>
          </p:nvSpPr>
          <p:spPr>
            <a:xfrm>
              <a:off x="4115525" y="3084575"/>
              <a:ext cx="228625" cy="212775"/>
            </a:xfrm>
            <a:custGeom>
              <a:avLst/>
              <a:gdLst/>
              <a:ahLst/>
              <a:cxnLst/>
              <a:rect l="l" t="t" r="r" b="b"/>
              <a:pathLst>
                <a:path w="9145" h="8511" extrusionOk="0">
                  <a:moveTo>
                    <a:pt x="1" y="0"/>
                  </a:moveTo>
                  <a:lnTo>
                    <a:pt x="695" y="1570"/>
                  </a:lnTo>
                  <a:cubicBezTo>
                    <a:pt x="997" y="2264"/>
                    <a:pt x="1389" y="2958"/>
                    <a:pt x="1842" y="3591"/>
                  </a:cubicBezTo>
                  <a:lnTo>
                    <a:pt x="5282" y="6820"/>
                  </a:lnTo>
                  <a:lnTo>
                    <a:pt x="5312" y="6851"/>
                  </a:lnTo>
                  <a:cubicBezTo>
                    <a:pt x="6006" y="7273"/>
                    <a:pt x="6760" y="7635"/>
                    <a:pt x="7515" y="7907"/>
                  </a:cubicBezTo>
                  <a:lnTo>
                    <a:pt x="9144" y="8510"/>
                  </a:lnTo>
                  <a:lnTo>
                    <a:pt x="9144" y="8510"/>
                  </a:lnTo>
                  <a:lnTo>
                    <a:pt x="4346" y="40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6" name="Google Shape;3626;p35"/>
            <p:cNvSpPr/>
            <p:nvPr/>
          </p:nvSpPr>
          <p:spPr>
            <a:xfrm>
              <a:off x="4140425" y="2843900"/>
              <a:ext cx="458725" cy="399125"/>
            </a:xfrm>
            <a:custGeom>
              <a:avLst/>
              <a:gdLst/>
              <a:ahLst/>
              <a:cxnLst/>
              <a:rect l="l" t="t" r="r" b="b"/>
              <a:pathLst>
                <a:path w="18349" h="15965" extrusionOk="0">
                  <a:moveTo>
                    <a:pt x="514" y="1"/>
                  </a:moveTo>
                  <a:lnTo>
                    <a:pt x="242" y="453"/>
                  </a:lnTo>
                  <a:cubicBezTo>
                    <a:pt x="212" y="544"/>
                    <a:pt x="151" y="604"/>
                    <a:pt x="121" y="665"/>
                  </a:cubicBezTo>
                  <a:lnTo>
                    <a:pt x="1" y="936"/>
                  </a:lnTo>
                  <a:lnTo>
                    <a:pt x="4105" y="4618"/>
                  </a:lnTo>
                  <a:lnTo>
                    <a:pt x="12102" y="11830"/>
                  </a:lnTo>
                  <a:lnTo>
                    <a:pt x="17624" y="15965"/>
                  </a:lnTo>
                  <a:lnTo>
                    <a:pt x="17835" y="15783"/>
                  </a:lnTo>
                  <a:lnTo>
                    <a:pt x="18016" y="15633"/>
                  </a:lnTo>
                  <a:lnTo>
                    <a:pt x="18348" y="15361"/>
                  </a:lnTo>
                  <a:lnTo>
                    <a:pt x="12705" y="11136"/>
                  </a:lnTo>
                  <a:lnTo>
                    <a:pt x="4769" y="3894"/>
                  </a:lnTo>
                  <a:lnTo>
                    <a:pt x="5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7" name="Google Shape;3627;p35"/>
            <p:cNvSpPr/>
            <p:nvPr/>
          </p:nvSpPr>
          <p:spPr>
            <a:xfrm>
              <a:off x="4108750" y="2942750"/>
              <a:ext cx="417225" cy="341775"/>
            </a:xfrm>
            <a:custGeom>
              <a:avLst/>
              <a:gdLst/>
              <a:ahLst/>
              <a:cxnLst/>
              <a:rect l="l" t="t" r="r" b="b"/>
              <a:pathLst>
                <a:path w="16689" h="13671" extrusionOk="0">
                  <a:moveTo>
                    <a:pt x="181" y="0"/>
                  </a:moveTo>
                  <a:lnTo>
                    <a:pt x="60" y="664"/>
                  </a:lnTo>
                  <a:cubicBezTo>
                    <a:pt x="60" y="754"/>
                    <a:pt x="60" y="875"/>
                    <a:pt x="30" y="966"/>
                  </a:cubicBezTo>
                  <a:lnTo>
                    <a:pt x="0" y="1147"/>
                  </a:lnTo>
                  <a:lnTo>
                    <a:pt x="4104" y="4859"/>
                  </a:lnTo>
                  <a:lnTo>
                    <a:pt x="9657" y="8993"/>
                  </a:lnTo>
                  <a:lnTo>
                    <a:pt x="15119" y="13127"/>
                  </a:lnTo>
                  <a:lnTo>
                    <a:pt x="15692" y="13670"/>
                  </a:lnTo>
                  <a:lnTo>
                    <a:pt x="15994" y="13580"/>
                  </a:lnTo>
                  <a:lnTo>
                    <a:pt x="16175" y="13489"/>
                  </a:lnTo>
                  <a:lnTo>
                    <a:pt x="16688" y="13308"/>
                  </a:lnTo>
                  <a:lnTo>
                    <a:pt x="15783" y="12433"/>
                  </a:lnTo>
                  <a:lnTo>
                    <a:pt x="10200" y="8238"/>
                  </a:lnTo>
                  <a:lnTo>
                    <a:pt x="4708" y="413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8" name="Google Shape;3628;p35"/>
            <p:cNvSpPr/>
            <p:nvPr/>
          </p:nvSpPr>
          <p:spPr>
            <a:xfrm>
              <a:off x="4240000" y="2739800"/>
              <a:ext cx="448925" cy="382525"/>
            </a:xfrm>
            <a:custGeom>
              <a:avLst/>
              <a:gdLst/>
              <a:ahLst/>
              <a:cxnLst/>
              <a:rect l="l" t="t" r="r" b="b"/>
              <a:pathLst>
                <a:path w="17957" h="15301" extrusionOk="0">
                  <a:moveTo>
                    <a:pt x="1057" y="0"/>
                  </a:moveTo>
                  <a:lnTo>
                    <a:pt x="876" y="91"/>
                  </a:lnTo>
                  <a:cubicBezTo>
                    <a:pt x="725" y="181"/>
                    <a:pt x="604" y="242"/>
                    <a:pt x="454" y="332"/>
                  </a:cubicBezTo>
                  <a:lnTo>
                    <a:pt x="1" y="604"/>
                  </a:lnTo>
                  <a:lnTo>
                    <a:pt x="1389" y="1630"/>
                  </a:lnTo>
                  <a:lnTo>
                    <a:pt x="6730" y="7183"/>
                  </a:lnTo>
                  <a:lnTo>
                    <a:pt x="6761" y="7213"/>
                  </a:lnTo>
                  <a:lnTo>
                    <a:pt x="16930" y="14817"/>
                  </a:lnTo>
                  <a:lnTo>
                    <a:pt x="17473" y="15300"/>
                  </a:lnTo>
                  <a:lnTo>
                    <a:pt x="17685" y="14817"/>
                  </a:lnTo>
                  <a:cubicBezTo>
                    <a:pt x="17745" y="14636"/>
                    <a:pt x="17836" y="14425"/>
                    <a:pt x="17896" y="14214"/>
                  </a:cubicBezTo>
                  <a:lnTo>
                    <a:pt x="17956" y="14003"/>
                  </a:lnTo>
                  <a:lnTo>
                    <a:pt x="17775" y="13821"/>
                  </a:lnTo>
                  <a:lnTo>
                    <a:pt x="7575" y="6307"/>
                  </a:lnTo>
                  <a:lnTo>
                    <a:pt x="2174" y="815"/>
                  </a:lnTo>
                  <a:lnTo>
                    <a:pt x="10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9" name="Google Shape;3629;p35"/>
            <p:cNvSpPr/>
            <p:nvPr/>
          </p:nvSpPr>
          <p:spPr>
            <a:xfrm>
              <a:off x="4107225" y="2984225"/>
              <a:ext cx="364425" cy="314625"/>
            </a:xfrm>
            <a:custGeom>
              <a:avLst/>
              <a:gdLst/>
              <a:ahLst/>
              <a:cxnLst/>
              <a:rect l="l" t="t" r="r" b="b"/>
              <a:pathLst>
                <a:path w="14577" h="12585" extrusionOk="0">
                  <a:moveTo>
                    <a:pt x="1" y="1"/>
                  </a:moveTo>
                  <a:lnTo>
                    <a:pt x="1" y="755"/>
                  </a:lnTo>
                  <a:cubicBezTo>
                    <a:pt x="1" y="1087"/>
                    <a:pt x="1" y="1389"/>
                    <a:pt x="31" y="1691"/>
                  </a:cubicBezTo>
                  <a:lnTo>
                    <a:pt x="31" y="1842"/>
                  </a:lnTo>
                  <a:lnTo>
                    <a:pt x="9326" y="9627"/>
                  </a:lnTo>
                  <a:lnTo>
                    <a:pt x="12917" y="12585"/>
                  </a:lnTo>
                  <a:lnTo>
                    <a:pt x="13037" y="12585"/>
                  </a:lnTo>
                  <a:cubicBezTo>
                    <a:pt x="13309" y="12554"/>
                    <a:pt x="13550" y="12524"/>
                    <a:pt x="13822" y="12494"/>
                  </a:cubicBezTo>
                  <a:lnTo>
                    <a:pt x="14576" y="12373"/>
                  </a:lnTo>
                  <a:lnTo>
                    <a:pt x="10170" y="86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0" name="Google Shape;3630;p35"/>
            <p:cNvSpPr/>
            <p:nvPr/>
          </p:nvSpPr>
          <p:spPr>
            <a:xfrm>
              <a:off x="4157775" y="2765450"/>
              <a:ext cx="504750" cy="442875"/>
            </a:xfrm>
            <a:custGeom>
              <a:avLst/>
              <a:gdLst/>
              <a:ahLst/>
              <a:cxnLst/>
              <a:rect l="l" t="t" r="r" b="b"/>
              <a:pathLst>
                <a:path w="20190" h="17715" extrusionOk="0">
                  <a:moveTo>
                    <a:pt x="2686" y="0"/>
                  </a:moveTo>
                  <a:lnTo>
                    <a:pt x="2475" y="181"/>
                  </a:lnTo>
                  <a:cubicBezTo>
                    <a:pt x="2324" y="302"/>
                    <a:pt x="2143" y="453"/>
                    <a:pt x="1992" y="604"/>
                  </a:cubicBezTo>
                  <a:lnTo>
                    <a:pt x="1691" y="876"/>
                  </a:lnTo>
                  <a:lnTo>
                    <a:pt x="6851" y="5432"/>
                  </a:lnTo>
                  <a:lnTo>
                    <a:pt x="12766" y="10623"/>
                  </a:lnTo>
                  <a:lnTo>
                    <a:pt x="15180" y="12735"/>
                  </a:lnTo>
                  <a:lnTo>
                    <a:pt x="5946" y="6036"/>
                  </a:lnTo>
                  <a:lnTo>
                    <a:pt x="514" y="2143"/>
                  </a:lnTo>
                  <a:lnTo>
                    <a:pt x="302" y="2445"/>
                  </a:lnTo>
                  <a:lnTo>
                    <a:pt x="242" y="2535"/>
                  </a:lnTo>
                  <a:lnTo>
                    <a:pt x="1" y="2867"/>
                  </a:lnTo>
                  <a:lnTo>
                    <a:pt x="5342" y="6851"/>
                  </a:lnTo>
                  <a:lnTo>
                    <a:pt x="14818" y="13882"/>
                  </a:lnTo>
                  <a:lnTo>
                    <a:pt x="18499" y="17714"/>
                  </a:lnTo>
                  <a:lnTo>
                    <a:pt x="18831" y="17322"/>
                  </a:lnTo>
                  <a:cubicBezTo>
                    <a:pt x="18892" y="17262"/>
                    <a:pt x="18952" y="17201"/>
                    <a:pt x="19012" y="17141"/>
                  </a:cubicBezTo>
                  <a:lnTo>
                    <a:pt x="19042" y="17081"/>
                  </a:lnTo>
                  <a:lnTo>
                    <a:pt x="19284" y="16779"/>
                  </a:lnTo>
                  <a:lnTo>
                    <a:pt x="16025" y="13459"/>
                  </a:lnTo>
                  <a:lnTo>
                    <a:pt x="16025" y="13459"/>
                  </a:lnTo>
                  <a:lnTo>
                    <a:pt x="18710" y="15813"/>
                  </a:lnTo>
                  <a:lnTo>
                    <a:pt x="19555" y="16447"/>
                  </a:lnTo>
                  <a:lnTo>
                    <a:pt x="19767" y="16145"/>
                  </a:lnTo>
                  <a:cubicBezTo>
                    <a:pt x="19857" y="15994"/>
                    <a:pt x="19948" y="15843"/>
                    <a:pt x="20038" y="15723"/>
                  </a:cubicBezTo>
                  <a:lnTo>
                    <a:pt x="20189" y="15421"/>
                  </a:lnTo>
                  <a:lnTo>
                    <a:pt x="19465" y="14878"/>
                  </a:lnTo>
                  <a:lnTo>
                    <a:pt x="13611" y="9657"/>
                  </a:lnTo>
                  <a:lnTo>
                    <a:pt x="7726" y="4467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1" name="Google Shape;3631;p35"/>
            <p:cNvSpPr/>
            <p:nvPr/>
          </p:nvSpPr>
          <p:spPr>
            <a:xfrm>
              <a:off x="4116275" y="2897475"/>
              <a:ext cx="450425" cy="368950"/>
            </a:xfrm>
            <a:custGeom>
              <a:avLst/>
              <a:gdLst/>
              <a:ahLst/>
              <a:cxnLst/>
              <a:rect l="l" t="t" r="r" b="b"/>
              <a:pathLst>
                <a:path w="18017" h="14758" extrusionOk="0">
                  <a:moveTo>
                    <a:pt x="393" y="0"/>
                  </a:moveTo>
                  <a:lnTo>
                    <a:pt x="242" y="513"/>
                  </a:lnTo>
                  <a:cubicBezTo>
                    <a:pt x="182" y="694"/>
                    <a:pt x="122" y="876"/>
                    <a:pt x="61" y="1057"/>
                  </a:cubicBezTo>
                  <a:lnTo>
                    <a:pt x="1" y="1268"/>
                  </a:lnTo>
                  <a:lnTo>
                    <a:pt x="4859" y="5312"/>
                  </a:lnTo>
                  <a:lnTo>
                    <a:pt x="12947" y="11045"/>
                  </a:lnTo>
                  <a:lnTo>
                    <a:pt x="17081" y="14757"/>
                  </a:lnTo>
                  <a:lnTo>
                    <a:pt x="17292" y="14636"/>
                  </a:lnTo>
                  <a:lnTo>
                    <a:pt x="17594" y="14455"/>
                  </a:lnTo>
                  <a:lnTo>
                    <a:pt x="18017" y="14214"/>
                  </a:lnTo>
                  <a:lnTo>
                    <a:pt x="13641" y="10230"/>
                  </a:lnTo>
                  <a:lnTo>
                    <a:pt x="5553" y="437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32" name="Google Shape;3632;p35"/>
          <p:cNvGrpSpPr/>
          <p:nvPr/>
        </p:nvGrpSpPr>
        <p:grpSpPr>
          <a:xfrm>
            <a:off x="-869358" y="155445"/>
            <a:ext cx="1417389" cy="1863608"/>
            <a:chOff x="834675" y="1717750"/>
            <a:chExt cx="1654475" cy="2177875"/>
          </a:xfrm>
        </p:grpSpPr>
        <p:sp>
          <p:nvSpPr>
            <p:cNvPr id="3633" name="Google Shape;3633;p35"/>
            <p:cNvSpPr/>
            <p:nvPr/>
          </p:nvSpPr>
          <p:spPr>
            <a:xfrm>
              <a:off x="2459475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335" y="0"/>
                  </a:moveTo>
                  <a:lnTo>
                    <a:pt x="1" y="145"/>
                  </a:lnTo>
                  <a:lnTo>
                    <a:pt x="5" y="749"/>
                  </a:lnTo>
                  <a:lnTo>
                    <a:pt x="122" y="1019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9"/>
                  </a:lnTo>
                  <a:cubicBezTo>
                    <a:pt x="951" y="1379"/>
                    <a:pt x="1008" y="901"/>
                    <a:pt x="1034" y="661"/>
                  </a:cubicBez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1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4" name="Google Shape;3634;p35"/>
            <p:cNvSpPr/>
            <p:nvPr/>
          </p:nvSpPr>
          <p:spPr>
            <a:xfrm>
              <a:off x="245930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1" y="1"/>
                  </a:moveTo>
                  <a:lnTo>
                    <a:pt x="0" y="563"/>
                  </a:lnTo>
                  <a:lnTo>
                    <a:pt x="107" y="1308"/>
                  </a:lnTo>
                  <a:lnTo>
                    <a:pt x="277" y="1665"/>
                  </a:lnTo>
                  <a:lnTo>
                    <a:pt x="532" y="1817"/>
                  </a:lnTo>
                  <a:lnTo>
                    <a:pt x="889" y="1650"/>
                  </a:lnTo>
                  <a:lnTo>
                    <a:pt x="980" y="1213"/>
                  </a:lnTo>
                  <a:lnTo>
                    <a:pt x="1034" y="803"/>
                  </a:lnTo>
                  <a:lnTo>
                    <a:pt x="1041" y="404"/>
                  </a:lnTo>
                  <a:lnTo>
                    <a:pt x="760" y="12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5" name="Google Shape;3635;p35"/>
            <p:cNvSpPr/>
            <p:nvPr/>
          </p:nvSpPr>
          <p:spPr>
            <a:xfrm>
              <a:off x="245930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2" y="1"/>
                  </a:moveTo>
                  <a:lnTo>
                    <a:pt x="145" y="119"/>
                  </a:lnTo>
                  <a:lnTo>
                    <a:pt x="0" y="837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42" y="1802"/>
                  </a:lnTo>
                  <a:lnTo>
                    <a:pt x="1018" y="1574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6" name="Google Shape;3636;p35"/>
            <p:cNvSpPr/>
            <p:nvPr/>
          </p:nvSpPr>
          <p:spPr>
            <a:xfrm>
              <a:off x="2455400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627" y="0"/>
                  </a:moveTo>
                  <a:lnTo>
                    <a:pt x="31" y="353"/>
                  </a:lnTo>
                  <a:lnTo>
                    <a:pt x="0" y="1072"/>
                  </a:lnTo>
                  <a:lnTo>
                    <a:pt x="50" y="1413"/>
                  </a:lnTo>
                  <a:lnTo>
                    <a:pt x="821" y="2097"/>
                  </a:lnTo>
                  <a:lnTo>
                    <a:pt x="1277" y="1657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7" name="Google Shape;3637;p35"/>
            <p:cNvSpPr/>
            <p:nvPr/>
          </p:nvSpPr>
          <p:spPr>
            <a:xfrm>
              <a:off x="2456725" y="1717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88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58"/>
                  </a:lnTo>
                  <a:lnTo>
                    <a:pt x="1243" y="388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8" name="Google Shape;3638;p35"/>
            <p:cNvSpPr/>
            <p:nvPr/>
          </p:nvSpPr>
          <p:spPr>
            <a:xfrm>
              <a:off x="2459475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35" y="0"/>
                  </a:moveTo>
                  <a:lnTo>
                    <a:pt x="1" y="141"/>
                  </a:lnTo>
                  <a:lnTo>
                    <a:pt x="5" y="745"/>
                  </a:lnTo>
                  <a:lnTo>
                    <a:pt x="122" y="1014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5"/>
                  </a:lnTo>
                  <a:cubicBezTo>
                    <a:pt x="951" y="1375"/>
                    <a:pt x="1008" y="897"/>
                    <a:pt x="1034" y="657"/>
                  </a:cubicBezTo>
                  <a:lnTo>
                    <a:pt x="1034" y="657"/>
                  </a:ln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8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9" name="Google Shape;3639;p35"/>
            <p:cNvSpPr/>
            <p:nvPr/>
          </p:nvSpPr>
          <p:spPr>
            <a:xfrm>
              <a:off x="245930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1" y="1"/>
                  </a:moveTo>
                  <a:lnTo>
                    <a:pt x="0" y="559"/>
                  </a:lnTo>
                  <a:lnTo>
                    <a:pt x="107" y="1304"/>
                  </a:lnTo>
                  <a:lnTo>
                    <a:pt x="277" y="1657"/>
                  </a:lnTo>
                  <a:lnTo>
                    <a:pt x="532" y="1813"/>
                  </a:lnTo>
                  <a:lnTo>
                    <a:pt x="889" y="1646"/>
                  </a:lnTo>
                  <a:lnTo>
                    <a:pt x="980" y="1209"/>
                  </a:lnTo>
                  <a:lnTo>
                    <a:pt x="1034" y="802"/>
                  </a:lnTo>
                  <a:lnTo>
                    <a:pt x="1041" y="403"/>
                  </a:lnTo>
                  <a:lnTo>
                    <a:pt x="760" y="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0" name="Google Shape;3640;p35"/>
            <p:cNvSpPr/>
            <p:nvPr/>
          </p:nvSpPr>
          <p:spPr>
            <a:xfrm>
              <a:off x="245930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2" y="1"/>
                  </a:moveTo>
                  <a:lnTo>
                    <a:pt x="145" y="122"/>
                  </a:lnTo>
                  <a:lnTo>
                    <a:pt x="0" y="840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42" y="1798"/>
                  </a:lnTo>
                  <a:lnTo>
                    <a:pt x="1018" y="1570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1" name="Google Shape;3641;p35"/>
            <p:cNvSpPr/>
            <p:nvPr/>
          </p:nvSpPr>
          <p:spPr>
            <a:xfrm>
              <a:off x="2455400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627" y="0"/>
                  </a:moveTo>
                  <a:lnTo>
                    <a:pt x="31" y="357"/>
                  </a:lnTo>
                  <a:lnTo>
                    <a:pt x="0" y="1071"/>
                  </a:lnTo>
                  <a:lnTo>
                    <a:pt x="50" y="1417"/>
                  </a:lnTo>
                  <a:lnTo>
                    <a:pt x="821" y="2101"/>
                  </a:lnTo>
                  <a:lnTo>
                    <a:pt x="1277" y="1656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2" name="Google Shape;3642;p35"/>
            <p:cNvSpPr/>
            <p:nvPr/>
          </p:nvSpPr>
          <p:spPr>
            <a:xfrm>
              <a:off x="2456725" y="2903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92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62"/>
                  </a:lnTo>
                  <a:lnTo>
                    <a:pt x="1243" y="391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3" name="Google Shape;3643;p35"/>
            <p:cNvSpPr/>
            <p:nvPr/>
          </p:nvSpPr>
          <p:spPr>
            <a:xfrm>
              <a:off x="222772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4" y="251"/>
                  </a:lnTo>
                  <a:cubicBezTo>
                    <a:pt x="84" y="251"/>
                    <a:pt x="27" y="730"/>
                    <a:pt x="1" y="970"/>
                  </a:cubicBezTo>
                  <a:lnTo>
                    <a:pt x="8" y="970"/>
                  </a:lnTo>
                  <a:cubicBezTo>
                    <a:pt x="31" y="1102"/>
                    <a:pt x="77" y="1368"/>
                    <a:pt x="77" y="1368"/>
                  </a:cubicBezTo>
                  <a:lnTo>
                    <a:pt x="438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0" y="882"/>
                  </a:lnTo>
                  <a:lnTo>
                    <a:pt x="913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4" name="Google Shape;3644;p35"/>
            <p:cNvSpPr/>
            <p:nvPr/>
          </p:nvSpPr>
          <p:spPr>
            <a:xfrm>
              <a:off x="2227725" y="3618350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06" y="1"/>
                  </a:moveTo>
                  <a:lnTo>
                    <a:pt x="153" y="168"/>
                  </a:lnTo>
                  <a:lnTo>
                    <a:pt x="62" y="605"/>
                  </a:lnTo>
                  <a:lnTo>
                    <a:pt x="8" y="1012"/>
                  </a:lnTo>
                  <a:lnTo>
                    <a:pt x="1" y="1418"/>
                  </a:lnTo>
                  <a:lnTo>
                    <a:pt x="278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4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5" name="Google Shape;3645;p35"/>
            <p:cNvSpPr/>
            <p:nvPr/>
          </p:nvSpPr>
          <p:spPr>
            <a:xfrm>
              <a:off x="2227725" y="3380450"/>
              <a:ext cx="25950" cy="46925"/>
            </a:xfrm>
            <a:custGeom>
              <a:avLst/>
              <a:gdLst/>
              <a:ahLst/>
              <a:cxnLst/>
              <a:rect l="l" t="t" r="r" b="b"/>
              <a:pathLst>
                <a:path w="1038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4"/>
                  </a:lnTo>
                  <a:lnTo>
                    <a:pt x="1" y="806"/>
                  </a:lnTo>
                  <a:lnTo>
                    <a:pt x="100" y="1539"/>
                  </a:lnTo>
                  <a:lnTo>
                    <a:pt x="590" y="1877"/>
                  </a:lnTo>
                  <a:lnTo>
                    <a:pt x="897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6" name="Google Shape;3646;p35"/>
            <p:cNvSpPr/>
            <p:nvPr/>
          </p:nvSpPr>
          <p:spPr>
            <a:xfrm>
              <a:off x="2223925" y="3140525"/>
              <a:ext cx="33750" cy="52350"/>
            </a:xfrm>
            <a:custGeom>
              <a:avLst/>
              <a:gdLst/>
              <a:ahLst/>
              <a:cxnLst/>
              <a:rect l="l" t="t" r="r" b="b"/>
              <a:pathLst>
                <a:path w="1350" h="2094" extrusionOk="0">
                  <a:moveTo>
                    <a:pt x="525" y="0"/>
                  </a:moveTo>
                  <a:lnTo>
                    <a:pt x="69" y="441"/>
                  </a:lnTo>
                  <a:lnTo>
                    <a:pt x="1" y="1121"/>
                  </a:lnTo>
                  <a:lnTo>
                    <a:pt x="103" y="1790"/>
                  </a:lnTo>
                  <a:lnTo>
                    <a:pt x="723" y="2094"/>
                  </a:lnTo>
                  <a:lnTo>
                    <a:pt x="1319" y="1744"/>
                  </a:lnTo>
                  <a:lnTo>
                    <a:pt x="1350" y="1022"/>
                  </a:lnTo>
                  <a:lnTo>
                    <a:pt x="1300" y="684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7" name="Google Shape;3647;p35"/>
            <p:cNvSpPr/>
            <p:nvPr/>
          </p:nvSpPr>
          <p:spPr>
            <a:xfrm>
              <a:off x="22251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236" y="1"/>
                  </a:moveTo>
                  <a:lnTo>
                    <a:pt x="133" y="126"/>
                  </a:lnTo>
                  <a:lnTo>
                    <a:pt x="0" y="992"/>
                  </a:lnTo>
                  <a:lnTo>
                    <a:pt x="642" y="1384"/>
                  </a:lnTo>
                  <a:lnTo>
                    <a:pt x="1208" y="1027"/>
                  </a:lnTo>
                  <a:lnTo>
                    <a:pt x="1246" y="700"/>
                  </a:lnTo>
                  <a:lnTo>
                    <a:pt x="996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8" name="Google Shape;3648;p35"/>
            <p:cNvSpPr/>
            <p:nvPr/>
          </p:nvSpPr>
          <p:spPr>
            <a:xfrm>
              <a:off x="222772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4" y="251"/>
                  </a:lnTo>
                  <a:cubicBezTo>
                    <a:pt x="84" y="251"/>
                    <a:pt x="27" y="733"/>
                    <a:pt x="1" y="969"/>
                  </a:cubicBezTo>
                  <a:cubicBezTo>
                    <a:pt x="4" y="969"/>
                    <a:pt x="7" y="970"/>
                    <a:pt x="9" y="970"/>
                  </a:cubicBezTo>
                  <a:lnTo>
                    <a:pt x="9" y="970"/>
                  </a:lnTo>
                  <a:cubicBezTo>
                    <a:pt x="32" y="1104"/>
                    <a:pt x="77" y="1368"/>
                    <a:pt x="77" y="1368"/>
                  </a:cubicBezTo>
                  <a:lnTo>
                    <a:pt x="438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0" y="885"/>
                  </a:lnTo>
                  <a:lnTo>
                    <a:pt x="913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9" name="Google Shape;3649;p35"/>
            <p:cNvSpPr/>
            <p:nvPr/>
          </p:nvSpPr>
          <p:spPr>
            <a:xfrm>
              <a:off x="2227725" y="2432450"/>
              <a:ext cx="25950" cy="45350"/>
            </a:xfrm>
            <a:custGeom>
              <a:avLst/>
              <a:gdLst/>
              <a:ahLst/>
              <a:cxnLst/>
              <a:rect l="l" t="t" r="r" b="b"/>
              <a:pathLst>
                <a:path w="1038" h="1814" extrusionOk="0">
                  <a:moveTo>
                    <a:pt x="506" y="1"/>
                  </a:moveTo>
                  <a:lnTo>
                    <a:pt x="153" y="160"/>
                  </a:lnTo>
                  <a:lnTo>
                    <a:pt x="62" y="597"/>
                  </a:lnTo>
                  <a:lnTo>
                    <a:pt x="8" y="1008"/>
                  </a:lnTo>
                  <a:lnTo>
                    <a:pt x="1" y="1410"/>
                  </a:lnTo>
                  <a:lnTo>
                    <a:pt x="278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4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0" name="Google Shape;3650;p35"/>
            <p:cNvSpPr/>
            <p:nvPr/>
          </p:nvSpPr>
          <p:spPr>
            <a:xfrm>
              <a:off x="2227725" y="2194450"/>
              <a:ext cx="25950" cy="46850"/>
            </a:xfrm>
            <a:custGeom>
              <a:avLst/>
              <a:gdLst/>
              <a:ahLst/>
              <a:cxnLst/>
              <a:rect l="l" t="t" r="r" b="b"/>
              <a:pathLst>
                <a:path w="1038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0"/>
                  </a:lnTo>
                  <a:lnTo>
                    <a:pt x="1" y="806"/>
                  </a:lnTo>
                  <a:lnTo>
                    <a:pt x="100" y="1543"/>
                  </a:lnTo>
                  <a:lnTo>
                    <a:pt x="590" y="1873"/>
                  </a:lnTo>
                  <a:lnTo>
                    <a:pt x="897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1" name="Google Shape;3651;p35"/>
            <p:cNvSpPr/>
            <p:nvPr/>
          </p:nvSpPr>
          <p:spPr>
            <a:xfrm>
              <a:off x="2223925" y="1954425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525" y="1"/>
                  </a:moveTo>
                  <a:lnTo>
                    <a:pt x="69" y="445"/>
                  </a:lnTo>
                  <a:lnTo>
                    <a:pt x="1" y="1121"/>
                  </a:lnTo>
                  <a:lnTo>
                    <a:pt x="103" y="1794"/>
                  </a:lnTo>
                  <a:lnTo>
                    <a:pt x="723" y="2098"/>
                  </a:lnTo>
                  <a:lnTo>
                    <a:pt x="1319" y="1745"/>
                  </a:lnTo>
                  <a:lnTo>
                    <a:pt x="1350" y="1023"/>
                  </a:lnTo>
                  <a:lnTo>
                    <a:pt x="1300" y="685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2" name="Google Shape;3652;p35"/>
            <p:cNvSpPr/>
            <p:nvPr/>
          </p:nvSpPr>
          <p:spPr>
            <a:xfrm>
              <a:off x="22251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236" y="1"/>
                  </a:moveTo>
                  <a:lnTo>
                    <a:pt x="133" y="122"/>
                  </a:lnTo>
                  <a:lnTo>
                    <a:pt x="0" y="992"/>
                  </a:lnTo>
                  <a:lnTo>
                    <a:pt x="642" y="1380"/>
                  </a:lnTo>
                  <a:lnTo>
                    <a:pt x="1208" y="1027"/>
                  </a:lnTo>
                  <a:lnTo>
                    <a:pt x="1246" y="696"/>
                  </a:lnTo>
                  <a:lnTo>
                    <a:pt x="996" y="31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3" name="Google Shape;3653;p35"/>
            <p:cNvSpPr/>
            <p:nvPr/>
          </p:nvSpPr>
          <p:spPr>
            <a:xfrm>
              <a:off x="199627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7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8" y="1627"/>
                  </a:lnTo>
                  <a:lnTo>
                    <a:pt x="601" y="1619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70"/>
                  </a:cubicBezTo>
                  <a:lnTo>
                    <a:pt x="1037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4" name="Google Shape;3654;p35"/>
            <p:cNvSpPr/>
            <p:nvPr/>
          </p:nvSpPr>
          <p:spPr>
            <a:xfrm>
              <a:off x="199617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6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0" y="1258"/>
                  </a:lnTo>
                  <a:lnTo>
                    <a:pt x="472" y="1817"/>
                  </a:lnTo>
                  <a:lnTo>
                    <a:pt x="764" y="1806"/>
                  </a:lnTo>
                  <a:lnTo>
                    <a:pt x="1041" y="1418"/>
                  </a:lnTo>
                  <a:lnTo>
                    <a:pt x="1038" y="1012"/>
                  </a:lnTo>
                  <a:lnTo>
                    <a:pt x="981" y="605"/>
                  </a:lnTo>
                  <a:lnTo>
                    <a:pt x="893" y="16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5" name="Google Shape;3655;p35"/>
            <p:cNvSpPr/>
            <p:nvPr/>
          </p:nvSpPr>
          <p:spPr>
            <a:xfrm>
              <a:off x="199617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7"/>
                  </a:lnTo>
                  <a:lnTo>
                    <a:pt x="145" y="1751"/>
                  </a:lnTo>
                  <a:lnTo>
                    <a:pt x="456" y="1877"/>
                  </a:lnTo>
                  <a:lnTo>
                    <a:pt x="946" y="1539"/>
                  </a:lnTo>
                  <a:lnTo>
                    <a:pt x="1041" y="806"/>
                  </a:lnTo>
                  <a:lnTo>
                    <a:pt x="1022" y="304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6" name="Google Shape;3656;p35"/>
            <p:cNvSpPr/>
            <p:nvPr/>
          </p:nvSpPr>
          <p:spPr>
            <a:xfrm>
              <a:off x="199227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5" y="0"/>
                  </a:moveTo>
                  <a:lnTo>
                    <a:pt x="54" y="684"/>
                  </a:lnTo>
                  <a:lnTo>
                    <a:pt x="1" y="1022"/>
                  </a:lnTo>
                  <a:lnTo>
                    <a:pt x="35" y="1744"/>
                  </a:lnTo>
                  <a:lnTo>
                    <a:pt x="628" y="2094"/>
                  </a:lnTo>
                  <a:lnTo>
                    <a:pt x="1251" y="1790"/>
                  </a:lnTo>
                  <a:lnTo>
                    <a:pt x="1353" y="1121"/>
                  </a:lnTo>
                  <a:lnTo>
                    <a:pt x="1281" y="44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7" name="Google Shape;3657;p35"/>
            <p:cNvSpPr/>
            <p:nvPr/>
          </p:nvSpPr>
          <p:spPr>
            <a:xfrm>
              <a:off x="1993600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5" y="1"/>
                  </a:moveTo>
                  <a:lnTo>
                    <a:pt x="255" y="35"/>
                  </a:lnTo>
                  <a:lnTo>
                    <a:pt x="1" y="700"/>
                  </a:lnTo>
                  <a:lnTo>
                    <a:pt x="43" y="1027"/>
                  </a:lnTo>
                  <a:lnTo>
                    <a:pt x="609" y="1384"/>
                  </a:lnTo>
                  <a:lnTo>
                    <a:pt x="1247" y="992"/>
                  </a:lnTo>
                  <a:lnTo>
                    <a:pt x="1114" y="126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8" name="Google Shape;3658;p35"/>
            <p:cNvSpPr/>
            <p:nvPr/>
          </p:nvSpPr>
          <p:spPr>
            <a:xfrm>
              <a:off x="199627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7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8" y="1630"/>
                  </a:lnTo>
                  <a:lnTo>
                    <a:pt x="601" y="1618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69"/>
                  </a:cubicBezTo>
                  <a:cubicBezTo>
                    <a:pt x="1026" y="970"/>
                    <a:pt x="1027" y="970"/>
                    <a:pt x="1028" y="970"/>
                  </a:cubicBezTo>
                  <a:cubicBezTo>
                    <a:pt x="1031" y="970"/>
                    <a:pt x="1035" y="969"/>
                    <a:pt x="1037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9" name="Google Shape;3659;p35"/>
            <p:cNvSpPr/>
            <p:nvPr/>
          </p:nvSpPr>
          <p:spPr>
            <a:xfrm>
              <a:off x="199617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6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0" y="1255"/>
                  </a:lnTo>
                  <a:lnTo>
                    <a:pt x="472" y="1813"/>
                  </a:lnTo>
                  <a:lnTo>
                    <a:pt x="764" y="1802"/>
                  </a:lnTo>
                  <a:lnTo>
                    <a:pt x="1041" y="1410"/>
                  </a:lnTo>
                  <a:lnTo>
                    <a:pt x="1038" y="1008"/>
                  </a:lnTo>
                  <a:lnTo>
                    <a:pt x="981" y="597"/>
                  </a:lnTo>
                  <a:lnTo>
                    <a:pt x="893" y="16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0" name="Google Shape;3660;p35"/>
            <p:cNvSpPr/>
            <p:nvPr/>
          </p:nvSpPr>
          <p:spPr>
            <a:xfrm>
              <a:off x="1996175" y="2194450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4"/>
                  </a:lnTo>
                  <a:lnTo>
                    <a:pt x="145" y="1752"/>
                  </a:lnTo>
                  <a:lnTo>
                    <a:pt x="456" y="1873"/>
                  </a:lnTo>
                  <a:lnTo>
                    <a:pt x="946" y="1543"/>
                  </a:lnTo>
                  <a:lnTo>
                    <a:pt x="1041" y="806"/>
                  </a:lnTo>
                  <a:lnTo>
                    <a:pt x="1022" y="300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1" name="Google Shape;3661;p35"/>
            <p:cNvSpPr/>
            <p:nvPr/>
          </p:nvSpPr>
          <p:spPr>
            <a:xfrm>
              <a:off x="199227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5" y="1"/>
                  </a:moveTo>
                  <a:lnTo>
                    <a:pt x="54" y="685"/>
                  </a:lnTo>
                  <a:lnTo>
                    <a:pt x="1" y="1023"/>
                  </a:lnTo>
                  <a:lnTo>
                    <a:pt x="35" y="1745"/>
                  </a:lnTo>
                  <a:lnTo>
                    <a:pt x="628" y="2098"/>
                  </a:lnTo>
                  <a:lnTo>
                    <a:pt x="1251" y="1794"/>
                  </a:lnTo>
                  <a:lnTo>
                    <a:pt x="1353" y="1121"/>
                  </a:lnTo>
                  <a:lnTo>
                    <a:pt x="1281" y="445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2" name="Google Shape;3662;p35"/>
            <p:cNvSpPr/>
            <p:nvPr/>
          </p:nvSpPr>
          <p:spPr>
            <a:xfrm>
              <a:off x="1993600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5" y="1"/>
                  </a:moveTo>
                  <a:lnTo>
                    <a:pt x="255" y="31"/>
                  </a:lnTo>
                  <a:lnTo>
                    <a:pt x="1" y="696"/>
                  </a:lnTo>
                  <a:lnTo>
                    <a:pt x="43" y="1027"/>
                  </a:lnTo>
                  <a:lnTo>
                    <a:pt x="609" y="1380"/>
                  </a:lnTo>
                  <a:lnTo>
                    <a:pt x="1247" y="992"/>
                  </a:lnTo>
                  <a:lnTo>
                    <a:pt x="1114" y="122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3" name="Google Shape;3663;p35"/>
            <p:cNvSpPr/>
            <p:nvPr/>
          </p:nvSpPr>
          <p:spPr>
            <a:xfrm>
              <a:off x="1764700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696" y="0"/>
                  </a:moveTo>
                  <a:lnTo>
                    <a:pt x="438" y="12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9"/>
                  </a:lnTo>
                  <a:lnTo>
                    <a:pt x="1030" y="749"/>
                  </a:lnTo>
                  <a:lnTo>
                    <a:pt x="1034" y="145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4" name="Google Shape;3664;p35"/>
            <p:cNvSpPr/>
            <p:nvPr/>
          </p:nvSpPr>
          <p:spPr>
            <a:xfrm>
              <a:off x="1764700" y="1949575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71" y="1"/>
                  </a:moveTo>
                  <a:lnTo>
                    <a:pt x="274" y="12"/>
                  </a:lnTo>
                  <a:lnTo>
                    <a:pt x="1" y="404"/>
                  </a:lnTo>
                  <a:lnTo>
                    <a:pt x="5" y="803"/>
                  </a:lnTo>
                  <a:lnTo>
                    <a:pt x="62" y="1213"/>
                  </a:lnTo>
                  <a:lnTo>
                    <a:pt x="153" y="1650"/>
                  </a:lnTo>
                  <a:lnTo>
                    <a:pt x="506" y="1817"/>
                  </a:lnTo>
                  <a:lnTo>
                    <a:pt x="765" y="1665"/>
                  </a:lnTo>
                  <a:lnTo>
                    <a:pt x="932" y="1308"/>
                  </a:lnTo>
                  <a:lnTo>
                    <a:pt x="1038" y="56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5" name="Google Shape;3665;p35"/>
            <p:cNvSpPr/>
            <p:nvPr/>
          </p:nvSpPr>
          <p:spPr>
            <a:xfrm>
              <a:off x="1764700" y="2186075"/>
              <a:ext cx="25975" cy="46775"/>
            </a:xfrm>
            <a:custGeom>
              <a:avLst/>
              <a:gdLst/>
              <a:ahLst/>
              <a:cxnLst/>
              <a:rect l="l" t="t" r="r" b="b"/>
              <a:pathLst>
                <a:path w="1039" h="1871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4"/>
                  </a:lnTo>
                  <a:lnTo>
                    <a:pt x="100" y="1802"/>
                  </a:lnTo>
                  <a:lnTo>
                    <a:pt x="563" y="1870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37"/>
                  </a:lnTo>
                  <a:lnTo>
                    <a:pt x="897" y="119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6" name="Google Shape;3666;p35"/>
            <p:cNvSpPr/>
            <p:nvPr/>
          </p:nvSpPr>
          <p:spPr>
            <a:xfrm>
              <a:off x="1760725" y="2420500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7"/>
                  </a:lnTo>
                  <a:lnTo>
                    <a:pt x="532" y="2097"/>
                  </a:lnTo>
                  <a:lnTo>
                    <a:pt x="1307" y="1413"/>
                  </a:lnTo>
                  <a:lnTo>
                    <a:pt x="1357" y="1072"/>
                  </a:lnTo>
                  <a:lnTo>
                    <a:pt x="1326" y="353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7" name="Google Shape;3667;p35"/>
            <p:cNvSpPr/>
            <p:nvPr/>
          </p:nvSpPr>
          <p:spPr>
            <a:xfrm>
              <a:off x="176205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88"/>
                  </a:lnTo>
                  <a:lnTo>
                    <a:pt x="133" y="1258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88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8" name="Google Shape;3668;p35"/>
            <p:cNvSpPr/>
            <p:nvPr/>
          </p:nvSpPr>
          <p:spPr>
            <a:xfrm>
              <a:off x="1764700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696" y="0"/>
                  </a:moveTo>
                  <a:lnTo>
                    <a:pt x="438" y="8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57"/>
                  </a:lnTo>
                  <a:lnTo>
                    <a:pt x="1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4"/>
                  </a:lnTo>
                  <a:lnTo>
                    <a:pt x="1030" y="745"/>
                  </a:lnTo>
                  <a:lnTo>
                    <a:pt x="1034" y="14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9" name="Google Shape;3669;p35"/>
            <p:cNvSpPr/>
            <p:nvPr/>
          </p:nvSpPr>
          <p:spPr>
            <a:xfrm>
              <a:off x="1764700" y="3135675"/>
              <a:ext cx="25975" cy="45325"/>
            </a:xfrm>
            <a:custGeom>
              <a:avLst/>
              <a:gdLst/>
              <a:ahLst/>
              <a:cxnLst/>
              <a:rect l="l" t="t" r="r" b="b"/>
              <a:pathLst>
                <a:path w="1039" h="1813" extrusionOk="0">
                  <a:moveTo>
                    <a:pt x="571" y="1"/>
                  </a:moveTo>
                  <a:lnTo>
                    <a:pt x="274" y="8"/>
                  </a:lnTo>
                  <a:lnTo>
                    <a:pt x="1" y="403"/>
                  </a:lnTo>
                  <a:lnTo>
                    <a:pt x="5" y="802"/>
                  </a:lnTo>
                  <a:lnTo>
                    <a:pt x="62" y="1209"/>
                  </a:lnTo>
                  <a:lnTo>
                    <a:pt x="153" y="1646"/>
                  </a:lnTo>
                  <a:lnTo>
                    <a:pt x="506" y="1813"/>
                  </a:lnTo>
                  <a:lnTo>
                    <a:pt x="765" y="1657"/>
                  </a:lnTo>
                  <a:lnTo>
                    <a:pt x="932" y="1304"/>
                  </a:lnTo>
                  <a:lnTo>
                    <a:pt x="1038" y="559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0" name="Google Shape;3670;p35"/>
            <p:cNvSpPr/>
            <p:nvPr/>
          </p:nvSpPr>
          <p:spPr>
            <a:xfrm>
              <a:off x="1764700" y="3372075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0"/>
                  </a:lnTo>
                  <a:lnTo>
                    <a:pt x="100" y="1798"/>
                  </a:lnTo>
                  <a:lnTo>
                    <a:pt x="563" y="1874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40"/>
                  </a:lnTo>
                  <a:lnTo>
                    <a:pt x="897" y="122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1" name="Google Shape;3671;p35"/>
            <p:cNvSpPr/>
            <p:nvPr/>
          </p:nvSpPr>
          <p:spPr>
            <a:xfrm>
              <a:off x="1760725" y="3606500"/>
              <a:ext cx="33925" cy="52525"/>
            </a:xfrm>
            <a:custGeom>
              <a:avLst/>
              <a:gdLst/>
              <a:ahLst/>
              <a:cxnLst/>
              <a:rect l="l" t="t" r="r" b="b"/>
              <a:pathLst>
                <a:path w="1357" h="2101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6"/>
                  </a:lnTo>
                  <a:lnTo>
                    <a:pt x="532" y="2101"/>
                  </a:lnTo>
                  <a:lnTo>
                    <a:pt x="1307" y="1417"/>
                  </a:lnTo>
                  <a:lnTo>
                    <a:pt x="1357" y="1071"/>
                  </a:lnTo>
                  <a:lnTo>
                    <a:pt x="1326" y="357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2" name="Google Shape;3672;p35"/>
            <p:cNvSpPr/>
            <p:nvPr/>
          </p:nvSpPr>
          <p:spPr>
            <a:xfrm>
              <a:off x="176205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91"/>
                  </a:lnTo>
                  <a:lnTo>
                    <a:pt x="133" y="1262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92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3" name="Google Shape;3673;p35"/>
            <p:cNvSpPr/>
            <p:nvPr/>
          </p:nvSpPr>
          <p:spPr>
            <a:xfrm>
              <a:off x="1533250" y="2663450"/>
              <a:ext cx="25950" cy="40775"/>
            </a:xfrm>
            <a:custGeom>
              <a:avLst/>
              <a:gdLst/>
              <a:ahLst/>
              <a:cxnLst/>
              <a:rect l="l" t="t" r="r" b="b"/>
              <a:pathLst>
                <a:path w="1038" h="1631" extrusionOk="0">
                  <a:moveTo>
                    <a:pt x="338" y="0"/>
                  </a:moveTo>
                  <a:lnTo>
                    <a:pt x="0" y="145"/>
                  </a:lnTo>
                  <a:lnTo>
                    <a:pt x="8" y="749"/>
                  </a:lnTo>
                  <a:lnTo>
                    <a:pt x="126" y="1019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9"/>
                  </a:lnTo>
                  <a:cubicBezTo>
                    <a:pt x="950" y="1379"/>
                    <a:pt x="1007" y="901"/>
                    <a:pt x="1038" y="661"/>
                  </a:cubicBez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4" name="Google Shape;3674;p35"/>
            <p:cNvSpPr/>
            <p:nvPr/>
          </p:nvSpPr>
          <p:spPr>
            <a:xfrm>
              <a:off x="153315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2" y="1"/>
                  </a:moveTo>
                  <a:lnTo>
                    <a:pt x="1" y="563"/>
                  </a:lnTo>
                  <a:lnTo>
                    <a:pt x="111" y="1308"/>
                  </a:lnTo>
                  <a:lnTo>
                    <a:pt x="274" y="1665"/>
                  </a:lnTo>
                  <a:lnTo>
                    <a:pt x="532" y="1817"/>
                  </a:lnTo>
                  <a:lnTo>
                    <a:pt x="890" y="1650"/>
                  </a:lnTo>
                  <a:lnTo>
                    <a:pt x="981" y="1213"/>
                  </a:lnTo>
                  <a:lnTo>
                    <a:pt x="1034" y="803"/>
                  </a:lnTo>
                  <a:lnTo>
                    <a:pt x="1042" y="404"/>
                  </a:lnTo>
                  <a:lnTo>
                    <a:pt x="764" y="12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5" name="Google Shape;3675;p35"/>
            <p:cNvSpPr/>
            <p:nvPr/>
          </p:nvSpPr>
          <p:spPr>
            <a:xfrm>
              <a:off x="153315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6" y="1"/>
                  </a:moveTo>
                  <a:lnTo>
                    <a:pt x="145" y="119"/>
                  </a:lnTo>
                  <a:lnTo>
                    <a:pt x="1" y="837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39" y="1802"/>
                  </a:lnTo>
                  <a:lnTo>
                    <a:pt x="1023" y="1574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6" name="Google Shape;3676;p35"/>
            <p:cNvSpPr/>
            <p:nvPr/>
          </p:nvSpPr>
          <p:spPr>
            <a:xfrm>
              <a:off x="1529250" y="2420500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628" y="0"/>
                  </a:moveTo>
                  <a:lnTo>
                    <a:pt x="27" y="353"/>
                  </a:lnTo>
                  <a:lnTo>
                    <a:pt x="1" y="1072"/>
                  </a:lnTo>
                  <a:lnTo>
                    <a:pt x="50" y="1413"/>
                  </a:lnTo>
                  <a:lnTo>
                    <a:pt x="825" y="2097"/>
                  </a:lnTo>
                  <a:lnTo>
                    <a:pt x="1281" y="1657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7" name="Google Shape;3677;p35"/>
            <p:cNvSpPr/>
            <p:nvPr/>
          </p:nvSpPr>
          <p:spPr>
            <a:xfrm>
              <a:off x="153050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88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58"/>
                  </a:lnTo>
                  <a:lnTo>
                    <a:pt x="1250" y="388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8" name="Google Shape;3678;p35"/>
            <p:cNvSpPr/>
            <p:nvPr/>
          </p:nvSpPr>
          <p:spPr>
            <a:xfrm>
              <a:off x="1533250" y="3849550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338" y="0"/>
                  </a:moveTo>
                  <a:lnTo>
                    <a:pt x="0" y="141"/>
                  </a:lnTo>
                  <a:lnTo>
                    <a:pt x="8" y="745"/>
                  </a:lnTo>
                  <a:lnTo>
                    <a:pt x="126" y="1014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5"/>
                  </a:lnTo>
                  <a:cubicBezTo>
                    <a:pt x="950" y="1375"/>
                    <a:pt x="1007" y="897"/>
                    <a:pt x="1038" y="657"/>
                  </a:cubicBezTo>
                  <a:lnTo>
                    <a:pt x="1038" y="657"/>
                  </a:ln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8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9" name="Google Shape;3679;p35"/>
            <p:cNvSpPr/>
            <p:nvPr/>
          </p:nvSpPr>
          <p:spPr>
            <a:xfrm>
              <a:off x="153315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2" y="1"/>
                  </a:moveTo>
                  <a:lnTo>
                    <a:pt x="1" y="559"/>
                  </a:lnTo>
                  <a:lnTo>
                    <a:pt x="111" y="1304"/>
                  </a:lnTo>
                  <a:lnTo>
                    <a:pt x="274" y="1657"/>
                  </a:lnTo>
                  <a:lnTo>
                    <a:pt x="532" y="1813"/>
                  </a:lnTo>
                  <a:lnTo>
                    <a:pt x="890" y="1646"/>
                  </a:lnTo>
                  <a:lnTo>
                    <a:pt x="981" y="1209"/>
                  </a:lnTo>
                  <a:lnTo>
                    <a:pt x="1034" y="802"/>
                  </a:lnTo>
                  <a:lnTo>
                    <a:pt x="1042" y="403"/>
                  </a:lnTo>
                  <a:lnTo>
                    <a:pt x="764" y="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0" name="Google Shape;3680;p35"/>
            <p:cNvSpPr/>
            <p:nvPr/>
          </p:nvSpPr>
          <p:spPr>
            <a:xfrm>
              <a:off x="153315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6" y="1"/>
                  </a:moveTo>
                  <a:lnTo>
                    <a:pt x="145" y="122"/>
                  </a:lnTo>
                  <a:lnTo>
                    <a:pt x="1" y="840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39" y="1798"/>
                  </a:lnTo>
                  <a:lnTo>
                    <a:pt x="1023" y="1570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1" name="Google Shape;3681;p35"/>
            <p:cNvSpPr/>
            <p:nvPr/>
          </p:nvSpPr>
          <p:spPr>
            <a:xfrm>
              <a:off x="1529250" y="3606500"/>
              <a:ext cx="33850" cy="52525"/>
            </a:xfrm>
            <a:custGeom>
              <a:avLst/>
              <a:gdLst/>
              <a:ahLst/>
              <a:cxnLst/>
              <a:rect l="l" t="t" r="r" b="b"/>
              <a:pathLst>
                <a:path w="1354" h="2101" extrusionOk="0">
                  <a:moveTo>
                    <a:pt x="628" y="0"/>
                  </a:moveTo>
                  <a:lnTo>
                    <a:pt x="27" y="357"/>
                  </a:lnTo>
                  <a:lnTo>
                    <a:pt x="1" y="1071"/>
                  </a:lnTo>
                  <a:lnTo>
                    <a:pt x="50" y="1417"/>
                  </a:lnTo>
                  <a:lnTo>
                    <a:pt x="825" y="2101"/>
                  </a:lnTo>
                  <a:lnTo>
                    <a:pt x="1281" y="1656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2" name="Google Shape;3682;p35"/>
            <p:cNvSpPr/>
            <p:nvPr/>
          </p:nvSpPr>
          <p:spPr>
            <a:xfrm>
              <a:off x="153050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92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62"/>
                  </a:lnTo>
                  <a:lnTo>
                    <a:pt x="1250" y="391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3" name="Google Shape;3683;p35"/>
            <p:cNvSpPr/>
            <p:nvPr/>
          </p:nvSpPr>
          <p:spPr>
            <a:xfrm>
              <a:off x="130167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5" y="251"/>
                  </a:lnTo>
                  <a:cubicBezTo>
                    <a:pt x="85" y="251"/>
                    <a:pt x="28" y="730"/>
                    <a:pt x="1" y="970"/>
                  </a:cubicBezTo>
                  <a:lnTo>
                    <a:pt x="9" y="970"/>
                  </a:lnTo>
                  <a:cubicBezTo>
                    <a:pt x="31" y="1102"/>
                    <a:pt x="73" y="1368"/>
                    <a:pt x="73" y="1368"/>
                  </a:cubicBezTo>
                  <a:lnTo>
                    <a:pt x="434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1" y="882"/>
                  </a:lnTo>
                  <a:lnTo>
                    <a:pt x="909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4" name="Google Shape;3684;p35"/>
            <p:cNvSpPr/>
            <p:nvPr/>
          </p:nvSpPr>
          <p:spPr>
            <a:xfrm>
              <a:off x="1301675" y="3618350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06" y="1"/>
                  </a:moveTo>
                  <a:lnTo>
                    <a:pt x="145" y="168"/>
                  </a:lnTo>
                  <a:lnTo>
                    <a:pt x="62" y="605"/>
                  </a:lnTo>
                  <a:lnTo>
                    <a:pt x="5" y="1012"/>
                  </a:lnTo>
                  <a:lnTo>
                    <a:pt x="1" y="1418"/>
                  </a:lnTo>
                  <a:lnTo>
                    <a:pt x="275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5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5" name="Google Shape;3685;p35"/>
            <p:cNvSpPr/>
            <p:nvPr/>
          </p:nvSpPr>
          <p:spPr>
            <a:xfrm>
              <a:off x="1301675" y="3380450"/>
              <a:ext cx="25975" cy="46925"/>
            </a:xfrm>
            <a:custGeom>
              <a:avLst/>
              <a:gdLst/>
              <a:ahLst/>
              <a:cxnLst/>
              <a:rect l="l" t="t" r="r" b="b"/>
              <a:pathLst>
                <a:path w="1039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4"/>
                  </a:lnTo>
                  <a:lnTo>
                    <a:pt x="1" y="806"/>
                  </a:lnTo>
                  <a:lnTo>
                    <a:pt x="96" y="1539"/>
                  </a:lnTo>
                  <a:lnTo>
                    <a:pt x="582" y="1877"/>
                  </a:lnTo>
                  <a:lnTo>
                    <a:pt x="898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6" name="Google Shape;3686;p35"/>
            <p:cNvSpPr/>
            <p:nvPr/>
          </p:nvSpPr>
          <p:spPr>
            <a:xfrm>
              <a:off x="1297700" y="3140525"/>
              <a:ext cx="33925" cy="52350"/>
            </a:xfrm>
            <a:custGeom>
              <a:avLst/>
              <a:gdLst/>
              <a:ahLst/>
              <a:cxnLst/>
              <a:rect l="l" t="t" r="r" b="b"/>
              <a:pathLst>
                <a:path w="1357" h="2094" extrusionOk="0">
                  <a:moveTo>
                    <a:pt x="529" y="0"/>
                  </a:moveTo>
                  <a:lnTo>
                    <a:pt x="73" y="441"/>
                  </a:lnTo>
                  <a:lnTo>
                    <a:pt x="0" y="1121"/>
                  </a:lnTo>
                  <a:lnTo>
                    <a:pt x="107" y="1790"/>
                  </a:lnTo>
                  <a:lnTo>
                    <a:pt x="730" y="2094"/>
                  </a:lnTo>
                  <a:lnTo>
                    <a:pt x="1326" y="1744"/>
                  </a:lnTo>
                  <a:lnTo>
                    <a:pt x="1357" y="1022"/>
                  </a:lnTo>
                  <a:lnTo>
                    <a:pt x="1304" y="68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7" name="Google Shape;3687;p35"/>
            <p:cNvSpPr/>
            <p:nvPr/>
          </p:nvSpPr>
          <p:spPr>
            <a:xfrm>
              <a:off x="1299025" y="3861025"/>
              <a:ext cx="31275" cy="34600"/>
            </a:xfrm>
            <a:custGeom>
              <a:avLst/>
              <a:gdLst/>
              <a:ahLst/>
              <a:cxnLst/>
              <a:rect l="l" t="t" r="r" b="b"/>
              <a:pathLst>
                <a:path w="1251" h="1384" extrusionOk="0">
                  <a:moveTo>
                    <a:pt x="232" y="1"/>
                  </a:moveTo>
                  <a:lnTo>
                    <a:pt x="134" y="126"/>
                  </a:lnTo>
                  <a:lnTo>
                    <a:pt x="1" y="992"/>
                  </a:lnTo>
                  <a:lnTo>
                    <a:pt x="643" y="1384"/>
                  </a:lnTo>
                  <a:lnTo>
                    <a:pt x="1213" y="1027"/>
                  </a:lnTo>
                  <a:lnTo>
                    <a:pt x="1251" y="700"/>
                  </a:lnTo>
                  <a:lnTo>
                    <a:pt x="992" y="35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8" name="Google Shape;3688;p35"/>
            <p:cNvSpPr/>
            <p:nvPr/>
          </p:nvSpPr>
          <p:spPr>
            <a:xfrm>
              <a:off x="130167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5" y="251"/>
                  </a:lnTo>
                  <a:cubicBezTo>
                    <a:pt x="85" y="251"/>
                    <a:pt x="28" y="733"/>
                    <a:pt x="1" y="969"/>
                  </a:cubicBezTo>
                  <a:cubicBezTo>
                    <a:pt x="4" y="969"/>
                    <a:pt x="6" y="970"/>
                    <a:pt x="7" y="970"/>
                  </a:cubicBezTo>
                  <a:cubicBezTo>
                    <a:pt x="8" y="970"/>
                    <a:pt x="9" y="970"/>
                    <a:pt x="9" y="969"/>
                  </a:cubicBezTo>
                  <a:cubicBezTo>
                    <a:pt x="31" y="1102"/>
                    <a:pt x="73" y="1368"/>
                    <a:pt x="73" y="1368"/>
                  </a:cubicBezTo>
                  <a:lnTo>
                    <a:pt x="434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1" y="885"/>
                  </a:lnTo>
                  <a:lnTo>
                    <a:pt x="909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9" name="Google Shape;3689;p35"/>
            <p:cNvSpPr/>
            <p:nvPr/>
          </p:nvSpPr>
          <p:spPr>
            <a:xfrm>
              <a:off x="1301675" y="2432450"/>
              <a:ext cx="25975" cy="45350"/>
            </a:xfrm>
            <a:custGeom>
              <a:avLst/>
              <a:gdLst/>
              <a:ahLst/>
              <a:cxnLst/>
              <a:rect l="l" t="t" r="r" b="b"/>
              <a:pathLst>
                <a:path w="1039" h="1814" extrusionOk="0">
                  <a:moveTo>
                    <a:pt x="506" y="1"/>
                  </a:moveTo>
                  <a:lnTo>
                    <a:pt x="145" y="160"/>
                  </a:lnTo>
                  <a:lnTo>
                    <a:pt x="62" y="597"/>
                  </a:lnTo>
                  <a:lnTo>
                    <a:pt x="5" y="1008"/>
                  </a:lnTo>
                  <a:lnTo>
                    <a:pt x="1" y="1410"/>
                  </a:lnTo>
                  <a:lnTo>
                    <a:pt x="275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5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0" name="Google Shape;3690;p35"/>
            <p:cNvSpPr/>
            <p:nvPr/>
          </p:nvSpPr>
          <p:spPr>
            <a:xfrm>
              <a:off x="1301675" y="2194450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0"/>
                  </a:lnTo>
                  <a:lnTo>
                    <a:pt x="1" y="806"/>
                  </a:lnTo>
                  <a:lnTo>
                    <a:pt x="96" y="1543"/>
                  </a:lnTo>
                  <a:lnTo>
                    <a:pt x="582" y="1873"/>
                  </a:lnTo>
                  <a:lnTo>
                    <a:pt x="898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1" name="Google Shape;3691;p35"/>
            <p:cNvSpPr/>
            <p:nvPr/>
          </p:nvSpPr>
          <p:spPr>
            <a:xfrm>
              <a:off x="1297700" y="1954425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529" y="1"/>
                  </a:moveTo>
                  <a:lnTo>
                    <a:pt x="73" y="445"/>
                  </a:lnTo>
                  <a:lnTo>
                    <a:pt x="0" y="1121"/>
                  </a:lnTo>
                  <a:lnTo>
                    <a:pt x="107" y="1794"/>
                  </a:lnTo>
                  <a:lnTo>
                    <a:pt x="730" y="2098"/>
                  </a:lnTo>
                  <a:lnTo>
                    <a:pt x="1326" y="1745"/>
                  </a:lnTo>
                  <a:lnTo>
                    <a:pt x="1357" y="1023"/>
                  </a:lnTo>
                  <a:lnTo>
                    <a:pt x="1304" y="685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2" name="Google Shape;3692;p35"/>
            <p:cNvSpPr/>
            <p:nvPr/>
          </p:nvSpPr>
          <p:spPr>
            <a:xfrm>
              <a:off x="1299025" y="2675025"/>
              <a:ext cx="31275" cy="34500"/>
            </a:xfrm>
            <a:custGeom>
              <a:avLst/>
              <a:gdLst/>
              <a:ahLst/>
              <a:cxnLst/>
              <a:rect l="l" t="t" r="r" b="b"/>
              <a:pathLst>
                <a:path w="1251" h="1380" extrusionOk="0">
                  <a:moveTo>
                    <a:pt x="232" y="1"/>
                  </a:moveTo>
                  <a:lnTo>
                    <a:pt x="134" y="122"/>
                  </a:lnTo>
                  <a:lnTo>
                    <a:pt x="1" y="992"/>
                  </a:lnTo>
                  <a:lnTo>
                    <a:pt x="643" y="1380"/>
                  </a:lnTo>
                  <a:lnTo>
                    <a:pt x="1213" y="1027"/>
                  </a:lnTo>
                  <a:lnTo>
                    <a:pt x="1251" y="696"/>
                  </a:lnTo>
                  <a:lnTo>
                    <a:pt x="992" y="3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3" name="Google Shape;3693;p35"/>
            <p:cNvSpPr/>
            <p:nvPr/>
          </p:nvSpPr>
          <p:spPr>
            <a:xfrm>
              <a:off x="107022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8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9" y="1627"/>
                  </a:lnTo>
                  <a:lnTo>
                    <a:pt x="601" y="1619"/>
                  </a:lnTo>
                  <a:lnTo>
                    <a:pt x="962" y="1368"/>
                  </a:lnTo>
                  <a:cubicBezTo>
                    <a:pt x="962" y="1368"/>
                    <a:pt x="1003" y="1102"/>
                    <a:pt x="1026" y="970"/>
                  </a:cubicBezTo>
                  <a:lnTo>
                    <a:pt x="1038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4" name="Google Shape;3694;p35"/>
            <p:cNvSpPr/>
            <p:nvPr/>
          </p:nvSpPr>
          <p:spPr>
            <a:xfrm>
              <a:off x="107012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3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1" y="1258"/>
                  </a:lnTo>
                  <a:lnTo>
                    <a:pt x="472" y="1817"/>
                  </a:lnTo>
                  <a:lnTo>
                    <a:pt x="760" y="1806"/>
                  </a:lnTo>
                  <a:lnTo>
                    <a:pt x="1042" y="1418"/>
                  </a:lnTo>
                  <a:lnTo>
                    <a:pt x="1030" y="1012"/>
                  </a:lnTo>
                  <a:lnTo>
                    <a:pt x="981" y="605"/>
                  </a:lnTo>
                  <a:lnTo>
                    <a:pt x="890" y="168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5" name="Google Shape;3695;p35"/>
            <p:cNvSpPr/>
            <p:nvPr/>
          </p:nvSpPr>
          <p:spPr>
            <a:xfrm>
              <a:off x="107012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6" y="0"/>
                  </a:moveTo>
                  <a:lnTo>
                    <a:pt x="343" y="133"/>
                  </a:lnTo>
                  <a:lnTo>
                    <a:pt x="92" y="741"/>
                  </a:lnTo>
                  <a:lnTo>
                    <a:pt x="1" y="1037"/>
                  </a:lnTo>
                  <a:lnTo>
                    <a:pt x="145" y="1751"/>
                  </a:lnTo>
                  <a:lnTo>
                    <a:pt x="453" y="1877"/>
                  </a:lnTo>
                  <a:lnTo>
                    <a:pt x="943" y="1539"/>
                  </a:lnTo>
                  <a:lnTo>
                    <a:pt x="1042" y="806"/>
                  </a:lnTo>
                  <a:lnTo>
                    <a:pt x="1019" y="304"/>
                  </a:lnTo>
                  <a:lnTo>
                    <a:pt x="943" y="76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6" name="Google Shape;3696;p35"/>
            <p:cNvSpPr/>
            <p:nvPr/>
          </p:nvSpPr>
          <p:spPr>
            <a:xfrm>
              <a:off x="106622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1" y="0"/>
                  </a:moveTo>
                  <a:lnTo>
                    <a:pt x="46" y="684"/>
                  </a:lnTo>
                  <a:lnTo>
                    <a:pt x="1" y="1022"/>
                  </a:lnTo>
                  <a:lnTo>
                    <a:pt x="27" y="1744"/>
                  </a:lnTo>
                  <a:lnTo>
                    <a:pt x="628" y="2094"/>
                  </a:lnTo>
                  <a:lnTo>
                    <a:pt x="1243" y="1790"/>
                  </a:lnTo>
                  <a:lnTo>
                    <a:pt x="1353" y="1121"/>
                  </a:lnTo>
                  <a:lnTo>
                    <a:pt x="1277" y="44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7" name="Google Shape;3697;p35"/>
            <p:cNvSpPr/>
            <p:nvPr/>
          </p:nvSpPr>
          <p:spPr>
            <a:xfrm>
              <a:off x="10675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1" y="1"/>
                  </a:moveTo>
                  <a:lnTo>
                    <a:pt x="251" y="35"/>
                  </a:lnTo>
                  <a:lnTo>
                    <a:pt x="0" y="700"/>
                  </a:lnTo>
                  <a:lnTo>
                    <a:pt x="38" y="1027"/>
                  </a:lnTo>
                  <a:lnTo>
                    <a:pt x="600" y="1384"/>
                  </a:lnTo>
                  <a:lnTo>
                    <a:pt x="1246" y="992"/>
                  </a:lnTo>
                  <a:lnTo>
                    <a:pt x="1109" y="1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8" name="Google Shape;3698;p35"/>
            <p:cNvSpPr/>
            <p:nvPr/>
          </p:nvSpPr>
          <p:spPr>
            <a:xfrm>
              <a:off x="107022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8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9" y="1630"/>
                  </a:lnTo>
                  <a:lnTo>
                    <a:pt x="601" y="1618"/>
                  </a:lnTo>
                  <a:lnTo>
                    <a:pt x="962" y="1368"/>
                  </a:lnTo>
                  <a:cubicBezTo>
                    <a:pt x="962" y="1368"/>
                    <a:pt x="1003" y="1104"/>
                    <a:pt x="1026" y="970"/>
                  </a:cubicBezTo>
                  <a:lnTo>
                    <a:pt x="1026" y="970"/>
                  </a:lnTo>
                  <a:cubicBezTo>
                    <a:pt x="1028" y="970"/>
                    <a:pt x="1032" y="969"/>
                    <a:pt x="1038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9" name="Google Shape;3699;p35"/>
            <p:cNvSpPr/>
            <p:nvPr/>
          </p:nvSpPr>
          <p:spPr>
            <a:xfrm>
              <a:off x="107012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3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1" y="1255"/>
                  </a:lnTo>
                  <a:lnTo>
                    <a:pt x="472" y="1813"/>
                  </a:lnTo>
                  <a:lnTo>
                    <a:pt x="760" y="1802"/>
                  </a:lnTo>
                  <a:lnTo>
                    <a:pt x="1042" y="1410"/>
                  </a:lnTo>
                  <a:lnTo>
                    <a:pt x="1030" y="1008"/>
                  </a:lnTo>
                  <a:lnTo>
                    <a:pt x="981" y="597"/>
                  </a:lnTo>
                  <a:lnTo>
                    <a:pt x="890" y="160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0" name="Google Shape;3700;p35"/>
            <p:cNvSpPr/>
            <p:nvPr/>
          </p:nvSpPr>
          <p:spPr>
            <a:xfrm>
              <a:off x="1071450" y="2196825"/>
              <a:ext cx="23400" cy="42100"/>
            </a:xfrm>
            <a:custGeom>
              <a:avLst/>
              <a:gdLst/>
              <a:ahLst/>
              <a:cxnLst/>
              <a:rect l="l" t="t" r="r" b="b"/>
              <a:pathLst>
                <a:path w="936" h="1684" extrusionOk="0">
                  <a:moveTo>
                    <a:pt x="426" y="0"/>
                  </a:moveTo>
                  <a:lnTo>
                    <a:pt x="305" y="118"/>
                  </a:lnTo>
                  <a:lnTo>
                    <a:pt x="81" y="669"/>
                  </a:lnTo>
                  <a:lnTo>
                    <a:pt x="1" y="931"/>
                  </a:lnTo>
                  <a:lnTo>
                    <a:pt x="130" y="1577"/>
                  </a:lnTo>
                  <a:lnTo>
                    <a:pt x="407" y="1683"/>
                  </a:lnTo>
                  <a:lnTo>
                    <a:pt x="844" y="1387"/>
                  </a:lnTo>
                  <a:lnTo>
                    <a:pt x="935" y="726"/>
                  </a:lnTo>
                  <a:lnTo>
                    <a:pt x="916" y="270"/>
                  </a:lnTo>
                  <a:lnTo>
                    <a:pt x="844" y="6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1" name="Google Shape;3701;p35"/>
            <p:cNvSpPr/>
            <p:nvPr/>
          </p:nvSpPr>
          <p:spPr>
            <a:xfrm>
              <a:off x="106622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1" y="1"/>
                  </a:moveTo>
                  <a:lnTo>
                    <a:pt x="46" y="685"/>
                  </a:lnTo>
                  <a:lnTo>
                    <a:pt x="1" y="1023"/>
                  </a:lnTo>
                  <a:lnTo>
                    <a:pt x="27" y="1745"/>
                  </a:lnTo>
                  <a:lnTo>
                    <a:pt x="628" y="2098"/>
                  </a:lnTo>
                  <a:lnTo>
                    <a:pt x="1243" y="1794"/>
                  </a:lnTo>
                  <a:lnTo>
                    <a:pt x="1353" y="1121"/>
                  </a:lnTo>
                  <a:lnTo>
                    <a:pt x="1277" y="445"/>
                  </a:lnTo>
                  <a:lnTo>
                    <a:pt x="8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2" name="Google Shape;3702;p35"/>
            <p:cNvSpPr/>
            <p:nvPr/>
          </p:nvSpPr>
          <p:spPr>
            <a:xfrm>
              <a:off x="10675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1" y="1"/>
                  </a:moveTo>
                  <a:lnTo>
                    <a:pt x="251" y="31"/>
                  </a:lnTo>
                  <a:lnTo>
                    <a:pt x="0" y="696"/>
                  </a:lnTo>
                  <a:lnTo>
                    <a:pt x="38" y="1027"/>
                  </a:lnTo>
                  <a:lnTo>
                    <a:pt x="600" y="1380"/>
                  </a:lnTo>
                  <a:lnTo>
                    <a:pt x="1246" y="992"/>
                  </a:lnTo>
                  <a:lnTo>
                    <a:pt x="1109" y="122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3" name="Google Shape;3703;p35"/>
            <p:cNvSpPr/>
            <p:nvPr/>
          </p:nvSpPr>
          <p:spPr>
            <a:xfrm>
              <a:off x="838675" y="2663450"/>
              <a:ext cx="25850" cy="40775"/>
            </a:xfrm>
            <a:custGeom>
              <a:avLst/>
              <a:gdLst/>
              <a:ahLst/>
              <a:cxnLst/>
              <a:rect l="l" t="t" r="r" b="b"/>
              <a:pathLst>
                <a:path w="1034" h="1631" extrusionOk="0">
                  <a:moveTo>
                    <a:pt x="695" y="0"/>
                  </a:moveTo>
                  <a:lnTo>
                    <a:pt x="437" y="12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9"/>
                  </a:lnTo>
                  <a:lnTo>
                    <a:pt x="1030" y="749"/>
                  </a:lnTo>
                  <a:lnTo>
                    <a:pt x="1033" y="145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4" name="Google Shape;3704;p35"/>
            <p:cNvSpPr/>
            <p:nvPr/>
          </p:nvSpPr>
          <p:spPr>
            <a:xfrm>
              <a:off x="838675" y="1949575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66" y="1"/>
                  </a:moveTo>
                  <a:lnTo>
                    <a:pt x="274" y="12"/>
                  </a:lnTo>
                  <a:lnTo>
                    <a:pt x="0" y="404"/>
                  </a:lnTo>
                  <a:lnTo>
                    <a:pt x="4" y="803"/>
                  </a:lnTo>
                  <a:lnTo>
                    <a:pt x="57" y="1213"/>
                  </a:lnTo>
                  <a:lnTo>
                    <a:pt x="144" y="1650"/>
                  </a:lnTo>
                  <a:lnTo>
                    <a:pt x="502" y="1817"/>
                  </a:lnTo>
                  <a:lnTo>
                    <a:pt x="756" y="1665"/>
                  </a:lnTo>
                  <a:lnTo>
                    <a:pt x="931" y="1308"/>
                  </a:lnTo>
                  <a:lnTo>
                    <a:pt x="1037" y="563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5" name="Google Shape;3705;p35"/>
            <p:cNvSpPr/>
            <p:nvPr/>
          </p:nvSpPr>
          <p:spPr>
            <a:xfrm>
              <a:off x="839800" y="2188375"/>
              <a:ext cx="23575" cy="42100"/>
            </a:xfrm>
            <a:custGeom>
              <a:avLst/>
              <a:gdLst/>
              <a:ahLst/>
              <a:cxnLst/>
              <a:rect l="l" t="t" r="r" b="b"/>
              <a:pathLst>
                <a:path w="943" h="1684" extrusionOk="0">
                  <a:moveTo>
                    <a:pt x="529" y="0"/>
                  </a:moveTo>
                  <a:lnTo>
                    <a:pt x="92" y="304"/>
                  </a:lnTo>
                  <a:lnTo>
                    <a:pt x="1" y="965"/>
                  </a:lnTo>
                  <a:lnTo>
                    <a:pt x="20" y="1413"/>
                  </a:lnTo>
                  <a:lnTo>
                    <a:pt x="92" y="1618"/>
                  </a:lnTo>
                  <a:lnTo>
                    <a:pt x="514" y="1683"/>
                  </a:lnTo>
                  <a:lnTo>
                    <a:pt x="631" y="1565"/>
                  </a:lnTo>
                  <a:lnTo>
                    <a:pt x="855" y="1018"/>
                  </a:lnTo>
                  <a:lnTo>
                    <a:pt x="943" y="756"/>
                  </a:lnTo>
                  <a:lnTo>
                    <a:pt x="814" y="11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6" name="Google Shape;3706;p35"/>
            <p:cNvSpPr/>
            <p:nvPr/>
          </p:nvSpPr>
          <p:spPr>
            <a:xfrm>
              <a:off x="834675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7"/>
                  </a:lnTo>
                  <a:lnTo>
                    <a:pt x="529" y="2097"/>
                  </a:lnTo>
                  <a:lnTo>
                    <a:pt x="1304" y="1413"/>
                  </a:lnTo>
                  <a:lnTo>
                    <a:pt x="1349" y="1072"/>
                  </a:lnTo>
                  <a:lnTo>
                    <a:pt x="1323" y="35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7" name="Google Shape;3707;p35"/>
            <p:cNvSpPr/>
            <p:nvPr/>
          </p:nvSpPr>
          <p:spPr>
            <a:xfrm>
              <a:off x="836000" y="1717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88"/>
                  </a:lnTo>
                  <a:lnTo>
                    <a:pt x="134" y="1258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88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8" name="Google Shape;3708;p35"/>
            <p:cNvSpPr/>
            <p:nvPr/>
          </p:nvSpPr>
          <p:spPr>
            <a:xfrm>
              <a:off x="838675" y="3849550"/>
              <a:ext cx="25850" cy="40750"/>
            </a:xfrm>
            <a:custGeom>
              <a:avLst/>
              <a:gdLst/>
              <a:ahLst/>
              <a:cxnLst/>
              <a:rect l="l" t="t" r="r" b="b"/>
              <a:pathLst>
                <a:path w="1034" h="1630" extrusionOk="0">
                  <a:moveTo>
                    <a:pt x="695" y="0"/>
                  </a:moveTo>
                  <a:lnTo>
                    <a:pt x="437" y="8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57"/>
                  </a:lnTo>
                  <a:lnTo>
                    <a:pt x="0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4"/>
                  </a:lnTo>
                  <a:lnTo>
                    <a:pt x="1030" y="745"/>
                  </a:lnTo>
                  <a:lnTo>
                    <a:pt x="1033" y="141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9" name="Google Shape;3709;p35"/>
            <p:cNvSpPr/>
            <p:nvPr/>
          </p:nvSpPr>
          <p:spPr>
            <a:xfrm>
              <a:off x="838675" y="3135675"/>
              <a:ext cx="25950" cy="45325"/>
            </a:xfrm>
            <a:custGeom>
              <a:avLst/>
              <a:gdLst/>
              <a:ahLst/>
              <a:cxnLst/>
              <a:rect l="l" t="t" r="r" b="b"/>
              <a:pathLst>
                <a:path w="1038" h="1813" extrusionOk="0">
                  <a:moveTo>
                    <a:pt x="566" y="1"/>
                  </a:moveTo>
                  <a:lnTo>
                    <a:pt x="274" y="8"/>
                  </a:lnTo>
                  <a:lnTo>
                    <a:pt x="0" y="403"/>
                  </a:lnTo>
                  <a:lnTo>
                    <a:pt x="4" y="802"/>
                  </a:lnTo>
                  <a:lnTo>
                    <a:pt x="57" y="1209"/>
                  </a:lnTo>
                  <a:lnTo>
                    <a:pt x="144" y="1646"/>
                  </a:lnTo>
                  <a:lnTo>
                    <a:pt x="502" y="1813"/>
                  </a:lnTo>
                  <a:lnTo>
                    <a:pt x="756" y="1657"/>
                  </a:lnTo>
                  <a:lnTo>
                    <a:pt x="931" y="1304"/>
                  </a:lnTo>
                  <a:lnTo>
                    <a:pt x="1037" y="559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0" name="Google Shape;3710;p35"/>
            <p:cNvSpPr/>
            <p:nvPr/>
          </p:nvSpPr>
          <p:spPr>
            <a:xfrm>
              <a:off x="839800" y="3374350"/>
              <a:ext cx="23575" cy="42200"/>
            </a:xfrm>
            <a:custGeom>
              <a:avLst/>
              <a:gdLst/>
              <a:ahLst/>
              <a:cxnLst/>
              <a:rect l="l" t="t" r="r" b="b"/>
              <a:pathLst>
                <a:path w="943" h="1688" extrusionOk="0">
                  <a:moveTo>
                    <a:pt x="529" y="1"/>
                  </a:moveTo>
                  <a:lnTo>
                    <a:pt x="92" y="305"/>
                  </a:lnTo>
                  <a:lnTo>
                    <a:pt x="1" y="966"/>
                  </a:lnTo>
                  <a:lnTo>
                    <a:pt x="20" y="1418"/>
                  </a:lnTo>
                  <a:lnTo>
                    <a:pt x="92" y="1619"/>
                  </a:lnTo>
                  <a:lnTo>
                    <a:pt x="514" y="1688"/>
                  </a:lnTo>
                  <a:lnTo>
                    <a:pt x="631" y="1570"/>
                  </a:lnTo>
                  <a:lnTo>
                    <a:pt x="855" y="1023"/>
                  </a:lnTo>
                  <a:lnTo>
                    <a:pt x="943" y="757"/>
                  </a:lnTo>
                  <a:lnTo>
                    <a:pt x="814" y="11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1" name="Google Shape;3711;p35"/>
            <p:cNvSpPr/>
            <p:nvPr/>
          </p:nvSpPr>
          <p:spPr>
            <a:xfrm>
              <a:off x="834675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6"/>
                  </a:lnTo>
                  <a:lnTo>
                    <a:pt x="529" y="2101"/>
                  </a:lnTo>
                  <a:lnTo>
                    <a:pt x="1304" y="1417"/>
                  </a:lnTo>
                  <a:lnTo>
                    <a:pt x="1349" y="1071"/>
                  </a:lnTo>
                  <a:lnTo>
                    <a:pt x="1323" y="35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2" name="Google Shape;3712;p35"/>
            <p:cNvSpPr/>
            <p:nvPr/>
          </p:nvSpPr>
          <p:spPr>
            <a:xfrm>
              <a:off x="836000" y="2903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91"/>
                  </a:lnTo>
                  <a:lnTo>
                    <a:pt x="134" y="1262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92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13" name="Google Shape;3713;p35"/>
          <p:cNvSpPr/>
          <p:nvPr/>
        </p:nvSpPr>
        <p:spPr>
          <a:xfrm rot="10800000" flipH="1">
            <a:off x="8325425" y="-848488"/>
            <a:ext cx="2688297" cy="3406549"/>
          </a:xfrm>
          <a:custGeom>
            <a:avLst/>
            <a:gdLst/>
            <a:ahLst/>
            <a:cxnLst/>
            <a:rect l="l" t="t" r="r" b="b"/>
            <a:pathLst>
              <a:path w="112434" h="142325" extrusionOk="0">
                <a:moveTo>
                  <a:pt x="78548" y="396"/>
                </a:moveTo>
                <a:lnTo>
                  <a:pt x="88897" y="6361"/>
                </a:lnTo>
                <a:lnTo>
                  <a:pt x="88772" y="6361"/>
                </a:lnTo>
                <a:lnTo>
                  <a:pt x="89239" y="6627"/>
                </a:lnTo>
                <a:lnTo>
                  <a:pt x="78548" y="12789"/>
                </a:lnTo>
                <a:lnTo>
                  <a:pt x="78548" y="6361"/>
                </a:lnTo>
                <a:lnTo>
                  <a:pt x="78548" y="396"/>
                </a:lnTo>
                <a:close/>
                <a:moveTo>
                  <a:pt x="78271" y="366"/>
                </a:moveTo>
                <a:lnTo>
                  <a:pt x="78271" y="6361"/>
                </a:lnTo>
                <a:lnTo>
                  <a:pt x="78271" y="12853"/>
                </a:lnTo>
                <a:lnTo>
                  <a:pt x="78092" y="12751"/>
                </a:lnTo>
                <a:lnTo>
                  <a:pt x="78092" y="12758"/>
                </a:lnTo>
                <a:lnTo>
                  <a:pt x="67474" y="6646"/>
                </a:lnTo>
                <a:lnTo>
                  <a:pt x="67364" y="6832"/>
                </a:lnTo>
                <a:lnTo>
                  <a:pt x="67364" y="6790"/>
                </a:lnTo>
                <a:lnTo>
                  <a:pt x="67132" y="6790"/>
                </a:lnTo>
                <a:lnTo>
                  <a:pt x="67132" y="6786"/>
                </a:lnTo>
                <a:lnTo>
                  <a:pt x="78271" y="366"/>
                </a:lnTo>
                <a:close/>
                <a:moveTo>
                  <a:pt x="67364" y="6900"/>
                </a:moveTo>
                <a:lnTo>
                  <a:pt x="78070" y="13062"/>
                </a:lnTo>
                <a:lnTo>
                  <a:pt x="67364" y="19228"/>
                </a:lnTo>
                <a:lnTo>
                  <a:pt x="67364" y="6900"/>
                </a:lnTo>
                <a:close/>
                <a:moveTo>
                  <a:pt x="67090" y="6813"/>
                </a:moveTo>
                <a:lnTo>
                  <a:pt x="67090" y="19278"/>
                </a:lnTo>
                <a:lnTo>
                  <a:pt x="56270" y="13047"/>
                </a:lnTo>
                <a:lnTo>
                  <a:pt x="67090" y="6813"/>
                </a:lnTo>
                <a:close/>
                <a:moveTo>
                  <a:pt x="89456" y="6836"/>
                </a:moveTo>
                <a:lnTo>
                  <a:pt x="89456" y="19293"/>
                </a:lnTo>
                <a:lnTo>
                  <a:pt x="78647" y="13066"/>
                </a:lnTo>
                <a:lnTo>
                  <a:pt x="89456" y="6836"/>
                </a:lnTo>
                <a:close/>
                <a:moveTo>
                  <a:pt x="89733" y="6912"/>
                </a:moveTo>
                <a:lnTo>
                  <a:pt x="100534" y="13135"/>
                </a:lnTo>
                <a:lnTo>
                  <a:pt x="89733" y="19346"/>
                </a:lnTo>
                <a:lnTo>
                  <a:pt x="89733" y="6912"/>
                </a:lnTo>
                <a:close/>
                <a:moveTo>
                  <a:pt x="56122" y="13283"/>
                </a:moveTo>
                <a:lnTo>
                  <a:pt x="66908" y="19490"/>
                </a:lnTo>
                <a:lnTo>
                  <a:pt x="56130" y="25702"/>
                </a:lnTo>
                <a:lnTo>
                  <a:pt x="56122" y="13283"/>
                </a:lnTo>
                <a:close/>
                <a:moveTo>
                  <a:pt x="78271" y="13283"/>
                </a:moveTo>
                <a:lnTo>
                  <a:pt x="78271" y="25717"/>
                </a:lnTo>
                <a:lnTo>
                  <a:pt x="67462" y="19490"/>
                </a:lnTo>
                <a:lnTo>
                  <a:pt x="78092" y="13370"/>
                </a:lnTo>
                <a:lnTo>
                  <a:pt x="78092" y="13385"/>
                </a:lnTo>
                <a:lnTo>
                  <a:pt x="78271" y="13283"/>
                </a:lnTo>
                <a:close/>
                <a:moveTo>
                  <a:pt x="100637" y="13389"/>
                </a:moveTo>
                <a:lnTo>
                  <a:pt x="100637" y="19578"/>
                </a:lnTo>
                <a:lnTo>
                  <a:pt x="100637" y="25736"/>
                </a:lnTo>
                <a:lnTo>
                  <a:pt x="89912" y="19559"/>
                </a:lnTo>
                <a:lnTo>
                  <a:pt x="100637" y="13389"/>
                </a:lnTo>
                <a:close/>
                <a:moveTo>
                  <a:pt x="55845" y="13290"/>
                </a:moveTo>
                <a:lnTo>
                  <a:pt x="55848" y="25744"/>
                </a:lnTo>
                <a:lnTo>
                  <a:pt x="45040" y="19521"/>
                </a:lnTo>
                <a:lnTo>
                  <a:pt x="55845" y="13290"/>
                </a:lnTo>
                <a:close/>
                <a:moveTo>
                  <a:pt x="78548" y="13340"/>
                </a:moveTo>
                <a:lnTo>
                  <a:pt x="89353" y="19559"/>
                </a:lnTo>
                <a:lnTo>
                  <a:pt x="78548" y="25770"/>
                </a:lnTo>
                <a:lnTo>
                  <a:pt x="78548" y="13340"/>
                </a:lnTo>
                <a:close/>
                <a:moveTo>
                  <a:pt x="45002" y="19817"/>
                </a:moveTo>
                <a:lnTo>
                  <a:pt x="55677" y="25960"/>
                </a:lnTo>
                <a:lnTo>
                  <a:pt x="45002" y="32111"/>
                </a:lnTo>
                <a:lnTo>
                  <a:pt x="45002" y="19817"/>
                </a:lnTo>
                <a:close/>
                <a:moveTo>
                  <a:pt x="89733" y="19775"/>
                </a:moveTo>
                <a:lnTo>
                  <a:pt x="100477" y="25964"/>
                </a:lnTo>
                <a:lnTo>
                  <a:pt x="89733" y="32157"/>
                </a:lnTo>
                <a:lnTo>
                  <a:pt x="89733" y="19775"/>
                </a:lnTo>
                <a:close/>
                <a:moveTo>
                  <a:pt x="89456" y="19825"/>
                </a:moveTo>
                <a:lnTo>
                  <a:pt x="89456" y="32164"/>
                </a:lnTo>
                <a:lnTo>
                  <a:pt x="78738" y="25991"/>
                </a:lnTo>
                <a:lnTo>
                  <a:pt x="89456" y="19825"/>
                </a:lnTo>
                <a:close/>
                <a:moveTo>
                  <a:pt x="44724" y="19703"/>
                </a:moveTo>
                <a:lnTo>
                  <a:pt x="44724" y="32206"/>
                </a:lnTo>
                <a:lnTo>
                  <a:pt x="33878" y="25957"/>
                </a:lnTo>
                <a:lnTo>
                  <a:pt x="44724" y="19703"/>
                </a:lnTo>
                <a:close/>
                <a:moveTo>
                  <a:pt x="67367" y="19760"/>
                </a:moveTo>
                <a:lnTo>
                  <a:pt x="78092" y="25934"/>
                </a:lnTo>
                <a:lnTo>
                  <a:pt x="78092" y="25998"/>
                </a:lnTo>
                <a:lnTo>
                  <a:pt x="78119" y="26017"/>
                </a:lnTo>
                <a:lnTo>
                  <a:pt x="67367" y="32206"/>
                </a:lnTo>
                <a:lnTo>
                  <a:pt x="67367" y="19760"/>
                </a:lnTo>
                <a:close/>
                <a:moveTo>
                  <a:pt x="67094" y="19707"/>
                </a:moveTo>
                <a:lnTo>
                  <a:pt x="67094" y="32214"/>
                </a:lnTo>
                <a:lnTo>
                  <a:pt x="67090" y="32214"/>
                </a:lnTo>
                <a:lnTo>
                  <a:pt x="56232" y="25960"/>
                </a:lnTo>
                <a:lnTo>
                  <a:pt x="67094" y="19707"/>
                </a:lnTo>
                <a:close/>
                <a:moveTo>
                  <a:pt x="100910" y="13347"/>
                </a:moveTo>
                <a:lnTo>
                  <a:pt x="101043" y="13423"/>
                </a:lnTo>
                <a:lnTo>
                  <a:pt x="101043" y="13359"/>
                </a:lnTo>
                <a:lnTo>
                  <a:pt x="112027" y="19680"/>
                </a:lnTo>
                <a:lnTo>
                  <a:pt x="111920" y="19680"/>
                </a:lnTo>
                <a:lnTo>
                  <a:pt x="111920" y="19688"/>
                </a:lnTo>
                <a:lnTo>
                  <a:pt x="111920" y="32229"/>
                </a:lnTo>
                <a:lnTo>
                  <a:pt x="101043" y="25972"/>
                </a:lnTo>
                <a:lnTo>
                  <a:pt x="101043" y="25957"/>
                </a:lnTo>
                <a:lnTo>
                  <a:pt x="101199" y="25865"/>
                </a:lnTo>
                <a:lnTo>
                  <a:pt x="101062" y="25622"/>
                </a:lnTo>
                <a:lnTo>
                  <a:pt x="100910" y="25710"/>
                </a:lnTo>
                <a:lnTo>
                  <a:pt x="100910" y="19578"/>
                </a:lnTo>
                <a:lnTo>
                  <a:pt x="100910" y="13347"/>
                </a:lnTo>
                <a:close/>
                <a:moveTo>
                  <a:pt x="33817" y="26242"/>
                </a:moveTo>
                <a:lnTo>
                  <a:pt x="44504" y="32396"/>
                </a:lnTo>
                <a:lnTo>
                  <a:pt x="33817" y="38551"/>
                </a:lnTo>
                <a:lnTo>
                  <a:pt x="33817" y="26242"/>
                </a:lnTo>
                <a:close/>
                <a:moveTo>
                  <a:pt x="33544" y="26150"/>
                </a:moveTo>
                <a:lnTo>
                  <a:pt x="33544" y="38585"/>
                </a:lnTo>
                <a:lnTo>
                  <a:pt x="22762" y="32366"/>
                </a:lnTo>
                <a:lnTo>
                  <a:pt x="33544" y="26150"/>
                </a:lnTo>
                <a:close/>
                <a:moveTo>
                  <a:pt x="78548" y="26264"/>
                </a:moveTo>
                <a:lnTo>
                  <a:pt x="89258" y="32430"/>
                </a:lnTo>
                <a:lnTo>
                  <a:pt x="78548" y="38596"/>
                </a:lnTo>
                <a:lnTo>
                  <a:pt x="78548" y="32833"/>
                </a:lnTo>
                <a:lnTo>
                  <a:pt x="78548" y="26264"/>
                </a:lnTo>
                <a:close/>
                <a:moveTo>
                  <a:pt x="100637" y="26207"/>
                </a:moveTo>
                <a:lnTo>
                  <a:pt x="100637" y="32833"/>
                </a:lnTo>
                <a:lnTo>
                  <a:pt x="100637" y="38604"/>
                </a:lnTo>
                <a:lnTo>
                  <a:pt x="89874" y="32404"/>
                </a:lnTo>
                <a:lnTo>
                  <a:pt x="100637" y="26207"/>
                </a:lnTo>
                <a:close/>
                <a:moveTo>
                  <a:pt x="55852" y="26181"/>
                </a:moveTo>
                <a:lnTo>
                  <a:pt x="55856" y="38615"/>
                </a:lnTo>
                <a:lnTo>
                  <a:pt x="45063" y="32396"/>
                </a:lnTo>
                <a:lnTo>
                  <a:pt x="55852" y="26181"/>
                </a:lnTo>
                <a:close/>
                <a:moveTo>
                  <a:pt x="78267" y="26257"/>
                </a:moveTo>
                <a:lnTo>
                  <a:pt x="78267" y="32833"/>
                </a:lnTo>
                <a:lnTo>
                  <a:pt x="78267" y="38647"/>
                </a:lnTo>
                <a:lnTo>
                  <a:pt x="67497" y="32449"/>
                </a:lnTo>
                <a:lnTo>
                  <a:pt x="78089" y="26356"/>
                </a:lnTo>
                <a:lnTo>
                  <a:pt x="78089" y="26359"/>
                </a:lnTo>
                <a:lnTo>
                  <a:pt x="78267" y="26257"/>
                </a:lnTo>
                <a:close/>
                <a:moveTo>
                  <a:pt x="56130" y="26223"/>
                </a:moveTo>
                <a:lnTo>
                  <a:pt x="66942" y="32449"/>
                </a:lnTo>
                <a:lnTo>
                  <a:pt x="56133" y="38669"/>
                </a:lnTo>
                <a:lnTo>
                  <a:pt x="56130" y="26223"/>
                </a:lnTo>
                <a:close/>
                <a:moveTo>
                  <a:pt x="22359" y="32601"/>
                </a:moveTo>
                <a:lnTo>
                  <a:pt x="22359" y="44990"/>
                </a:lnTo>
                <a:lnTo>
                  <a:pt x="11622" y="38794"/>
                </a:lnTo>
                <a:lnTo>
                  <a:pt x="22359" y="32601"/>
                </a:lnTo>
                <a:close/>
                <a:moveTo>
                  <a:pt x="22632" y="32613"/>
                </a:moveTo>
                <a:lnTo>
                  <a:pt x="33376" y="38813"/>
                </a:lnTo>
                <a:lnTo>
                  <a:pt x="22632" y="44998"/>
                </a:lnTo>
                <a:lnTo>
                  <a:pt x="22632" y="32613"/>
                </a:lnTo>
                <a:close/>
                <a:moveTo>
                  <a:pt x="44724" y="32594"/>
                </a:moveTo>
                <a:lnTo>
                  <a:pt x="44724" y="45036"/>
                </a:lnTo>
                <a:lnTo>
                  <a:pt x="33931" y="38813"/>
                </a:lnTo>
                <a:lnTo>
                  <a:pt x="44724" y="32594"/>
                </a:lnTo>
                <a:close/>
                <a:moveTo>
                  <a:pt x="67367" y="32689"/>
                </a:moveTo>
                <a:lnTo>
                  <a:pt x="78085" y="38862"/>
                </a:lnTo>
                <a:lnTo>
                  <a:pt x="67367" y="45036"/>
                </a:lnTo>
                <a:lnTo>
                  <a:pt x="67367" y="32689"/>
                </a:lnTo>
                <a:close/>
                <a:moveTo>
                  <a:pt x="45002" y="32685"/>
                </a:moveTo>
                <a:lnTo>
                  <a:pt x="55761" y="38881"/>
                </a:lnTo>
                <a:lnTo>
                  <a:pt x="45002" y="45074"/>
                </a:lnTo>
                <a:lnTo>
                  <a:pt x="45002" y="32685"/>
                </a:lnTo>
                <a:close/>
                <a:moveTo>
                  <a:pt x="67090" y="32685"/>
                </a:moveTo>
                <a:lnTo>
                  <a:pt x="67090" y="45089"/>
                </a:lnTo>
                <a:lnTo>
                  <a:pt x="56312" y="38881"/>
                </a:lnTo>
                <a:lnTo>
                  <a:pt x="67090" y="32685"/>
                </a:lnTo>
                <a:close/>
                <a:moveTo>
                  <a:pt x="89456" y="32647"/>
                </a:moveTo>
                <a:lnTo>
                  <a:pt x="89456" y="45089"/>
                </a:lnTo>
                <a:lnTo>
                  <a:pt x="78643" y="38862"/>
                </a:lnTo>
                <a:lnTo>
                  <a:pt x="89114" y="32833"/>
                </a:lnTo>
                <a:lnTo>
                  <a:pt x="89137" y="32833"/>
                </a:lnTo>
                <a:lnTo>
                  <a:pt x="89456" y="32647"/>
                </a:lnTo>
                <a:close/>
                <a:moveTo>
                  <a:pt x="100914" y="26211"/>
                </a:moveTo>
                <a:lnTo>
                  <a:pt x="101047" y="26287"/>
                </a:lnTo>
                <a:lnTo>
                  <a:pt x="111924" y="32548"/>
                </a:lnTo>
                <a:lnTo>
                  <a:pt x="111924" y="45104"/>
                </a:lnTo>
                <a:lnTo>
                  <a:pt x="111920" y="45104"/>
                </a:lnTo>
                <a:lnTo>
                  <a:pt x="101207" y="38931"/>
                </a:lnTo>
                <a:lnTo>
                  <a:pt x="106856" y="35675"/>
                </a:lnTo>
                <a:lnTo>
                  <a:pt x="106719" y="35435"/>
                </a:lnTo>
                <a:lnTo>
                  <a:pt x="100929" y="38767"/>
                </a:lnTo>
                <a:lnTo>
                  <a:pt x="100914" y="38760"/>
                </a:lnTo>
                <a:lnTo>
                  <a:pt x="100914" y="32833"/>
                </a:lnTo>
                <a:lnTo>
                  <a:pt x="100914" y="26211"/>
                </a:lnTo>
                <a:close/>
                <a:moveTo>
                  <a:pt x="89725" y="32704"/>
                </a:moveTo>
                <a:lnTo>
                  <a:pt x="89950" y="32833"/>
                </a:lnTo>
                <a:lnTo>
                  <a:pt x="90060" y="32833"/>
                </a:lnTo>
                <a:lnTo>
                  <a:pt x="100629" y="38927"/>
                </a:lnTo>
                <a:lnTo>
                  <a:pt x="100629" y="38938"/>
                </a:lnTo>
                <a:lnTo>
                  <a:pt x="100637" y="38938"/>
                </a:lnTo>
                <a:lnTo>
                  <a:pt x="89725" y="45222"/>
                </a:lnTo>
                <a:lnTo>
                  <a:pt x="89725" y="32833"/>
                </a:lnTo>
                <a:lnTo>
                  <a:pt x="89725" y="32704"/>
                </a:lnTo>
                <a:close/>
                <a:moveTo>
                  <a:pt x="11455" y="39010"/>
                </a:moveTo>
                <a:lnTo>
                  <a:pt x="22230" y="45233"/>
                </a:lnTo>
                <a:lnTo>
                  <a:pt x="11455" y="51437"/>
                </a:lnTo>
                <a:lnTo>
                  <a:pt x="11455" y="39010"/>
                </a:lnTo>
                <a:close/>
                <a:moveTo>
                  <a:pt x="33544" y="39033"/>
                </a:moveTo>
                <a:lnTo>
                  <a:pt x="33544" y="51441"/>
                </a:lnTo>
                <a:lnTo>
                  <a:pt x="22780" y="45233"/>
                </a:lnTo>
                <a:lnTo>
                  <a:pt x="33544" y="39033"/>
                </a:lnTo>
                <a:close/>
                <a:moveTo>
                  <a:pt x="55856" y="39143"/>
                </a:moveTo>
                <a:lnTo>
                  <a:pt x="55864" y="51456"/>
                </a:lnTo>
                <a:lnTo>
                  <a:pt x="45173" y="45290"/>
                </a:lnTo>
                <a:lnTo>
                  <a:pt x="55856" y="39143"/>
                </a:lnTo>
                <a:close/>
                <a:moveTo>
                  <a:pt x="33817" y="39064"/>
                </a:moveTo>
                <a:lnTo>
                  <a:pt x="44618" y="45294"/>
                </a:lnTo>
                <a:lnTo>
                  <a:pt x="33817" y="51506"/>
                </a:lnTo>
                <a:lnTo>
                  <a:pt x="33817" y="39064"/>
                </a:lnTo>
                <a:close/>
                <a:moveTo>
                  <a:pt x="56133" y="39098"/>
                </a:moveTo>
                <a:lnTo>
                  <a:pt x="66908" y="45302"/>
                </a:lnTo>
                <a:lnTo>
                  <a:pt x="56137" y="51506"/>
                </a:lnTo>
                <a:lnTo>
                  <a:pt x="56133" y="39098"/>
                </a:lnTo>
                <a:close/>
                <a:moveTo>
                  <a:pt x="78271" y="39079"/>
                </a:moveTo>
                <a:lnTo>
                  <a:pt x="78271" y="51529"/>
                </a:lnTo>
                <a:lnTo>
                  <a:pt x="67462" y="45302"/>
                </a:lnTo>
                <a:lnTo>
                  <a:pt x="78271" y="39079"/>
                </a:lnTo>
                <a:close/>
                <a:moveTo>
                  <a:pt x="100637" y="39257"/>
                </a:moveTo>
                <a:lnTo>
                  <a:pt x="100637" y="51529"/>
                </a:lnTo>
                <a:lnTo>
                  <a:pt x="89988" y="45393"/>
                </a:lnTo>
                <a:lnTo>
                  <a:pt x="100637" y="39257"/>
                </a:lnTo>
                <a:close/>
                <a:moveTo>
                  <a:pt x="11174" y="39045"/>
                </a:moveTo>
                <a:lnTo>
                  <a:pt x="11174" y="51597"/>
                </a:lnTo>
                <a:lnTo>
                  <a:pt x="11117" y="51627"/>
                </a:lnTo>
                <a:lnTo>
                  <a:pt x="308" y="45404"/>
                </a:lnTo>
                <a:lnTo>
                  <a:pt x="267" y="45473"/>
                </a:lnTo>
                <a:lnTo>
                  <a:pt x="267" y="45332"/>
                </a:lnTo>
                <a:lnTo>
                  <a:pt x="11174" y="39045"/>
                </a:lnTo>
                <a:close/>
                <a:moveTo>
                  <a:pt x="78548" y="39128"/>
                </a:moveTo>
                <a:lnTo>
                  <a:pt x="89433" y="45393"/>
                </a:lnTo>
                <a:lnTo>
                  <a:pt x="78548" y="51662"/>
                </a:lnTo>
                <a:lnTo>
                  <a:pt x="78548" y="39128"/>
                </a:lnTo>
                <a:close/>
                <a:moveTo>
                  <a:pt x="100929" y="39090"/>
                </a:moveTo>
                <a:lnTo>
                  <a:pt x="111852" y="45385"/>
                </a:lnTo>
                <a:lnTo>
                  <a:pt x="100910" y="51684"/>
                </a:lnTo>
                <a:lnTo>
                  <a:pt x="100910" y="39102"/>
                </a:lnTo>
                <a:lnTo>
                  <a:pt x="100914" y="39102"/>
                </a:lnTo>
                <a:lnTo>
                  <a:pt x="100929" y="39090"/>
                </a:lnTo>
                <a:close/>
                <a:moveTo>
                  <a:pt x="270" y="45701"/>
                </a:moveTo>
                <a:lnTo>
                  <a:pt x="10844" y="51791"/>
                </a:lnTo>
                <a:lnTo>
                  <a:pt x="270" y="57877"/>
                </a:lnTo>
                <a:lnTo>
                  <a:pt x="270" y="45701"/>
                </a:lnTo>
                <a:close/>
                <a:moveTo>
                  <a:pt x="44724" y="45549"/>
                </a:moveTo>
                <a:lnTo>
                  <a:pt x="44724" y="57904"/>
                </a:lnTo>
                <a:lnTo>
                  <a:pt x="34011" y="51715"/>
                </a:lnTo>
                <a:lnTo>
                  <a:pt x="44724" y="45549"/>
                </a:lnTo>
                <a:close/>
                <a:moveTo>
                  <a:pt x="45002" y="45511"/>
                </a:moveTo>
                <a:lnTo>
                  <a:pt x="55761" y="51719"/>
                </a:lnTo>
                <a:lnTo>
                  <a:pt x="45002" y="57923"/>
                </a:lnTo>
                <a:lnTo>
                  <a:pt x="45002" y="45511"/>
                </a:lnTo>
                <a:close/>
                <a:moveTo>
                  <a:pt x="67090" y="45518"/>
                </a:moveTo>
                <a:lnTo>
                  <a:pt x="67090" y="57934"/>
                </a:lnTo>
                <a:lnTo>
                  <a:pt x="56319" y="51722"/>
                </a:lnTo>
                <a:lnTo>
                  <a:pt x="67090" y="45518"/>
                </a:lnTo>
                <a:close/>
                <a:moveTo>
                  <a:pt x="22632" y="45469"/>
                </a:moveTo>
                <a:lnTo>
                  <a:pt x="33452" y="51715"/>
                </a:lnTo>
                <a:lnTo>
                  <a:pt x="22632" y="57942"/>
                </a:lnTo>
                <a:lnTo>
                  <a:pt x="22632" y="45469"/>
                </a:lnTo>
                <a:close/>
                <a:moveTo>
                  <a:pt x="89456" y="45701"/>
                </a:moveTo>
                <a:lnTo>
                  <a:pt x="89456" y="57972"/>
                </a:lnTo>
                <a:lnTo>
                  <a:pt x="78803" y="51836"/>
                </a:lnTo>
                <a:lnTo>
                  <a:pt x="89456" y="45701"/>
                </a:lnTo>
                <a:close/>
                <a:moveTo>
                  <a:pt x="111920" y="45663"/>
                </a:moveTo>
                <a:lnTo>
                  <a:pt x="111920" y="58021"/>
                </a:lnTo>
                <a:lnTo>
                  <a:pt x="101191" y="51844"/>
                </a:lnTo>
                <a:lnTo>
                  <a:pt x="111920" y="45663"/>
                </a:lnTo>
                <a:close/>
                <a:moveTo>
                  <a:pt x="22363" y="45473"/>
                </a:moveTo>
                <a:lnTo>
                  <a:pt x="22363" y="58097"/>
                </a:lnTo>
                <a:lnTo>
                  <a:pt x="22359" y="58097"/>
                </a:lnTo>
                <a:lnTo>
                  <a:pt x="22355" y="58101"/>
                </a:lnTo>
                <a:lnTo>
                  <a:pt x="11455" y="51821"/>
                </a:lnTo>
                <a:lnTo>
                  <a:pt x="11455" y="51757"/>
                </a:lnTo>
                <a:lnTo>
                  <a:pt x="22363" y="45473"/>
                </a:lnTo>
                <a:close/>
                <a:moveTo>
                  <a:pt x="67364" y="45568"/>
                </a:moveTo>
                <a:lnTo>
                  <a:pt x="78248" y="51836"/>
                </a:lnTo>
                <a:lnTo>
                  <a:pt x="67375" y="58101"/>
                </a:lnTo>
                <a:lnTo>
                  <a:pt x="67364" y="58097"/>
                </a:lnTo>
                <a:lnTo>
                  <a:pt x="67364" y="45568"/>
                </a:lnTo>
                <a:close/>
                <a:moveTo>
                  <a:pt x="89733" y="45568"/>
                </a:moveTo>
                <a:lnTo>
                  <a:pt x="100637" y="51848"/>
                </a:lnTo>
                <a:lnTo>
                  <a:pt x="89733" y="58132"/>
                </a:lnTo>
                <a:lnTo>
                  <a:pt x="89733" y="45568"/>
                </a:lnTo>
                <a:close/>
                <a:moveTo>
                  <a:pt x="55864" y="51988"/>
                </a:moveTo>
                <a:lnTo>
                  <a:pt x="55867" y="64336"/>
                </a:lnTo>
                <a:lnTo>
                  <a:pt x="55867" y="64336"/>
                </a:lnTo>
                <a:lnTo>
                  <a:pt x="45158" y="58154"/>
                </a:lnTo>
                <a:lnTo>
                  <a:pt x="55864" y="51988"/>
                </a:lnTo>
                <a:close/>
                <a:moveTo>
                  <a:pt x="33817" y="51924"/>
                </a:moveTo>
                <a:lnTo>
                  <a:pt x="44603" y="58151"/>
                </a:lnTo>
                <a:lnTo>
                  <a:pt x="33817" y="64362"/>
                </a:lnTo>
                <a:lnTo>
                  <a:pt x="33817" y="51924"/>
                </a:lnTo>
                <a:close/>
                <a:moveTo>
                  <a:pt x="11455" y="52140"/>
                </a:moveTo>
                <a:lnTo>
                  <a:pt x="22078" y="58257"/>
                </a:lnTo>
                <a:lnTo>
                  <a:pt x="11455" y="64370"/>
                </a:lnTo>
                <a:lnTo>
                  <a:pt x="11455" y="52140"/>
                </a:lnTo>
                <a:close/>
                <a:moveTo>
                  <a:pt x="78271" y="52148"/>
                </a:moveTo>
                <a:lnTo>
                  <a:pt x="78271" y="64389"/>
                </a:lnTo>
                <a:lnTo>
                  <a:pt x="67652" y="58265"/>
                </a:lnTo>
                <a:lnTo>
                  <a:pt x="78271" y="52148"/>
                </a:lnTo>
                <a:close/>
                <a:moveTo>
                  <a:pt x="100637" y="52159"/>
                </a:moveTo>
                <a:lnTo>
                  <a:pt x="100637" y="64412"/>
                </a:lnTo>
                <a:lnTo>
                  <a:pt x="90003" y="58287"/>
                </a:lnTo>
                <a:lnTo>
                  <a:pt x="100637" y="52159"/>
                </a:lnTo>
                <a:close/>
                <a:moveTo>
                  <a:pt x="56137" y="51939"/>
                </a:moveTo>
                <a:lnTo>
                  <a:pt x="67090" y="58253"/>
                </a:lnTo>
                <a:lnTo>
                  <a:pt x="67090" y="58265"/>
                </a:lnTo>
                <a:lnTo>
                  <a:pt x="56209" y="64533"/>
                </a:lnTo>
                <a:lnTo>
                  <a:pt x="56141" y="64495"/>
                </a:lnTo>
                <a:lnTo>
                  <a:pt x="56137" y="51939"/>
                </a:lnTo>
                <a:close/>
                <a:moveTo>
                  <a:pt x="33547" y="51988"/>
                </a:moveTo>
                <a:lnTo>
                  <a:pt x="33547" y="64522"/>
                </a:lnTo>
                <a:lnTo>
                  <a:pt x="33544" y="64522"/>
                </a:lnTo>
                <a:lnTo>
                  <a:pt x="33525" y="64537"/>
                </a:lnTo>
                <a:lnTo>
                  <a:pt x="22640" y="58268"/>
                </a:lnTo>
                <a:lnTo>
                  <a:pt x="22640" y="58265"/>
                </a:lnTo>
                <a:lnTo>
                  <a:pt x="33547" y="51988"/>
                </a:lnTo>
                <a:close/>
                <a:moveTo>
                  <a:pt x="11113" y="51950"/>
                </a:moveTo>
                <a:lnTo>
                  <a:pt x="11170" y="51985"/>
                </a:lnTo>
                <a:lnTo>
                  <a:pt x="11170" y="64533"/>
                </a:lnTo>
                <a:lnTo>
                  <a:pt x="11174" y="64533"/>
                </a:lnTo>
                <a:lnTo>
                  <a:pt x="11140" y="64552"/>
                </a:lnTo>
                <a:lnTo>
                  <a:pt x="267" y="58287"/>
                </a:lnTo>
                <a:lnTo>
                  <a:pt x="267" y="58200"/>
                </a:lnTo>
                <a:lnTo>
                  <a:pt x="11113" y="51950"/>
                </a:lnTo>
                <a:close/>
                <a:moveTo>
                  <a:pt x="78548" y="52007"/>
                </a:moveTo>
                <a:lnTo>
                  <a:pt x="89452" y="58287"/>
                </a:lnTo>
                <a:lnTo>
                  <a:pt x="78567" y="64556"/>
                </a:lnTo>
                <a:lnTo>
                  <a:pt x="78548" y="64545"/>
                </a:lnTo>
                <a:lnTo>
                  <a:pt x="78548" y="52007"/>
                </a:lnTo>
                <a:close/>
                <a:moveTo>
                  <a:pt x="100914" y="52004"/>
                </a:moveTo>
                <a:lnTo>
                  <a:pt x="111844" y="58295"/>
                </a:lnTo>
                <a:lnTo>
                  <a:pt x="100929" y="64583"/>
                </a:lnTo>
                <a:lnTo>
                  <a:pt x="100914" y="64575"/>
                </a:lnTo>
                <a:lnTo>
                  <a:pt x="100914" y="52004"/>
                </a:lnTo>
                <a:close/>
                <a:moveTo>
                  <a:pt x="270" y="58606"/>
                </a:moveTo>
                <a:lnTo>
                  <a:pt x="10866" y="64708"/>
                </a:lnTo>
                <a:lnTo>
                  <a:pt x="270" y="70806"/>
                </a:lnTo>
                <a:lnTo>
                  <a:pt x="270" y="58606"/>
                </a:lnTo>
                <a:close/>
                <a:moveTo>
                  <a:pt x="22632" y="58587"/>
                </a:moveTo>
                <a:lnTo>
                  <a:pt x="33243" y="64696"/>
                </a:lnTo>
                <a:lnTo>
                  <a:pt x="22632" y="70809"/>
                </a:lnTo>
                <a:lnTo>
                  <a:pt x="22632" y="58587"/>
                </a:lnTo>
                <a:close/>
                <a:moveTo>
                  <a:pt x="67090" y="58587"/>
                </a:moveTo>
                <a:lnTo>
                  <a:pt x="67090" y="70813"/>
                </a:lnTo>
                <a:lnTo>
                  <a:pt x="56483" y="64693"/>
                </a:lnTo>
                <a:lnTo>
                  <a:pt x="67090" y="58587"/>
                </a:lnTo>
                <a:close/>
                <a:moveTo>
                  <a:pt x="89456" y="58606"/>
                </a:moveTo>
                <a:lnTo>
                  <a:pt x="89456" y="70840"/>
                </a:lnTo>
                <a:lnTo>
                  <a:pt x="78848" y="64715"/>
                </a:lnTo>
                <a:lnTo>
                  <a:pt x="89456" y="58606"/>
                </a:lnTo>
                <a:close/>
                <a:moveTo>
                  <a:pt x="111920" y="58568"/>
                </a:moveTo>
                <a:lnTo>
                  <a:pt x="111920" y="70916"/>
                </a:lnTo>
                <a:lnTo>
                  <a:pt x="101207" y="64742"/>
                </a:lnTo>
                <a:lnTo>
                  <a:pt x="111920" y="58568"/>
                </a:lnTo>
                <a:close/>
                <a:moveTo>
                  <a:pt x="45002" y="58382"/>
                </a:moveTo>
                <a:lnTo>
                  <a:pt x="55867" y="64655"/>
                </a:lnTo>
                <a:lnTo>
                  <a:pt x="55867" y="64731"/>
                </a:lnTo>
                <a:lnTo>
                  <a:pt x="45002" y="70988"/>
                </a:lnTo>
                <a:lnTo>
                  <a:pt x="45002" y="58382"/>
                </a:lnTo>
                <a:close/>
                <a:moveTo>
                  <a:pt x="22355" y="58424"/>
                </a:moveTo>
                <a:lnTo>
                  <a:pt x="22359" y="58428"/>
                </a:lnTo>
                <a:lnTo>
                  <a:pt x="22359" y="70965"/>
                </a:lnTo>
                <a:lnTo>
                  <a:pt x="22321" y="70992"/>
                </a:lnTo>
                <a:lnTo>
                  <a:pt x="11455" y="64731"/>
                </a:lnTo>
                <a:lnTo>
                  <a:pt x="11455" y="64693"/>
                </a:lnTo>
                <a:lnTo>
                  <a:pt x="22355" y="58424"/>
                </a:lnTo>
                <a:close/>
                <a:moveTo>
                  <a:pt x="44724" y="58401"/>
                </a:moveTo>
                <a:lnTo>
                  <a:pt x="44724" y="70992"/>
                </a:lnTo>
                <a:lnTo>
                  <a:pt x="33821" y="64708"/>
                </a:lnTo>
                <a:lnTo>
                  <a:pt x="33821" y="64685"/>
                </a:lnTo>
                <a:lnTo>
                  <a:pt x="44724" y="58401"/>
                </a:lnTo>
                <a:close/>
                <a:moveTo>
                  <a:pt x="67375" y="58424"/>
                </a:moveTo>
                <a:lnTo>
                  <a:pt x="78271" y="64712"/>
                </a:lnTo>
                <a:lnTo>
                  <a:pt x="78271" y="64731"/>
                </a:lnTo>
                <a:lnTo>
                  <a:pt x="67398" y="70995"/>
                </a:lnTo>
                <a:lnTo>
                  <a:pt x="67364" y="70976"/>
                </a:lnTo>
                <a:lnTo>
                  <a:pt x="67364" y="58428"/>
                </a:lnTo>
                <a:lnTo>
                  <a:pt x="67375" y="58424"/>
                </a:lnTo>
                <a:close/>
                <a:moveTo>
                  <a:pt x="89729" y="58447"/>
                </a:moveTo>
                <a:lnTo>
                  <a:pt x="100640" y="64731"/>
                </a:lnTo>
                <a:lnTo>
                  <a:pt x="100640" y="64750"/>
                </a:lnTo>
                <a:lnTo>
                  <a:pt x="100637" y="64750"/>
                </a:lnTo>
                <a:lnTo>
                  <a:pt x="89760" y="71014"/>
                </a:lnTo>
                <a:lnTo>
                  <a:pt x="89729" y="70995"/>
                </a:lnTo>
                <a:lnTo>
                  <a:pt x="89729" y="58447"/>
                </a:lnTo>
                <a:close/>
                <a:moveTo>
                  <a:pt x="11455" y="65050"/>
                </a:moveTo>
                <a:lnTo>
                  <a:pt x="22043" y="71151"/>
                </a:lnTo>
                <a:lnTo>
                  <a:pt x="11455" y="77253"/>
                </a:lnTo>
                <a:lnTo>
                  <a:pt x="11455" y="65050"/>
                </a:lnTo>
                <a:close/>
                <a:moveTo>
                  <a:pt x="78271" y="65054"/>
                </a:moveTo>
                <a:lnTo>
                  <a:pt x="78271" y="77272"/>
                </a:lnTo>
                <a:lnTo>
                  <a:pt x="67679" y="71155"/>
                </a:lnTo>
                <a:lnTo>
                  <a:pt x="78271" y="65054"/>
                </a:lnTo>
                <a:close/>
                <a:moveTo>
                  <a:pt x="100637" y="65073"/>
                </a:moveTo>
                <a:lnTo>
                  <a:pt x="100637" y="77291"/>
                </a:lnTo>
                <a:lnTo>
                  <a:pt x="90037" y="71182"/>
                </a:lnTo>
                <a:lnTo>
                  <a:pt x="100637" y="65073"/>
                </a:lnTo>
                <a:close/>
                <a:moveTo>
                  <a:pt x="55867" y="65050"/>
                </a:moveTo>
                <a:lnTo>
                  <a:pt x="55871" y="77412"/>
                </a:lnTo>
                <a:lnTo>
                  <a:pt x="45139" y="71227"/>
                </a:lnTo>
                <a:lnTo>
                  <a:pt x="55867" y="65050"/>
                </a:lnTo>
                <a:close/>
                <a:moveTo>
                  <a:pt x="33817" y="65027"/>
                </a:moveTo>
                <a:lnTo>
                  <a:pt x="44584" y="71227"/>
                </a:lnTo>
                <a:lnTo>
                  <a:pt x="33817" y="77427"/>
                </a:lnTo>
                <a:lnTo>
                  <a:pt x="33817" y="65027"/>
                </a:lnTo>
                <a:close/>
                <a:moveTo>
                  <a:pt x="11147" y="64867"/>
                </a:moveTo>
                <a:lnTo>
                  <a:pt x="11178" y="64886"/>
                </a:lnTo>
                <a:lnTo>
                  <a:pt x="11178" y="77405"/>
                </a:lnTo>
                <a:lnTo>
                  <a:pt x="11174" y="77405"/>
                </a:lnTo>
                <a:lnTo>
                  <a:pt x="11117" y="77439"/>
                </a:lnTo>
                <a:lnTo>
                  <a:pt x="270" y="71189"/>
                </a:lnTo>
                <a:lnTo>
                  <a:pt x="270" y="71125"/>
                </a:lnTo>
                <a:lnTo>
                  <a:pt x="11147" y="64867"/>
                </a:lnTo>
                <a:close/>
                <a:moveTo>
                  <a:pt x="33517" y="64860"/>
                </a:moveTo>
                <a:lnTo>
                  <a:pt x="33536" y="64875"/>
                </a:lnTo>
                <a:lnTo>
                  <a:pt x="33536" y="77450"/>
                </a:lnTo>
                <a:lnTo>
                  <a:pt x="33536" y="77450"/>
                </a:lnTo>
                <a:lnTo>
                  <a:pt x="22632" y="71170"/>
                </a:lnTo>
                <a:lnTo>
                  <a:pt x="22632" y="71128"/>
                </a:lnTo>
                <a:lnTo>
                  <a:pt x="33517" y="64860"/>
                </a:lnTo>
                <a:close/>
                <a:moveTo>
                  <a:pt x="78571" y="64879"/>
                </a:moveTo>
                <a:lnTo>
                  <a:pt x="89460" y="71155"/>
                </a:lnTo>
                <a:lnTo>
                  <a:pt x="89460" y="71193"/>
                </a:lnTo>
                <a:lnTo>
                  <a:pt x="89456" y="71193"/>
                </a:lnTo>
                <a:lnTo>
                  <a:pt x="78590" y="77454"/>
                </a:lnTo>
                <a:lnTo>
                  <a:pt x="78552" y="77431"/>
                </a:lnTo>
                <a:lnTo>
                  <a:pt x="78552" y="64886"/>
                </a:lnTo>
                <a:lnTo>
                  <a:pt x="78571" y="64879"/>
                </a:lnTo>
                <a:close/>
                <a:moveTo>
                  <a:pt x="56209" y="64848"/>
                </a:moveTo>
                <a:lnTo>
                  <a:pt x="67090" y="71132"/>
                </a:lnTo>
                <a:lnTo>
                  <a:pt x="67090" y="71170"/>
                </a:lnTo>
                <a:lnTo>
                  <a:pt x="56149" y="77473"/>
                </a:lnTo>
                <a:lnTo>
                  <a:pt x="56141" y="64886"/>
                </a:lnTo>
                <a:lnTo>
                  <a:pt x="56209" y="64848"/>
                </a:lnTo>
                <a:close/>
                <a:moveTo>
                  <a:pt x="100929" y="64902"/>
                </a:moveTo>
                <a:lnTo>
                  <a:pt x="111852" y="71193"/>
                </a:lnTo>
                <a:lnTo>
                  <a:pt x="100952" y="77473"/>
                </a:lnTo>
                <a:lnTo>
                  <a:pt x="100914" y="77450"/>
                </a:lnTo>
                <a:lnTo>
                  <a:pt x="100914" y="64913"/>
                </a:lnTo>
                <a:lnTo>
                  <a:pt x="100929" y="64902"/>
                </a:lnTo>
                <a:close/>
                <a:moveTo>
                  <a:pt x="270" y="71512"/>
                </a:moveTo>
                <a:lnTo>
                  <a:pt x="10844" y="77602"/>
                </a:lnTo>
                <a:lnTo>
                  <a:pt x="270" y="83688"/>
                </a:lnTo>
                <a:lnTo>
                  <a:pt x="270" y="71512"/>
                </a:lnTo>
                <a:close/>
                <a:moveTo>
                  <a:pt x="89456" y="71508"/>
                </a:moveTo>
                <a:lnTo>
                  <a:pt x="89456" y="83726"/>
                </a:lnTo>
                <a:lnTo>
                  <a:pt x="78867" y="77610"/>
                </a:lnTo>
                <a:lnTo>
                  <a:pt x="89456" y="71508"/>
                </a:lnTo>
                <a:close/>
                <a:moveTo>
                  <a:pt x="111920" y="71474"/>
                </a:moveTo>
                <a:lnTo>
                  <a:pt x="111920" y="83799"/>
                </a:lnTo>
                <a:lnTo>
                  <a:pt x="101229" y="77633"/>
                </a:lnTo>
                <a:lnTo>
                  <a:pt x="111920" y="71474"/>
                </a:lnTo>
                <a:close/>
                <a:moveTo>
                  <a:pt x="22632" y="71489"/>
                </a:moveTo>
                <a:lnTo>
                  <a:pt x="33380" y="77682"/>
                </a:lnTo>
                <a:lnTo>
                  <a:pt x="22632" y="83875"/>
                </a:lnTo>
                <a:lnTo>
                  <a:pt x="22632" y="71489"/>
                </a:lnTo>
                <a:close/>
                <a:moveTo>
                  <a:pt x="67090" y="71489"/>
                </a:moveTo>
                <a:lnTo>
                  <a:pt x="67090" y="83875"/>
                </a:lnTo>
                <a:lnTo>
                  <a:pt x="56342" y="77682"/>
                </a:lnTo>
                <a:lnTo>
                  <a:pt x="67090" y="71489"/>
                </a:lnTo>
                <a:close/>
                <a:moveTo>
                  <a:pt x="44724" y="71470"/>
                </a:moveTo>
                <a:lnTo>
                  <a:pt x="44724" y="83894"/>
                </a:lnTo>
                <a:lnTo>
                  <a:pt x="33942" y="77682"/>
                </a:lnTo>
                <a:lnTo>
                  <a:pt x="44724" y="71470"/>
                </a:lnTo>
                <a:close/>
                <a:moveTo>
                  <a:pt x="45002" y="71470"/>
                </a:moveTo>
                <a:lnTo>
                  <a:pt x="55788" y="77682"/>
                </a:lnTo>
                <a:lnTo>
                  <a:pt x="45002" y="83894"/>
                </a:lnTo>
                <a:lnTo>
                  <a:pt x="45002" y="71470"/>
                </a:lnTo>
                <a:close/>
                <a:moveTo>
                  <a:pt x="22317" y="71307"/>
                </a:moveTo>
                <a:lnTo>
                  <a:pt x="22355" y="71334"/>
                </a:lnTo>
                <a:lnTo>
                  <a:pt x="22355" y="83914"/>
                </a:lnTo>
                <a:lnTo>
                  <a:pt x="22355" y="83914"/>
                </a:lnTo>
                <a:lnTo>
                  <a:pt x="11451" y="77633"/>
                </a:lnTo>
                <a:lnTo>
                  <a:pt x="11451" y="77568"/>
                </a:lnTo>
                <a:lnTo>
                  <a:pt x="22317" y="71307"/>
                </a:lnTo>
                <a:close/>
                <a:moveTo>
                  <a:pt x="67398" y="71311"/>
                </a:moveTo>
                <a:lnTo>
                  <a:pt x="78271" y="77591"/>
                </a:lnTo>
                <a:lnTo>
                  <a:pt x="78271" y="77633"/>
                </a:lnTo>
                <a:lnTo>
                  <a:pt x="67364" y="83916"/>
                </a:lnTo>
                <a:lnTo>
                  <a:pt x="67364" y="71334"/>
                </a:lnTo>
                <a:lnTo>
                  <a:pt x="67398" y="71311"/>
                </a:lnTo>
                <a:close/>
                <a:moveTo>
                  <a:pt x="89760" y="71341"/>
                </a:moveTo>
                <a:lnTo>
                  <a:pt x="100637" y="77614"/>
                </a:lnTo>
                <a:lnTo>
                  <a:pt x="100637" y="77659"/>
                </a:lnTo>
                <a:lnTo>
                  <a:pt x="89775" y="83916"/>
                </a:lnTo>
                <a:lnTo>
                  <a:pt x="89733" y="83894"/>
                </a:lnTo>
                <a:lnTo>
                  <a:pt x="89733" y="71360"/>
                </a:lnTo>
                <a:lnTo>
                  <a:pt x="89760" y="71341"/>
                </a:lnTo>
                <a:close/>
                <a:moveTo>
                  <a:pt x="11117" y="77762"/>
                </a:moveTo>
                <a:lnTo>
                  <a:pt x="11174" y="77796"/>
                </a:lnTo>
                <a:lnTo>
                  <a:pt x="11174" y="90158"/>
                </a:lnTo>
                <a:lnTo>
                  <a:pt x="407" y="83932"/>
                </a:lnTo>
                <a:lnTo>
                  <a:pt x="11117" y="77762"/>
                </a:lnTo>
                <a:close/>
                <a:moveTo>
                  <a:pt x="100637" y="77975"/>
                </a:moveTo>
                <a:lnTo>
                  <a:pt x="100637" y="90185"/>
                </a:lnTo>
                <a:lnTo>
                  <a:pt x="90048" y="84072"/>
                </a:lnTo>
                <a:lnTo>
                  <a:pt x="100637" y="77975"/>
                </a:lnTo>
                <a:close/>
                <a:moveTo>
                  <a:pt x="78271" y="77952"/>
                </a:moveTo>
                <a:lnTo>
                  <a:pt x="78271" y="90314"/>
                </a:lnTo>
                <a:lnTo>
                  <a:pt x="67542" y="84137"/>
                </a:lnTo>
                <a:lnTo>
                  <a:pt x="78271" y="77952"/>
                </a:lnTo>
                <a:close/>
                <a:moveTo>
                  <a:pt x="11455" y="77952"/>
                </a:moveTo>
                <a:lnTo>
                  <a:pt x="22184" y="84137"/>
                </a:lnTo>
                <a:lnTo>
                  <a:pt x="11455" y="90318"/>
                </a:lnTo>
                <a:lnTo>
                  <a:pt x="11455" y="77952"/>
                </a:lnTo>
                <a:close/>
                <a:moveTo>
                  <a:pt x="55871" y="77952"/>
                </a:moveTo>
                <a:lnTo>
                  <a:pt x="55875" y="90318"/>
                </a:lnTo>
                <a:lnTo>
                  <a:pt x="45139" y="84137"/>
                </a:lnTo>
                <a:lnTo>
                  <a:pt x="55871" y="77952"/>
                </a:lnTo>
                <a:close/>
                <a:moveTo>
                  <a:pt x="33817" y="77933"/>
                </a:moveTo>
                <a:lnTo>
                  <a:pt x="44584" y="84137"/>
                </a:lnTo>
                <a:lnTo>
                  <a:pt x="33817" y="90337"/>
                </a:lnTo>
                <a:lnTo>
                  <a:pt x="33817" y="77933"/>
                </a:lnTo>
                <a:close/>
                <a:moveTo>
                  <a:pt x="33544" y="77910"/>
                </a:moveTo>
                <a:lnTo>
                  <a:pt x="33544" y="90356"/>
                </a:lnTo>
                <a:lnTo>
                  <a:pt x="22739" y="84137"/>
                </a:lnTo>
                <a:lnTo>
                  <a:pt x="33544" y="77910"/>
                </a:lnTo>
                <a:close/>
                <a:moveTo>
                  <a:pt x="100960" y="77792"/>
                </a:moveTo>
                <a:lnTo>
                  <a:pt x="111875" y="84087"/>
                </a:lnTo>
                <a:lnTo>
                  <a:pt x="100967" y="90371"/>
                </a:lnTo>
                <a:lnTo>
                  <a:pt x="100914" y="90341"/>
                </a:lnTo>
                <a:lnTo>
                  <a:pt x="100914" y="77815"/>
                </a:lnTo>
                <a:lnTo>
                  <a:pt x="100960" y="77792"/>
                </a:lnTo>
                <a:close/>
                <a:moveTo>
                  <a:pt x="56149" y="77891"/>
                </a:moveTo>
                <a:lnTo>
                  <a:pt x="66984" y="84137"/>
                </a:lnTo>
                <a:lnTo>
                  <a:pt x="56152" y="90375"/>
                </a:lnTo>
                <a:lnTo>
                  <a:pt x="56149" y="77891"/>
                </a:lnTo>
                <a:close/>
                <a:moveTo>
                  <a:pt x="78586" y="77773"/>
                </a:moveTo>
                <a:lnTo>
                  <a:pt x="89456" y="84046"/>
                </a:lnTo>
                <a:lnTo>
                  <a:pt x="89456" y="84099"/>
                </a:lnTo>
                <a:lnTo>
                  <a:pt x="78548" y="90379"/>
                </a:lnTo>
                <a:lnTo>
                  <a:pt x="78548" y="77796"/>
                </a:lnTo>
                <a:lnTo>
                  <a:pt x="78586" y="77773"/>
                </a:lnTo>
                <a:close/>
                <a:moveTo>
                  <a:pt x="22359" y="84349"/>
                </a:moveTo>
                <a:lnTo>
                  <a:pt x="22359" y="96625"/>
                </a:lnTo>
                <a:lnTo>
                  <a:pt x="11725" y="90474"/>
                </a:lnTo>
                <a:lnTo>
                  <a:pt x="22359" y="84349"/>
                </a:lnTo>
                <a:close/>
                <a:moveTo>
                  <a:pt x="270" y="84167"/>
                </a:moveTo>
                <a:lnTo>
                  <a:pt x="11174" y="90474"/>
                </a:lnTo>
                <a:lnTo>
                  <a:pt x="434" y="96662"/>
                </a:lnTo>
                <a:lnTo>
                  <a:pt x="270" y="96568"/>
                </a:lnTo>
                <a:lnTo>
                  <a:pt x="270" y="84167"/>
                </a:lnTo>
                <a:close/>
                <a:moveTo>
                  <a:pt x="111924" y="84380"/>
                </a:moveTo>
                <a:lnTo>
                  <a:pt x="111924" y="96697"/>
                </a:lnTo>
                <a:lnTo>
                  <a:pt x="111920" y="96697"/>
                </a:lnTo>
                <a:lnTo>
                  <a:pt x="101245" y="90531"/>
                </a:lnTo>
                <a:lnTo>
                  <a:pt x="111924" y="84380"/>
                </a:lnTo>
                <a:close/>
                <a:moveTo>
                  <a:pt x="89456" y="84422"/>
                </a:moveTo>
                <a:lnTo>
                  <a:pt x="89456" y="96757"/>
                </a:lnTo>
                <a:lnTo>
                  <a:pt x="78746" y="90588"/>
                </a:lnTo>
                <a:lnTo>
                  <a:pt x="89456" y="84422"/>
                </a:lnTo>
                <a:close/>
                <a:moveTo>
                  <a:pt x="67090" y="84391"/>
                </a:moveTo>
                <a:lnTo>
                  <a:pt x="67090" y="96776"/>
                </a:lnTo>
                <a:lnTo>
                  <a:pt x="56342" y="90584"/>
                </a:lnTo>
                <a:lnTo>
                  <a:pt x="67090" y="84391"/>
                </a:lnTo>
                <a:close/>
                <a:moveTo>
                  <a:pt x="22632" y="84395"/>
                </a:moveTo>
                <a:lnTo>
                  <a:pt x="33380" y="90588"/>
                </a:lnTo>
                <a:lnTo>
                  <a:pt x="22632" y="96780"/>
                </a:lnTo>
                <a:lnTo>
                  <a:pt x="22632" y="84395"/>
                </a:lnTo>
                <a:close/>
                <a:moveTo>
                  <a:pt x="45002" y="84372"/>
                </a:moveTo>
                <a:lnTo>
                  <a:pt x="55788" y="90584"/>
                </a:lnTo>
                <a:lnTo>
                  <a:pt x="45002" y="96795"/>
                </a:lnTo>
                <a:lnTo>
                  <a:pt x="45002" y="84372"/>
                </a:lnTo>
                <a:close/>
                <a:moveTo>
                  <a:pt x="44724" y="84376"/>
                </a:moveTo>
                <a:lnTo>
                  <a:pt x="44724" y="96799"/>
                </a:lnTo>
                <a:lnTo>
                  <a:pt x="33942" y="90588"/>
                </a:lnTo>
                <a:lnTo>
                  <a:pt x="44724" y="84376"/>
                </a:lnTo>
                <a:close/>
                <a:moveTo>
                  <a:pt x="67364" y="84353"/>
                </a:moveTo>
                <a:lnTo>
                  <a:pt x="78187" y="90588"/>
                </a:lnTo>
                <a:lnTo>
                  <a:pt x="67364" y="96826"/>
                </a:lnTo>
                <a:lnTo>
                  <a:pt x="67364" y="84353"/>
                </a:lnTo>
                <a:close/>
                <a:moveTo>
                  <a:pt x="89767" y="84235"/>
                </a:moveTo>
                <a:lnTo>
                  <a:pt x="100629" y="90508"/>
                </a:lnTo>
                <a:lnTo>
                  <a:pt x="100629" y="90561"/>
                </a:lnTo>
                <a:lnTo>
                  <a:pt x="100637" y="90561"/>
                </a:lnTo>
                <a:lnTo>
                  <a:pt x="89725" y="96845"/>
                </a:lnTo>
                <a:lnTo>
                  <a:pt x="89725" y="84258"/>
                </a:lnTo>
                <a:lnTo>
                  <a:pt x="89767" y="84235"/>
                </a:lnTo>
                <a:close/>
                <a:moveTo>
                  <a:pt x="11174" y="90793"/>
                </a:moveTo>
                <a:lnTo>
                  <a:pt x="11174" y="102897"/>
                </a:lnTo>
                <a:lnTo>
                  <a:pt x="707" y="96822"/>
                </a:lnTo>
                <a:lnTo>
                  <a:pt x="11174" y="90793"/>
                </a:lnTo>
                <a:close/>
                <a:moveTo>
                  <a:pt x="33544" y="90816"/>
                </a:moveTo>
                <a:lnTo>
                  <a:pt x="33544" y="103091"/>
                </a:lnTo>
                <a:lnTo>
                  <a:pt x="22910" y="96944"/>
                </a:lnTo>
                <a:lnTo>
                  <a:pt x="33544" y="90816"/>
                </a:lnTo>
                <a:close/>
                <a:moveTo>
                  <a:pt x="11455" y="90637"/>
                </a:moveTo>
                <a:lnTo>
                  <a:pt x="22355" y="96944"/>
                </a:lnTo>
                <a:lnTo>
                  <a:pt x="11592" y="103140"/>
                </a:lnTo>
                <a:lnTo>
                  <a:pt x="11451" y="103060"/>
                </a:lnTo>
                <a:lnTo>
                  <a:pt x="11451" y="90637"/>
                </a:lnTo>
                <a:close/>
                <a:moveTo>
                  <a:pt x="100637" y="90880"/>
                </a:moveTo>
                <a:lnTo>
                  <a:pt x="100637" y="103197"/>
                </a:lnTo>
                <a:lnTo>
                  <a:pt x="89946" y="97039"/>
                </a:lnTo>
                <a:lnTo>
                  <a:pt x="100637" y="90880"/>
                </a:lnTo>
                <a:close/>
                <a:moveTo>
                  <a:pt x="78271" y="90854"/>
                </a:moveTo>
                <a:lnTo>
                  <a:pt x="78271" y="103220"/>
                </a:lnTo>
                <a:lnTo>
                  <a:pt x="67546" y="97039"/>
                </a:lnTo>
                <a:lnTo>
                  <a:pt x="78271" y="90854"/>
                </a:lnTo>
                <a:close/>
                <a:moveTo>
                  <a:pt x="55875" y="90854"/>
                </a:moveTo>
                <a:lnTo>
                  <a:pt x="55883" y="103231"/>
                </a:lnTo>
                <a:lnTo>
                  <a:pt x="45139" y="97042"/>
                </a:lnTo>
                <a:lnTo>
                  <a:pt x="55875" y="90854"/>
                </a:lnTo>
                <a:close/>
                <a:moveTo>
                  <a:pt x="33817" y="90835"/>
                </a:moveTo>
                <a:lnTo>
                  <a:pt x="44584" y="97039"/>
                </a:lnTo>
                <a:lnTo>
                  <a:pt x="33817" y="103239"/>
                </a:lnTo>
                <a:lnTo>
                  <a:pt x="33817" y="90835"/>
                </a:lnTo>
                <a:close/>
                <a:moveTo>
                  <a:pt x="56152" y="90797"/>
                </a:moveTo>
                <a:lnTo>
                  <a:pt x="66984" y="97039"/>
                </a:lnTo>
                <a:lnTo>
                  <a:pt x="56156" y="103277"/>
                </a:lnTo>
                <a:lnTo>
                  <a:pt x="56152" y="90797"/>
                </a:lnTo>
                <a:close/>
                <a:moveTo>
                  <a:pt x="78548" y="90793"/>
                </a:moveTo>
                <a:lnTo>
                  <a:pt x="89391" y="97039"/>
                </a:lnTo>
                <a:lnTo>
                  <a:pt x="78548" y="103281"/>
                </a:lnTo>
                <a:lnTo>
                  <a:pt x="78548" y="90793"/>
                </a:lnTo>
                <a:close/>
                <a:moveTo>
                  <a:pt x="100967" y="90694"/>
                </a:moveTo>
                <a:lnTo>
                  <a:pt x="111875" y="96989"/>
                </a:lnTo>
                <a:lnTo>
                  <a:pt x="100914" y="103307"/>
                </a:lnTo>
                <a:lnTo>
                  <a:pt x="100914" y="90721"/>
                </a:lnTo>
                <a:lnTo>
                  <a:pt x="100967" y="90694"/>
                </a:lnTo>
                <a:close/>
                <a:moveTo>
                  <a:pt x="22359" y="97263"/>
                </a:moveTo>
                <a:lnTo>
                  <a:pt x="22359" y="109386"/>
                </a:lnTo>
                <a:lnTo>
                  <a:pt x="11869" y="103303"/>
                </a:lnTo>
                <a:lnTo>
                  <a:pt x="22359" y="97263"/>
                </a:lnTo>
                <a:close/>
                <a:moveTo>
                  <a:pt x="44724" y="97286"/>
                </a:moveTo>
                <a:lnTo>
                  <a:pt x="44724" y="109561"/>
                </a:lnTo>
                <a:lnTo>
                  <a:pt x="34087" y="103410"/>
                </a:lnTo>
                <a:lnTo>
                  <a:pt x="44724" y="97286"/>
                </a:lnTo>
                <a:close/>
                <a:moveTo>
                  <a:pt x="22632" y="97103"/>
                </a:moveTo>
                <a:lnTo>
                  <a:pt x="33532" y="103406"/>
                </a:lnTo>
                <a:lnTo>
                  <a:pt x="22754" y="109618"/>
                </a:lnTo>
                <a:lnTo>
                  <a:pt x="22632" y="109545"/>
                </a:lnTo>
                <a:lnTo>
                  <a:pt x="22632" y="97103"/>
                </a:lnTo>
                <a:close/>
                <a:moveTo>
                  <a:pt x="426" y="96982"/>
                </a:moveTo>
                <a:lnTo>
                  <a:pt x="11170" y="103216"/>
                </a:lnTo>
                <a:lnTo>
                  <a:pt x="11170" y="103376"/>
                </a:lnTo>
                <a:lnTo>
                  <a:pt x="11174" y="103376"/>
                </a:lnTo>
                <a:lnTo>
                  <a:pt x="267" y="109659"/>
                </a:lnTo>
                <a:lnTo>
                  <a:pt x="267" y="97077"/>
                </a:lnTo>
                <a:lnTo>
                  <a:pt x="426" y="96982"/>
                </a:lnTo>
                <a:close/>
                <a:moveTo>
                  <a:pt x="89456" y="97324"/>
                </a:moveTo>
                <a:lnTo>
                  <a:pt x="89456" y="109659"/>
                </a:lnTo>
                <a:lnTo>
                  <a:pt x="78746" y="103493"/>
                </a:lnTo>
                <a:lnTo>
                  <a:pt x="89456" y="97324"/>
                </a:lnTo>
                <a:close/>
                <a:moveTo>
                  <a:pt x="67090" y="97297"/>
                </a:moveTo>
                <a:lnTo>
                  <a:pt x="67090" y="109686"/>
                </a:lnTo>
                <a:lnTo>
                  <a:pt x="56342" y="103493"/>
                </a:lnTo>
                <a:lnTo>
                  <a:pt x="67090" y="97297"/>
                </a:lnTo>
                <a:close/>
                <a:moveTo>
                  <a:pt x="111924" y="97286"/>
                </a:moveTo>
                <a:lnTo>
                  <a:pt x="111924" y="109697"/>
                </a:lnTo>
                <a:lnTo>
                  <a:pt x="111920" y="109697"/>
                </a:lnTo>
                <a:lnTo>
                  <a:pt x="101150" y="103493"/>
                </a:lnTo>
                <a:lnTo>
                  <a:pt x="111924" y="97286"/>
                </a:lnTo>
                <a:close/>
                <a:moveTo>
                  <a:pt x="45002" y="97282"/>
                </a:moveTo>
                <a:lnTo>
                  <a:pt x="55788" y="103493"/>
                </a:lnTo>
                <a:lnTo>
                  <a:pt x="45002" y="109705"/>
                </a:lnTo>
                <a:lnTo>
                  <a:pt x="45002" y="97282"/>
                </a:lnTo>
                <a:close/>
                <a:moveTo>
                  <a:pt x="67364" y="97255"/>
                </a:moveTo>
                <a:lnTo>
                  <a:pt x="78187" y="103493"/>
                </a:lnTo>
                <a:lnTo>
                  <a:pt x="67364" y="109728"/>
                </a:lnTo>
                <a:lnTo>
                  <a:pt x="67364" y="97255"/>
                </a:lnTo>
                <a:close/>
                <a:moveTo>
                  <a:pt x="89733" y="97236"/>
                </a:moveTo>
                <a:lnTo>
                  <a:pt x="100591" y="103493"/>
                </a:lnTo>
                <a:lnTo>
                  <a:pt x="89733" y="109747"/>
                </a:lnTo>
                <a:lnTo>
                  <a:pt x="89733" y="97236"/>
                </a:lnTo>
                <a:close/>
                <a:moveTo>
                  <a:pt x="33544" y="103725"/>
                </a:moveTo>
                <a:lnTo>
                  <a:pt x="33544" y="115879"/>
                </a:lnTo>
                <a:lnTo>
                  <a:pt x="23031" y="109781"/>
                </a:lnTo>
                <a:lnTo>
                  <a:pt x="33544" y="103725"/>
                </a:lnTo>
                <a:close/>
                <a:moveTo>
                  <a:pt x="55886" y="103756"/>
                </a:moveTo>
                <a:lnTo>
                  <a:pt x="55886" y="116015"/>
                </a:lnTo>
                <a:lnTo>
                  <a:pt x="45268" y="109876"/>
                </a:lnTo>
                <a:lnTo>
                  <a:pt x="55886" y="103756"/>
                </a:lnTo>
                <a:close/>
                <a:moveTo>
                  <a:pt x="33817" y="103573"/>
                </a:moveTo>
                <a:lnTo>
                  <a:pt x="44713" y="109876"/>
                </a:lnTo>
                <a:lnTo>
                  <a:pt x="33912" y="116095"/>
                </a:lnTo>
                <a:lnTo>
                  <a:pt x="33817" y="116038"/>
                </a:lnTo>
                <a:lnTo>
                  <a:pt x="33817" y="103573"/>
                </a:lnTo>
                <a:close/>
                <a:moveTo>
                  <a:pt x="100637" y="103786"/>
                </a:moveTo>
                <a:lnTo>
                  <a:pt x="100637" y="116103"/>
                </a:lnTo>
                <a:lnTo>
                  <a:pt x="89946" y="109944"/>
                </a:lnTo>
                <a:lnTo>
                  <a:pt x="100637" y="103786"/>
                </a:lnTo>
                <a:close/>
                <a:moveTo>
                  <a:pt x="78271" y="103759"/>
                </a:moveTo>
                <a:lnTo>
                  <a:pt x="78271" y="116126"/>
                </a:lnTo>
                <a:lnTo>
                  <a:pt x="67546" y="109941"/>
                </a:lnTo>
                <a:lnTo>
                  <a:pt x="78271" y="103759"/>
                </a:lnTo>
                <a:close/>
                <a:moveTo>
                  <a:pt x="11592" y="103463"/>
                </a:moveTo>
                <a:lnTo>
                  <a:pt x="22359" y="109709"/>
                </a:lnTo>
                <a:lnTo>
                  <a:pt x="22359" y="109846"/>
                </a:lnTo>
                <a:lnTo>
                  <a:pt x="11451" y="116129"/>
                </a:lnTo>
                <a:lnTo>
                  <a:pt x="11451" y="103543"/>
                </a:lnTo>
                <a:lnTo>
                  <a:pt x="11592" y="103463"/>
                </a:lnTo>
                <a:close/>
                <a:moveTo>
                  <a:pt x="56160" y="103706"/>
                </a:moveTo>
                <a:lnTo>
                  <a:pt x="66988" y="109944"/>
                </a:lnTo>
                <a:lnTo>
                  <a:pt x="56171" y="116175"/>
                </a:lnTo>
                <a:lnTo>
                  <a:pt x="56168" y="116175"/>
                </a:lnTo>
                <a:lnTo>
                  <a:pt x="56160" y="103706"/>
                </a:lnTo>
                <a:close/>
                <a:moveTo>
                  <a:pt x="11174" y="103702"/>
                </a:moveTo>
                <a:lnTo>
                  <a:pt x="11174" y="116190"/>
                </a:lnTo>
                <a:lnTo>
                  <a:pt x="331" y="109944"/>
                </a:lnTo>
                <a:lnTo>
                  <a:pt x="11174" y="103702"/>
                </a:lnTo>
                <a:close/>
                <a:moveTo>
                  <a:pt x="78548" y="103702"/>
                </a:moveTo>
                <a:lnTo>
                  <a:pt x="89387" y="109944"/>
                </a:lnTo>
                <a:lnTo>
                  <a:pt x="78548" y="116190"/>
                </a:lnTo>
                <a:lnTo>
                  <a:pt x="78548" y="103702"/>
                </a:lnTo>
                <a:close/>
                <a:moveTo>
                  <a:pt x="100910" y="103683"/>
                </a:moveTo>
                <a:lnTo>
                  <a:pt x="111799" y="109952"/>
                </a:lnTo>
                <a:lnTo>
                  <a:pt x="100910" y="116224"/>
                </a:lnTo>
                <a:lnTo>
                  <a:pt x="100910" y="103683"/>
                </a:lnTo>
                <a:close/>
                <a:moveTo>
                  <a:pt x="44724" y="110184"/>
                </a:moveTo>
                <a:lnTo>
                  <a:pt x="44724" y="122364"/>
                </a:lnTo>
                <a:lnTo>
                  <a:pt x="34193" y="116251"/>
                </a:lnTo>
                <a:lnTo>
                  <a:pt x="44724" y="110184"/>
                </a:lnTo>
                <a:close/>
                <a:moveTo>
                  <a:pt x="67090" y="110206"/>
                </a:moveTo>
                <a:lnTo>
                  <a:pt x="67090" y="122493"/>
                </a:lnTo>
                <a:lnTo>
                  <a:pt x="56445" y="116338"/>
                </a:lnTo>
                <a:lnTo>
                  <a:pt x="67090" y="110206"/>
                </a:lnTo>
                <a:close/>
                <a:moveTo>
                  <a:pt x="270" y="110225"/>
                </a:moveTo>
                <a:lnTo>
                  <a:pt x="10980" y="116395"/>
                </a:lnTo>
                <a:lnTo>
                  <a:pt x="270" y="122565"/>
                </a:lnTo>
                <a:lnTo>
                  <a:pt x="270" y="110225"/>
                </a:lnTo>
                <a:close/>
                <a:moveTo>
                  <a:pt x="45002" y="110035"/>
                </a:moveTo>
                <a:lnTo>
                  <a:pt x="55890" y="116334"/>
                </a:lnTo>
                <a:lnTo>
                  <a:pt x="55890" y="116338"/>
                </a:lnTo>
                <a:lnTo>
                  <a:pt x="45078" y="122569"/>
                </a:lnTo>
                <a:lnTo>
                  <a:pt x="45002" y="122523"/>
                </a:lnTo>
                <a:lnTo>
                  <a:pt x="45002" y="110035"/>
                </a:lnTo>
                <a:close/>
                <a:moveTo>
                  <a:pt x="89456" y="110229"/>
                </a:moveTo>
                <a:lnTo>
                  <a:pt x="89456" y="122569"/>
                </a:lnTo>
                <a:lnTo>
                  <a:pt x="78746" y="116399"/>
                </a:lnTo>
                <a:lnTo>
                  <a:pt x="89456" y="110229"/>
                </a:lnTo>
                <a:close/>
                <a:moveTo>
                  <a:pt x="22754" y="109937"/>
                </a:moveTo>
                <a:lnTo>
                  <a:pt x="33544" y="116194"/>
                </a:lnTo>
                <a:lnTo>
                  <a:pt x="33544" y="116304"/>
                </a:lnTo>
                <a:lnTo>
                  <a:pt x="22632" y="122588"/>
                </a:lnTo>
                <a:lnTo>
                  <a:pt x="22632" y="110001"/>
                </a:lnTo>
                <a:lnTo>
                  <a:pt x="22754" y="109937"/>
                </a:lnTo>
                <a:close/>
                <a:moveTo>
                  <a:pt x="111920" y="110203"/>
                </a:moveTo>
                <a:lnTo>
                  <a:pt x="111920" y="122607"/>
                </a:lnTo>
                <a:lnTo>
                  <a:pt x="101153" y="116403"/>
                </a:lnTo>
                <a:lnTo>
                  <a:pt x="111920" y="110203"/>
                </a:lnTo>
                <a:close/>
                <a:moveTo>
                  <a:pt x="22359" y="110165"/>
                </a:moveTo>
                <a:lnTo>
                  <a:pt x="22359" y="122633"/>
                </a:lnTo>
                <a:lnTo>
                  <a:pt x="11535" y="116399"/>
                </a:lnTo>
                <a:lnTo>
                  <a:pt x="22359" y="110165"/>
                </a:lnTo>
                <a:close/>
                <a:moveTo>
                  <a:pt x="67364" y="110165"/>
                </a:moveTo>
                <a:lnTo>
                  <a:pt x="78187" y="116399"/>
                </a:lnTo>
                <a:lnTo>
                  <a:pt x="67364" y="122633"/>
                </a:lnTo>
                <a:lnTo>
                  <a:pt x="67364" y="110165"/>
                </a:lnTo>
                <a:close/>
                <a:moveTo>
                  <a:pt x="89725" y="110142"/>
                </a:moveTo>
                <a:lnTo>
                  <a:pt x="100595" y="116403"/>
                </a:lnTo>
                <a:lnTo>
                  <a:pt x="89725" y="122664"/>
                </a:lnTo>
                <a:lnTo>
                  <a:pt x="89725" y="110142"/>
                </a:lnTo>
                <a:close/>
                <a:moveTo>
                  <a:pt x="55890" y="116661"/>
                </a:moveTo>
                <a:lnTo>
                  <a:pt x="55894" y="128845"/>
                </a:lnTo>
                <a:lnTo>
                  <a:pt x="45351" y="122728"/>
                </a:lnTo>
                <a:lnTo>
                  <a:pt x="55890" y="116661"/>
                </a:lnTo>
                <a:close/>
                <a:moveTo>
                  <a:pt x="11178" y="116608"/>
                </a:moveTo>
                <a:lnTo>
                  <a:pt x="11178" y="128879"/>
                </a:lnTo>
                <a:lnTo>
                  <a:pt x="11174" y="128879"/>
                </a:lnTo>
                <a:lnTo>
                  <a:pt x="521" y="122744"/>
                </a:lnTo>
                <a:lnTo>
                  <a:pt x="11178" y="116608"/>
                </a:lnTo>
                <a:close/>
                <a:moveTo>
                  <a:pt x="78271" y="116665"/>
                </a:moveTo>
                <a:lnTo>
                  <a:pt x="78271" y="128959"/>
                </a:lnTo>
                <a:lnTo>
                  <a:pt x="67626" y="122801"/>
                </a:lnTo>
                <a:lnTo>
                  <a:pt x="78271" y="116665"/>
                </a:lnTo>
                <a:close/>
                <a:moveTo>
                  <a:pt x="100637" y="116699"/>
                </a:moveTo>
                <a:lnTo>
                  <a:pt x="100637" y="129008"/>
                </a:lnTo>
                <a:lnTo>
                  <a:pt x="89950" y="122854"/>
                </a:lnTo>
                <a:lnTo>
                  <a:pt x="100637" y="116699"/>
                </a:lnTo>
                <a:close/>
                <a:moveTo>
                  <a:pt x="11455" y="116669"/>
                </a:moveTo>
                <a:lnTo>
                  <a:pt x="22184" y="122854"/>
                </a:lnTo>
                <a:lnTo>
                  <a:pt x="11455" y="129035"/>
                </a:lnTo>
                <a:lnTo>
                  <a:pt x="11455" y="116669"/>
                </a:lnTo>
                <a:close/>
                <a:moveTo>
                  <a:pt x="56168" y="116498"/>
                </a:moveTo>
                <a:lnTo>
                  <a:pt x="67075" y="122801"/>
                </a:lnTo>
                <a:lnTo>
                  <a:pt x="56243" y="129043"/>
                </a:lnTo>
                <a:lnTo>
                  <a:pt x="56175" y="129005"/>
                </a:lnTo>
                <a:lnTo>
                  <a:pt x="56168" y="116498"/>
                </a:lnTo>
                <a:close/>
                <a:moveTo>
                  <a:pt x="33916" y="116414"/>
                </a:moveTo>
                <a:lnTo>
                  <a:pt x="44724" y="122687"/>
                </a:lnTo>
                <a:lnTo>
                  <a:pt x="44724" y="122774"/>
                </a:lnTo>
                <a:lnTo>
                  <a:pt x="33821" y="129054"/>
                </a:lnTo>
                <a:lnTo>
                  <a:pt x="33821" y="116471"/>
                </a:lnTo>
                <a:lnTo>
                  <a:pt x="33916" y="116414"/>
                </a:lnTo>
                <a:close/>
                <a:moveTo>
                  <a:pt x="33544" y="116623"/>
                </a:moveTo>
                <a:lnTo>
                  <a:pt x="33544" y="129073"/>
                </a:lnTo>
                <a:lnTo>
                  <a:pt x="22739" y="122850"/>
                </a:lnTo>
                <a:lnTo>
                  <a:pt x="33544" y="116623"/>
                </a:lnTo>
                <a:close/>
                <a:moveTo>
                  <a:pt x="78548" y="116604"/>
                </a:moveTo>
                <a:lnTo>
                  <a:pt x="89399" y="122854"/>
                </a:lnTo>
                <a:lnTo>
                  <a:pt x="78548" y="129103"/>
                </a:lnTo>
                <a:lnTo>
                  <a:pt x="78548" y="116604"/>
                </a:lnTo>
                <a:close/>
                <a:moveTo>
                  <a:pt x="100910" y="116585"/>
                </a:moveTo>
                <a:lnTo>
                  <a:pt x="111799" y="122854"/>
                </a:lnTo>
                <a:lnTo>
                  <a:pt x="100910" y="129126"/>
                </a:lnTo>
                <a:lnTo>
                  <a:pt x="100910" y="116585"/>
                </a:lnTo>
                <a:close/>
                <a:moveTo>
                  <a:pt x="22359" y="123070"/>
                </a:moveTo>
                <a:lnTo>
                  <a:pt x="22359" y="135323"/>
                </a:lnTo>
                <a:lnTo>
                  <a:pt x="11721" y="129198"/>
                </a:lnTo>
                <a:lnTo>
                  <a:pt x="22359" y="123070"/>
                </a:lnTo>
                <a:close/>
                <a:moveTo>
                  <a:pt x="67090" y="123108"/>
                </a:moveTo>
                <a:lnTo>
                  <a:pt x="67090" y="135342"/>
                </a:lnTo>
                <a:lnTo>
                  <a:pt x="56513" y="129202"/>
                </a:lnTo>
                <a:lnTo>
                  <a:pt x="67090" y="123108"/>
                </a:lnTo>
                <a:close/>
                <a:moveTo>
                  <a:pt x="89456" y="123143"/>
                </a:moveTo>
                <a:lnTo>
                  <a:pt x="89456" y="135429"/>
                </a:lnTo>
                <a:lnTo>
                  <a:pt x="78814" y="129274"/>
                </a:lnTo>
                <a:lnTo>
                  <a:pt x="89456" y="123143"/>
                </a:lnTo>
                <a:close/>
                <a:moveTo>
                  <a:pt x="270" y="122915"/>
                </a:moveTo>
                <a:lnTo>
                  <a:pt x="11170" y="129195"/>
                </a:lnTo>
                <a:lnTo>
                  <a:pt x="270" y="135471"/>
                </a:lnTo>
                <a:lnTo>
                  <a:pt x="270" y="122915"/>
                </a:lnTo>
                <a:close/>
                <a:moveTo>
                  <a:pt x="22632" y="123108"/>
                </a:moveTo>
                <a:lnTo>
                  <a:pt x="33380" y="129301"/>
                </a:lnTo>
                <a:lnTo>
                  <a:pt x="22648" y="135490"/>
                </a:lnTo>
                <a:lnTo>
                  <a:pt x="22632" y="135482"/>
                </a:lnTo>
                <a:lnTo>
                  <a:pt x="22632" y="123108"/>
                </a:lnTo>
                <a:close/>
                <a:moveTo>
                  <a:pt x="111920" y="123105"/>
                </a:moveTo>
                <a:lnTo>
                  <a:pt x="111920" y="135509"/>
                </a:lnTo>
                <a:lnTo>
                  <a:pt x="101153" y="129309"/>
                </a:lnTo>
                <a:lnTo>
                  <a:pt x="111920" y="123105"/>
                </a:lnTo>
                <a:close/>
                <a:moveTo>
                  <a:pt x="44724" y="123093"/>
                </a:moveTo>
                <a:lnTo>
                  <a:pt x="44724" y="135520"/>
                </a:lnTo>
                <a:lnTo>
                  <a:pt x="33942" y="129309"/>
                </a:lnTo>
                <a:lnTo>
                  <a:pt x="44724" y="123093"/>
                </a:lnTo>
                <a:close/>
                <a:moveTo>
                  <a:pt x="45078" y="122888"/>
                </a:moveTo>
                <a:lnTo>
                  <a:pt x="55894" y="129164"/>
                </a:lnTo>
                <a:lnTo>
                  <a:pt x="55894" y="129240"/>
                </a:lnTo>
                <a:lnTo>
                  <a:pt x="45002" y="135520"/>
                </a:lnTo>
                <a:lnTo>
                  <a:pt x="45002" y="122930"/>
                </a:lnTo>
                <a:lnTo>
                  <a:pt x="45078" y="122888"/>
                </a:lnTo>
                <a:close/>
                <a:moveTo>
                  <a:pt x="67364" y="122972"/>
                </a:moveTo>
                <a:lnTo>
                  <a:pt x="78260" y="129267"/>
                </a:lnTo>
                <a:lnTo>
                  <a:pt x="67405" y="135524"/>
                </a:lnTo>
                <a:lnTo>
                  <a:pt x="67364" y="135501"/>
                </a:lnTo>
                <a:lnTo>
                  <a:pt x="67364" y="122972"/>
                </a:lnTo>
                <a:close/>
                <a:moveTo>
                  <a:pt x="89733" y="123048"/>
                </a:moveTo>
                <a:lnTo>
                  <a:pt x="100602" y="129309"/>
                </a:lnTo>
                <a:lnTo>
                  <a:pt x="89733" y="135566"/>
                </a:lnTo>
                <a:lnTo>
                  <a:pt x="89733" y="123048"/>
                </a:lnTo>
                <a:close/>
                <a:moveTo>
                  <a:pt x="33544" y="129529"/>
                </a:moveTo>
                <a:lnTo>
                  <a:pt x="33544" y="141762"/>
                </a:lnTo>
                <a:lnTo>
                  <a:pt x="22925" y="135646"/>
                </a:lnTo>
                <a:lnTo>
                  <a:pt x="33544" y="129529"/>
                </a:lnTo>
                <a:close/>
                <a:moveTo>
                  <a:pt x="11174" y="129517"/>
                </a:moveTo>
                <a:lnTo>
                  <a:pt x="11174" y="141789"/>
                </a:lnTo>
                <a:lnTo>
                  <a:pt x="517" y="135653"/>
                </a:lnTo>
                <a:lnTo>
                  <a:pt x="11174" y="129517"/>
                </a:lnTo>
                <a:close/>
                <a:moveTo>
                  <a:pt x="78271" y="129582"/>
                </a:moveTo>
                <a:lnTo>
                  <a:pt x="78271" y="141831"/>
                </a:lnTo>
                <a:lnTo>
                  <a:pt x="67683" y="135684"/>
                </a:lnTo>
                <a:lnTo>
                  <a:pt x="78271" y="129582"/>
                </a:lnTo>
                <a:close/>
                <a:moveTo>
                  <a:pt x="100637" y="129605"/>
                </a:moveTo>
                <a:lnTo>
                  <a:pt x="100637" y="141895"/>
                </a:lnTo>
                <a:lnTo>
                  <a:pt x="89988" y="135737"/>
                </a:lnTo>
                <a:lnTo>
                  <a:pt x="100637" y="129605"/>
                </a:lnTo>
                <a:close/>
                <a:moveTo>
                  <a:pt x="11451" y="129358"/>
                </a:moveTo>
                <a:lnTo>
                  <a:pt x="22359" y="135642"/>
                </a:lnTo>
                <a:lnTo>
                  <a:pt x="22359" y="135657"/>
                </a:lnTo>
                <a:lnTo>
                  <a:pt x="11451" y="141941"/>
                </a:lnTo>
                <a:lnTo>
                  <a:pt x="11451" y="129358"/>
                </a:lnTo>
                <a:close/>
                <a:moveTo>
                  <a:pt x="33821" y="129548"/>
                </a:moveTo>
                <a:lnTo>
                  <a:pt x="44588" y="135752"/>
                </a:lnTo>
                <a:lnTo>
                  <a:pt x="33851" y="141941"/>
                </a:lnTo>
                <a:lnTo>
                  <a:pt x="33821" y="141922"/>
                </a:lnTo>
                <a:lnTo>
                  <a:pt x="33821" y="129548"/>
                </a:lnTo>
                <a:close/>
                <a:moveTo>
                  <a:pt x="55894" y="129563"/>
                </a:moveTo>
                <a:lnTo>
                  <a:pt x="55902" y="141960"/>
                </a:lnTo>
                <a:lnTo>
                  <a:pt x="45139" y="135756"/>
                </a:lnTo>
                <a:lnTo>
                  <a:pt x="55894" y="129563"/>
                </a:lnTo>
                <a:close/>
                <a:moveTo>
                  <a:pt x="56236" y="129366"/>
                </a:moveTo>
                <a:lnTo>
                  <a:pt x="67090" y="135661"/>
                </a:lnTo>
                <a:lnTo>
                  <a:pt x="67090" y="135703"/>
                </a:lnTo>
                <a:lnTo>
                  <a:pt x="56175" y="141990"/>
                </a:lnTo>
                <a:lnTo>
                  <a:pt x="56171" y="129404"/>
                </a:lnTo>
                <a:lnTo>
                  <a:pt x="56236" y="129366"/>
                </a:lnTo>
                <a:close/>
                <a:moveTo>
                  <a:pt x="78548" y="129442"/>
                </a:moveTo>
                <a:lnTo>
                  <a:pt x="89437" y="135737"/>
                </a:lnTo>
                <a:lnTo>
                  <a:pt x="78567" y="142001"/>
                </a:lnTo>
                <a:lnTo>
                  <a:pt x="78548" y="141990"/>
                </a:lnTo>
                <a:lnTo>
                  <a:pt x="78548" y="129442"/>
                </a:lnTo>
                <a:close/>
                <a:moveTo>
                  <a:pt x="100914" y="129487"/>
                </a:moveTo>
                <a:lnTo>
                  <a:pt x="111806" y="135759"/>
                </a:lnTo>
                <a:lnTo>
                  <a:pt x="100914" y="142028"/>
                </a:lnTo>
                <a:lnTo>
                  <a:pt x="100914" y="129487"/>
                </a:lnTo>
                <a:close/>
                <a:moveTo>
                  <a:pt x="78339" y="1"/>
                </a:moveTo>
                <a:lnTo>
                  <a:pt x="62" y="45131"/>
                </a:lnTo>
                <a:lnTo>
                  <a:pt x="134" y="45249"/>
                </a:lnTo>
                <a:lnTo>
                  <a:pt x="1" y="45249"/>
                </a:lnTo>
                <a:lnTo>
                  <a:pt x="1" y="142313"/>
                </a:lnTo>
                <a:lnTo>
                  <a:pt x="270" y="142313"/>
                </a:lnTo>
                <a:lnTo>
                  <a:pt x="270" y="135816"/>
                </a:lnTo>
                <a:lnTo>
                  <a:pt x="11170" y="142096"/>
                </a:lnTo>
                <a:lnTo>
                  <a:pt x="10790" y="142313"/>
                </a:lnTo>
                <a:lnTo>
                  <a:pt x="11455" y="142313"/>
                </a:lnTo>
                <a:lnTo>
                  <a:pt x="11455" y="142256"/>
                </a:lnTo>
                <a:lnTo>
                  <a:pt x="11550" y="142313"/>
                </a:lnTo>
                <a:lnTo>
                  <a:pt x="12105" y="142313"/>
                </a:lnTo>
                <a:lnTo>
                  <a:pt x="11725" y="142096"/>
                </a:lnTo>
                <a:lnTo>
                  <a:pt x="22363" y="135968"/>
                </a:lnTo>
                <a:lnTo>
                  <a:pt x="22363" y="142313"/>
                </a:lnTo>
                <a:lnTo>
                  <a:pt x="22640" y="142313"/>
                </a:lnTo>
                <a:lnTo>
                  <a:pt x="22640" y="135809"/>
                </a:lnTo>
                <a:lnTo>
                  <a:pt x="22648" y="135801"/>
                </a:lnTo>
                <a:lnTo>
                  <a:pt x="33544" y="142081"/>
                </a:lnTo>
                <a:lnTo>
                  <a:pt x="33544" y="142115"/>
                </a:lnTo>
                <a:lnTo>
                  <a:pt x="33190" y="142317"/>
                </a:lnTo>
                <a:lnTo>
                  <a:pt x="33817" y="142317"/>
                </a:lnTo>
                <a:lnTo>
                  <a:pt x="33817" y="142275"/>
                </a:lnTo>
                <a:lnTo>
                  <a:pt x="33847" y="142256"/>
                </a:lnTo>
                <a:lnTo>
                  <a:pt x="33950" y="142313"/>
                </a:lnTo>
                <a:lnTo>
                  <a:pt x="34505" y="142313"/>
                </a:lnTo>
                <a:lnTo>
                  <a:pt x="34125" y="142096"/>
                </a:lnTo>
                <a:lnTo>
                  <a:pt x="44724" y="135987"/>
                </a:lnTo>
                <a:lnTo>
                  <a:pt x="44724" y="142313"/>
                </a:lnTo>
                <a:lnTo>
                  <a:pt x="45002" y="142313"/>
                </a:lnTo>
                <a:lnTo>
                  <a:pt x="45002" y="135995"/>
                </a:lnTo>
                <a:lnTo>
                  <a:pt x="55795" y="142214"/>
                </a:lnTo>
                <a:lnTo>
                  <a:pt x="55609" y="142321"/>
                </a:lnTo>
                <a:lnTo>
                  <a:pt x="56536" y="142321"/>
                </a:lnTo>
                <a:lnTo>
                  <a:pt x="56350" y="142214"/>
                </a:lnTo>
                <a:lnTo>
                  <a:pt x="67094" y="136025"/>
                </a:lnTo>
                <a:lnTo>
                  <a:pt x="67094" y="142321"/>
                </a:lnTo>
                <a:lnTo>
                  <a:pt x="67367" y="142321"/>
                </a:lnTo>
                <a:lnTo>
                  <a:pt x="67367" y="135866"/>
                </a:lnTo>
                <a:lnTo>
                  <a:pt x="67405" y="135843"/>
                </a:lnTo>
                <a:lnTo>
                  <a:pt x="78271" y="142150"/>
                </a:lnTo>
                <a:lnTo>
                  <a:pt x="78271" y="142169"/>
                </a:lnTo>
                <a:lnTo>
                  <a:pt x="78013" y="142321"/>
                </a:lnTo>
                <a:lnTo>
                  <a:pt x="79118" y="142321"/>
                </a:lnTo>
                <a:lnTo>
                  <a:pt x="78841" y="142157"/>
                </a:lnTo>
                <a:lnTo>
                  <a:pt x="89456" y="136044"/>
                </a:lnTo>
                <a:lnTo>
                  <a:pt x="89456" y="142321"/>
                </a:lnTo>
                <a:lnTo>
                  <a:pt x="89733" y="142321"/>
                </a:lnTo>
                <a:lnTo>
                  <a:pt x="89733" y="135908"/>
                </a:lnTo>
                <a:lnTo>
                  <a:pt x="100618" y="142207"/>
                </a:lnTo>
                <a:lnTo>
                  <a:pt x="100413" y="142324"/>
                </a:lnTo>
                <a:lnTo>
                  <a:pt x="101366" y="142324"/>
                </a:lnTo>
                <a:lnTo>
                  <a:pt x="101169" y="142210"/>
                </a:lnTo>
                <a:lnTo>
                  <a:pt x="111920" y="136018"/>
                </a:lnTo>
                <a:lnTo>
                  <a:pt x="111920" y="142324"/>
                </a:lnTo>
                <a:lnTo>
                  <a:pt x="112194" y="142324"/>
                </a:lnTo>
                <a:lnTo>
                  <a:pt x="112194" y="135991"/>
                </a:lnTo>
                <a:lnTo>
                  <a:pt x="112425" y="136128"/>
                </a:lnTo>
                <a:lnTo>
                  <a:pt x="112425" y="135809"/>
                </a:lnTo>
                <a:lnTo>
                  <a:pt x="112349" y="135767"/>
                </a:lnTo>
                <a:lnTo>
                  <a:pt x="112425" y="135721"/>
                </a:lnTo>
                <a:lnTo>
                  <a:pt x="112425" y="135406"/>
                </a:lnTo>
                <a:lnTo>
                  <a:pt x="112194" y="135539"/>
                </a:lnTo>
                <a:lnTo>
                  <a:pt x="112194" y="123089"/>
                </a:lnTo>
                <a:lnTo>
                  <a:pt x="112425" y="123222"/>
                </a:lnTo>
                <a:lnTo>
                  <a:pt x="112425" y="122907"/>
                </a:lnTo>
                <a:lnTo>
                  <a:pt x="112349" y="122861"/>
                </a:lnTo>
                <a:lnTo>
                  <a:pt x="112425" y="122820"/>
                </a:lnTo>
                <a:lnTo>
                  <a:pt x="112425" y="122500"/>
                </a:lnTo>
                <a:lnTo>
                  <a:pt x="112194" y="122633"/>
                </a:lnTo>
                <a:lnTo>
                  <a:pt x="112194" y="110187"/>
                </a:lnTo>
                <a:lnTo>
                  <a:pt x="112425" y="110320"/>
                </a:lnTo>
                <a:lnTo>
                  <a:pt x="112425" y="110001"/>
                </a:lnTo>
                <a:lnTo>
                  <a:pt x="112349" y="109960"/>
                </a:lnTo>
                <a:lnTo>
                  <a:pt x="112425" y="109918"/>
                </a:lnTo>
                <a:lnTo>
                  <a:pt x="112425" y="109599"/>
                </a:lnTo>
                <a:lnTo>
                  <a:pt x="112194" y="109732"/>
                </a:lnTo>
                <a:lnTo>
                  <a:pt x="112194" y="97191"/>
                </a:lnTo>
                <a:lnTo>
                  <a:pt x="112425" y="97324"/>
                </a:lnTo>
                <a:lnTo>
                  <a:pt x="112425" y="96674"/>
                </a:lnTo>
                <a:lnTo>
                  <a:pt x="112194" y="96807"/>
                </a:lnTo>
                <a:lnTo>
                  <a:pt x="112194" y="84277"/>
                </a:lnTo>
                <a:lnTo>
                  <a:pt x="112425" y="84410"/>
                </a:lnTo>
                <a:lnTo>
                  <a:pt x="112425" y="84091"/>
                </a:lnTo>
                <a:lnTo>
                  <a:pt x="112422" y="84087"/>
                </a:lnTo>
                <a:lnTo>
                  <a:pt x="112425" y="84084"/>
                </a:lnTo>
                <a:lnTo>
                  <a:pt x="112425" y="83764"/>
                </a:lnTo>
                <a:lnTo>
                  <a:pt x="112194" y="83897"/>
                </a:lnTo>
                <a:lnTo>
                  <a:pt x="112194" y="71391"/>
                </a:lnTo>
                <a:lnTo>
                  <a:pt x="112425" y="71524"/>
                </a:lnTo>
                <a:lnTo>
                  <a:pt x="112425" y="71204"/>
                </a:lnTo>
                <a:lnTo>
                  <a:pt x="112403" y="71189"/>
                </a:lnTo>
                <a:lnTo>
                  <a:pt x="112425" y="71174"/>
                </a:lnTo>
                <a:lnTo>
                  <a:pt x="112425" y="70859"/>
                </a:lnTo>
                <a:lnTo>
                  <a:pt x="112194" y="70988"/>
                </a:lnTo>
                <a:lnTo>
                  <a:pt x="112194" y="58496"/>
                </a:lnTo>
                <a:lnTo>
                  <a:pt x="112425" y="58629"/>
                </a:lnTo>
                <a:lnTo>
                  <a:pt x="112425" y="58310"/>
                </a:lnTo>
                <a:lnTo>
                  <a:pt x="112395" y="58291"/>
                </a:lnTo>
                <a:lnTo>
                  <a:pt x="112425" y="58272"/>
                </a:lnTo>
                <a:lnTo>
                  <a:pt x="112425" y="57953"/>
                </a:lnTo>
                <a:lnTo>
                  <a:pt x="112194" y="58086"/>
                </a:lnTo>
                <a:lnTo>
                  <a:pt x="112194" y="45579"/>
                </a:lnTo>
                <a:lnTo>
                  <a:pt x="112425" y="45712"/>
                </a:lnTo>
                <a:lnTo>
                  <a:pt x="112425" y="45393"/>
                </a:lnTo>
                <a:lnTo>
                  <a:pt x="112403" y="45378"/>
                </a:lnTo>
                <a:lnTo>
                  <a:pt x="112425" y="45363"/>
                </a:lnTo>
                <a:lnTo>
                  <a:pt x="112425" y="45344"/>
                </a:lnTo>
                <a:lnTo>
                  <a:pt x="112300" y="45116"/>
                </a:lnTo>
                <a:lnTo>
                  <a:pt x="112194" y="45173"/>
                </a:lnTo>
                <a:lnTo>
                  <a:pt x="112194" y="32708"/>
                </a:lnTo>
                <a:lnTo>
                  <a:pt x="112425" y="32841"/>
                </a:lnTo>
                <a:lnTo>
                  <a:pt x="112425" y="32525"/>
                </a:lnTo>
                <a:lnTo>
                  <a:pt x="112194" y="32392"/>
                </a:lnTo>
                <a:lnTo>
                  <a:pt x="112194" y="19783"/>
                </a:lnTo>
                <a:lnTo>
                  <a:pt x="112433" y="19916"/>
                </a:lnTo>
                <a:lnTo>
                  <a:pt x="112433" y="19597"/>
                </a:lnTo>
                <a:lnTo>
                  <a:pt x="89870" y="6600"/>
                </a:lnTo>
                <a:lnTo>
                  <a:pt x="90288" y="6357"/>
                </a:lnTo>
                <a:lnTo>
                  <a:pt x="89456" y="6357"/>
                </a:lnTo>
                <a:lnTo>
                  <a:pt x="78594" y="103"/>
                </a:lnTo>
                <a:lnTo>
                  <a:pt x="78548" y="183"/>
                </a:lnTo>
                <a:lnTo>
                  <a:pt x="78548" y="122"/>
                </a:lnTo>
                <a:lnTo>
                  <a:pt x="78412" y="122"/>
                </a:lnTo>
                <a:lnTo>
                  <a:pt x="78339" y="1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4" name="Google Shape;3714;p35"/>
          <p:cNvSpPr/>
          <p:nvPr/>
        </p:nvSpPr>
        <p:spPr>
          <a:xfrm rot="674815" flipH="1">
            <a:off x="7500787" y="4274670"/>
            <a:ext cx="2084684" cy="2104123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5" name="Google Shape;3715;p35"/>
          <p:cNvSpPr/>
          <p:nvPr/>
        </p:nvSpPr>
        <p:spPr>
          <a:xfrm rot="4870125">
            <a:off x="-902249" y="4133444"/>
            <a:ext cx="1988882" cy="1378205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16" name="Google Shape;3716;p35"/>
          <p:cNvGrpSpPr/>
          <p:nvPr/>
        </p:nvGrpSpPr>
        <p:grpSpPr>
          <a:xfrm rot="2700000">
            <a:off x="7556658" y="3943554"/>
            <a:ext cx="1312154" cy="1225287"/>
            <a:chOff x="4094050" y="3525887"/>
            <a:chExt cx="1312166" cy="1225299"/>
          </a:xfrm>
        </p:grpSpPr>
        <p:sp>
          <p:nvSpPr>
            <p:cNvPr id="3717" name="Google Shape;3717;p35"/>
            <p:cNvSpPr/>
            <p:nvPr/>
          </p:nvSpPr>
          <p:spPr>
            <a:xfrm>
              <a:off x="4094050" y="3565553"/>
              <a:ext cx="1205488" cy="1146840"/>
            </a:xfrm>
            <a:custGeom>
              <a:avLst/>
              <a:gdLst/>
              <a:ahLst/>
              <a:cxnLst/>
              <a:rect l="l" t="t" r="r" b="b"/>
              <a:pathLst>
                <a:path w="55190" h="52505" extrusionOk="0">
                  <a:moveTo>
                    <a:pt x="3554" y="541"/>
                  </a:moveTo>
                  <a:cubicBezTo>
                    <a:pt x="9072" y="541"/>
                    <a:pt x="14112" y="3174"/>
                    <a:pt x="16871" y="4944"/>
                  </a:cubicBezTo>
                  <a:cubicBezTo>
                    <a:pt x="19797" y="6832"/>
                    <a:pt x="22510" y="9097"/>
                    <a:pt x="25129" y="11315"/>
                  </a:cubicBezTo>
                  <a:cubicBezTo>
                    <a:pt x="26875" y="12778"/>
                    <a:pt x="28692" y="14312"/>
                    <a:pt x="30580" y="15727"/>
                  </a:cubicBezTo>
                  <a:cubicBezTo>
                    <a:pt x="31618" y="16506"/>
                    <a:pt x="32680" y="17237"/>
                    <a:pt x="33718" y="17969"/>
                  </a:cubicBezTo>
                  <a:cubicBezTo>
                    <a:pt x="37304" y="20517"/>
                    <a:pt x="40985" y="23113"/>
                    <a:pt x="43439" y="26746"/>
                  </a:cubicBezTo>
                  <a:cubicBezTo>
                    <a:pt x="45775" y="30191"/>
                    <a:pt x="46955" y="34415"/>
                    <a:pt x="48135" y="38473"/>
                  </a:cubicBezTo>
                  <a:cubicBezTo>
                    <a:pt x="49479" y="43192"/>
                    <a:pt x="50895" y="48100"/>
                    <a:pt x="54033" y="51781"/>
                  </a:cubicBezTo>
                  <a:cubicBezTo>
                    <a:pt x="50966" y="50766"/>
                    <a:pt x="48064" y="48289"/>
                    <a:pt x="45586" y="44584"/>
                  </a:cubicBezTo>
                  <a:cubicBezTo>
                    <a:pt x="44524" y="42956"/>
                    <a:pt x="43557" y="41187"/>
                    <a:pt x="42637" y="39511"/>
                  </a:cubicBezTo>
                  <a:cubicBezTo>
                    <a:pt x="41646" y="37624"/>
                    <a:pt x="40584" y="35713"/>
                    <a:pt x="39334" y="33896"/>
                  </a:cubicBezTo>
                  <a:cubicBezTo>
                    <a:pt x="35959" y="29011"/>
                    <a:pt x="31193" y="25165"/>
                    <a:pt x="26616" y="21485"/>
                  </a:cubicBezTo>
                  <a:cubicBezTo>
                    <a:pt x="24752" y="19951"/>
                    <a:pt x="22770" y="18370"/>
                    <a:pt x="20929" y="16742"/>
                  </a:cubicBezTo>
                  <a:cubicBezTo>
                    <a:pt x="19277" y="15255"/>
                    <a:pt x="17673" y="13675"/>
                    <a:pt x="16069" y="12141"/>
                  </a:cubicBezTo>
                  <a:cubicBezTo>
                    <a:pt x="11562" y="7776"/>
                    <a:pt x="6937" y="3269"/>
                    <a:pt x="1109" y="721"/>
                  </a:cubicBezTo>
                  <a:cubicBezTo>
                    <a:pt x="1930" y="597"/>
                    <a:pt x="2747" y="541"/>
                    <a:pt x="3554" y="541"/>
                  </a:cubicBezTo>
                  <a:close/>
                  <a:moveTo>
                    <a:pt x="3622" y="0"/>
                  </a:moveTo>
                  <a:cubicBezTo>
                    <a:pt x="2508" y="0"/>
                    <a:pt x="1374" y="105"/>
                    <a:pt x="236" y="343"/>
                  </a:cubicBezTo>
                  <a:cubicBezTo>
                    <a:pt x="118" y="367"/>
                    <a:pt x="24" y="461"/>
                    <a:pt x="24" y="579"/>
                  </a:cubicBezTo>
                  <a:cubicBezTo>
                    <a:pt x="0" y="697"/>
                    <a:pt x="47" y="815"/>
                    <a:pt x="165" y="839"/>
                  </a:cubicBezTo>
                  <a:cubicBezTo>
                    <a:pt x="6206" y="3269"/>
                    <a:pt x="11066" y="7941"/>
                    <a:pt x="15715" y="12495"/>
                  </a:cubicBezTo>
                  <a:cubicBezTo>
                    <a:pt x="17295" y="14052"/>
                    <a:pt x="18947" y="15657"/>
                    <a:pt x="20622" y="17119"/>
                  </a:cubicBezTo>
                  <a:cubicBezTo>
                    <a:pt x="22463" y="18771"/>
                    <a:pt x="24421" y="20376"/>
                    <a:pt x="26332" y="21909"/>
                  </a:cubicBezTo>
                  <a:cubicBezTo>
                    <a:pt x="30910" y="25567"/>
                    <a:pt x="35582" y="29342"/>
                    <a:pt x="38956" y="34202"/>
                  </a:cubicBezTo>
                  <a:cubicBezTo>
                    <a:pt x="40159" y="35972"/>
                    <a:pt x="41221" y="37883"/>
                    <a:pt x="42236" y="39747"/>
                  </a:cubicBezTo>
                  <a:cubicBezTo>
                    <a:pt x="43156" y="41446"/>
                    <a:pt x="44123" y="43192"/>
                    <a:pt x="45209" y="44844"/>
                  </a:cubicBezTo>
                  <a:cubicBezTo>
                    <a:pt x="47993" y="48997"/>
                    <a:pt x="51296" y="51663"/>
                    <a:pt x="54788" y="52489"/>
                  </a:cubicBezTo>
                  <a:cubicBezTo>
                    <a:pt x="54808" y="52499"/>
                    <a:pt x="54828" y="52504"/>
                    <a:pt x="54850" y="52504"/>
                  </a:cubicBezTo>
                  <a:cubicBezTo>
                    <a:pt x="54883" y="52504"/>
                    <a:pt x="54922" y="52493"/>
                    <a:pt x="54977" y="52465"/>
                  </a:cubicBezTo>
                  <a:cubicBezTo>
                    <a:pt x="55024" y="52418"/>
                    <a:pt x="55095" y="52394"/>
                    <a:pt x="55119" y="52347"/>
                  </a:cubicBezTo>
                  <a:cubicBezTo>
                    <a:pt x="55190" y="52253"/>
                    <a:pt x="55190" y="52135"/>
                    <a:pt x="55095" y="52041"/>
                  </a:cubicBezTo>
                  <a:cubicBezTo>
                    <a:pt x="51603" y="48383"/>
                    <a:pt x="50140" y="43263"/>
                    <a:pt x="48724" y="38308"/>
                  </a:cubicBezTo>
                  <a:cubicBezTo>
                    <a:pt x="47545" y="34179"/>
                    <a:pt x="46341" y="29932"/>
                    <a:pt x="43982" y="26416"/>
                  </a:cubicBezTo>
                  <a:cubicBezTo>
                    <a:pt x="41504" y="22688"/>
                    <a:pt x="37753" y="20069"/>
                    <a:pt x="34119" y="17544"/>
                  </a:cubicBezTo>
                  <a:cubicBezTo>
                    <a:pt x="33081" y="16789"/>
                    <a:pt x="32019" y="16058"/>
                    <a:pt x="31004" y="15303"/>
                  </a:cubicBezTo>
                  <a:cubicBezTo>
                    <a:pt x="29117" y="13910"/>
                    <a:pt x="27300" y="12377"/>
                    <a:pt x="25530" y="10890"/>
                  </a:cubicBezTo>
                  <a:cubicBezTo>
                    <a:pt x="22911" y="8696"/>
                    <a:pt x="20174" y="6384"/>
                    <a:pt x="17225" y="4496"/>
                  </a:cubicBezTo>
                  <a:cubicBezTo>
                    <a:pt x="14388" y="2684"/>
                    <a:pt x="9250" y="0"/>
                    <a:pt x="36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8" name="Google Shape;3718;p35"/>
            <p:cNvSpPr/>
            <p:nvPr/>
          </p:nvSpPr>
          <p:spPr>
            <a:xfrm>
              <a:off x="4681569" y="3525887"/>
              <a:ext cx="724647" cy="1148959"/>
            </a:xfrm>
            <a:custGeom>
              <a:avLst/>
              <a:gdLst/>
              <a:ahLst/>
              <a:cxnLst/>
              <a:rect l="l" t="t" r="r" b="b"/>
              <a:pathLst>
                <a:path w="33176" h="52602" extrusionOk="0">
                  <a:moveTo>
                    <a:pt x="968" y="1640"/>
                  </a:moveTo>
                  <a:lnTo>
                    <a:pt x="968" y="1640"/>
                  </a:lnTo>
                  <a:cubicBezTo>
                    <a:pt x="4791" y="6218"/>
                    <a:pt x="10265" y="10205"/>
                    <a:pt x="17249" y="13485"/>
                  </a:cubicBezTo>
                  <a:cubicBezTo>
                    <a:pt x="18193" y="13910"/>
                    <a:pt x="19160" y="14334"/>
                    <a:pt x="20104" y="14735"/>
                  </a:cubicBezTo>
                  <a:cubicBezTo>
                    <a:pt x="21638" y="15396"/>
                    <a:pt x="23195" y="16080"/>
                    <a:pt x="24681" y="16859"/>
                  </a:cubicBezTo>
                  <a:cubicBezTo>
                    <a:pt x="27489" y="18393"/>
                    <a:pt x="29424" y="20115"/>
                    <a:pt x="30627" y="22144"/>
                  </a:cubicBezTo>
                  <a:cubicBezTo>
                    <a:pt x="32586" y="25424"/>
                    <a:pt x="32468" y="29317"/>
                    <a:pt x="31996" y="32007"/>
                  </a:cubicBezTo>
                  <a:cubicBezTo>
                    <a:pt x="31548" y="34674"/>
                    <a:pt x="30604" y="37340"/>
                    <a:pt x="29684" y="39864"/>
                  </a:cubicBezTo>
                  <a:cubicBezTo>
                    <a:pt x="29495" y="40525"/>
                    <a:pt x="29259" y="41162"/>
                    <a:pt x="29023" y="41823"/>
                  </a:cubicBezTo>
                  <a:cubicBezTo>
                    <a:pt x="28103" y="44418"/>
                    <a:pt x="27725" y="47627"/>
                    <a:pt x="27867" y="51591"/>
                  </a:cubicBezTo>
                  <a:cubicBezTo>
                    <a:pt x="25743" y="48618"/>
                    <a:pt x="25507" y="44607"/>
                    <a:pt x="25578" y="41375"/>
                  </a:cubicBezTo>
                  <a:cubicBezTo>
                    <a:pt x="25602" y="40761"/>
                    <a:pt x="25602" y="40148"/>
                    <a:pt x="25625" y="39534"/>
                  </a:cubicBezTo>
                  <a:cubicBezTo>
                    <a:pt x="25720" y="36278"/>
                    <a:pt x="25814" y="32880"/>
                    <a:pt x="24681" y="29789"/>
                  </a:cubicBezTo>
                  <a:cubicBezTo>
                    <a:pt x="23690" y="27052"/>
                    <a:pt x="21685" y="24410"/>
                    <a:pt x="18547" y="21790"/>
                  </a:cubicBezTo>
                  <a:cubicBezTo>
                    <a:pt x="17367" y="20776"/>
                    <a:pt x="16069" y="19785"/>
                    <a:pt x="14842" y="18888"/>
                  </a:cubicBezTo>
                  <a:cubicBezTo>
                    <a:pt x="13450" y="17826"/>
                    <a:pt x="12011" y="16717"/>
                    <a:pt x="10666" y="15561"/>
                  </a:cubicBezTo>
                  <a:cubicBezTo>
                    <a:pt x="6348" y="11810"/>
                    <a:pt x="2997" y="6996"/>
                    <a:pt x="968" y="1640"/>
                  </a:cubicBezTo>
                  <a:close/>
                  <a:moveTo>
                    <a:pt x="265" y="1"/>
                  </a:moveTo>
                  <a:cubicBezTo>
                    <a:pt x="225" y="1"/>
                    <a:pt x="183" y="11"/>
                    <a:pt x="142" y="36"/>
                  </a:cubicBezTo>
                  <a:cubicBezTo>
                    <a:pt x="24" y="83"/>
                    <a:pt x="1" y="201"/>
                    <a:pt x="24" y="319"/>
                  </a:cubicBezTo>
                  <a:cubicBezTo>
                    <a:pt x="2006" y="6383"/>
                    <a:pt x="5593" y="11762"/>
                    <a:pt x="10383" y="15962"/>
                  </a:cubicBezTo>
                  <a:cubicBezTo>
                    <a:pt x="11704" y="17142"/>
                    <a:pt x="13143" y="18204"/>
                    <a:pt x="14559" y="19266"/>
                  </a:cubicBezTo>
                  <a:cubicBezTo>
                    <a:pt x="15810" y="20186"/>
                    <a:pt x="17107" y="21153"/>
                    <a:pt x="18287" y="22144"/>
                  </a:cubicBezTo>
                  <a:cubicBezTo>
                    <a:pt x="21331" y="24740"/>
                    <a:pt x="23266" y="27288"/>
                    <a:pt x="24233" y="29931"/>
                  </a:cubicBezTo>
                  <a:cubicBezTo>
                    <a:pt x="25366" y="32951"/>
                    <a:pt x="25248" y="36278"/>
                    <a:pt x="25153" y="39487"/>
                  </a:cubicBezTo>
                  <a:cubicBezTo>
                    <a:pt x="25130" y="40124"/>
                    <a:pt x="25106" y="40738"/>
                    <a:pt x="25106" y="41351"/>
                  </a:cubicBezTo>
                  <a:cubicBezTo>
                    <a:pt x="25035" y="44890"/>
                    <a:pt x="25295" y="49350"/>
                    <a:pt x="27985" y="52512"/>
                  </a:cubicBezTo>
                  <a:cubicBezTo>
                    <a:pt x="28036" y="52563"/>
                    <a:pt x="28087" y="52601"/>
                    <a:pt x="28182" y="52601"/>
                  </a:cubicBezTo>
                  <a:cubicBezTo>
                    <a:pt x="28219" y="52601"/>
                    <a:pt x="28262" y="52596"/>
                    <a:pt x="28315" y="52582"/>
                  </a:cubicBezTo>
                  <a:lnTo>
                    <a:pt x="28339" y="52582"/>
                  </a:lnTo>
                  <a:cubicBezTo>
                    <a:pt x="28433" y="52535"/>
                    <a:pt x="28480" y="52441"/>
                    <a:pt x="28480" y="52323"/>
                  </a:cubicBezTo>
                  <a:cubicBezTo>
                    <a:pt x="28292" y="48052"/>
                    <a:pt x="28645" y="44654"/>
                    <a:pt x="29589" y="41941"/>
                  </a:cubicBezTo>
                  <a:cubicBezTo>
                    <a:pt x="29778" y="41304"/>
                    <a:pt x="30014" y="40643"/>
                    <a:pt x="30250" y="40006"/>
                  </a:cubicBezTo>
                  <a:cubicBezTo>
                    <a:pt x="31170" y="37434"/>
                    <a:pt x="32114" y="34768"/>
                    <a:pt x="32586" y="32031"/>
                  </a:cubicBezTo>
                  <a:cubicBezTo>
                    <a:pt x="33058" y="29270"/>
                    <a:pt x="33176" y="25259"/>
                    <a:pt x="31147" y="21838"/>
                  </a:cubicBezTo>
                  <a:cubicBezTo>
                    <a:pt x="29872" y="19738"/>
                    <a:pt x="27867" y="17921"/>
                    <a:pt x="24988" y="16364"/>
                  </a:cubicBezTo>
                  <a:cubicBezTo>
                    <a:pt x="23478" y="15538"/>
                    <a:pt x="21874" y="14877"/>
                    <a:pt x="20340" y="14216"/>
                  </a:cubicBezTo>
                  <a:cubicBezTo>
                    <a:pt x="19420" y="13815"/>
                    <a:pt x="18452" y="13391"/>
                    <a:pt x="17508" y="12942"/>
                  </a:cubicBezTo>
                  <a:cubicBezTo>
                    <a:pt x="10029" y="9450"/>
                    <a:pt x="4272" y="5109"/>
                    <a:pt x="473" y="83"/>
                  </a:cubicBezTo>
                  <a:cubicBezTo>
                    <a:pt x="411" y="37"/>
                    <a:pt x="340" y="1"/>
                    <a:pt x="2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9" name="Google Shape;3719;p35"/>
            <p:cNvSpPr/>
            <p:nvPr/>
          </p:nvSpPr>
          <p:spPr>
            <a:xfrm>
              <a:off x="4148154" y="4114739"/>
              <a:ext cx="1115824" cy="636447"/>
            </a:xfrm>
            <a:custGeom>
              <a:avLst/>
              <a:gdLst/>
              <a:ahLst/>
              <a:cxnLst/>
              <a:rect l="l" t="t" r="r" b="b"/>
              <a:pathLst>
                <a:path w="51085" h="29138" extrusionOk="0">
                  <a:moveTo>
                    <a:pt x="15009" y="497"/>
                  </a:moveTo>
                  <a:cubicBezTo>
                    <a:pt x="15829" y="497"/>
                    <a:pt x="16647" y="536"/>
                    <a:pt x="17461" y="612"/>
                  </a:cubicBezTo>
                  <a:cubicBezTo>
                    <a:pt x="23596" y="1202"/>
                    <a:pt x="29235" y="4600"/>
                    <a:pt x="32137" y="9437"/>
                  </a:cubicBezTo>
                  <a:cubicBezTo>
                    <a:pt x="33081" y="11041"/>
                    <a:pt x="33789" y="12811"/>
                    <a:pt x="34473" y="14510"/>
                  </a:cubicBezTo>
                  <a:cubicBezTo>
                    <a:pt x="35181" y="16303"/>
                    <a:pt x="35913" y="18167"/>
                    <a:pt x="36951" y="19843"/>
                  </a:cubicBezTo>
                  <a:cubicBezTo>
                    <a:pt x="39688" y="24278"/>
                    <a:pt x="44596" y="27605"/>
                    <a:pt x="49244" y="28408"/>
                  </a:cubicBezTo>
                  <a:cubicBezTo>
                    <a:pt x="48469" y="28546"/>
                    <a:pt x="47678" y="28614"/>
                    <a:pt x="46884" y="28614"/>
                  </a:cubicBezTo>
                  <a:cubicBezTo>
                    <a:pt x="44826" y="28614"/>
                    <a:pt x="42754" y="28154"/>
                    <a:pt x="40915" y="27251"/>
                  </a:cubicBezTo>
                  <a:cubicBezTo>
                    <a:pt x="37446" y="25576"/>
                    <a:pt x="34898" y="22509"/>
                    <a:pt x="33058" y="20031"/>
                  </a:cubicBezTo>
                  <a:cubicBezTo>
                    <a:pt x="32421" y="19182"/>
                    <a:pt x="31784" y="18262"/>
                    <a:pt x="31170" y="17412"/>
                  </a:cubicBezTo>
                  <a:cubicBezTo>
                    <a:pt x="29731" y="15336"/>
                    <a:pt x="28221" y="13189"/>
                    <a:pt x="26451" y="11325"/>
                  </a:cubicBezTo>
                  <a:cubicBezTo>
                    <a:pt x="21578" y="6189"/>
                    <a:pt x="14486" y="3331"/>
                    <a:pt x="7423" y="3331"/>
                  </a:cubicBezTo>
                  <a:cubicBezTo>
                    <a:pt x="5594" y="3331"/>
                    <a:pt x="3768" y="3523"/>
                    <a:pt x="1983" y="3916"/>
                  </a:cubicBezTo>
                  <a:cubicBezTo>
                    <a:pt x="3799" y="2925"/>
                    <a:pt x="5758" y="2122"/>
                    <a:pt x="7693" y="1533"/>
                  </a:cubicBezTo>
                  <a:cubicBezTo>
                    <a:pt x="10082" y="842"/>
                    <a:pt x="12550" y="497"/>
                    <a:pt x="15009" y="497"/>
                  </a:cubicBezTo>
                  <a:close/>
                  <a:moveTo>
                    <a:pt x="15025" y="0"/>
                  </a:moveTo>
                  <a:cubicBezTo>
                    <a:pt x="9859" y="0"/>
                    <a:pt x="4641" y="1524"/>
                    <a:pt x="142" y="4435"/>
                  </a:cubicBezTo>
                  <a:cubicBezTo>
                    <a:pt x="48" y="4482"/>
                    <a:pt x="1" y="4624"/>
                    <a:pt x="48" y="4742"/>
                  </a:cubicBezTo>
                  <a:cubicBezTo>
                    <a:pt x="109" y="4844"/>
                    <a:pt x="207" y="4911"/>
                    <a:pt x="309" y="4911"/>
                  </a:cubicBezTo>
                  <a:cubicBezTo>
                    <a:pt x="324" y="4911"/>
                    <a:pt x="339" y="4910"/>
                    <a:pt x="355" y="4907"/>
                  </a:cubicBezTo>
                  <a:cubicBezTo>
                    <a:pt x="2647" y="4217"/>
                    <a:pt x="5032" y="3884"/>
                    <a:pt x="7419" y="3884"/>
                  </a:cubicBezTo>
                  <a:cubicBezTo>
                    <a:pt x="14341" y="3884"/>
                    <a:pt x="21284" y="6684"/>
                    <a:pt x="26073" y="11702"/>
                  </a:cubicBezTo>
                  <a:cubicBezTo>
                    <a:pt x="27843" y="13543"/>
                    <a:pt x="29306" y="15666"/>
                    <a:pt x="30769" y="17719"/>
                  </a:cubicBezTo>
                  <a:cubicBezTo>
                    <a:pt x="31382" y="18592"/>
                    <a:pt x="31996" y="19489"/>
                    <a:pt x="32657" y="20362"/>
                  </a:cubicBezTo>
                  <a:cubicBezTo>
                    <a:pt x="34544" y="22863"/>
                    <a:pt x="37116" y="25977"/>
                    <a:pt x="40703" y="27723"/>
                  </a:cubicBezTo>
                  <a:cubicBezTo>
                    <a:pt x="42625" y="28655"/>
                    <a:pt x="44754" y="29138"/>
                    <a:pt x="46878" y="29138"/>
                  </a:cubicBezTo>
                  <a:cubicBezTo>
                    <a:pt x="48196" y="29138"/>
                    <a:pt x="49513" y="28952"/>
                    <a:pt x="50778" y="28573"/>
                  </a:cubicBezTo>
                  <a:cubicBezTo>
                    <a:pt x="50801" y="28573"/>
                    <a:pt x="50849" y="28549"/>
                    <a:pt x="50872" y="28549"/>
                  </a:cubicBezTo>
                  <a:cubicBezTo>
                    <a:pt x="50990" y="28526"/>
                    <a:pt x="51084" y="28408"/>
                    <a:pt x="51037" y="28290"/>
                  </a:cubicBezTo>
                  <a:cubicBezTo>
                    <a:pt x="51037" y="28148"/>
                    <a:pt x="50919" y="28054"/>
                    <a:pt x="50825" y="28054"/>
                  </a:cubicBezTo>
                  <a:cubicBezTo>
                    <a:pt x="45894" y="27818"/>
                    <a:pt x="40372" y="24326"/>
                    <a:pt x="37423" y="19583"/>
                  </a:cubicBezTo>
                  <a:cubicBezTo>
                    <a:pt x="36385" y="17955"/>
                    <a:pt x="35677" y="16114"/>
                    <a:pt x="34969" y="14345"/>
                  </a:cubicBezTo>
                  <a:cubicBezTo>
                    <a:pt x="34261" y="12599"/>
                    <a:pt x="33553" y="10806"/>
                    <a:pt x="32586" y="9177"/>
                  </a:cubicBezTo>
                  <a:cubicBezTo>
                    <a:pt x="29566" y="4222"/>
                    <a:pt x="23785" y="730"/>
                    <a:pt x="17485" y="117"/>
                  </a:cubicBezTo>
                  <a:cubicBezTo>
                    <a:pt x="16668" y="39"/>
                    <a:pt x="15847" y="0"/>
                    <a:pt x="15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0" name="Google Shape;3720;p35"/>
            <p:cNvSpPr/>
            <p:nvPr/>
          </p:nvSpPr>
          <p:spPr>
            <a:xfrm>
              <a:off x="4709397" y="3560464"/>
              <a:ext cx="562816" cy="959344"/>
            </a:xfrm>
            <a:custGeom>
              <a:avLst/>
              <a:gdLst/>
              <a:ahLst/>
              <a:cxnLst/>
              <a:rect l="l" t="t" r="r" b="b"/>
              <a:pathLst>
                <a:path w="25767" h="43921" extrusionOk="0">
                  <a:moveTo>
                    <a:pt x="99" y="0"/>
                  </a:moveTo>
                  <a:cubicBezTo>
                    <a:pt x="86" y="0"/>
                    <a:pt x="69" y="3"/>
                    <a:pt x="48" y="10"/>
                  </a:cubicBezTo>
                  <a:cubicBezTo>
                    <a:pt x="25" y="33"/>
                    <a:pt x="1" y="81"/>
                    <a:pt x="25" y="128"/>
                  </a:cubicBezTo>
                  <a:cubicBezTo>
                    <a:pt x="2644" y="5413"/>
                    <a:pt x="6560" y="10014"/>
                    <a:pt x="11374" y="13436"/>
                  </a:cubicBezTo>
                  <a:cubicBezTo>
                    <a:pt x="12506" y="14238"/>
                    <a:pt x="13710" y="14993"/>
                    <a:pt x="14866" y="15724"/>
                  </a:cubicBezTo>
                  <a:cubicBezTo>
                    <a:pt x="16400" y="16692"/>
                    <a:pt x="17957" y="17683"/>
                    <a:pt x="19396" y="18792"/>
                  </a:cubicBezTo>
                  <a:cubicBezTo>
                    <a:pt x="22416" y="21128"/>
                    <a:pt x="24257" y="23700"/>
                    <a:pt x="24941" y="26437"/>
                  </a:cubicBezTo>
                  <a:cubicBezTo>
                    <a:pt x="25625" y="29244"/>
                    <a:pt x="25059" y="32147"/>
                    <a:pt x="24493" y="35025"/>
                  </a:cubicBezTo>
                  <a:cubicBezTo>
                    <a:pt x="23950" y="37975"/>
                    <a:pt x="23360" y="40971"/>
                    <a:pt x="24115" y="43874"/>
                  </a:cubicBezTo>
                  <a:cubicBezTo>
                    <a:pt x="24115" y="43897"/>
                    <a:pt x="24186" y="43921"/>
                    <a:pt x="24210" y="43921"/>
                  </a:cubicBezTo>
                  <a:cubicBezTo>
                    <a:pt x="24257" y="43921"/>
                    <a:pt x="24257" y="43874"/>
                    <a:pt x="24257" y="43803"/>
                  </a:cubicBezTo>
                  <a:cubicBezTo>
                    <a:pt x="23478" y="40948"/>
                    <a:pt x="24068" y="37951"/>
                    <a:pt x="24658" y="35025"/>
                  </a:cubicBezTo>
                  <a:cubicBezTo>
                    <a:pt x="25201" y="32170"/>
                    <a:pt x="25767" y="29221"/>
                    <a:pt x="25083" y="26389"/>
                  </a:cubicBezTo>
                  <a:cubicBezTo>
                    <a:pt x="24422" y="23605"/>
                    <a:pt x="22534" y="21010"/>
                    <a:pt x="19491" y="18650"/>
                  </a:cubicBezTo>
                  <a:cubicBezTo>
                    <a:pt x="18051" y="17541"/>
                    <a:pt x="16447" y="16527"/>
                    <a:pt x="14937" y="15559"/>
                  </a:cubicBezTo>
                  <a:cubicBezTo>
                    <a:pt x="13804" y="14828"/>
                    <a:pt x="12577" y="14073"/>
                    <a:pt x="11468" y="13294"/>
                  </a:cubicBezTo>
                  <a:cubicBezTo>
                    <a:pt x="6678" y="9896"/>
                    <a:pt x="2785" y="5295"/>
                    <a:pt x="166" y="33"/>
                  </a:cubicBezTo>
                  <a:cubicBezTo>
                    <a:pt x="149" y="17"/>
                    <a:pt x="133" y="0"/>
                    <a:pt x="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1" name="Google Shape;3721;p35"/>
            <p:cNvSpPr/>
            <p:nvPr/>
          </p:nvSpPr>
          <p:spPr>
            <a:xfrm>
              <a:off x="4888243" y="3717992"/>
              <a:ext cx="456137" cy="928088"/>
            </a:xfrm>
            <a:custGeom>
              <a:avLst/>
              <a:gdLst/>
              <a:ahLst/>
              <a:cxnLst/>
              <a:rect l="l" t="t" r="r" b="b"/>
              <a:pathLst>
                <a:path w="20883" h="42490" extrusionOk="0">
                  <a:moveTo>
                    <a:pt x="92" y="0"/>
                  </a:moveTo>
                  <a:cubicBezTo>
                    <a:pt x="71" y="0"/>
                    <a:pt x="48" y="6"/>
                    <a:pt x="24" y="18"/>
                  </a:cubicBezTo>
                  <a:cubicBezTo>
                    <a:pt x="0" y="65"/>
                    <a:pt x="0" y="112"/>
                    <a:pt x="24" y="136"/>
                  </a:cubicBezTo>
                  <a:cubicBezTo>
                    <a:pt x="1888" y="1717"/>
                    <a:pt x="3894" y="3156"/>
                    <a:pt x="5805" y="4548"/>
                  </a:cubicBezTo>
                  <a:cubicBezTo>
                    <a:pt x="6938" y="5327"/>
                    <a:pt x="8046" y="6153"/>
                    <a:pt x="9179" y="6979"/>
                  </a:cubicBezTo>
                  <a:cubicBezTo>
                    <a:pt x="11704" y="8913"/>
                    <a:pt x="14936" y="11556"/>
                    <a:pt x="17249" y="14954"/>
                  </a:cubicBezTo>
                  <a:cubicBezTo>
                    <a:pt x="19585" y="18375"/>
                    <a:pt x="20717" y="22174"/>
                    <a:pt x="20387" y="25619"/>
                  </a:cubicBezTo>
                  <a:cubicBezTo>
                    <a:pt x="20174" y="27695"/>
                    <a:pt x="19490" y="29677"/>
                    <a:pt x="18830" y="31589"/>
                  </a:cubicBezTo>
                  <a:cubicBezTo>
                    <a:pt x="18546" y="32344"/>
                    <a:pt x="18287" y="33146"/>
                    <a:pt x="18051" y="33925"/>
                  </a:cubicBezTo>
                  <a:cubicBezTo>
                    <a:pt x="16966" y="37417"/>
                    <a:pt x="16966" y="40224"/>
                    <a:pt x="17957" y="42442"/>
                  </a:cubicBezTo>
                  <a:cubicBezTo>
                    <a:pt x="18004" y="42490"/>
                    <a:pt x="18027" y="42490"/>
                    <a:pt x="18075" y="42490"/>
                  </a:cubicBezTo>
                  <a:cubicBezTo>
                    <a:pt x="18145" y="42466"/>
                    <a:pt x="18169" y="42419"/>
                    <a:pt x="18145" y="42372"/>
                  </a:cubicBezTo>
                  <a:cubicBezTo>
                    <a:pt x="17131" y="40201"/>
                    <a:pt x="17178" y="37464"/>
                    <a:pt x="18240" y="33972"/>
                  </a:cubicBezTo>
                  <a:cubicBezTo>
                    <a:pt x="18476" y="33217"/>
                    <a:pt x="18735" y="32414"/>
                    <a:pt x="18995" y="31636"/>
                  </a:cubicBezTo>
                  <a:cubicBezTo>
                    <a:pt x="19679" y="29701"/>
                    <a:pt x="20363" y="27719"/>
                    <a:pt x="20552" y="25619"/>
                  </a:cubicBezTo>
                  <a:cubicBezTo>
                    <a:pt x="20882" y="22127"/>
                    <a:pt x="19773" y="18281"/>
                    <a:pt x="17414" y="14836"/>
                  </a:cubicBezTo>
                  <a:cubicBezTo>
                    <a:pt x="15078" y="11415"/>
                    <a:pt x="11822" y="8748"/>
                    <a:pt x="9297" y="6837"/>
                  </a:cubicBezTo>
                  <a:cubicBezTo>
                    <a:pt x="8164" y="6011"/>
                    <a:pt x="7055" y="5185"/>
                    <a:pt x="5923" y="4383"/>
                  </a:cubicBezTo>
                  <a:cubicBezTo>
                    <a:pt x="4012" y="3015"/>
                    <a:pt x="2006" y="1552"/>
                    <a:pt x="142" y="18"/>
                  </a:cubicBezTo>
                  <a:cubicBezTo>
                    <a:pt x="130" y="6"/>
                    <a:pt x="113" y="0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2" name="Google Shape;3722;p35"/>
            <p:cNvSpPr/>
            <p:nvPr/>
          </p:nvSpPr>
          <p:spPr>
            <a:xfrm>
              <a:off x="4130112" y="3581280"/>
              <a:ext cx="1157063" cy="1115300"/>
            </a:xfrm>
            <a:custGeom>
              <a:avLst/>
              <a:gdLst/>
              <a:ahLst/>
              <a:cxnLst/>
              <a:rect l="l" t="t" r="r" b="b"/>
              <a:pathLst>
                <a:path w="52973" h="51061" extrusionOk="0">
                  <a:moveTo>
                    <a:pt x="72" y="1"/>
                  </a:moveTo>
                  <a:cubicBezTo>
                    <a:pt x="24" y="1"/>
                    <a:pt x="1" y="24"/>
                    <a:pt x="1" y="95"/>
                  </a:cubicBezTo>
                  <a:cubicBezTo>
                    <a:pt x="1" y="142"/>
                    <a:pt x="24" y="166"/>
                    <a:pt x="72" y="166"/>
                  </a:cubicBezTo>
                  <a:cubicBezTo>
                    <a:pt x="4861" y="732"/>
                    <a:pt x="9014" y="3634"/>
                    <a:pt x="12671" y="6159"/>
                  </a:cubicBezTo>
                  <a:lnTo>
                    <a:pt x="30580" y="18617"/>
                  </a:lnTo>
                  <a:cubicBezTo>
                    <a:pt x="34049" y="21024"/>
                    <a:pt x="37989" y="23761"/>
                    <a:pt x="40467" y="27536"/>
                  </a:cubicBezTo>
                  <a:cubicBezTo>
                    <a:pt x="42307" y="30415"/>
                    <a:pt x="43298" y="33766"/>
                    <a:pt x="44266" y="37022"/>
                  </a:cubicBezTo>
                  <a:cubicBezTo>
                    <a:pt x="44572" y="38036"/>
                    <a:pt x="44879" y="39145"/>
                    <a:pt x="45233" y="40160"/>
                  </a:cubicBezTo>
                  <a:cubicBezTo>
                    <a:pt x="47026" y="45705"/>
                    <a:pt x="49551" y="49291"/>
                    <a:pt x="52854" y="51061"/>
                  </a:cubicBezTo>
                  <a:lnTo>
                    <a:pt x="52878" y="51061"/>
                  </a:lnTo>
                  <a:cubicBezTo>
                    <a:pt x="52901" y="51061"/>
                    <a:pt x="52901" y="51037"/>
                    <a:pt x="52949" y="51037"/>
                  </a:cubicBezTo>
                  <a:cubicBezTo>
                    <a:pt x="52972" y="50990"/>
                    <a:pt x="52949" y="50943"/>
                    <a:pt x="52901" y="50919"/>
                  </a:cubicBezTo>
                  <a:cubicBezTo>
                    <a:pt x="49645" y="49150"/>
                    <a:pt x="47168" y="45634"/>
                    <a:pt x="45351" y="40113"/>
                  </a:cubicBezTo>
                  <a:cubicBezTo>
                    <a:pt x="45044" y="39075"/>
                    <a:pt x="44714" y="37989"/>
                    <a:pt x="44407" y="36951"/>
                  </a:cubicBezTo>
                  <a:cubicBezTo>
                    <a:pt x="43463" y="33671"/>
                    <a:pt x="42472" y="30321"/>
                    <a:pt x="40608" y="27466"/>
                  </a:cubicBezTo>
                  <a:cubicBezTo>
                    <a:pt x="38107" y="23620"/>
                    <a:pt x="34190" y="20883"/>
                    <a:pt x="30675" y="18452"/>
                  </a:cubicBezTo>
                  <a:lnTo>
                    <a:pt x="12766" y="6018"/>
                  </a:lnTo>
                  <a:cubicBezTo>
                    <a:pt x="9085" y="3446"/>
                    <a:pt x="4909" y="567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3" name="Google Shape;3723;p35"/>
            <p:cNvSpPr/>
            <p:nvPr/>
          </p:nvSpPr>
          <p:spPr>
            <a:xfrm>
              <a:off x="4111043" y="3573875"/>
              <a:ext cx="1124081" cy="1109839"/>
            </a:xfrm>
            <a:custGeom>
              <a:avLst/>
              <a:gdLst/>
              <a:ahLst/>
              <a:cxnLst/>
              <a:rect l="l" t="t" r="r" b="b"/>
              <a:pathLst>
                <a:path w="51463" h="50811" extrusionOk="0">
                  <a:moveTo>
                    <a:pt x="128" y="0"/>
                  </a:moveTo>
                  <a:cubicBezTo>
                    <a:pt x="95" y="0"/>
                    <a:pt x="65" y="22"/>
                    <a:pt x="48" y="57"/>
                  </a:cubicBezTo>
                  <a:cubicBezTo>
                    <a:pt x="1" y="80"/>
                    <a:pt x="48" y="127"/>
                    <a:pt x="72" y="175"/>
                  </a:cubicBezTo>
                  <a:lnTo>
                    <a:pt x="15432" y="10203"/>
                  </a:lnTo>
                  <a:cubicBezTo>
                    <a:pt x="23690" y="15582"/>
                    <a:pt x="33081" y="21717"/>
                    <a:pt x="38673" y="30730"/>
                  </a:cubicBezTo>
                  <a:cubicBezTo>
                    <a:pt x="40066" y="32972"/>
                    <a:pt x="41245" y="35402"/>
                    <a:pt x="42402" y="37762"/>
                  </a:cubicBezTo>
                  <a:cubicBezTo>
                    <a:pt x="44737" y="42552"/>
                    <a:pt x="47121" y="47507"/>
                    <a:pt x="51297" y="50810"/>
                  </a:cubicBezTo>
                  <a:lnTo>
                    <a:pt x="51391" y="50810"/>
                  </a:lnTo>
                  <a:cubicBezTo>
                    <a:pt x="51415" y="50810"/>
                    <a:pt x="51415" y="50810"/>
                    <a:pt x="51415" y="50786"/>
                  </a:cubicBezTo>
                  <a:cubicBezTo>
                    <a:pt x="51462" y="50739"/>
                    <a:pt x="51462" y="50692"/>
                    <a:pt x="51415" y="50669"/>
                  </a:cubicBezTo>
                  <a:cubicBezTo>
                    <a:pt x="47262" y="47365"/>
                    <a:pt x="44879" y="42434"/>
                    <a:pt x="42567" y="37691"/>
                  </a:cubicBezTo>
                  <a:cubicBezTo>
                    <a:pt x="41434" y="35332"/>
                    <a:pt x="40254" y="32878"/>
                    <a:pt x="38815" y="30636"/>
                  </a:cubicBezTo>
                  <a:cubicBezTo>
                    <a:pt x="33199" y="21599"/>
                    <a:pt x="23808" y="15464"/>
                    <a:pt x="15526" y="10037"/>
                  </a:cubicBezTo>
                  <a:lnTo>
                    <a:pt x="166" y="9"/>
                  </a:lnTo>
                  <a:cubicBezTo>
                    <a:pt x="153" y="3"/>
                    <a:pt x="141" y="0"/>
                    <a:pt x="1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4" name="Google Shape;3724;p35"/>
            <p:cNvSpPr/>
            <p:nvPr/>
          </p:nvSpPr>
          <p:spPr>
            <a:xfrm>
              <a:off x="4197125" y="4153466"/>
              <a:ext cx="1024086" cy="581775"/>
            </a:xfrm>
            <a:custGeom>
              <a:avLst/>
              <a:gdLst/>
              <a:ahLst/>
              <a:cxnLst/>
              <a:rect l="l" t="t" r="r" b="b"/>
              <a:pathLst>
                <a:path w="46885" h="26635" extrusionOk="0">
                  <a:moveTo>
                    <a:pt x="7906" y="0"/>
                  </a:moveTo>
                  <a:cubicBezTo>
                    <a:pt x="5251" y="0"/>
                    <a:pt x="2594" y="421"/>
                    <a:pt x="47" y="1270"/>
                  </a:cubicBezTo>
                  <a:cubicBezTo>
                    <a:pt x="0" y="1293"/>
                    <a:pt x="0" y="1317"/>
                    <a:pt x="0" y="1388"/>
                  </a:cubicBezTo>
                  <a:cubicBezTo>
                    <a:pt x="24" y="1435"/>
                    <a:pt x="47" y="1435"/>
                    <a:pt x="118" y="1435"/>
                  </a:cubicBezTo>
                  <a:cubicBezTo>
                    <a:pt x="2642" y="597"/>
                    <a:pt x="5271" y="177"/>
                    <a:pt x="7901" y="177"/>
                  </a:cubicBezTo>
                  <a:cubicBezTo>
                    <a:pt x="10829" y="177"/>
                    <a:pt x="13757" y="698"/>
                    <a:pt x="16541" y="1742"/>
                  </a:cubicBezTo>
                  <a:cubicBezTo>
                    <a:pt x="21802" y="3724"/>
                    <a:pt x="26285" y="7452"/>
                    <a:pt x="29117" y="12289"/>
                  </a:cubicBezTo>
                  <a:cubicBezTo>
                    <a:pt x="29777" y="13445"/>
                    <a:pt x="30415" y="14719"/>
                    <a:pt x="31004" y="15946"/>
                  </a:cubicBezTo>
                  <a:cubicBezTo>
                    <a:pt x="32538" y="19084"/>
                    <a:pt x="34095" y="22317"/>
                    <a:pt x="36974" y="24251"/>
                  </a:cubicBezTo>
                  <a:cubicBezTo>
                    <a:pt x="39900" y="26210"/>
                    <a:pt x="43746" y="26446"/>
                    <a:pt x="46837" y="26635"/>
                  </a:cubicBezTo>
                  <a:cubicBezTo>
                    <a:pt x="46860" y="26635"/>
                    <a:pt x="46884" y="26611"/>
                    <a:pt x="46884" y="26540"/>
                  </a:cubicBezTo>
                  <a:cubicBezTo>
                    <a:pt x="46884" y="26493"/>
                    <a:pt x="46860" y="26446"/>
                    <a:pt x="46813" y="26446"/>
                  </a:cubicBezTo>
                  <a:cubicBezTo>
                    <a:pt x="43769" y="26257"/>
                    <a:pt x="39971" y="26021"/>
                    <a:pt x="37068" y="24086"/>
                  </a:cubicBezTo>
                  <a:cubicBezTo>
                    <a:pt x="34213" y="22175"/>
                    <a:pt x="32656" y="18990"/>
                    <a:pt x="31146" y="15875"/>
                  </a:cubicBezTo>
                  <a:cubicBezTo>
                    <a:pt x="30556" y="14648"/>
                    <a:pt x="29943" y="13398"/>
                    <a:pt x="29258" y="12218"/>
                  </a:cubicBezTo>
                  <a:cubicBezTo>
                    <a:pt x="26403" y="7334"/>
                    <a:pt x="21920" y="3535"/>
                    <a:pt x="16611" y="1553"/>
                  </a:cubicBezTo>
                  <a:cubicBezTo>
                    <a:pt x="13815" y="521"/>
                    <a:pt x="10862" y="0"/>
                    <a:pt x="79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5" name="Google Shape;3725;p35"/>
            <p:cNvSpPr/>
            <p:nvPr/>
          </p:nvSpPr>
          <p:spPr>
            <a:xfrm>
              <a:off x="4233711" y="4140426"/>
              <a:ext cx="907097" cy="577297"/>
            </a:xfrm>
            <a:custGeom>
              <a:avLst/>
              <a:gdLst/>
              <a:ahLst/>
              <a:cxnLst/>
              <a:rect l="l" t="t" r="r" b="b"/>
              <a:pathLst>
                <a:path w="41529" h="26430" extrusionOk="0">
                  <a:moveTo>
                    <a:pt x="9082" y="1"/>
                  </a:moveTo>
                  <a:cubicBezTo>
                    <a:pt x="6227" y="1"/>
                    <a:pt x="3214" y="447"/>
                    <a:pt x="71" y="1324"/>
                  </a:cubicBezTo>
                  <a:cubicBezTo>
                    <a:pt x="0" y="1324"/>
                    <a:pt x="0" y="1395"/>
                    <a:pt x="0" y="1442"/>
                  </a:cubicBezTo>
                  <a:cubicBezTo>
                    <a:pt x="0" y="1513"/>
                    <a:pt x="71" y="1513"/>
                    <a:pt x="118" y="1513"/>
                  </a:cubicBezTo>
                  <a:cubicBezTo>
                    <a:pt x="3271" y="628"/>
                    <a:pt x="6303" y="182"/>
                    <a:pt x="9155" y="182"/>
                  </a:cubicBezTo>
                  <a:cubicBezTo>
                    <a:pt x="10486" y="182"/>
                    <a:pt x="11778" y="279"/>
                    <a:pt x="13025" y="475"/>
                  </a:cubicBezTo>
                  <a:cubicBezTo>
                    <a:pt x="17603" y="1182"/>
                    <a:pt x="21637" y="3259"/>
                    <a:pt x="24445" y="6279"/>
                  </a:cubicBezTo>
                  <a:cubicBezTo>
                    <a:pt x="26427" y="8450"/>
                    <a:pt x="27772" y="11045"/>
                    <a:pt x="29188" y="13947"/>
                  </a:cubicBezTo>
                  <a:lnTo>
                    <a:pt x="29377" y="14349"/>
                  </a:lnTo>
                  <a:cubicBezTo>
                    <a:pt x="30651" y="16897"/>
                    <a:pt x="31949" y="19563"/>
                    <a:pt x="33765" y="21805"/>
                  </a:cubicBezTo>
                  <a:cubicBezTo>
                    <a:pt x="35960" y="24447"/>
                    <a:pt x="38673" y="26075"/>
                    <a:pt x="41410" y="26429"/>
                  </a:cubicBezTo>
                  <a:lnTo>
                    <a:pt x="41481" y="26406"/>
                  </a:lnTo>
                  <a:cubicBezTo>
                    <a:pt x="41505" y="26406"/>
                    <a:pt x="41528" y="26382"/>
                    <a:pt x="41528" y="26335"/>
                  </a:cubicBezTo>
                  <a:cubicBezTo>
                    <a:pt x="41528" y="26288"/>
                    <a:pt x="41505" y="26264"/>
                    <a:pt x="41434" y="26264"/>
                  </a:cubicBezTo>
                  <a:cubicBezTo>
                    <a:pt x="38768" y="25934"/>
                    <a:pt x="36078" y="24306"/>
                    <a:pt x="33931" y="21687"/>
                  </a:cubicBezTo>
                  <a:cubicBezTo>
                    <a:pt x="32090" y="19469"/>
                    <a:pt x="30792" y="16826"/>
                    <a:pt x="29518" y="14254"/>
                  </a:cubicBezTo>
                  <a:lnTo>
                    <a:pt x="29353" y="13877"/>
                  </a:lnTo>
                  <a:cubicBezTo>
                    <a:pt x="27914" y="10951"/>
                    <a:pt x="26569" y="8355"/>
                    <a:pt x="24563" y="6161"/>
                  </a:cubicBezTo>
                  <a:cubicBezTo>
                    <a:pt x="21779" y="3094"/>
                    <a:pt x="17673" y="1041"/>
                    <a:pt x="13072" y="309"/>
                  </a:cubicBezTo>
                  <a:cubicBezTo>
                    <a:pt x="11781" y="103"/>
                    <a:pt x="10449" y="1"/>
                    <a:pt x="90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26" name="Google Shape;3726;p35"/>
          <p:cNvSpPr txBox="1">
            <a:spLocks noGrp="1"/>
          </p:cNvSpPr>
          <p:nvPr>
            <p:ph type="subTitle" idx="1"/>
          </p:nvPr>
        </p:nvSpPr>
        <p:spPr>
          <a:xfrm>
            <a:off x="1089200" y="3056000"/>
            <a:ext cx="2516700" cy="13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7" name="Google Shape;3727;p35"/>
          <p:cNvSpPr txBox="1">
            <a:spLocks noGrp="1"/>
          </p:cNvSpPr>
          <p:nvPr>
            <p:ph type="title"/>
          </p:nvPr>
        </p:nvSpPr>
        <p:spPr>
          <a:xfrm>
            <a:off x="1089200" y="739100"/>
            <a:ext cx="2719200" cy="22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28" name="Google Shape;3728;p35"/>
          <p:cNvSpPr/>
          <p:nvPr/>
        </p:nvSpPr>
        <p:spPr>
          <a:xfrm rot="2384061">
            <a:off x="108005" y="4345138"/>
            <a:ext cx="1988950" cy="1378303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_AND_TWO_COLUMNS_1_1">
    <p:spTree>
      <p:nvGrpSpPr>
        <p:cNvPr id="1" name="Shape 3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" name="Google Shape;3973;p38"/>
          <p:cNvSpPr txBox="1">
            <a:spLocks noGrp="1"/>
          </p:cNvSpPr>
          <p:nvPr>
            <p:ph type="subTitle" idx="1"/>
          </p:nvPr>
        </p:nvSpPr>
        <p:spPr>
          <a:xfrm>
            <a:off x="1040775" y="1249100"/>
            <a:ext cx="5746800" cy="2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  <p:sp>
        <p:nvSpPr>
          <p:cNvPr id="3974" name="Google Shape;3974;p38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75" name="Google Shape;3975;p38"/>
          <p:cNvSpPr/>
          <p:nvPr/>
        </p:nvSpPr>
        <p:spPr>
          <a:xfrm rot="2113381">
            <a:off x="7706222" y="2978076"/>
            <a:ext cx="1919952" cy="3438852"/>
          </a:xfrm>
          <a:custGeom>
            <a:avLst/>
            <a:gdLst/>
            <a:ahLst/>
            <a:cxnLst/>
            <a:rect l="l" t="t" r="r" b="b"/>
            <a:pathLst>
              <a:path w="116288" h="208285" extrusionOk="0">
                <a:moveTo>
                  <a:pt x="14999" y="0"/>
                </a:moveTo>
                <a:cubicBezTo>
                  <a:pt x="4882" y="0"/>
                  <a:pt x="1801" y="14012"/>
                  <a:pt x="1329" y="19429"/>
                </a:cubicBezTo>
                <a:cubicBezTo>
                  <a:pt x="1" y="33884"/>
                  <a:pt x="13068" y="51115"/>
                  <a:pt x="22272" y="67199"/>
                </a:cubicBezTo>
                <a:cubicBezTo>
                  <a:pt x="26828" y="75196"/>
                  <a:pt x="30781" y="83284"/>
                  <a:pt x="31415" y="90587"/>
                </a:cubicBezTo>
                <a:cubicBezTo>
                  <a:pt x="32019" y="97920"/>
                  <a:pt x="27040" y="102627"/>
                  <a:pt x="24867" y="108663"/>
                </a:cubicBezTo>
                <a:cubicBezTo>
                  <a:pt x="22694" y="114698"/>
                  <a:pt x="25350" y="122182"/>
                  <a:pt x="24082" y="128369"/>
                </a:cubicBezTo>
                <a:cubicBezTo>
                  <a:pt x="22664" y="135309"/>
                  <a:pt x="13822" y="137965"/>
                  <a:pt x="8631" y="142672"/>
                </a:cubicBezTo>
                <a:cubicBezTo>
                  <a:pt x="3230" y="147561"/>
                  <a:pt x="2083" y="155407"/>
                  <a:pt x="6036" y="163465"/>
                </a:cubicBezTo>
                <a:cubicBezTo>
                  <a:pt x="21879" y="195565"/>
                  <a:pt x="40695" y="208284"/>
                  <a:pt x="56881" y="208284"/>
                </a:cubicBezTo>
                <a:cubicBezTo>
                  <a:pt x="78340" y="208284"/>
                  <a:pt x="95177" y="185927"/>
                  <a:pt x="94334" y="156735"/>
                </a:cubicBezTo>
                <a:cubicBezTo>
                  <a:pt x="92857" y="106595"/>
                  <a:pt x="116288" y="11210"/>
                  <a:pt x="97356" y="11210"/>
                </a:cubicBezTo>
                <a:cubicBezTo>
                  <a:pt x="96952" y="11210"/>
                  <a:pt x="96528" y="11253"/>
                  <a:pt x="96085" y="11342"/>
                </a:cubicBezTo>
                <a:cubicBezTo>
                  <a:pt x="90707" y="12419"/>
                  <a:pt x="85011" y="12902"/>
                  <a:pt x="79108" y="12902"/>
                </a:cubicBezTo>
                <a:cubicBezTo>
                  <a:pt x="61692" y="12902"/>
                  <a:pt x="42482" y="8693"/>
                  <a:pt x="24384" y="3103"/>
                </a:cubicBezTo>
                <a:cubicBezTo>
                  <a:pt x="22060" y="2379"/>
                  <a:pt x="20008" y="810"/>
                  <a:pt x="17775" y="327"/>
                </a:cubicBezTo>
                <a:cubicBezTo>
                  <a:pt x="16796" y="104"/>
                  <a:pt x="15871" y="0"/>
                  <a:pt x="149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76" name="Google Shape;3976;p38"/>
          <p:cNvGrpSpPr/>
          <p:nvPr/>
        </p:nvGrpSpPr>
        <p:grpSpPr>
          <a:xfrm rot="10800000" flipH="1">
            <a:off x="8211802" y="170689"/>
            <a:ext cx="1417389" cy="1863608"/>
            <a:chOff x="834675" y="1717750"/>
            <a:chExt cx="1654475" cy="2177875"/>
          </a:xfrm>
        </p:grpSpPr>
        <p:sp>
          <p:nvSpPr>
            <p:cNvPr id="3977" name="Google Shape;3977;p38"/>
            <p:cNvSpPr/>
            <p:nvPr/>
          </p:nvSpPr>
          <p:spPr>
            <a:xfrm>
              <a:off x="2459475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335" y="0"/>
                  </a:moveTo>
                  <a:lnTo>
                    <a:pt x="1" y="145"/>
                  </a:lnTo>
                  <a:lnTo>
                    <a:pt x="5" y="749"/>
                  </a:lnTo>
                  <a:lnTo>
                    <a:pt x="122" y="1019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9"/>
                  </a:lnTo>
                  <a:cubicBezTo>
                    <a:pt x="951" y="1379"/>
                    <a:pt x="1008" y="901"/>
                    <a:pt x="1034" y="661"/>
                  </a:cubicBez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1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8" name="Google Shape;3978;p38"/>
            <p:cNvSpPr/>
            <p:nvPr/>
          </p:nvSpPr>
          <p:spPr>
            <a:xfrm>
              <a:off x="245930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1" y="1"/>
                  </a:moveTo>
                  <a:lnTo>
                    <a:pt x="0" y="563"/>
                  </a:lnTo>
                  <a:lnTo>
                    <a:pt x="107" y="1308"/>
                  </a:lnTo>
                  <a:lnTo>
                    <a:pt x="277" y="1665"/>
                  </a:lnTo>
                  <a:lnTo>
                    <a:pt x="532" y="1817"/>
                  </a:lnTo>
                  <a:lnTo>
                    <a:pt x="889" y="1650"/>
                  </a:lnTo>
                  <a:lnTo>
                    <a:pt x="980" y="1213"/>
                  </a:lnTo>
                  <a:lnTo>
                    <a:pt x="1034" y="803"/>
                  </a:lnTo>
                  <a:lnTo>
                    <a:pt x="1041" y="404"/>
                  </a:lnTo>
                  <a:lnTo>
                    <a:pt x="760" y="12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9" name="Google Shape;3979;p38"/>
            <p:cNvSpPr/>
            <p:nvPr/>
          </p:nvSpPr>
          <p:spPr>
            <a:xfrm>
              <a:off x="245930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2" y="1"/>
                  </a:moveTo>
                  <a:lnTo>
                    <a:pt x="145" y="119"/>
                  </a:lnTo>
                  <a:lnTo>
                    <a:pt x="0" y="837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42" y="1802"/>
                  </a:lnTo>
                  <a:lnTo>
                    <a:pt x="1018" y="1574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0" name="Google Shape;3980;p38"/>
            <p:cNvSpPr/>
            <p:nvPr/>
          </p:nvSpPr>
          <p:spPr>
            <a:xfrm>
              <a:off x="2455400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627" y="0"/>
                  </a:moveTo>
                  <a:lnTo>
                    <a:pt x="31" y="353"/>
                  </a:lnTo>
                  <a:lnTo>
                    <a:pt x="0" y="1072"/>
                  </a:lnTo>
                  <a:lnTo>
                    <a:pt x="50" y="1413"/>
                  </a:lnTo>
                  <a:lnTo>
                    <a:pt x="821" y="2097"/>
                  </a:lnTo>
                  <a:lnTo>
                    <a:pt x="1277" y="1657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1" name="Google Shape;3981;p38"/>
            <p:cNvSpPr/>
            <p:nvPr/>
          </p:nvSpPr>
          <p:spPr>
            <a:xfrm>
              <a:off x="2456725" y="1717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88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58"/>
                  </a:lnTo>
                  <a:lnTo>
                    <a:pt x="1243" y="388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2" name="Google Shape;3982;p38"/>
            <p:cNvSpPr/>
            <p:nvPr/>
          </p:nvSpPr>
          <p:spPr>
            <a:xfrm>
              <a:off x="2459475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35" y="0"/>
                  </a:moveTo>
                  <a:lnTo>
                    <a:pt x="1" y="141"/>
                  </a:lnTo>
                  <a:lnTo>
                    <a:pt x="5" y="745"/>
                  </a:lnTo>
                  <a:lnTo>
                    <a:pt x="122" y="1014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5"/>
                  </a:lnTo>
                  <a:cubicBezTo>
                    <a:pt x="951" y="1375"/>
                    <a:pt x="1008" y="897"/>
                    <a:pt x="1034" y="657"/>
                  </a:cubicBezTo>
                  <a:lnTo>
                    <a:pt x="1034" y="657"/>
                  </a:ln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8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3" name="Google Shape;3983;p38"/>
            <p:cNvSpPr/>
            <p:nvPr/>
          </p:nvSpPr>
          <p:spPr>
            <a:xfrm>
              <a:off x="245930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1" y="1"/>
                  </a:moveTo>
                  <a:lnTo>
                    <a:pt x="0" y="559"/>
                  </a:lnTo>
                  <a:lnTo>
                    <a:pt x="107" y="1304"/>
                  </a:lnTo>
                  <a:lnTo>
                    <a:pt x="277" y="1657"/>
                  </a:lnTo>
                  <a:lnTo>
                    <a:pt x="532" y="1813"/>
                  </a:lnTo>
                  <a:lnTo>
                    <a:pt x="889" y="1646"/>
                  </a:lnTo>
                  <a:lnTo>
                    <a:pt x="980" y="1209"/>
                  </a:lnTo>
                  <a:lnTo>
                    <a:pt x="1034" y="802"/>
                  </a:lnTo>
                  <a:lnTo>
                    <a:pt x="1041" y="403"/>
                  </a:lnTo>
                  <a:lnTo>
                    <a:pt x="760" y="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4" name="Google Shape;3984;p38"/>
            <p:cNvSpPr/>
            <p:nvPr/>
          </p:nvSpPr>
          <p:spPr>
            <a:xfrm>
              <a:off x="245930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2" y="1"/>
                  </a:moveTo>
                  <a:lnTo>
                    <a:pt x="145" y="122"/>
                  </a:lnTo>
                  <a:lnTo>
                    <a:pt x="0" y="840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42" y="1798"/>
                  </a:lnTo>
                  <a:lnTo>
                    <a:pt x="1018" y="1570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5" name="Google Shape;3985;p38"/>
            <p:cNvSpPr/>
            <p:nvPr/>
          </p:nvSpPr>
          <p:spPr>
            <a:xfrm>
              <a:off x="2455400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627" y="0"/>
                  </a:moveTo>
                  <a:lnTo>
                    <a:pt x="31" y="357"/>
                  </a:lnTo>
                  <a:lnTo>
                    <a:pt x="0" y="1071"/>
                  </a:lnTo>
                  <a:lnTo>
                    <a:pt x="50" y="1417"/>
                  </a:lnTo>
                  <a:lnTo>
                    <a:pt x="821" y="2101"/>
                  </a:lnTo>
                  <a:lnTo>
                    <a:pt x="1277" y="1656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6" name="Google Shape;3986;p38"/>
            <p:cNvSpPr/>
            <p:nvPr/>
          </p:nvSpPr>
          <p:spPr>
            <a:xfrm>
              <a:off x="2456725" y="2903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92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62"/>
                  </a:lnTo>
                  <a:lnTo>
                    <a:pt x="1243" y="391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7" name="Google Shape;3987;p38"/>
            <p:cNvSpPr/>
            <p:nvPr/>
          </p:nvSpPr>
          <p:spPr>
            <a:xfrm>
              <a:off x="222772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4" y="251"/>
                  </a:lnTo>
                  <a:cubicBezTo>
                    <a:pt x="84" y="251"/>
                    <a:pt x="27" y="730"/>
                    <a:pt x="1" y="970"/>
                  </a:cubicBezTo>
                  <a:lnTo>
                    <a:pt x="8" y="970"/>
                  </a:lnTo>
                  <a:cubicBezTo>
                    <a:pt x="31" y="1102"/>
                    <a:pt x="77" y="1368"/>
                    <a:pt x="77" y="1368"/>
                  </a:cubicBezTo>
                  <a:lnTo>
                    <a:pt x="438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0" y="882"/>
                  </a:lnTo>
                  <a:lnTo>
                    <a:pt x="913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8" name="Google Shape;3988;p38"/>
            <p:cNvSpPr/>
            <p:nvPr/>
          </p:nvSpPr>
          <p:spPr>
            <a:xfrm>
              <a:off x="2227725" y="3618350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06" y="1"/>
                  </a:moveTo>
                  <a:lnTo>
                    <a:pt x="153" y="168"/>
                  </a:lnTo>
                  <a:lnTo>
                    <a:pt x="62" y="605"/>
                  </a:lnTo>
                  <a:lnTo>
                    <a:pt x="8" y="1012"/>
                  </a:lnTo>
                  <a:lnTo>
                    <a:pt x="1" y="1418"/>
                  </a:lnTo>
                  <a:lnTo>
                    <a:pt x="278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4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9" name="Google Shape;3989;p38"/>
            <p:cNvSpPr/>
            <p:nvPr/>
          </p:nvSpPr>
          <p:spPr>
            <a:xfrm>
              <a:off x="2227725" y="3380450"/>
              <a:ext cx="25950" cy="46925"/>
            </a:xfrm>
            <a:custGeom>
              <a:avLst/>
              <a:gdLst/>
              <a:ahLst/>
              <a:cxnLst/>
              <a:rect l="l" t="t" r="r" b="b"/>
              <a:pathLst>
                <a:path w="1038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4"/>
                  </a:lnTo>
                  <a:lnTo>
                    <a:pt x="1" y="806"/>
                  </a:lnTo>
                  <a:lnTo>
                    <a:pt x="100" y="1539"/>
                  </a:lnTo>
                  <a:lnTo>
                    <a:pt x="590" y="1877"/>
                  </a:lnTo>
                  <a:lnTo>
                    <a:pt x="897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0" name="Google Shape;3990;p38"/>
            <p:cNvSpPr/>
            <p:nvPr/>
          </p:nvSpPr>
          <p:spPr>
            <a:xfrm>
              <a:off x="2223925" y="3140525"/>
              <a:ext cx="33750" cy="52350"/>
            </a:xfrm>
            <a:custGeom>
              <a:avLst/>
              <a:gdLst/>
              <a:ahLst/>
              <a:cxnLst/>
              <a:rect l="l" t="t" r="r" b="b"/>
              <a:pathLst>
                <a:path w="1350" h="2094" extrusionOk="0">
                  <a:moveTo>
                    <a:pt x="525" y="0"/>
                  </a:moveTo>
                  <a:lnTo>
                    <a:pt x="69" y="441"/>
                  </a:lnTo>
                  <a:lnTo>
                    <a:pt x="1" y="1121"/>
                  </a:lnTo>
                  <a:lnTo>
                    <a:pt x="103" y="1790"/>
                  </a:lnTo>
                  <a:lnTo>
                    <a:pt x="723" y="2094"/>
                  </a:lnTo>
                  <a:lnTo>
                    <a:pt x="1319" y="1744"/>
                  </a:lnTo>
                  <a:lnTo>
                    <a:pt x="1350" y="1022"/>
                  </a:lnTo>
                  <a:lnTo>
                    <a:pt x="1300" y="684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1" name="Google Shape;3991;p38"/>
            <p:cNvSpPr/>
            <p:nvPr/>
          </p:nvSpPr>
          <p:spPr>
            <a:xfrm>
              <a:off x="22251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236" y="1"/>
                  </a:moveTo>
                  <a:lnTo>
                    <a:pt x="133" y="126"/>
                  </a:lnTo>
                  <a:lnTo>
                    <a:pt x="0" y="992"/>
                  </a:lnTo>
                  <a:lnTo>
                    <a:pt x="642" y="1384"/>
                  </a:lnTo>
                  <a:lnTo>
                    <a:pt x="1208" y="1027"/>
                  </a:lnTo>
                  <a:lnTo>
                    <a:pt x="1246" y="700"/>
                  </a:lnTo>
                  <a:lnTo>
                    <a:pt x="996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2" name="Google Shape;3992;p38"/>
            <p:cNvSpPr/>
            <p:nvPr/>
          </p:nvSpPr>
          <p:spPr>
            <a:xfrm>
              <a:off x="222772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4" y="251"/>
                  </a:lnTo>
                  <a:cubicBezTo>
                    <a:pt x="84" y="251"/>
                    <a:pt x="27" y="733"/>
                    <a:pt x="1" y="969"/>
                  </a:cubicBezTo>
                  <a:cubicBezTo>
                    <a:pt x="4" y="969"/>
                    <a:pt x="7" y="970"/>
                    <a:pt x="9" y="970"/>
                  </a:cubicBezTo>
                  <a:lnTo>
                    <a:pt x="9" y="970"/>
                  </a:lnTo>
                  <a:cubicBezTo>
                    <a:pt x="32" y="1104"/>
                    <a:pt x="77" y="1368"/>
                    <a:pt x="77" y="1368"/>
                  </a:cubicBezTo>
                  <a:lnTo>
                    <a:pt x="438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0" y="885"/>
                  </a:lnTo>
                  <a:lnTo>
                    <a:pt x="913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3" name="Google Shape;3993;p38"/>
            <p:cNvSpPr/>
            <p:nvPr/>
          </p:nvSpPr>
          <p:spPr>
            <a:xfrm>
              <a:off x="2227725" y="2432450"/>
              <a:ext cx="25950" cy="45350"/>
            </a:xfrm>
            <a:custGeom>
              <a:avLst/>
              <a:gdLst/>
              <a:ahLst/>
              <a:cxnLst/>
              <a:rect l="l" t="t" r="r" b="b"/>
              <a:pathLst>
                <a:path w="1038" h="1814" extrusionOk="0">
                  <a:moveTo>
                    <a:pt x="506" y="1"/>
                  </a:moveTo>
                  <a:lnTo>
                    <a:pt x="153" y="160"/>
                  </a:lnTo>
                  <a:lnTo>
                    <a:pt x="62" y="597"/>
                  </a:lnTo>
                  <a:lnTo>
                    <a:pt x="8" y="1008"/>
                  </a:lnTo>
                  <a:lnTo>
                    <a:pt x="1" y="1410"/>
                  </a:lnTo>
                  <a:lnTo>
                    <a:pt x="278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4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4" name="Google Shape;3994;p38"/>
            <p:cNvSpPr/>
            <p:nvPr/>
          </p:nvSpPr>
          <p:spPr>
            <a:xfrm>
              <a:off x="2227725" y="2194450"/>
              <a:ext cx="25950" cy="46850"/>
            </a:xfrm>
            <a:custGeom>
              <a:avLst/>
              <a:gdLst/>
              <a:ahLst/>
              <a:cxnLst/>
              <a:rect l="l" t="t" r="r" b="b"/>
              <a:pathLst>
                <a:path w="1038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0"/>
                  </a:lnTo>
                  <a:lnTo>
                    <a:pt x="1" y="806"/>
                  </a:lnTo>
                  <a:lnTo>
                    <a:pt x="100" y="1543"/>
                  </a:lnTo>
                  <a:lnTo>
                    <a:pt x="590" y="1873"/>
                  </a:lnTo>
                  <a:lnTo>
                    <a:pt x="897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5" name="Google Shape;3995;p38"/>
            <p:cNvSpPr/>
            <p:nvPr/>
          </p:nvSpPr>
          <p:spPr>
            <a:xfrm>
              <a:off x="2223925" y="1954425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525" y="1"/>
                  </a:moveTo>
                  <a:lnTo>
                    <a:pt x="69" y="445"/>
                  </a:lnTo>
                  <a:lnTo>
                    <a:pt x="1" y="1121"/>
                  </a:lnTo>
                  <a:lnTo>
                    <a:pt x="103" y="1794"/>
                  </a:lnTo>
                  <a:lnTo>
                    <a:pt x="723" y="2098"/>
                  </a:lnTo>
                  <a:lnTo>
                    <a:pt x="1319" y="1745"/>
                  </a:lnTo>
                  <a:lnTo>
                    <a:pt x="1350" y="1023"/>
                  </a:lnTo>
                  <a:lnTo>
                    <a:pt x="1300" y="685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6" name="Google Shape;3996;p38"/>
            <p:cNvSpPr/>
            <p:nvPr/>
          </p:nvSpPr>
          <p:spPr>
            <a:xfrm>
              <a:off x="22251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236" y="1"/>
                  </a:moveTo>
                  <a:lnTo>
                    <a:pt x="133" y="122"/>
                  </a:lnTo>
                  <a:lnTo>
                    <a:pt x="0" y="992"/>
                  </a:lnTo>
                  <a:lnTo>
                    <a:pt x="642" y="1380"/>
                  </a:lnTo>
                  <a:lnTo>
                    <a:pt x="1208" y="1027"/>
                  </a:lnTo>
                  <a:lnTo>
                    <a:pt x="1246" y="696"/>
                  </a:lnTo>
                  <a:lnTo>
                    <a:pt x="996" y="31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7" name="Google Shape;3997;p38"/>
            <p:cNvSpPr/>
            <p:nvPr/>
          </p:nvSpPr>
          <p:spPr>
            <a:xfrm>
              <a:off x="199627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7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8" y="1627"/>
                  </a:lnTo>
                  <a:lnTo>
                    <a:pt x="601" y="1619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70"/>
                  </a:cubicBezTo>
                  <a:lnTo>
                    <a:pt x="1037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8" name="Google Shape;3998;p38"/>
            <p:cNvSpPr/>
            <p:nvPr/>
          </p:nvSpPr>
          <p:spPr>
            <a:xfrm>
              <a:off x="199617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6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0" y="1258"/>
                  </a:lnTo>
                  <a:lnTo>
                    <a:pt x="472" y="1817"/>
                  </a:lnTo>
                  <a:lnTo>
                    <a:pt x="764" y="1806"/>
                  </a:lnTo>
                  <a:lnTo>
                    <a:pt x="1041" y="1418"/>
                  </a:lnTo>
                  <a:lnTo>
                    <a:pt x="1038" y="1012"/>
                  </a:lnTo>
                  <a:lnTo>
                    <a:pt x="981" y="605"/>
                  </a:lnTo>
                  <a:lnTo>
                    <a:pt x="893" y="16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9" name="Google Shape;3999;p38"/>
            <p:cNvSpPr/>
            <p:nvPr/>
          </p:nvSpPr>
          <p:spPr>
            <a:xfrm>
              <a:off x="199617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7"/>
                  </a:lnTo>
                  <a:lnTo>
                    <a:pt x="145" y="1751"/>
                  </a:lnTo>
                  <a:lnTo>
                    <a:pt x="456" y="1877"/>
                  </a:lnTo>
                  <a:lnTo>
                    <a:pt x="946" y="1539"/>
                  </a:lnTo>
                  <a:lnTo>
                    <a:pt x="1041" y="806"/>
                  </a:lnTo>
                  <a:lnTo>
                    <a:pt x="1022" y="304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0" name="Google Shape;4000;p38"/>
            <p:cNvSpPr/>
            <p:nvPr/>
          </p:nvSpPr>
          <p:spPr>
            <a:xfrm>
              <a:off x="199227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5" y="0"/>
                  </a:moveTo>
                  <a:lnTo>
                    <a:pt x="54" y="684"/>
                  </a:lnTo>
                  <a:lnTo>
                    <a:pt x="1" y="1022"/>
                  </a:lnTo>
                  <a:lnTo>
                    <a:pt x="35" y="1744"/>
                  </a:lnTo>
                  <a:lnTo>
                    <a:pt x="628" y="2094"/>
                  </a:lnTo>
                  <a:lnTo>
                    <a:pt x="1251" y="1790"/>
                  </a:lnTo>
                  <a:lnTo>
                    <a:pt x="1353" y="1121"/>
                  </a:lnTo>
                  <a:lnTo>
                    <a:pt x="1281" y="44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1" name="Google Shape;4001;p38"/>
            <p:cNvSpPr/>
            <p:nvPr/>
          </p:nvSpPr>
          <p:spPr>
            <a:xfrm>
              <a:off x="1993600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5" y="1"/>
                  </a:moveTo>
                  <a:lnTo>
                    <a:pt x="255" y="35"/>
                  </a:lnTo>
                  <a:lnTo>
                    <a:pt x="1" y="700"/>
                  </a:lnTo>
                  <a:lnTo>
                    <a:pt x="43" y="1027"/>
                  </a:lnTo>
                  <a:lnTo>
                    <a:pt x="609" y="1384"/>
                  </a:lnTo>
                  <a:lnTo>
                    <a:pt x="1247" y="992"/>
                  </a:lnTo>
                  <a:lnTo>
                    <a:pt x="1114" y="126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2" name="Google Shape;4002;p38"/>
            <p:cNvSpPr/>
            <p:nvPr/>
          </p:nvSpPr>
          <p:spPr>
            <a:xfrm>
              <a:off x="199627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7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8" y="1630"/>
                  </a:lnTo>
                  <a:lnTo>
                    <a:pt x="601" y="1618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69"/>
                  </a:cubicBezTo>
                  <a:cubicBezTo>
                    <a:pt x="1026" y="970"/>
                    <a:pt x="1027" y="970"/>
                    <a:pt x="1028" y="970"/>
                  </a:cubicBezTo>
                  <a:cubicBezTo>
                    <a:pt x="1031" y="970"/>
                    <a:pt x="1035" y="969"/>
                    <a:pt x="1037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3" name="Google Shape;4003;p38"/>
            <p:cNvSpPr/>
            <p:nvPr/>
          </p:nvSpPr>
          <p:spPr>
            <a:xfrm>
              <a:off x="199617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6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0" y="1255"/>
                  </a:lnTo>
                  <a:lnTo>
                    <a:pt x="472" y="1813"/>
                  </a:lnTo>
                  <a:lnTo>
                    <a:pt x="764" y="1802"/>
                  </a:lnTo>
                  <a:lnTo>
                    <a:pt x="1041" y="1410"/>
                  </a:lnTo>
                  <a:lnTo>
                    <a:pt x="1038" y="1008"/>
                  </a:lnTo>
                  <a:lnTo>
                    <a:pt x="981" y="597"/>
                  </a:lnTo>
                  <a:lnTo>
                    <a:pt x="893" y="16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4" name="Google Shape;4004;p38"/>
            <p:cNvSpPr/>
            <p:nvPr/>
          </p:nvSpPr>
          <p:spPr>
            <a:xfrm>
              <a:off x="1996175" y="2194450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4"/>
                  </a:lnTo>
                  <a:lnTo>
                    <a:pt x="145" y="1752"/>
                  </a:lnTo>
                  <a:lnTo>
                    <a:pt x="456" y="1873"/>
                  </a:lnTo>
                  <a:lnTo>
                    <a:pt x="946" y="1543"/>
                  </a:lnTo>
                  <a:lnTo>
                    <a:pt x="1041" y="806"/>
                  </a:lnTo>
                  <a:lnTo>
                    <a:pt x="1022" y="300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5" name="Google Shape;4005;p38"/>
            <p:cNvSpPr/>
            <p:nvPr/>
          </p:nvSpPr>
          <p:spPr>
            <a:xfrm>
              <a:off x="199227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5" y="1"/>
                  </a:moveTo>
                  <a:lnTo>
                    <a:pt x="54" y="685"/>
                  </a:lnTo>
                  <a:lnTo>
                    <a:pt x="1" y="1023"/>
                  </a:lnTo>
                  <a:lnTo>
                    <a:pt x="35" y="1745"/>
                  </a:lnTo>
                  <a:lnTo>
                    <a:pt x="628" y="2098"/>
                  </a:lnTo>
                  <a:lnTo>
                    <a:pt x="1251" y="1794"/>
                  </a:lnTo>
                  <a:lnTo>
                    <a:pt x="1353" y="1121"/>
                  </a:lnTo>
                  <a:lnTo>
                    <a:pt x="1281" y="445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6" name="Google Shape;4006;p38"/>
            <p:cNvSpPr/>
            <p:nvPr/>
          </p:nvSpPr>
          <p:spPr>
            <a:xfrm>
              <a:off x="1993600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5" y="1"/>
                  </a:moveTo>
                  <a:lnTo>
                    <a:pt x="255" y="31"/>
                  </a:lnTo>
                  <a:lnTo>
                    <a:pt x="1" y="696"/>
                  </a:lnTo>
                  <a:lnTo>
                    <a:pt x="43" y="1027"/>
                  </a:lnTo>
                  <a:lnTo>
                    <a:pt x="609" y="1380"/>
                  </a:lnTo>
                  <a:lnTo>
                    <a:pt x="1247" y="992"/>
                  </a:lnTo>
                  <a:lnTo>
                    <a:pt x="1114" y="122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7" name="Google Shape;4007;p38"/>
            <p:cNvSpPr/>
            <p:nvPr/>
          </p:nvSpPr>
          <p:spPr>
            <a:xfrm>
              <a:off x="1764700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696" y="0"/>
                  </a:moveTo>
                  <a:lnTo>
                    <a:pt x="438" y="12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9"/>
                  </a:lnTo>
                  <a:lnTo>
                    <a:pt x="1030" y="749"/>
                  </a:lnTo>
                  <a:lnTo>
                    <a:pt x="1034" y="145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8" name="Google Shape;4008;p38"/>
            <p:cNvSpPr/>
            <p:nvPr/>
          </p:nvSpPr>
          <p:spPr>
            <a:xfrm>
              <a:off x="1764700" y="1949575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71" y="1"/>
                  </a:moveTo>
                  <a:lnTo>
                    <a:pt x="274" y="12"/>
                  </a:lnTo>
                  <a:lnTo>
                    <a:pt x="1" y="404"/>
                  </a:lnTo>
                  <a:lnTo>
                    <a:pt x="5" y="803"/>
                  </a:lnTo>
                  <a:lnTo>
                    <a:pt x="62" y="1213"/>
                  </a:lnTo>
                  <a:lnTo>
                    <a:pt x="153" y="1650"/>
                  </a:lnTo>
                  <a:lnTo>
                    <a:pt x="506" y="1817"/>
                  </a:lnTo>
                  <a:lnTo>
                    <a:pt x="765" y="1665"/>
                  </a:lnTo>
                  <a:lnTo>
                    <a:pt x="932" y="1308"/>
                  </a:lnTo>
                  <a:lnTo>
                    <a:pt x="1038" y="56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9" name="Google Shape;4009;p38"/>
            <p:cNvSpPr/>
            <p:nvPr/>
          </p:nvSpPr>
          <p:spPr>
            <a:xfrm>
              <a:off x="1764700" y="2186075"/>
              <a:ext cx="25975" cy="46775"/>
            </a:xfrm>
            <a:custGeom>
              <a:avLst/>
              <a:gdLst/>
              <a:ahLst/>
              <a:cxnLst/>
              <a:rect l="l" t="t" r="r" b="b"/>
              <a:pathLst>
                <a:path w="1039" h="1871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4"/>
                  </a:lnTo>
                  <a:lnTo>
                    <a:pt x="100" y="1802"/>
                  </a:lnTo>
                  <a:lnTo>
                    <a:pt x="563" y="1870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37"/>
                  </a:lnTo>
                  <a:lnTo>
                    <a:pt x="897" y="119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0" name="Google Shape;4010;p38"/>
            <p:cNvSpPr/>
            <p:nvPr/>
          </p:nvSpPr>
          <p:spPr>
            <a:xfrm>
              <a:off x="1760725" y="2420500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7"/>
                  </a:lnTo>
                  <a:lnTo>
                    <a:pt x="532" y="2097"/>
                  </a:lnTo>
                  <a:lnTo>
                    <a:pt x="1307" y="1413"/>
                  </a:lnTo>
                  <a:lnTo>
                    <a:pt x="1357" y="1072"/>
                  </a:lnTo>
                  <a:lnTo>
                    <a:pt x="1326" y="353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1" name="Google Shape;4011;p38"/>
            <p:cNvSpPr/>
            <p:nvPr/>
          </p:nvSpPr>
          <p:spPr>
            <a:xfrm>
              <a:off x="176205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88"/>
                  </a:lnTo>
                  <a:lnTo>
                    <a:pt x="133" y="1258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88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2" name="Google Shape;4012;p38"/>
            <p:cNvSpPr/>
            <p:nvPr/>
          </p:nvSpPr>
          <p:spPr>
            <a:xfrm>
              <a:off x="1764700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696" y="0"/>
                  </a:moveTo>
                  <a:lnTo>
                    <a:pt x="438" y="8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57"/>
                  </a:lnTo>
                  <a:lnTo>
                    <a:pt x="1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4"/>
                  </a:lnTo>
                  <a:lnTo>
                    <a:pt x="1030" y="745"/>
                  </a:lnTo>
                  <a:lnTo>
                    <a:pt x="1034" y="14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3" name="Google Shape;4013;p38"/>
            <p:cNvSpPr/>
            <p:nvPr/>
          </p:nvSpPr>
          <p:spPr>
            <a:xfrm>
              <a:off x="1764700" y="3135675"/>
              <a:ext cx="25975" cy="45325"/>
            </a:xfrm>
            <a:custGeom>
              <a:avLst/>
              <a:gdLst/>
              <a:ahLst/>
              <a:cxnLst/>
              <a:rect l="l" t="t" r="r" b="b"/>
              <a:pathLst>
                <a:path w="1039" h="1813" extrusionOk="0">
                  <a:moveTo>
                    <a:pt x="571" y="1"/>
                  </a:moveTo>
                  <a:lnTo>
                    <a:pt x="274" y="8"/>
                  </a:lnTo>
                  <a:lnTo>
                    <a:pt x="1" y="403"/>
                  </a:lnTo>
                  <a:lnTo>
                    <a:pt x="5" y="802"/>
                  </a:lnTo>
                  <a:lnTo>
                    <a:pt x="62" y="1209"/>
                  </a:lnTo>
                  <a:lnTo>
                    <a:pt x="153" y="1646"/>
                  </a:lnTo>
                  <a:lnTo>
                    <a:pt x="506" y="1813"/>
                  </a:lnTo>
                  <a:lnTo>
                    <a:pt x="765" y="1657"/>
                  </a:lnTo>
                  <a:lnTo>
                    <a:pt x="932" y="1304"/>
                  </a:lnTo>
                  <a:lnTo>
                    <a:pt x="1038" y="559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4" name="Google Shape;4014;p38"/>
            <p:cNvSpPr/>
            <p:nvPr/>
          </p:nvSpPr>
          <p:spPr>
            <a:xfrm>
              <a:off x="1764700" y="3372075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0"/>
                  </a:lnTo>
                  <a:lnTo>
                    <a:pt x="100" y="1798"/>
                  </a:lnTo>
                  <a:lnTo>
                    <a:pt x="563" y="1874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40"/>
                  </a:lnTo>
                  <a:lnTo>
                    <a:pt x="897" y="122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5" name="Google Shape;4015;p38"/>
            <p:cNvSpPr/>
            <p:nvPr/>
          </p:nvSpPr>
          <p:spPr>
            <a:xfrm>
              <a:off x="1760725" y="3606500"/>
              <a:ext cx="33925" cy="52525"/>
            </a:xfrm>
            <a:custGeom>
              <a:avLst/>
              <a:gdLst/>
              <a:ahLst/>
              <a:cxnLst/>
              <a:rect l="l" t="t" r="r" b="b"/>
              <a:pathLst>
                <a:path w="1357" h="2101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6"/>
                  </a:lnTo>
                  <a:lnTo>
                    <a:pt x="532" y="2101"/>
                  </a:lnTo>
                  <a:lnTo>
                    <a:pt x="1307" y="1417"/>
                  </a:lnTo>
                  <a:lnTo>
                    <a:pt x="1357" y="1071"/>
                  </a:lnTo>
                  <a:lnTo>
                    <a:pt x="1326" y="357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6" name="Google Shape;4016;p38"/>
            <p:cNvSpPr/>
            <p:nvPr/>
          </p:nvSpPr>
          <p:spPr>
            <a:xfrm>
              <a:off x="176205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91"/>
                  </a:lnTo>
                  <a:lnTo>
                    <a:pt x="133" y="1262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92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7" name="Google Shape;4017;p38"/>
            <p:cNvSpPr/>
            <p:nvPr/>
          </p:nvSpPr>
          <p:spPr>
            <a:xfrm>
              <a:off x="1533250" y="2663450"/>
              <a:ext cx="25950" cy="40775"/>
            </a:xfrm>
            <a:custGeom>
              <a:avLst/>
              <a:gdLst/>
              <a:ahLst/>
              <a:cxnLst/>
              <a:rect l="l" t="t" r="r" b="b"/>
              <a:pathLst>
                <a:path w="1038" h="1631" extrusionOk="0">
                  <a:moveTo>
                    <a:pt x="338" y="0"/>
                  </a:moveTo>
                  <a:lnTo>
                    <a:pt x="0" y="145"/>
                  </a:lnTo>
                  <a:lnTo>
                    <a:pt x="8" y="749"/>
                  </a:lnTo>
                  <a:lnTo>
                    <a:pt x="126" y="1019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9"/>
                  </a:lnTo>
                  <a:cubicBezTo>
                    <a:pt x="950" y="1379"/>
                    <a:pt x="1007" y="901"/>
                    <a:pt x="1038" y="661"/>
                  </a:cubicBez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8" name="Google Shape;4018;p38"/>
            <p:cNvSpPr/>
            <p:nvPr/>
          </p:nvSpPr>
          <p:spPr>
            <a:xfrm>
              <a:off x="153315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2" y="1"/>
                  </a:moveTo>
                  <a:lnTo>
                    <a:pt x="1" y="563"/>
                  </a:lnTo>
                  <a:lnTo>
                    <a:pt x="111" y="1308"/>
                  </a:lnTo>
                  <a:lnTo>
                    <a:pt x="274" y="1665"/>
                  </a:lnTo>
                  <a:lnTo>
                    <a:pt x="532" y="1817"/>
                  </a:lnTo>
                  <a:lnTo>
                    <a:pt x="890" y="1650"/>
                  </a:lnTo>
                  <a:lnTo>
                    <a:pt x="981" y="1213"/>
                  </a:lnTo>
                  <a:lnTo>
                    <a:pt x="1034" y="803"/>
                  </a:lnTo>
                  <a:lnTo>
                    <a:pt x="1042" y="404"/>
                  </a:lnTo>
                  <a:lnTo>
                    <a:pt x="764" y="12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9" name="Google Shape;4019;p38"/>
            <p:cNvSpPr/>
            <p:nvPr/>
          </p:nvSpPr>
          <p:spPr>
            <a:xfrm>
              <a:off x="153315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6" y="1"/>
                  </a:moveTo>
                  <a:lnTo>
                    <a:pt x="145" y="119"/>
                  </a:lnTo>
                  <a:lnTo>
                    <a:pt x="1" y="837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39" y="1802"/>
                  </a:lnTo>
                  <a:lnTo>
                    <a:pt x="1023" y="1574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0" name="Google Shape;4020;p38"/>
            <p:cNvSpPr/>
            <p:nvPr/>
          </p:nvSpPr>
          <p:spPr>
            <a:xfrm>
              <a:off x="1529250" y="2420500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628" y="0"/>
                  </a:moveTo>
                  <a:lnTo>
                    <a:pt x="27" y="353"/>
                  </a:lnTo>
                  <a:lnTo>
                    <a:pt x="1" y="1072"/>
                  </a:lnTo>
                  <a:lnTo>
                    <a:pt x="50" y="1413"/>
                  </a:lnTo>
                  <a:lnTo>
                    <a:pt x="825" y="2097"/>
                  </a:lnTo>
                  <a:lnTo>
                    <a:pt x="1281" y="1657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1" name="Google Shape;4021;p38"/>
            <p:cNvSpPr/>
            <p:nvPr/>
          </p:nvSpPr>
          <p:spPr>
            <a:xfrm>
              <a:off x="153050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88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58"/>
                  </a:lnTo>
                  <a:lnTo>
                    <a:pt x="1250" y="388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2" name="Google Shape;4022;p38"/>
            <p:cNvSpPr/>
            <p:nvPr/>
          </p:nvSpPr>
          <p:spPr>
            <a:xfrm>
              <a:off x="1533250" y="3849550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338" y="0"/>
                  </a:moveTo>
                  <a:lnTo>
                    <a:pt x="0" y="141"/>
                  </a:lnTo>
                  <a:lnTo>
                    <a:pt x="8" y="745"/>
                  </a:lnTo>
                  <a:lnTo>
                    <a:pt x="126" y="1014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5"/>
                  </a:lnTo>
                  <a:cubicBezTo>
                    <a:pt x="950" y="1375"/>
                    <a:pt x="1007" y="897"/>
                    <a:pt x="1038" y="657"/>
                  </a:cubicBezTo>
                  <a:lnTo>
                    <a:pt x="1038" y="657"/>
                  </a:ln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8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3" name="Google Shape;4023;p38"/>
            <p:cNvSpPr/>
            <p:nvPr/>
          </p:nvSpPr>
          <p:spPr>
            <a:xfrm>
              <a:off x="153315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2" y="1"/>
                  </a:moveTo>
                  <a:lnTo>
                    <a:pt x="1" y="559"/>
                  </a:lnTo>
                  <a:lnTo>
                    <a:pt x="111" y="1304"/>
                  </a:lnTo>
                  <a:lnTo>
                    <a:pt x="274" y="1657"/>
                  </a:lnTo>
                  <a:lnTo>
                    <a:pt x="532" y="1813"/>
                  </a:lnTo>
                  <a:lnTo>
                    <a:pt x="890" y="1646"/>
                  </a:lnTo>
                  <a:lnTo>
                    <a:pt x="981" y="1209"/>
                  </a:lnTo>
                  <a:lnTo>
                    <a:pt x="1034" y="802"/>
                  </a:lnTo>
                  <a:lnTo>
                    <a:pt x="1042" y="403"/>
                  </a:lnTo>
                  <a:lnTo>
                    <a:pt x="764" y="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4" name="Google Shape;4024;p38"/>
            <p:cNvSpPr/>
            <p:nvPr/>
          </p:nvSpPr>
          <p:spPr>
            <a:xfrm>
              <a:off x="153315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6" y="1"/>
                  </a:moveTo>
                  <a:lnTo>
                    <a:pt x="145" y="122"/>
                  </a:lnTo>
                  <a:lnTo>
                    <a:pt x="1" y="840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39" y="1798"/>
                  </a:lnTo>
                  <a:lnTo>
                    <a:pt x="1023" y="1570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5" name="Google Shape;4025;p38"/>
            <p:cNvSpPr/>
            <p:nvPr/>
          </p:nvSpPr>
          <p:spPr>
            <a:xfrm>
              <a:off x="1529250" y="3606500"/>
              <a:ext cx="33850" cy="52525"/>
            </a:xfrm>
            <a:custGeom>
              <a:avLst/>
              <a:gdLst/>
              <a:ahLst/>
              <a:cxnLst/>
              <a:rect l="l" t="t" r="r" b="b"/>
              <a:pathLst>
                <a:path w="1354" h="2101" extrusionOk="0">
                  <a:moveTo>
                    <a:pt x="628" y="0"/>
                  </a:moveTo>
                  <a:lnTo>
                    <a:pt x="27" y="357"/>
                  </a:lnTo>
                  <a:lnTo>
                    <a:pt x="1" y="1071"/>
                  </a:lnTo>
                  <a:lnTo>
                    <a:pt x="50" y="1417"/>
                  </a:lnTo>
                  <a:lnTo>
                    <a:pt x="825" y="2101"/>
                  </a:lnTo>
                  <a:lnTo>
                    <a:pt x="1281" y="1656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6" name="Google Shape;4026;p38"/>
            <p:cNvSpPr/>
            <p:nvPr/>
          </p:nvSpPr>
          <p:spPr>
            <a:xfrm>
              <a:off x="153050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92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62"/>
                  </a:lnTo>
                  <a:lnTo>
                    <a:pt x="1250" y="391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7" name="Google Shape;4027;p38"/>
            <p:cNvSpPr/>
            <p:nvPr/>
          </p:nvSpPr>
          <p:spPr>
            <a:xfrm>
              <a:off x="130167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5" y="251"/>
                  </a:lnTo>
                  <a:cubicBezTo>
                    <a:pt x="85" y="251"/>
                    <a:pt x="28" y="730"/>
                    <a:pt x="1" y="970"/>
                  </a:cubicBezTo>
                  <a:lnTo>
                    <a:pt x="9" y="970"/>
                  </a:lnTo>
                  <a:cubicBezTo>
                    <a:pt x="31" y="1102"/>
                    <a:pt x="73" y="1368"/>
                    <a:pt x="73" y="1368"/>
                  </a:cubicBezTo>
                  <a:lnTo>
                    <a:pt x="434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1" y="882"/>
                  </a:lnTo>
                  <a:lnTo>
                    <a:pt x="909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8" name="Google Shape;4028;p38"/>
            <p:cNvSpPr/>
            <p:nvPr/>
          </p:nvSpPr>
          <p:spPr>
            <a:xfrm>
              <a:off x="1301675" y="3618350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06" y="1"/>
                  </a:moveTo>
                  <a:lnTo>
                    <a:pt x="145" y="168"/>
                  </a:lnTo>
                  <a:lnTo>
                    <a:pt x="62" y="605"/>
                  </a:lnTo>
                  <a:lnTo>
                    <a:pt x="5" y="1012"/>
                  </a:lnTo>
                  <a:lnTo>
                    <a:pt x="1" y="1418"/>
                  </a:lnTo>
                  <a:lnTo>
                    <a:pt x="275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5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9" name="Google Shape;4029;p38"/>
            <p:cNvSpPr/>
            <p:nvPr/>
          </p:nvSpPr>
          <p:spPr>
            <a:xfrm>
              <a:off x="1301675" y="3380450"/>
              <a:ext cx="25975" cy="46925"/>
            </a:xfrm>
            <a:custGeom>
              <a:avLst/>
              <a:gdLst/>
              <a:ahLst/>
              <a:cxnLst/>
              <a:rect l="l" t="t" r="r" b="b"/>
              <a:pathLst>
                <a:path w="1039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4"/>
                  </a:lnTo>
                  <a:lnTo>
                    <a:pt x="1" y="806"/>
                  </a:lnTo>
                  <a:lnTo>
                    <a:pt x="96" y="1539"/>
                  </a:lnTo>
                  <a:lnTo>
                    <a:pt x="582" y="1877"/>
                  </a:lnTo>
                  <a:lnTo>
                    <a:pt x="898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0" name="Google Shape;4030;p38"/>
            <p:cNvSpPr/>
            <p:nvPr/>
          </p:nvSpPr>
          <p:spPr>
            <a:xfrm>
              <a:off x="1297700" y="3140525"/>
              <a:ext cx="33925" cy="52350"/>
            </a:xfrm>
            <a:custGeom>
              <a:avLst/>
              <a:gdLst/>
              <a:ahLst/>
              <a:cxnLst/>
              <a:rect l="l" t="t" r="r" b="b"/>
              <a:pathLst>
                <a:path w="1357" h="2094" extrusionOk="0">
                  <a:moveTo>
                    <a:pt x="529" y="0"/>
                  </a:moveTo>
                  <a:lnTo>
                    <a:pt x="73" y="441"/>
                  </a:lnTo>
                  <a:lnTo>
                    <a:pt x="0" y="1121"/>
                  </a:lnTo>
                  <a:lnTo>
                    <a:pt x="107" y="1790"/>
                  </a:lnTo>
                  <a:lnTo>
                    <a:pt x="730" y="2094"/>
                  </a:lnTo>
                  <a:lnTo>
                    <a:pt x="1326" y="1744"/>
                  </a:lnTo>
                  <a:lnTo>
                    <a:pt x="1357" y="1022"/>
                  </a:lnTo>
                  <a:lnTo>
                    <a:pt x="1304" y="68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1" name="Google Shape;4031;p38"/>
            <p:cNvSpPr/>
            <p:nvPr/>
          </p:nvSpPr>
          <p:spPr>
            <a:xfrm>
              <a:off x="1299025" y="3861025"/>
              <a:ext cx="31275" cy="34600"/>
            </a:xfrm>
            <a:custGeom>
              <a:avLst/>
              <a:gdLst/>
              <a:ahLst/>
              <a:cxnLst/>
              <a:rect l="l" t="t" r="r" b="b"/>
              <a:pathLst>
                <a:path w="1251" h="1384" extrusionOk="0">
                  <a:moveTo>
                    <a:pt x="232" y="1"/>
                  </a:moveTo>
                  <a:lnTo>
                    <a:pt x="134" y="126"/>
                  </a:lnTo>
                  <a:lnTo>
                    <a:pt x="1" y="992"/>
                  </a:lnTo>
                  <a:lnTo>
                    <a:pt x="643" y="1384"/>
                  </a:lnTo>
                  <a:lnTo>
                    <a:pt x="1213" y="1027"/>
                  </a:lnTo>
                  <a:lnTo>
                    <a:pt x="1251" y="700"/>
                  </a:lnTo>
                  <a:lnTo>
                    <a:pt x="992" y="35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2" name="Google Shape;4032;p38"/>
            <p:cNvSpPr/>
            <p:nvPr/>
          </p:nvSpPr>
          <p:spPr>
            <a:xfrm>
              <a:off x="130167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5" y="251"/>
                  </a:lnTo>
                  <a:cubicBezTo>
                    <a:pt x="85" y="251"/>
                    <a:pt x="28" y="733"/>
                    <a:pt x="1" y="969"/>
                  </a:cubicBezTo>
                  <a:cubicBezTo>
                    <a:pt x="4" y="969"/>
                    <a:pt x="6" y="970"/>
                    <a:pt x="7" y="970"/>
                  </a:cubicBezTo>
                  <a:cubicBezTo>
                    <a:pt x="8" y="970"/>
                    <a:pt x="9" y="970"/>
                    <a:pt x="9" y="969"/>
                  </a:cubicBezTo>
                  <a:cubicBezTo>
                    <a:pt x="31" y="1102"/>
                    <a:pt x="73" y="1368"/>
                    <a:pt x="73" y="1368"/>
                  </a:cubicBezTo>
                  <a:lnTo>
                    <a:pt x="434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1" y="885"/>
                  </a:lnTo>
                  <a:lnTo>
                    <a:pt x="909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3" name="Google Shape;4033;p38"/>
            <p:cNvSpPr/>
            <p:nvPr/>
          </p:nvSpPr>
          <p:spPr>
            <a:xfrm>
              <a:off x="1301675" y="2432450"/>
              <a:ext cx="25975" cy="45350"/>
            </a:xfrm>
            <a:custGeom>
              <a:avLst/>
              <a:gdLst/>
              <a:ahLst/>
              <a:cxnLst/>
              <a:rect l="l" t="t" r="r" b="b"/>
              <a:pathLst>
                <a:path w="1039" h="1814" extrusionOk="0">
                  <a:moveTo>
                    <a:pt x="506" y="1"/>
                  </a:moveTo>
                  <a:lnTo>
                    <a:pt x="145" y="160"/>
                  </a:lnTo>
                  <a:lnTo>
                    <a:pt x="62" y="597"/>
                  </a:lnTo>
                  <a:lnTo>
                    <a:pt x="5" y="1008"/>
                  </a:lnTo>
                  <a:lnTo>
                    <a:pt x="1" y="1410"/>
                  </a:lnTo>
                  <a:lnTo>
                    <a:pt x="275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5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4" name="Google Shape;4034;p38"/>
            <p:cNvSpPr/>
            <p:nvPr/>
          </p:nvSpPr>
          <p:spPr>
            <a:xfrm>
              <a:off x="1301675" y="2194450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0"/>
                  </a:lnTo>
                  <a:lnTo>
                    <a:pt x="1" y="806"/>
                  </a:lnTo>
                  <a:lnTo>
                    <a:pt x="96" y="1543"/>
                  </a:lnTo>
                  <a:lnTo>
                    <a:pt x="582" y="1873"/>
                  </a:lnTo>
                  <a:lnTo>
                    <a:pt x="898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5" name="Google Shape;4035;p38"/>
            <p:cNvSpPr/>
            <p:nvPr/>
          </p:nvSpPr>
          <p:spPr>
            <a:xfrm>
              <a:off x="1297700" y="1954425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529" y="1"/>
                  </a:moveTo>
                  <a:lnTo>
                    <a:pt x="73" y="445"/>
                  </a:lnTo>
                  <a:lnTo>
                    <a:pt x="0" y="1121"/>
                  </a:lnTo>
                  <a:lnTo>
                    <a:pt x="107" y="1794"/>
                  </a:lnTo>
                  <a:lnTo>
                    <a:pt x="730" y="2098"/>
                  </a:lnTo>
                  <a:lnTo>
                    <a:pt x="1326" y="1745"/>
                  </a:lnTo>
                  <a:lnTo>
                    <a:pt x="1357" y="1023"/>
                  </a:lnTo>
                  <a:lnTo>
                    <a:pt x="1304" y="685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6" name="Google Shape;4036;p38"/>
            <p:cNvSpPr/>
            <p:nvPr/>
          </p:nvSpPr>
          <p:spPr>
            <a:xfrm>
              <a:off x="1299025" y="2675025"/>
              <a:ext cx="31275" cy="34500"/>
            </a:xfrm>
            <a:custGeom>
              <a:avLst/>
              <a:gdLst/>
              <a:ahLst/>
              <a:cxnLst/>
              <a:rect l="l" t="t" r="r" b="b"/>
              <a:pathLst>
                <a:path w="1251" h="1380" extrusionOk="0">
                  <a:moveTo>
                    <a:pt x="232" y="1"/>
                  </a:moveTo>
                  <a:lnTo>
                    <a:pt x="134" y="122"/>
                  </a:lnTo>
                  <a:lnTo>
                    <a:pt x="1" y="992"/>
                  </a:lnTo>
                  <a:lnTo>
                    <a:pt x="643" y="1380"/>
                  </a:lnTo>
                  <a:lnTo>
                    <a:pt x="1213" y="1027"/>
                  </a:lnTo>
                  <a:lnTo>
                    <a:pt x="1251" y="696"/>
                  </a:lnTo>
                  <a:lnTo>
                    <a:pt x="992" y="3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7" name="Google Shape;4037;p38"/>
            <p:cNvSpPr/>
            <p:nvPr/>
          </p:nvSpPr>
          <p:spPr>
            <a:xfrm>
              <a:off x="107022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8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9" y="1627"/>
                  </a:lnTo>
                  <a:lnTo>
                    <a:pt x="601" y="1619"/>
                  </a:lnTo>
                  <a:lnTo>
                    <a:pt x="962" y="1368"/>
                  </a:lnTo>
                  <a:cubicBezTo>
                    <a:pt x="962" y="1368"/>
                    <a:pt x="1003" y="1102"/>
                    <a:pt x="1026" y="970"/>
                  </a:cubicBezTo>
                  <a:lnTo>
                    <a:pt x="1038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8" name="Google Shape;4038;p38"/>
            <p:cNvSpPr/>
            <p:nvPr/>
          </p:nvSpPr>
          <p:spPr>
            <a:xfrm>
              <a:off x="107012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3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1" y="1258"/>
                  </a:lnTo>
                  <a:lnTo>
                    <a:pt x="472" y="1817"/>
                  </a:lnTo>
                  <a:lnTo>
                    <a:pt x="760" y="1806"/>
                  </a:lnTo>
                  <a:lnTo>
                    <a:pt x="1042" y="1418"/>
                  </a:lnTo>
                  <a:lnTo>
                    <a:pt x="1030" y="1012"/>
                  </a:lnTo>
                  <a:lnTo>
                    <a:pt x="981" y="605"/>
                  </a:lnTo>
                  <a:lnTo>
                    <a:pt x="890" y="168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9" name="Google Shape;4039;p38"/>
            <p:cNvSpPr/>
            <p:nvPr/>
          </p:nvSpPr>
          <p:spPr>
            <a:xfrm>
              <a:off x="107012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6" y="0"/>
                  </a:moveTo>
                  <a:lnTo>
                    <a:pt x="343" y="133"/>
                  </a:lnTo>
                  <a:lnTo>
                    <a:pt x="92" y="741"/>
                  </a:lnTo>
                  <a:lnTo>
                    <a:pt x="1" y="1037"/>
                  </a:lnTo>
                  <a:lnTo>
                    <a:pt x="145" y="1751"/>
                  </a:lnTo>
                  <a:lnTo>
                    <a:pt x="453" y="1877"/>
                  </a:lnTo>
                  <a:lnTo>
                    <a:pt x="943" y="1539"/>
                  </a:lnTo>
                  <a:lnTo>
                    <a:pt x="1042" y="806"/>
                  </a:lnTo>
                  <a:lnTo>
                    <a:pt x="1019" y="304"/>
                  </a:lnTo>
                  <a:lnTo>
                    <a:pt x="943" y="76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0" name="Google Shape;4040;p38"/>
            <p:cNvSpPr/>
            <p:nvPr/>
          </p:nvSpPr>
          <p:spPr>
            <a:xfrm>
              <a:off x="106622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1" y="0"/>
                  </a:moveTo>
                  <a:lnTo>
                    <a:pt x="46" y="684"/>
                  </a:lnTo>
                  <a:lnTo>
                    <a:pt x="1" y="1022"/>
                  </a:lnTo>
                  <a:lnTo>
                    <a:pt x="27" y="1744"/>
                  </a:lnTo>
                  <a:lnTo>
                    <a:pt x="628" y="2094"/>
                  </a:lnTo>
                  <a:lnTo>
                    <a:pt x="1243" y="1790"/>
                  </a:lnTo>
                  <a:lnTo>
                    <a:pt x="1353" y="1121"/>
                  </a:lnTo>
                  <a:lnTo>
                    <a:pt x="1277" y="44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1" name="Google Shape;4041;p38"/>
            <p:cNvSpPr/>
            <p:nvPr/>
          </p:nvSpPr>
          <p:spPr>
            <a:xfrm>
              <a:off x="10675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1" y="1"/>
                  </a:moveTo>
                  <a:lnTo>
                    <a:pt x="251" y="35"/>
                  </a:lnTo>
                  <a:lnTo>
                    <a:pt x="0" y="700"/>
                  </a:lnTo>
                  <a:lnTo>
                    <a:pt x="38" y="1027"/>
                  </a:lnTo>
                  <a:lnTo>
                    <a:pt x="600" y="1384"/>
                  </a:lnTo>
                  <a:lnTo>
                    <a:pt x="1246" y="992"/>
                  </a:lnTo>
                  <a:lnTo>
                    <a:pt x="1109" y="1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2" name="Google Shape;4042;p38"/>
            <p:cNvSpPr/>
            <p:nvPr/>
          </p:nvSpPr>
          <p:spPr>
            <a:xfrm>
              <a:off x="107022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8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9" y="1630"/>
                  </a:lnTo>
                  <a:lnTo>
                    <a:pt x="601" y="1618"/>
                  </a:lnTo>
                  <a:lnTo>
                    <a:pt x="962" y="1368"/>
                  </a:lnTo>
                  <a:cubicBezTo>
                    <a:pt x="962" y="1368"/>
                    <a:pt x="1003" y="1104"/>
                    <a:pt x="1026" y="970"/>
                  </a:cubicBezTo>
                  <a:lnTo>
                    <a:pt x="1026" y="970"/>
                  </a:lnTo>
                  <a:cubicBezTo>
                    <a:pt x="1028" y="970"/>
                    <a:pt x="1032" y="969"/>
                    <a:pt x="1038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3" name="Google Shape;4043;p38"/>
            <p:cNvSpPr/>
            <p:nvPr/>
          </p:nvSpPr>
          <p:spPr>
            <a:xfrm>
              <a:off x="107012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3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1" y="1255"/>
                  </a:lnTo>
                  <a:lnTo>
                    <a:pt x="472" y="1813"/>
                  </a:lnTo>
                  <a:lnTo>
                    <a:pt x="760" y="1802"/>
                  </a:lnTo>
                  <a:lnTo>
                    <a:pt x="1042" y="1410"/>
                  </a:lnTo>
                  <a:lnTo>
                    <a:pt x="1030" y="1008"/>
                  </a:lnTo>
                  <a:lnTo>
                    <a:pt x="981" y="597"/>
                  </a:lnTo>
                  <a:lnTo>
                    <a:pt x="890" y="160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4" name="Google Shape;4044;p38"/>
            <p:cNvSpPr/>
            <p:nvPr/>
          </p:nvSpPr>
          <p:spPr>
            <a:xfrm>
              <a:off x="1071450" y="2196825"/>
              <a:ext cx="23400" cy="42100"/>
            </a:xfrm>
            <a:custGeom>
              <a:avLst/>
              <a:gdLst/>
              <a:ahLst/>
              <a:cxnLst/>
              <a:rect l="l" t="t" r="r" b="b"/>
              <a:pathLst>
                <a:path w="936" h="1684" extrusionOk="0">
                  <a:moveTo>
                    <a:pt x="426" y="0"/>
                  </a:moveTo>
                  <a:lnTo>
                    <a:pt x="305" y="118"/>
                  </a:lnTo>
                  <a:lnTo>
                    <a:pt x="81" y="669"/>
                  </a:lnTo>
                  <a:lnTo>
                    <a:pt x="1" y="931"/>
                  </a:lnTo>
                  <a:lnTo>
                    <a:pt x="130" y="1577"/>
                  </a:lnTo>
                  <a:lnTo>
                    <a:pt x="407" y="1683"/>
                  </a:lnTo>
                  <a:lnTo>
                    <a:pt x="844" y="1387"/>
                  </a:lnTo>
                  <a:lnTo>
                    <a:pt x="935" y="726"/>
                  </a:lnTo>
                  <a:lnTo>
                    <a:pt x="916" y="270"/>
                  </a:lnTo>
                  <a:lnTo>
                    <a:pt x="844" y="6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5" name="Google Shape;4045;p38"/>
            <p:cNvSpPr/>
            <p:nvPr/>
          </p:nvSpPr>
          <p:spPr>
            <a:xfrm>
              <a:off x="106622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1" y="1"/>
                  </a:moveTo>
                  <a:lnTo>
                    <a:pt x="46" y="685"/>
                  </a:lnTo>
                  <a:lnTo>
                    <a:pt x="1" y="1023"/>
                  </a:lnTo>
                  <a:lnTo>
                    <a:pt x="27" y="1745"/>
                  </a:lnTo>
                  <a:lnTo>
                    <a:pt x="628" y="2098"/>
                  </a:lnTo>
                  <a:lnTo>
                    <a:pt x="1243" y="1794"/>
                  </a:lnTo>
                  <a:lnTo>
                    <a:pt x="1353" y="1121"/>
                  </a:lnTo>
                  <a:lnTo>
                    <a:pt x="1277" y="445"/>
                  </a:lnTo>
                  <a:lnTo>
                    <a:pt x="8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6" name="Google Shape;4046;p38"/>
            <p:cNvSpPr/>
            <p:nvPr/>
          </p:nvSpPr>
          <p:spPr>
            <a:xfrm>
              <a:off x="10675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1" y="1"/>
                  </a:moveTo>
                  <a:lnTo>
                    <a:pt x="251" y="31"/>
                  </a:lnTo>
                  <a:lnTo>
                    <a:pt x="0" y="696"/>
                  </a:lnTo>
                  <a:lnTo>
                    <a:pt x="38" y="1027"/>
                  </a:lnTo>
                  <a:lnTo>
                    <a:pt x="600" y="1380"/>
                  </a:lnTo>
                  <a:lnTo>
                    <a:pt x="1246" y="992"/>
                  </a:lnTo>
                  <a:lnTo>
                    <a:pt x="1109" y="122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7" name="Google Shape;4047;p38"/>
            <p:cNvSpPr/>
            <p:nvPr/>
          </p:nvSpPr>
          <p:spPr>
            <a:xfrm>
              <a:off x="838675" y="2663450"/>
              <a:ext cx="25850" cy="40775"/>
            </a:xfrm>
            <a:custGeom>
              <a:avLst/>
              <a:gdLst/>
              <a:ahLst/>
              <a:cxnLst/>
              <a:rect l="l" t="t" r="r" b="b"/>
              <a:pathLst>
                <a:path w="1034" h="1631" extrusionOk="0">
                  <a:moveTo>
                    <a:pt x="695" y="0"/>
                  </a:moveTo>
                  <a:lnTo>
                    <a:pt x="437" y="12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9"/>
                  </a:lnTo>
                  <a:lnTo>
                    <a:pt x="1030" y="749"/>
                  </a:lnTo>
                  <a:lnTo>
                    <a:pt x="1033" y="145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8" name="Google Shape;4048;p38"/>
            <p:cNvSpPr/>
            <p:nvPr/>
          </p:nvSpPr>
          <p:spPr>
            <a:xfrm>
              <a:off x="838675" y="1949575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66" y="1"/>
                  </a:moveTo>
                  <a:lnTo>
                    <a:pt x="274" y="12"/>
                  </a:lnTo>
                  <a:lnTo>
                    <a:pt x="0" y="404"/>
                  </a:lnTo>
                  <a:lnTo>
                    <a:pt x="4" y="803"/>
                  </a:lnTo>
                  <a:lnTo>
                    <a:pt x="57" y="1213"/>
                  </a:lnTo>
                  <a:lnTo>
                    <a:pt x="144" y="1650"/>
                  </a:lnTo>
                  <a:lnTo>
                    <a:pt x="502" y="1817"/>
                  </a:lnTo>
                  <a:lnTo>
                    <a:pt x="756" y="1665"/>
                  </a:lnTo>
                  <a:lnTo>
                    <a:pt x="931" y="1308"/>
                  </a:lnTo>
                  <a:lnTo>
                    <a:pt x="1037" y="563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9" name="Google Shape;4049;p38"/>
            <p:cNvSpPr/>
            <p:nvPr/>
          </p:nvSpPr>
          <p:spPr>
            <a:xfrm>
              <a:off x="839800" y="2188375"/>
              <a:ext cx="23575" cy="42100"/>
            </a:xfrm>
            <a:custGeom>
              <a:avLst/>
              <a:gdLst/>
              <a:ahLst/>
              <a:cxnLst/>
              <a:rect l="l" t="t" r="r" b="b"/>
              <a:pathLst>
                <a:path w="943" h="1684" extrusionOk="0">
                  <a:moveTo>
                    <a:pt x="529" y="0"/>
                  </a:moveTo>
                  <a:lnTo>
                    <a:pt x="92" y="304"/>
                  </a:lnTo>
                  <a:lnTo>
                    <a:pt x="1" y="965"/>
                  </a:lnTo>
                  <a:lnTo>
                    <a:pt x="20" y="1413"/>
                  </a:lnTo>
                  <a:lnTo>
                    <a:pt x="92" y="1618"/>
                  </a:lnTo>
                  <a:lnTo>
                    <a:pt x="514" y="1683"/>
                  </a:lnTo>
                  <a:lnTo>
                    <a:pt x="631" y="1565"/>
                  </a:lnTo>
                  <a:lnTo>
                    <a:pt x="855" y="1018"/>
                  </a:lnTo>
                  <a:lnTo>
                    <a:pt x="943" y="756"/>
                  </a:lnTo>
                  <a:lnTo>
                    <a:pt x="814" y="11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0" name="Google Shape;4050;p38"/>
            <p:cNvSpPr/>
            <p:nvPr/>
          </p:nvSpPr>
          <p:spPr>
            <a:xfrm>
              <a:off x="834675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7"/>
                  </a:lnTo>
                  <a:lnTo>
                    <a:pt x="529" y="2097"/>
                  </a:lnTo>
                  <a:lnTo>
                    <a:pt x="1304" y="1413"/>
                  </a:lnTo>
                  <a:lnTo>
                    <a:pt x="1349" y="1072"/>
                  </a:lnTo>
                  <a:lnTo>
                    <a:pt x="1323" y="35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1" name="Google Shape;4051;p38"/>
            <p:cNvSpPr/>
            <p:nvPr/>
          </p:nvSpPr>
          <p:spPr>
            <a:xfrm>
              <a:off x="836000" y="1717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88"/>
                  </a:lnTo>
                  <a:lnTo>
                    <a:pt x="134" y="1258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88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2" name="Google Shape;4052;p38"/>
            <p:cNvSpPr/>
            <p:nvPr/>
          </p:nvSpPr>
          <p:spPr>
            <a:xfrm>
              <a:off x="838675" y="3849550"/>
              <a:ext cx="25850" cy="40750"/>
            </a:xfrm>
            <a:custGeom>
              <a:avLst/>
              <a:gdLst/>
              <a:ahLst/>
              <a:cxnLst/>
              <a:rect l="l" t="t" r="r" b="b"/>
              <a:pathLst>
                <a:path w="1034" h="1630" extrusionOk="0">
                  <a:moveTo>
                    <a:pt x="695" y="0"/>
                  </a:moveTo>
                  <a:lnTo>
                    <a:pt x="437" y="8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57"/>
                  </a:lnTo>
                  <a:lnTo>
                    <a:pt x="0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4"/>
                  </a:lnTo>
                  <a:lnTo>
                    <a:pt x="1030" y="745"/>
                  </a:lnTo>
                  <a:lnTo>
                    <a:pt x="1033" y="141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3" name="Google Shape;4053;p38"/>
            <p:cNvSpPr/>
            <p:nvPr/>
          </p:nvSpPr>
          <p:spPr>
            <a:xfrm>
              <a:off x="838675" y="3135675"/>
              <a:ext cx="25950" cy="45325"/>
            </a:xfrm>
            <a:custGeom>
              <a:avLst/>
              <a:gdLst/>
              <a:ahLst/>
              <a:cxnLst/>
              <a:rect l="l" t="t" r="r" b="b"/>
              <a:pathLst>
                <a:path w="1038" h="1813" extrusionOk="0">
                  <a:moveTo>
                    <a:pt x="566" y="1"/>
                  </a:moveTo>
                  <a:lnTo>
                    <a:pt x="274" y="8"/>
                  </a:lnTo>
                  <a:lnTo>
                    <a:pt x="0" y="403"/>
                  </a:lnTo>
                  <a:lnTo>
                    <a:pt x="4" y="802"/>
                  </a:lnTo>
                  <a:lnTo>
                    <a:pt x="57" y="1209"/>
                  </a:lnTo>
                  <a:lnTo>
                    <a:pt x="144" y="1646"/>
                  </a:lnTo>
                  <a:lnTo>
                    <a:pt x="502" y="1813"/>
                  </a:lnTo>
                  <a:lnTo>
                    <a:pt x="756" y="1657"/>
                  </a:lnTo>
                  <a:lnTo>
                    <a:pt x="931" y="1304"/>
                  </a:lnTo>
                  <a:lnTo>
                    <a:pt x="1037" y="559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4" name="Google Shape;4054;p38"/>
            <p:cNvSpPr/>
            <p:nvPr/>
          </p:nvSpPr>
          <p:spPr>
            <a:xfrm>
              <a:off x="839800" y="3374350"/>
              <a:ext cx="23575" cy="42200"/>
            </a:xfrm>
            <a:custGeom>
              <a:avLst/>
              <a:gdLst/>
              <a:ahLst/>
              <a:cxnLst/>
              <a:rect l="l" t="t" r="r" b="b"/>
              <a:pathLst>
                <a:path w="943" h="1688" extrusionOk="0">
                  <a:moveTo>
                    <a:pt x="529" y="1"/>
                  </a:moveTo>
                  <a:lnTo>
                    <a:pt x="92" y="305"/>
                  </a:lnTo>
                  <a:lnTo>
                    <a:pt x="1" y="966"/>
                  </a:lnTo>
                  <a:lnTo>
                    <a:pt x="20" y="1418"/>
                  </a:lnTo>
                  <a:lnTo>
                    <a:pt x="92" y="1619"/>
                  </a:lnTo>
                  <a:lnTo>
                    <a:pt x="514" y="1688"/>
                  </a:lnTo>
                  <a:lnTo>
                    <a:pt x="631" y="1570"/>
                  </a:lnTo>
                  <a:lnTo>
                    <a:pt x="855" y="1023"/>
                  </a:lnTo>
                  <a:lnTo>
                    <a:pt x="943" y="757"/>
                  </a:lnTo>
                  <a:lnTo>
                    <a:pt x="814" y="11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5" name="Google Shape;4055;p38"/>
            <p:cNvSpPr/>
            <p:nvPr/>
          </p:nvSpPr>
          <p:spPr>
            <a:xfrm>
              <a:off x="834675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6"/>
                  </a:lnTo>
                  <a:lnTo>
                    <a:pt x="529" y="2101"/>
                  </a:lnTo>
                  <a:lnTo>
                    <a:pt x="1304" y="1417"/>
                  </a:lnTo>
                  <a:lnTo>
                    <a:pt x="1349" y="1071"/>
                  </a:lnTo>
                  <a:lnTo>
                    <a:pt x="1323" y="35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6" name="Google Shape;4056;p38"/>
            <p:cNvSpPr/>
            <p:nvPr/>
          </p:nvSpPr>
          <p:spPr>
            <a:xfrm>
              <a:off x="836000" y="2903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91"/>
                  </a:lnTo>
                  <a:lnTo>
                    <a:pt x="134" y="1262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92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7" name="Google Shape;4057;p38"/>
          <p:cNvGrpSpPr/>
          <p:nvPr/>
        </p:nvGrpSpPr>
        <p:grpSpPr>
          <a:xfrm flipH="1">
            <a:off x="-620897" y="3912572"/>
            <a:ext cx="1575872" cy="1569849"/>
            <a:chOff x="4107225" y="2705850"/>
            <a:chExt cx="595275" cy="593000"/>
          </a:xfrm>
        </p:grpSpPr>
        <p:sp>
          <p:nvSpPr>
            <p:cNvPr id="4058" name="Google Shape;4058;p38"/>
            <p:cNvSpPr/>
            <p:nvPr/>
          </p:nvSpPr>
          <p:spPr>
            <a:xfrm>
              <a:off x="4372025" y="2705850"/>
              <a:ext cx="330475" cy="302550"/>
            </a:xfrm>
            <a:custGeom>
              <a:avLst/>
              <a:gdLst/>
              <a:ahLst/>
              <a:cxnLst/>
              <a:rect l="l" t="t" r="r" b="b"/>
              <a:pathLst>
                <a:path w="13219" h="12102" extrusionOk="0">
                  <a:moveTo>
                    <a:pt x="967" y="0"/>
                  </a:moveTo>
                  <a:lnTo>
                    <a:pt x="1" y="31"/>
                  </a:lnTo>
                  <a:lnTo>
                    <a:pt x="3109" y="2505"/>
                  </a:lnTo>
                  <a:lnTo>
                    <a:pt x="10140" y="9476"/>
                  </a:lnTo>
                  <a:lnTo>
                    <a:pt x="13219" y="12101"/>
                  </a:lnTo>
                  <a:lnTo>
                    <a:pt x="13188" y="11287"/>
                  </a:lnTo>
                  <a:cubicBezTo>
                    <a:pt x="13188" y="11075"/>
                    <a:pt x="13158" y="10834"/>
                    <a:pt x="13128" y="10593"/>
                  </a:cubicBezTo>
                  <a:lnTo>
                    <a:pt x="13128" y="10442"/>
                  </a:lnTo>
                  <a:lnTo>
                    <a:pt x="10955" y="8631"/>
                  </a:lnTo>
                  <a:lnTo>
                    <a:pt x="3833" y="1690"/>
                  </a:lnTo>
                  <a:lnTo>
                    <a:pt x="16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9" name="Google Shape;4059;p38"/>
            <p:cNvSpPr/>
            <p:nvPr/>
          </p:nvSpPr>
          <p:spPr>
            <a:xfrm>
              <a:off x="4456525" y="2706600"/>
              <a:ext cx="236925" cy="209000"/>
            </a:xfrm>
            <a:custGeom>
              <a:avLst/>
              <a:gdLst/>
              <a:ahLst/>
              <a:cxnLst/>
              <a:rect l="l" t="t" r="r" b="b"/>
              <a:pathLst>
                <a:path w="9477" h="8360" extrusionOk="0">
                  <a:moveTo>
                    <a:pt x="1" y="1"/>
                  </a:moveTo>
                  <a:lnTo>
                    <a:pt x="5795" y="4919"/>
                  </a:lnTo>
                  <a:lnTo>
                    <a:pt x="9476" y="8360"/>
                  </a:lnTo>
                  <a:lnTo>
                    <a:pt x="9476" y="8360"/>
                  </a:lnTo>
                  <a:lnTo>
                    <a:pt x="8601" y="6609"/>
                  </a:lnTo>
                  <a:cubicBezTo>
                    <a:pt x="8209" y="5795"/>
                    <a:pt x="7696" y="5010"/>
                    <a:pt x="7123" y="4316"/>
                  </a:cubicBezTo>
                  <a:lnTo>
                    <a:pt x="6700" y="3924"/>
                  </a:lnTo>
                  <a:lnTo>
                    <a:pt x="3894" y="1570"/>
                  </a:lnTo>
                  <a:lnTo>
                    <a:pt x="3833" y="1540"/>
                  </a:lnTo>
                  <a:cubicBezTo>
                    <a:pt x="3169" y="1177"/>
                    <a:pt x="2475" y="846"/>
                    <a:pt x="1751" y="60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0" name="Google Shape;4060;p38"/>
            <p:cNvSpPr/>
            <p:nvPr/>
          </p:nvSpPr>
          <p:spPr>
            <a:xfrm>
              <a:off x="4290550" y="2717175"/>
              <a:ext cx="409675" cy="345550"/>
            </a:xfrm>
            <a:custGeom>
              <a:avLst/>
              <a:gdLst/>
              <a:ahLst/>
              <a:cxnLst/>
              <a:rect l="l" t="t" r="r" b="b"/>
              <a:pathLst>
                <a:path w="16387" h="13822" extrusionOk="0">
                  <a:moveTo>
                    <a:pt x="1238" y="0"/>
                  </a:moveTo>
                  <a:lnTo>
                    <a:pt x="1057" y="60"/>
                  </a:lnTo>
                  <a:cubicBezTo>
                    <a:pt x="876" y="121"/>
                    <a:pt x="695" y="181"/>
                    <a:pt x="544" y="241"/>
                  </a:cubicBezTo>
                  <a:lnTo>
                    <a:pt x="1" y="423"/>
                  </a:lnTo>
                  <a:lnTo>
                    <a:pt x="8631" y="8419"/>
                  </a:lnTo>
                  <a:lnTo>
                    <a:pt x="12736" y="11316"/>
                  </a:lnTo>
                  <a:lnTo>
                    <a:pt x="16236" y="13821"/>
                  </a:lnTo>
                  <a:lnTo>
                    <a:pt x="16327" y="13248"/>
                  </a:lnTo>
                  <a:cubicBezTo>
                    <a:pt x="16327" y="13187"/>
                    <a:pt x="16357" y="13097"/>
                    <a:pt x="16357" y="13037"/>
                  </a:cubicBezTo>
                  <a:lnTo>
                    <a:pt x="16387" y="12735"/>
                  </a:lnTo>
                  <a:lnTo>
                    <a:pt x="13309" y="10532"/>
                  </a:lnTo>
                  <a:lnTo>
                    <a:pt x="9326" y="7635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1" name="Google Shape;4061;p38"/>
            <p:cNvSpPr/>
            <p:nvPr/>
          </p:nvSpPr>
          <p:spPr>
            <a:xfrm>
              <a:off x="4115525" y="3084575"/>
              <a:ext cx="228625" cy="212775"/>
            </a:xfrm>
            <a:custGeom>
              <a:avLst/>
              <a:gdLst/>
              <a:ahLst/>
              <a:cxnLst/>
              <a:rect l="l" t="t" r="r" b="b"/>
              <a:pathLst>
                <a:path w="9145" h="8511" extrusionOk="0">
                  <a:moveTo>
                    <a:pt x="1" y="0"/>
                  </a:moveTo>
                  <a:lnTo>
                    <a:pt x="695" y="1570"/>
                  </a:lnTo>
                  <a:cubicBezTo>
                    <a:pt x="997" y="2264"/>
                    <a:pt x="1389" y="2958"/>
                    <a:pt x="1842" y="3591"/>
                  </a:cubicBezTo>
                  <a:lnTo>
                    <a:pt x="5282" y="6820"/>
                  </a:lnTo>
                  <a:lnTo>
                    <a:pt x="5312" y="6851"/>
                  </a:lnTo>
                  <a:cubicBezTo>
                    <a:pt x="6006" y="7273"/>
                    <a:pt x="6760" y="7635"/>
                    <a:pt x="7515" y="7907"/>
                  </a:cubicBezTo>
                  <a:lnTo>
                    <a:pt x="9144" y="8510"/>
                  </a:lnTo>
                  <a:lnTo>
                    <a:pt x="9144" y="8510"/>
                  </a:lnTo>
                  <a:lnTo>
                    <a:pt x="4346" y="40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2" name="Google Shape;4062;p38"/>
            <p:cNvSpPr/>
            <p:nvPr/>
          </p:nvSpPr>
          <p:spPr>
            <a:xfrm>
              <a:off x="4140425" y="2843900"/>
              <a:ext cx="458725" cy="399125"/>
            </a:xfrm>
            <a:custGeom>
              <a:avLst/>
              <a:gdLst/>
              <a:ahLst/>
              <a:cxnLst/>
              <a:rect l="l" t="t" r="r" b="b"/>
              <a:pathLst>
                <a:path w="18349" h="15965" extrusionOk="0">
                  <a:moveTo>
                    <a:pt x="514" y="1"/>
                  </a:moveTo>
                  <a:lnTo>
                    <a:pt x="242" y="453"/>
                  </a:lnTo>
                  <a:cubicBezTo>
                    <a:pt x="212" y="544"/>
                    <a:pt x="151" y="604"/>
                    <a:pt x="121" y="665"/>
                  </a:cubicBezTo>
                  <a:lnTo>
                    <a:pt x="1" y="936"/>
                  </a:lnTo>
                  <a:lnTo>
                    <a:pt x="4105" y="4618"/>
                  </a:lnTo>
                  <a:lnTo>
                    <a:pt x="12102" y="11830"/>
                  </a:lnTo>
                  <a:lnTo>
                    <a:pt x="17624" y="15965"/>
                  </a:lnTo>
                  <a:lnTo>
                    <a:pt x="17835" y="15783"/>
                  </a:lnTo>
                  <a:lnTo>
                    <a:pt x="18016" y="15633"/>
                  </a:lnTo>
                  <a:lnTo>
                    <a:pt x="18348" y="15361"/>
                  </a:lnTo>
                  <a:lnTo>
                    <a:pt x="12705" y="11136"/>
                  </a:lnTo>
                  <a:lnTo>
                    <a:pt x="4769" y="3894"/>
                  </a:lnTo>
                  <a:lnTo>
                    <a:pt x="51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3" name="Google Shape;4063;p38"/>
            <p:cNvSpPr/>
            <p:nvPr/>
          </p:nvSpPr>
          <p:spPr>
            <a:xfrm>
              <a:off x="4108750" y="2942750"/>
              <a:ext cx="417225" cy="341775"/>
            </a:xfrm>
            <a:custGeom>
              <a:avLst/>
              <a:gdLst/>
              <a:ahLst/>
              <a:cxnLst/>
              <a:rect l="l" t="t" r="r" b="b"/>
              <a:pathLst>
                <a:path w="16689" h="13671" extrusionOk="0">
                  <a:moveTo>
                    <a:pt x="181" y="0"/>
                  </a:moveTo>
                  <a:lnTo>
                    <a:pt x="60" y="664"/>
                  </a:lnTo>
                  <a:cubicBezTo>
                    <a:pt x="60" y="754"/>
                    <a:pt x="60" y="875"/>
                    <a:pt x="30" y="966"/>
                  </a:cubicBezTo>
                  <a:lnTo>
                    <a:pt x="0" y="1147"/>
                  </a:lnTo>
                  <a:lnTo>
                    <a:pt x="4104" y="4859"/>
                  </a:lnTo>
                  <a:lnTo>
                    <a:pt x="9657" y="8993"/>
                  </a:lnTo>
                  <a:lnTo>
                    <a:pt x="15119" y="13127"/>
                  </a:lnTo>
                  <a:lnTo>
                    <a:pt x="15692" y="13670"/>
                  </a:lnTo>
                  <a:lnTo>
                    <a:pt x="15994" y="13580"/>
                  </a:lnTo>
                  <a:lnTo>
                    <a:pt x="16175" y="13489"/>
                  </a:lnTo>
                  <a:lnTo>
                    <a:pt x="16688" y="13308"/>
                  </a:lnTo>
                  <a:lnTo>
                    <a:pt x="15783" y="12433"/>
                  </a:lnTo>
                  <a:lnTo>
                    <a:pt x="10200" y="8238"/>
                  </a:lnTo>
                  <a:lnTo>
                    <a:pt x="4708" y="413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4" name="Google Shape;4064;p38"/>
            <p:cNvSpPr/>
            <p:nvPr/>
          </p:nvSpPr>
          <p:spPr>
            <a:xfrm>
              <a:off x="4240000" y="2739800"/>
              <a:ext cx="448925" cy="382525"/>
            </a:xfrm>
            <a:custGeom>
              <a:avLst/>
              <a:gdLst/>
              <a:ahLst/>
              <a:cxnLst/>
              <a:rect l="l" t="t" r="r" b="b"/>
              <a:pathLst>
                <a:path w="17957" h="15301" extrusionOk="0">
                  <a:moveTo>
                    <a:pt x="1057" y="0"/>
                  </a:moveTo>
                  <a:lnTo>
                    <a:pt x="876" y="91"/>
                  </a:lnTo>
                  <a:cubicBezTo>
                    <a:pt x="725" y="181"/>
                    <a:pt x="604" y="242"/>
                    <a:pt x="454" y="332"/>
                  </a:cubicBezTo>
                  <a:lnTo>
                    <a:pt x="1" y="604"/>
                  </a:lnTo>
                  <a:lnTo>
                    <a:pt x="1389" y="1630"/>
                  </a:lnTo>
                  <a:lnTo>
                    <a:pt x="6730" y="7183"/>
                  </a:lnTo>
                  <a:lnTo>
                    <a:pt x="6761" y="7213"/>
                  </a:lnTo>
                  <a:lnTo>
                    <a:pt x="16930" y="14817"/>
                  </a:lnTo>
                  <a:lnTo>
                    <a:pt x="17473" y="15300"/>
                  </a:lnTo>
                  <a:lnTo>
                    <a:pt x="17685" y="14817"/>
                  </a:lnTo>
                  <a:cubicBezTo>
                    <a:pt x="17745" y="14636"/>
                    <a:pt x="17836" y="14425"/>
                    <a:pt x="17896" y="14214"/>
                  </a:cubicBezTo>
                  <a:lnTo>
                    <a:pt x="17956" y="14003"/>
                  </a:lnTo>
                  <a:lnTo>
                    <a:pt x="17775" y="13821"/>
                  </a:lnTo>
                  <a:lnTo>
                    <a:pt x="7575" y="6307"/>
                  </a:lnTo>
                  <a:lnTo>
                    <a:pt x="2174" y="815"/>
                  </a:lnTo>
                  <a:lnTo>
                    <a:pt x="10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5" name="Google Shape;4065;p38"/>
            <p:cNvSpPr/>
            <p:nvPr/>
          </p:nvSpPr>
          <p:spPr>
            <a:xfrm>
              <a:off x="4107225" y="2984225"/>
              <a:ext cx="364425" cy="314625"/>
            </a:xfrm>
            <a:custGeom>
              <a:avLst/>
              <a:gdLst/>
              <a:ahLst/>
              <a:cxnLst/>
              <a:rect l="l" t="t" r="r" b="b"/>
              <a:pathLst>
                <a:path w="14577" h="12585" extrusionOk="0">
                  <a:moveTo>
                    <a:pt x="1" y="1"/>
                  </a:moveTo>
                  <a:lnTo>
                    <a:pt x="1" y="755"/>
                  </a:lnTo>
                  <a:cubicBezTo>
                    <a:pt x="1" y="1087"/>
                    <a:pt x="1" y="1389"/>
                    <a:pt x="31" y="1691"/>
                  </a:cubicBezTo>
                  <a:lnTo>
                    <a:pt x="31" y="1842"/>
                  </a:lnTo>
                  <a:lnTo>
                    <a:pt x="9326" y="9627"/>
                  </a:lnTo>
                  <a:lnTo>
                    <a:pt x="12917" y="12585"/>
                  </a:lnTo>
                  <a:lnTo>
                    <a:pt x="13037" y="12585"/>
                  </a:lnTo>
                  <a:cubicBezTo>
                    <a:pt x="13309" y="12554"/>
                    <a:pt x="13550" y="12524"/>
                    <a:pt x="13822" y="12494"/>
                  </a:cubicBezTo>
                  <a:lnTo>
                    <a:pt x="14576" y="12373"/>
                  </a:lnTo>
                  <a:lnTo>
                    <a:pt x="10170" y="86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6" name="Google Shape;4066;p38"/>
            <p:cNvSpPr/>
            <p:nvPr/>
          </p:nvSpPr>
          <p:spPr>
            <a:xfrm>
              <a:off x="4157775" y="2765450"/>
              <a:ext cx="504750" cy="442875"/>
            </a:xfrm>
            <a:custGeom>
              <a:avLst/>
              <a:gdLst/>
              <a:ahLst/>
              <a:cxnLst/>
              <a:rect l="l" t="t" r="r" b="b"/>
              <a:pathLst>
                <a:path w="20190" h="17715" extrusionOk="0">
                  <a:moveTo>
                    <a:pt x="2686" y="0"/>
                  </a:moveTo>
                  <a:lnTo>
                    <a:pt x="2475" y="181"/>
                  </a:lnTo>
                  <a:cubicBezTo>
                    <a:pt x="2324" y="302"/>
                    <a:pt x="2143" y="453"/>
                    <a:pt x="1992" y="604"/>
                  </a:cubicBezTo>
                  <a:lnTo>
                    <a:pt x="1691" y="876"/>
                  </a:lnTo>
                  <a:lnTo>
                    <a:pt x="6851" y="5432"/>
                  </a:lnTo>
                  <a:lnTo>
                    <a:pt x="12766" y="10623"/>
                  </a:lnTo>
                  <a:lnTo>
                    <a:pt x="15180" y="12735"/>
                  </a:lnTo>
                  <a:lnTo>
                    <a:pt x="5946" y="6036"/>
                  </a:lnTo>
                  <a:lnTo>
                    <a:pt x="514" y="2143"/>
                  </a:lnTo>
                  <a:lnTo>
                    <a:pt x="302" y="2445"/>
                  </a:lnTo>
                  <a:lnTo>
                    <a:pt x="242" y="2535"/>
                  </a:lnTo>
                  <a:lnTo>
                    <a:pt x="1" y="2867"/>
                  </a:lnTo>
                  <a:lnTo>
                    <a:pt x="5342" y="6851"/>
                  </a:lnTo>
                  <a:lnTo>
                    <a:pt x="14818" y="13882"/>
                  </a:lnTo>
                  <a:lnTo>
                    <a:pt x="18499" y="17714"/>
                  </a:lnTo>
                  <a:lnTo>
                    <a:pt x="18831" y="17322"/>
                  </a:lnTo>
                  <a:cubicBezTo>
                    <a:pt x="18892" y="17262"/>
                    <a:pt x="18952" y="17201"/>
                    <a:pt x="19012" y="17141"/>
                  </a:cubicBezTo>
                  <a:lnTo>
                    <a:pt x="19042" y="17081"/>
                  </a:lnTo>
                  <a:lnTo>
                    <a:pt x="19284" y="16779"/>
                  </a:lnTo>
                  <a:lnTo>
                    <a:pt x="16025" y="13459"/>
                  </a:lnTo>
                  <a:lnTo>
                    <a:pt x="16025" y="13459"/>
                  </a:lnTo>
                  <a:lnTo>
                    <a:pt x="18710" y="15813"/>
                  </a:lnTo>
                  <a:lnTo>
                    <a:pt x="19555" y="16447"/>
                  </a:lnTo>
                  <a:lnTo>
                    <a:pt x="19767" y="16145"/>
                  </a:lnTo>
                  <a:cubicBezTo>
                    <a:pt x="19857" y="15994"/>
                    <a:pt x="19948" y="15843"/>
                    <a:pt x="20038" y="15723"/>
                  </a:cubicBezTo>
                  <a:lnTo>
                    <a:pt x="20189" y="15421"/>
                  </a:lnTo>
                  <a:lnTo>
                    <a:pt x="19465" y="14878"/>
                  </a:lnTo>
                  <a:lnTo>
                    <a:pt x="13611" y="9657"/>
                  </a:lnTo>
                  <a:lnTo>
                    <a:pt x="7726" y="4467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7" name="Google Shape;4067;p38"/>
            <p:cNvSpPr/>
            <p:nvPr/>
          </p:nvSpPr>
          <p:spPr>
            <a:xfrm>
              <a:off x="4116275" y="2897475"/>
              <a:ext cx="450425" cy="368950"/>
            </a:xfrm>
            <a:custGeom>
              <a:avLst/>
              <a:gdLst/>
              <a:ahLst/>
              <a:cxnLst/>
              <a:rect l="l" t="t" r="r" b="b"/>
              <a:pathLst>
                <a:path w="18017" h="14758" extrusionOk="0">
                  <a:moveTo>
                    <a:pt x="393" y="0"/>
                  </a:moveTo>
                  <a:lnTo>
                    <a:pt x="242" y="513"/>
                  </a:lnTo>
                  <a:cubicBezTo>
                    <a:pt x="182" y="694"/>
                    <a:pt x="122" y="876"/>
                    <a:pt x="61" y="1057"/>
                  </a:cubicBezTo>
                  <a:lnTo>
                    <a:pt x="1" y="1268"/>
                  </a:lnTo>
                  <a:lnTo>
                    <a:pt x="4859" y="5312"/>
                  </a:lnTo>
                  <a:lnTo>
                    <a:pt x="12947" y="11045"/>
                  </a:lnTo>
                  <a:lnTo>
                    <a:pt x="17081" y="14757"/>
                  </a:lnTo>
                  <a:lnTo>
                    <a:pt x="17292" y="14636"/>
                  </a:lnTo>
                  <a:lnTo>
                    <a:pt x="17594" y="14455"/>
                  </a:lnTo>
                  <a:lnTo>
                    <a:pt x="18017" y="14214"/>
                  </a:lnTo>
                  <a:lnTo>
                    <a:pt x="13641" y="10230"/>
                  </a:lnTo>
                  <a:lnTo>
                    <a:pt x="5553" y="437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68" name="Google Shape;4068;p38"/>
          <p:cNvGrpSpPr/>
          <p:nvPr/>
        </p:nvGrpSpPr>
        <p:grpSpPr>
          <a:xfrm rot="-446471" flipH="1">
            <a:off x="6086991" y="2994013"/>
            <a:ext cx="1748138" cy="2430153"/>
            <a:chOff x="1023912" y="448956"/>
            <a:chExt cx="1281259" cy="1252405"/>
          </a:xfrm>
        </p:grpSpPr>
        <p:sp>
          <p:nvSpPr>
            <p:cNvPr id="4069" name="Google Shape;4069;p38"/>
            <p:cNvSpPr/>
            <p:nvPr/>
          </p:nvSpPr>
          <p:spPr>
            <a:xfrm>
              <a:off x="1168749" y="459419"/>
              <a:ext cx="1136422" cy="1210337"/>
            </a:xfrm>
            <a:custGeom>
              <a:avLst/>
              <a:gdLst/>
              <a:ahLst/>
              <a:cxnLst/>
              <a:rect l="l" t="t" r="r" b="b"/>
              <a:pathLst>
                <a:path w="52028" h="55412" extrusionOk="0">
                  <a:moveTo>
                    <a:pt x="49387" y="463"/>
                  </a:moveTo>
                  <a:cubicBezTo>
                    <a:pt x="49870" y="463"/>
                    <a:pt x="50358" y="484"/>
                    <a:pt x="50848" y="529"/>
                  </a:cubicBezTo>
                  <a:cubicBezTo>
                    <a:pt x="45232" y="3431"/>
                    <a:pt x="40844" y="8197"/>
                    <a:pt x="36620" y="12775"/>
                  </a:cubicBezTo>
                  <a:cubicBezTo>
                    <a:pt x="35110" y="14403"/>
                    <a:pt x="33576" y="16078"/>
                    <a:pt x="32019" y="17636"/>
                  </a:cubicBezTo>
                  <a:cubicBezTo>
                    <a:pt x="30273" y="19382"/>
                    <a:pt x="28385" y="21057"/>
                    <a:pt x="26592" y="22709"/>
                  </a:cubicBezTo>
                  <a:cubicBezTo>
                    <a:pt x="22227" y="26673"/>
                    <a:pt x="17720" y="30755"/>
                    <a:pt x="14629" y="35875"/>
                  </a:cubicBezTo>
                  <a:cubicBezTo>
                    <a:pt x="13497" y="37715"/>
                    <a:pt x="12553" y="39721"/>
                    <a:pt x="11633" y="41656"/>
                  </a:cubicBezTo>
                  <a:cubicBezTo>
                    <a:pt x="10807" y="43378"/>
                    <a:pt x="9957" y="45195"/>
                    <a:pt x="8990" y="46870"/>
                  </a:cubicBezTo>
                  <a:cubicBezTo>
                    <a:pt x="6748" y="50716"/>
                    <a:pt x="4011" y="53359"/>
                    <a:pt x="991" y="54539"/>
                  </a:cubicBezTo>
                  <a:cubicBezTo>
                    <a:pt x="3917" y="50669"/>
                    <a:pt x="5026" y="45714"/>
                    <a:pt x="6088" y="40901"/>
                  </a:cubicBezTo>
                  <a:cubicBezTo>
                    <a:pt x="7008" y="36771"/>
                    <a:pt x="7975" y="32501"/>
                    <a:pt x="10075" y="28938"/>
                  </a:cubicBezTo>
                  <a:cubicBezTo>
                    <a:pt x="12317" y="25186"/>
                    <a:pt x="15856" y="22355"/>
                    <a:pt x="19278" y="19641"/>
                  </a:cubicBezTo>
                  <a:cubicBezTo>
                    <a:pt x="20292" y="18863"/>
                    <a:pt x="21307" y="18037"/>
                    <a:pt x="22298" y="17234"/>
                  </a:cubicBezTo>
                  <a:cubicBezTo>
                    <a:pt x="24067" y="15724"/>
                    <a:pt x="25790" y="14096"/>
                    <a:pt x="27489" y="12492"/>
                  </a:cubicBezTo>
                  <a:cubicBezTo>
                    <a:pt x="29966" y="10132"/>
                    <a:pt x="32562" y="7702"/>
                    <a:pt x="35346" y="5673"/>
                  </a:cubicBezTo>
                  <a:cubicBezTo>
                    <a:pt x="38181" y="3622"/>
                    <a:pt x="43477" y="463"/>
                    <a:pt x="49387" y="463"/>
                  </a:cubicBezTo>
                  <a:close/>
                  <a:moveTo>
                    <a:pt x="49391" y="0"/>
                  </a:moveTo>
                  <a:cubicBezTo>
                    <a:pt x="43339" y="0"/>
                    <a:pt x="37967" y="3232"/>
                    <a:pt x="35086" y="5319"/>
                  </a:cubicBezTo>
                  <a:cubicBezTo>
                    <a:pt x="32255" y="7372"/>
                    <a:pt x="29659" y="9826"/>
                    <a:pt x="27158" y="12185"/>
                  </a:cubicBezTo>
                  <a:cubicBezTo>
                    <a:pt x="25483" y="13766"/>
                    <a:pt x="23737" y="15394"/>
                    <a:pt x="21967" y="16904"/>
                  </a:cubicBezTo>
                  <a:cubicBezTo>
                    <a:pt x="21000" y="17730"/>
                    <a:pt x="19985" y="18532"/>
                    <a:pt x="18994" y="19311"/>
                  </a:cubicBezTo>
                  <a:cubicBezTo>
                    <a:pt x="15526" y="22071"/>
                    <a:pt x="11939" y="24903"/>
                    <a:pt x="9674" y="28749"/>
                  </a:cubicBezTo>
                  <a:cubicBezTo>
                    <a:pt x="7504" y="32383"/>
                    <a:pt x="6560" y="36701"/>
                    <a:pt x="5616" y="40877"/>
                  </a:cubicBezTo>
                  <a:cubicBezTo>
                    <a:pt x="4507" y="45926"/>
                    <a:pt x="3327" y="51117"/>
                    <a:pt x="71" y="54987"/>
                  </a:cubicBezTo>
                  <a:cubicBezTo>
                    <a:pt x="0" y="55058"/>
                    <a:pt x="0" y="55176"/>
                    <a:pt x="47" y="55270"/>
                  </a:cubicBezTo>
                  <a:cubicBezTo>
                    <a:pt x="71" y="55341"/>
                    <a:pt x="142" y="55388"/>
                    <a:pt x="189" y="55388"/>
                  </a:cubicBezTo>
                  <a:cubicBezTo>
                    <a:pt x="236" y="55388"/>
                    <a:pt x="283" y="55388"/>
                    <a:pt x="307" y="55412"/>
                  </a:cubicBezTo>
                  <a:cubicBezTo>
                    <a:pt x="3752" y="54350"/>
                    <a:pt x="6914" y="51518"/>
                    <a:pt x="9438" y="47224"/>
                  </a:cubicBezTo>
                  <a:cubicBezTo>
                    <a:pt x="10429" y="45502"/>
                    <a:pt x="11279" y="43685"/>
                    <a:pt x="12105" y="41939"/>
                  </a:cubicBezTo>
                  <a:cubicBezTo>
                    <a:pt x="13025" y="40028"/>
                    <a:pt x="13945" y="38046"/>
                    <a:pt x="15054" y="36229"/>
                  </a:cubicBezTo>
                  <a:cubicBezTo>
                    <a:pt x="18121" y="31179"/>
                    <a:pt x="22604" y="27097"/>
                    <a:pt x="26946" y="23180"/>
                  </a:cubicBezTo>
                  <a:cubicBezTo>
                    <a:pt x="28739" y="21529"/>
                    <a:pt x="30627" y="19830"/>
                    <a:pt x="32373" y="18084"/>
                  </a:cubicBezTo>
                  <a:cubicBezTo>
                    <a:pt x="33954" y="16527"/>
                    <a:pt x="35511" y="14804"/>
                    <a:pt x="36998" y="13176"/>
                  </a:cubicBezTo>
                  <a:cubicBezTo>
                    <a:pt x="41410" y="8386"/>
                    <a:pt x="45940" y="3431"/>
                    <a:pt x="51839" y="647"/>
                  </a:cubicBezTo>
                  <a:cubicBezTo>
                    <a:pt x="51957" y="623"/>
                    <a:pt x="52028" y="505"/>
                    <a:pt x="51981" y="387"/>
                  </a:cubicBezTo>
                  <a:cubicBezTo>
                    <a:pt x="51981" y="293"/>
                    <a:pt x="51910" y="199"/>
                    <a:pt x="51792" y="175"/>
                  </a:cubicBezTo>
                  <a:cubicBezTo>
                    <a:pt x="50983" y="55"/>
                    <a:pt x="50181" y="0"/>
                    <a:pt x="493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0" name="Google Shape;4070;p38"/>
            <p:cNvSpPr/>
            <p:nvPr/>
          </p:nvSpPr>
          <p:spPr>
            <a:xfrm>
              <a:off x="1023912" y="448956"/>
              <a:ext cx="691665" cy="1183274"/>
            </a:xfrm>
            <a:custGeom>
              <a:avLst/>
              <a:gdLst/>
              <a:ahLst/>
              <a:cxnLst/>
              <a:rect l="l" t="t" r="r" b="b"/>
              <a:pathLst>
                <a:path w="31666" h="54173" extrusionOk="0">
                  <a:moveTo>
                    <a:pt x="30746" y="1669"/>
                  </a:moveTo>
                  <a:cubicBezTo>
                    <a:pt x="29000" y="7143"/>
                    <a:pt x="25979" y="12145"/>
                    <a:pt x="21850" y="16133"/>
                  </a:cubicBezTo>
                  <a:cubicBezTo>
                    <a:pt x="20576" y="17383"/>
                    <a:pt x="19184" y="18563"/>
                    <a:pt x="17863" y="19672"/>
                  </a:cubicBezTo>
                  <a:cubicBezTo>
                    <a:pt x="16683" y="20686"/>
                    <a:pt x="15479" y="21725"/>
                    <a:pt x="14323" y="22810"/>
                  </a:cubicBezTo>
                  <a:cubicBezTo>
                    <a:pt x="11374" y="25641"/>
                    <a:pt x="9510" y="28355"/>
                    <a:pt x="8684" y="31163"/>
                  </a:cubicBezTo>
                  <a:cubicBezTo>
                    <a:pt x="7740" y="34325"/>
                    <a:pt x="8023" y="37699"/>
                    <a:pt x="8330" y="40955"/>
                  </a:cubicBezTo>
                  <a:cubicBezTo>
                    <a:pt x="8377" y="41568"/>
                    <a:pt x="8424" y="42182"/>
                    <a:pt x="8472" y="42795"/>
                  </a:cubicBezTo>
                  <a:cubicBezTo>
                    <a:pt x="8731" y="46028"/>
                    <a:pt x="8731" y="50039"/>
                    <a:pt x="6796" y="53130"/>
                  </a:cubicBezTo>
                  <a:cubicBezTo>
                    <a:pt x="6702" y="49142"/>
                    <a:pt x="6136" y="45957"/>
                    <a:pt x="5074" y="43432"/>
                  </a:cubicBezTo>
                  <a:cubicBezTo>
                    <a:pt x="4814" y="42772"/>
                    <a:pt x="4555" y="42158"/>
                    <a:pt x="4295" y="41498"/>
                  </a:cubicBezTo>
                  <a:cubicBezTo>
                    <a:pt x="3233" y="39020"/>
                    <a:pt x="2124" y="36425"/>
                    <a:pt x="1511" y="33782"/>
                  </a:cubicBezTo>
                  <a:cubicBezTo>
                    <a:pt x="921" y="31116"/>
                    <a:pt x="544" y="27270"/>
                    <a:pt x="2313" y="23872"/>
                  </a:cubicBezTo>
                  <a:cubicBezTo>
                    <a:pt x="3399" y="21772"/>
                    <a:pt x="5239" y="19955"/>
                    <a:pt x="7953" y="18256"/>
                  </a:cubicBezTo>
                  <a:cubicBezTo>
                    <a:pt x="9392" y="17383"/>
                    <a:pt x="10926" y="16604"/>
                    <a:pt x="12388" y="15873"/>
                  </a:cubicBezTo>
                  <a:cubicBezTo>
                    <a:pt x="13309" y="15401"/>
                    <a:pt x="14252" y="14929"/>
                    <a:pt x="15173" y="14434"/>
                  </a:cubicBezTo>
                  <a:cubicBezTo>
                    <a:pt x="21968" y="10753"/>
                    <a:pt x="27183" y="6435"/>
                    <a:pt x="30746" y="1669"/>
                  </a:cubicBezTo>
                  <a:close/>
                  <a:moveTo>
                    <a:pt x="31341" y="1"/>
                  </a:moveTo>
                  <a:cubicBezTo>
                    <a:pt x="31266" y="1"/>
                    <a:pt x="31200" y="38"/>
                    <a:pt x="31170" y="111"/>
                  </a:cubicBezTo>
                  <a:cubicBezTo>
                    <a:pt x="27678" y="5373"/>
                    <a:pt x="22204" y="10021"/>
                    <a:pt x="14913" y="13985"/>
                  </a:cubicBezTo>
                  <a:cubicBezTo>
                    <a:pt x="13993" y="14481"/>
                    <a:pt x="13049" y="14953"/>
                    <a:pt x="12129" y="15401"/>
                  </a:cubicBezTo>
                  <a:cubicBezTo>
                    <a:pt x="10619" y="16133"/>
                    <a:pt x="9109" y="16935"/>
                    <a:pt x="7646" y="17808"/>
                  </a:cubicBezTo>
                  <a:cubicBezTo>
                    <a:pt x="4885" y="19554"/>
                    <a:pt x="2950" y="21442"/>
                    <a:pt x="1841" y="23636"/>
                  </a:cubicBezTo>
                  <a:cubicBezTo>
                    <a:pt x="1" y="27175"/>
                    <a:pt x="402" y="31139"/>
                    <a:pt x="1016" y="33900"/>
                  </a:cubicBezTo>
                  <a:cubicBezTo>
                    <a:pt x="1653" y="36613"/>
                    <a:pt x="2762" y="39209"/>
                    <a:pt x="3823" y="41710"/>
                  </a:cubicBezTo>
                  <a:cubicBezTo>
                    <a:pt x="4083" y="42347"/>
                    <a:pt x="4342" y="42984"/>
                    <a:pt x="4602" y="43621"/>
                  </a:cubicBezTo>
                  <a:cubicBezTo>
                    <a:pt x="5711" y="46287"/>
                    <a:pt x="6277" y="49638"/>
                    <a:pt x="6301" y="53932"/>
                  </a:cubicBezTo>
                  <a:cubicBezTo>
                    <a:pt x="6301" y="54003"/>
                    <a:pt x="6395" y="54121"/>
                    <a:pt x="6513" y="54168"/>
                  </a:cubicBezTo>
                  <a:cubicBezTo>
                    <a:pt x="6523" y="54171"/>
                    <a:pt x="6533" y="54173"/>
                    <a:pt x="6545" y="54173"/>
                  </a:cubicBezTo>
                  <a:cubicBezTo>
                    <a:pt x="6615" y="54173"/>
                    <a:pt x="6708" y="54115"/>
                    <a:pt x="6749" y="54074"/>
                  </a:cubicBezTo>
                  <a:cubicBezTo>
                    <a:pt x="9250" y="50770"/>
                    <a:pt x="9250" y="46311"/>
                    <a:pt x="8991" y="42772"/>
                  </a:cubicBezTo>
                  <a:cubicBezTo>
                    <a:pt x="8944" y="42158"/>
                    <a:pt x="8896" y="41545"/>
                    <a:pt x="8826" y="40908"/>
                  </a:cubicBezTo>
                  <a:cubicBezTo>
                    <a:pt x="8566" y="37699"/>
                    <a:pt x="8283" y="34395"/>
                    <a:pt x="9132" y="31304"/>
                  </a:cubicBezTo>
                  <a:cubicBezTo>
                    <a:pt x="9958" y="28591"/>
                    <a:pt x="11751" y="25925"/>
                    <a:pt x="14654" y="23188"/>
                  </a:cubicBezTo>
                  <a:cubicBezTo>
                    <a:pt x="15786" y="22126"/>
                    <a:pt x="17013" y="21088"/>
                    <a:pt x="18193" y="20097"/>
                  </a:cubicBezTo>
                  <a:cubicBezTo>
                    <a:pt x="19538" y="18964"/>
                    <a:pt x="20930" y="17784"/>
                    <a:pt x="22180" y="16557"/>
                  </a:cubicBezTo>
                  <a:cubicBezTo>
                    <a:pt x="26734" y="12098"/>
                    <a:pt x="30014" y="6482"/>
                    <a:pt x="31619" y="324"/>
                  </a:cubicBezTo>
                  <a:cubicBezTo>
                    <a:pt x="31666" y="206"/>
                    <a:pt x="31595" y="88"/>
                    <a:pt x="31477" y="41"/>
                  </a:cubicBezTo>
                  <a:cubicBezTo>
                    <a:pt x="31433" y="14"/>
                    <a:pt x="31385" y="1"/>
                    <a:pt x="313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1" name="Google Shape;4071;p38"/>
            <p:cNvSpPr/>
            <p:nvPr/>
          </p:nvSpPr>
          <p:spPr>
            <a:xfrm>
              <a:off x="1203282" y="1022693"/>
              <a:ext cx="1082820" cy="678668"/>
            </a:xfrm>
            <a:custGeom>
              <a:avLst/>
              <a:gdLst/>
              <a:ahLst/>
              <a:cxnLst/>
              <a:rect l="l" t="t" r="r" b="b"/>
              <a:pathLst>
                <a:path w="49574" h="31071" extrusionOk="0">
                  <a:moveTo>
                    <a:pt x="35905" y="537"/>
                  </a:moveTo>
                  <a:cubicBezTo>
                    <a:pt x="37864" y="537"/>
                    <a:pt x="39827" y="755"/>
                    <a:pt x="41740" y="1191"/>
                  </a:cubicBezTo>
                  <a:cubicBezTo>
                    <a:pt x="43746" y="1640"/>
                    <a:pt x="45728" y="2347"/>
                    <a:pt x="47639" y="3268"/>
                  </a:cubicBezTo>
                  <a:cubicBezTo>
                    <a:pt x="46321" y="3056"/>
                    <a:pt x="44989" y="2952"/>
                    <a:pt x="43656" y="2952"/>
                  </a:cubicBezTo>
                  <a:cubicBezTo>
                    <a:pt x="36088" y="2952"/>
                    <a:pt x="28514" y="6291"/>
                    <a:pt x="23619" y="12069"/>
                  </a:cubicBezTo>
                  <a:cubicBezTo>
                    <a:pt x="21967" y="14051"/>
                    <a:pt x="20599" y="16269"/>
                    <a:pt x="19254" y="18416"/>
                  </a:cubicBezTo>
                  <a:cubicBezTo>
                    <a:pt x="18711" y="19336"/>
                    <a:pt x="18145" y="20280"/>
                    <a:pt x="17555" y="21177"/>
                  </a:cubicBezTo>
                  <a:cubicBezTo>
                    <a:pt x="15833" y="23725"/>
                    <a:pt x="13473" y="26957"/>
                    <a:pt x="10122" y="28845"/>
                  </a:cubicBezTo>
                  <a:cubicBezTo>
                    <a:pt x="8063" y="29991"/>
                    <a:pt x="5699" y="30578"/>
                    <a:pt x="3348" y="30578"/>
                  </a:cubicBezTo>
                  <a:cubicBezTo>
                    <a:pt x="2844" y="30578"/>
                    <a:pt x="2340" y="30551"/>
                    <a:pt x="1841" y="30497"/>
                  </a:cubicBezTo>
                  <a:cubicBezTo>
                    <a:pt x="6442" y="29435"/>
                    <a:pt x="11113" y="25801"/>
                    <a:pt x="13591" y="21224"/>
                  </a:cubicBezTo>
                  <a:cubicBezTo>
                    <a:pt x="14511" y="19478"/>
                    <a:pt x="15172" y="17566"/>
                    <a:pt x="15762" y="15750"/>
                  </a:cubicBezTo>
                  <a:cubicBezTo>
                    <a:pt x="16304" y="13980"/>
                    <a:pt x="16942" y="12163"/>
                    <a:pt x="17791" y="10511"/>
                  </a:cubicBezTo>
                  <a:cubicBezTo>
                    <a:pt x="20410" y="5509"/>
                    <a:pt x="25837" y="1828"/>
                    <a:pt x="31948" y="837"/>
                  </a:cubicBezTo>
                  <a:cubicBezTo>
                    <a:pt x="33254" y="637"/>
                    <a:pt x="34578" y="537"/>
                    <a:pt x="35905" y="537"/>
                  </a:cubicBezTo>
                  <a:close/>
                  <a:moveTo>
                    <a:pt x="35899" y="1"/>
                  </a:moveTo>
                  <a:cubicBezTo>
                    <a:pt x="34543" y="1"/>
                    <a:pt x="33190" y="105"/>
                    <a:pt x="31854" y="318"/>
                  </a:cubicBezTo>
                  <a:cubicBezTo>
                    <a:pt x="25577" y="1286"/>
                    <a:pt x="20032" y="5108"/>
                    <a:pt x="17319" y="10252"/>
                  </a:cubicBezTo>
                  <a:cubicBezTo>
                    <a:pt x="16422" y="11951"/>
                    <a:pt x="15833" y="13791"/>
                    <a:pt x="15243" y="15561"/>
                  </a:cubicBezTo>
                  <a:cubicBezTo>
                    <a:pt x="14653" y="17378"/>
                    <a:pt x="14039" y="19289"/>
                    <a:pt x="13119" y="20964"/>
                  </a:cubicBezTo>
                  <a:cubicBezTo>
                    <a:pt x="10429" y="25896"/>
                    <a:pt x="5167" y="29694"/>
                    <a:pt x="236" y="30190"/>
                  </a:cubicBezTo>
                  <a:cubicBezTo>
                    <a:pt x="118" y="30190"/>
                    <a:pt x="0" y="30308"/>
                    <a:pt x="0" y="30426"/>
                  </a:cubicBezTo>
                  <a:cubicBezTo>
                    <a:pt x="0" y="30544"/>
                    <a:pt x="94" y="30662"/>
                    <a:pt x="212" y="30685"/>
                  </a:cubicBezTo>
                  <a:cubicBezTo>
                    <a:pt x="236" y="30733"/>
                    <a:pt x="260" y="30733"/>
                    <a:pt x="307" y="30733"/>
                  </a:cubicBezTo>
                  <a:cubicBezTo>
                    <a:pt x="1315" y="30958"/>
                    <a:pt x="2348" y="31070"/>
                    <a:pt x="3382" y="31070"/>
                  </a:cubicBezTo>
                  <a:cubicBezTo>
                    <a:pt x="5807" y="31070"/>
                    <a:pt x="8234" y="30454"/>
                    <a:pt x="10335" y="29246"/>
                  </a:cubicBezTo>
                  <a:cubicBezTo>
                    <a:pt x="13803" y="27288"/>
                    <a:pt x="16234" y="24032"/>
                    <a:pt x="17933" y="21389"/>
                  </a:cubicBezTo>
                  <a:cubicBezTo>
                    <a:pt x="18546" y="20492"/>
                    <a:pt x="19112" y="19572"/>
                    <a:pt x="19679" y="18652"/>
                  </a:cubicBezTo>
                  <a:cubicBezTo>
                    <a:pt x="20976" y="16528"/>
                    <a:pt x="22321" y="14310"/>
                    <a:pt x="23973" y="12375"/>
                  </a:cubicBezTo>
                  <a:cubicBezTo>
                    <a:pt x="28810" y="6672"/>
                    <a:pt x="36245" y="3402"/>
                    <a:pt x="43666" y="3402"/>
                  </a:cubicBezTo>
                  <a:cubicBezTo>
                    <a:pt x="45548" y="3402"/>
                    <a:pt x="47429" y="3612"/>
                    <a:pt x="49267" y="4046"/>
                  </a:cubicBezTo>
                  <a:cubicBezTo>
                    <a:pt x="49292" y="4056"/>
                    <a:pt x="49317" y="4061"/>
                    <a:pt x="49342" y="4061"/>
                  </a:cubicBezTo>
                  <a:cubicBezTo>
                    <a:pt x="49432" y="4061"/>
                    <a:pt x="49513" y="3998"/>
                    <a:pt x="49550" y="3905"/>
                  </a:cubicBezTo>
                  <a:cubicBezTo>
                    <a:pt x="49574" y="3787"/>
                    <a:pt x="49550" y="3645"/>
                    <a:pt x="49432" y="3574"/>
                  </a:cubicBezTo>
                  <a:cubicBezTo>
                    <a:pt x="45248" y="1236"/>
                    <a:pt x="40554" y="1"/>
                    <a:pt x="358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2" name="Google Shape;4072;p38"/>
            <p:cNvSpPr/>
            <p:nvPr/>
          </p:nvSpPr>
          <p:spPr>
            <a:xfrm>
              <a:off x="1164097" y="485914"/>
              <a:ext cx="524679" cy="987696"/>
            </a:xfrm>
            <a:custGeom>
              <a:avLst/>
              <a:gdLst/>
              <a:ahLst/>
              <a:cxnLst/>
              <a:rect l="l" t="t" r="r" b="b"/>
              <a:pathLst>
                <a:path w="24021" h="45219" extrusionOk="0">
                  <a:moveTo>
                    <a:pt x="23974" y="0"/>
                  </a:moveTo>
                  <a:cubicBezTo>
                    <a:pt x="23903" y="0"/>
                    <a:pt x="23879" y="24"/>
                    <a:pt x="23856" y="47"/>
                  </a:cubicBezTo>
                  <a:cubicBezTo>
                    <a:pt x="21567" y="5451"/>
                    <a:pt x="17933" y="10241"/>
                    <a:pt x="13356" y="13921"/>
                  </a:cubicBezTo>
                  <a:cubicBezTo>
                    <a:pt x="12294" y="14771"/>
                    <a:pt x="11138" y="15597"/>
                    <a:pt x="10029" y="16399"/>
                  </a:cubicBezTo>
                  <a:cubicBezTo>
                    <a:pt x="8542" y="17461"/>
                    <a:pt x="7056" y="18546"/>
                    <a:pt x="5664" y="19750"/>
                  </a:cubicBezTo>
                  <a:cubicBezTo>
                    <a:pt x="2761" y="22298"/>
                    <a:pt x="1063" y="24988"/>
                    <a:pt x="520" y="27772"/>
                  </a:cubicBezTo>
                  <a:cubicBezTo>
                    <a:pt x="1" y="30651"/>
                    <a:pt x="732" y="33553"/>
                    <a:pt x="1464" y="36384"/>
                  </a:cubicBezTo>
                  <a:cubicBezTo>
                    <a:pt x="2219" y="39263"/>
                    <a:pt x="2974" y="42236"/>
                    <a:pt x="2360" y="45114"/>
                  </a:cubicBezTo>
                  <a:cubicBezTo>
                    <a:pt x="2337" y="45162"/>
                    <a:pt x="2360" y="45209"/>
                    <a:pt x="2408" y="45209"/>
                  </a:cubicBezTo>
                  <a:cubicBezTo>
                    <a:pt x="2427" y="45215"/>
                    <a:pt x="2442" y="45218"/>
                    <a:pt x="2455" y="45218"/>
                  </a:cubicBezTo>
                  <a:cubicBezTo>
                    <a:pt x="2491" y="45218"/>
                    <a:pt x="2508" y="45196"/>
                    <a:pt x="2526" y="45162"/>
                  </a:cubicBezTo>
                  <a:cubicBezTo>
                    <a:pt x="3139" y="42236"/>
                    <a:pt x="2384" y="39216"/>
                    <a:pt x="1653" y="36337"/>
                  </a:cubicBezTo>
                  <a:cubicBezTo>
                    <a:pt x="921" y="33529"/>
                    <a:pt x="166" y="30627"/>
                    <a:pt x="709" y="27796"/>
                  </a:cubicBezTo>
                  <a:cubicBezTo>
                    <a:pt x="1204" y="25058"/>
                    <a:pt x="2903" y="22369"/>
                    <a:pt x="5782" y="19867"/>
                  </a:cubicBezTo>
                  <a:cubicBezTo>
                    <a:pt x="7174" y="18664"/>
                    <a:pt x="8660" y="17602"/>
                    <a:pt x="10147" y="16541"/>
                  </a:cubicBezTo>
                  <a:cubicBezTo>
                    <a:pt x="11232" y="15738"/>
                    <a:pt x="12388" y="14936"/>
                    <a:pt x="13474" y="14063"/>
                  </a:cubicBezTo>
                  <a:cubicBezTo>
                    <a:pt x="18075" y="10335"/>
                    <a:pt x="21732" y="5545"/>
                    <a:pt x="24021" y="118"/>
                  </a:cubicBezTo>
                  <a:cubicBezTo>
                    <a:pt x="24021" y="47"/>
                    <a:pt x="23997" y="24"/>
                    <a:pt x="239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3" name="Google Shape;4073;p38"/>
            <p:cNvSpPr/>
            <p:nvPr/>
          </p:nvSpPr>
          <p:spPr>
            <a:xfrm>
              <a:off x="1091951" y="652637"/>
              <a:ext cx="427261" cy="950127"/>
            </a:xfrm>
            <a:custGeom>
              <a:avLst/>
              <a:gdLst/>
              <a:ahLst/>
              <a:cxnLst/>
              <a:rect l="l" t="t" r="r" b="b"/>
              <a:pathLst>
                <a:path w="19561" h="43499" extrusionOk="0">
                  <a:moveTo>
                    <a:pt x="19464" y="0"/>
                  </a:moveTo>
                  <a:cubicBezTo>
                    <a:pt x="19443" y="0"/>
                    <a:pt x="19419" y="12"/>
                    <a:pt x="19396" y="36"/>
                  </a:cubicBezTo>
                  <a:cubicBezTo>
                    <a:pt x="17626" y="1711"/>
                    <a:pt x="15739" y="3245"/>
                    <a:pt x="13898" y="4755"/>
                  </a:cubicBezTo>
                  <a:cubicBezTo>
                    <a:pt x="12813" y="5604"/>
                    <a:pt x="11727" y="6501"/>
                    <a:pt x="10666" y="7397"/>
                  </a:cubicBezTo>
                  <a:cubicBezTo>
                    <a:pt x="8235" y="9497"/>
                    <a:pt x="5168" y="12329"/>
                    <a:pt x="3044" y="15868"/>
                  </a:cubicBezTo>
                  <a:cubicBezTo>
                    <a:pt x="874" y="19478"/>
                    <a:pt x="0" y="23348"/>
                    <a:pt x="520" y="26840"/>
                  </a:cubicBezTo>
                  <a:cubicBezTo>
                    <a:pt x="850" y="28869"/>
                    <a:pt x="1652" y="30851"/>
                    <a:pt x="2454" y="32739"/>
                  </a:cubicBezTo>
                  <a:cubicBezTo>
                    <a:pt x="2761" y="33470"/>
                    <a:pt x="3068" y="34249"/>
                    <a:pt x="3351" y="35004"/>
                  </a:cubicBezTo>
                  <a:cubicBezTo>
                    <a:pt x="4625" y="38425"/>
                    <a:pt x="4838" y="41186"/>
                    <a:pt x="3941" y="43380"/>
                  </a:cubicBezTo>
                  <a:cubicBezTo>
                    <a:pt x="3917" y="43451"/>
                    <a:pt x="3941" y="43475"/>
                    <a:pt x="4012" y="43498"/>
                  </a:cubicBezTo>
                  <a:cubicBezTo>
                    <a:pt x="4059" y="43498"/>
                    <a:pt x="4106" y="43475"/>
                    <a:pt x="4059" y="43427"/>
                  </a:cubicBezTo>
                  <a:cubicBezTo>
                    <a:pt x="4956" y="41139"/>
                    <a:pt x="4743" y="38378"/>
                    <a:pt x="3469" y="34933"/>
                  </a:cubicBezTo>
                  <a:cubicBezTo>
                    <a:pt x="3186" y="34155"/>
                    <a:pt x="2856" y="33399"/>
                    <a:pt x="2572" y="32644"/>
                  </a:cubicBezTo>
                  <a:cubicBezTo>
                    <a:pt x="1794" y="30757"/>
                    <a:pt x="991" y="28822"/>
                    <a:pt x="685" y="26793"/>
                  </a:cubicBezTo>
                  <a:cubicBezTo>
                    <a:pt x="142" y="23324"/>
                    <a:pt x="1039" y="19478"/>
                    <a:pt x="3186" y="15939"/>
                  </a:cubicBezTo>
                  <a:cubicBezTo>
                    <a:pt x="5309" y="12423"/>
                    <a:pt x="8377" y="9592"/>
                    <a:pt x="10784" y="7515"/>
                  </a:cubicBezTo>
                  <a:cubicBezTo>
                    <a:pt x="11845" y="6619"/>
                    <a:pt x="12954" y="5722"/>
                    <a:pt x="14016" y="4873"/>
                  </a:cubicBezTo>
                  <a:cubicBezTo>
                    <a:pt x="15833" y="3363"/>
                    <a:pt x="17744" y="1805"/>
                    <a:pt x="19514" y="154"/>
                  </a:cubicBezTo>
                  <a:cubicBezTo>
                    <a:pt x="19561" y="106"/>
                    <a:pt x="19561" y="59"/>
                    <a:pt x="19514" y="36"/>
                  </a:cubicBezTo>
                  <a:cubicBezTo>
                    <a:pt x="19502" y="12"/>
                    <a:pt x="19484" y="0"/>
                    <a:pt x="19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4" name="Google Shape;4074;p38"/>
            <p:cNvSpPr/>
            <p:nvPr/>
          </p:nvSpPr>
          <p:spPr>
            <a:xfrm>
              <a:off x="1178011" y="471476"/>
              <a:ext cx="1090050" cy="1181286"/>
            </a:xfrm>
            <a:custGeom>
              <a:avLst/>
              <a:gdLst/>
              <a:ahLst/>
              <a:cxnLst/>
              <a:rect l="l" t="t" r="r" b="b"/>
              <a:pathLst>
                <a:path w="49905" h="54082" extrusionOk="0">
                  <a:moveTo>
                    <a:pt x="49834" y="1"/>
                  </a:moveTo>
                  <a:cubicBezTo>
                    <a:pt x="45044" y="850"/>
                    <a:pt x="41057" y="3988"/>
                    <a:pt x="37517" y="6749"/>
                  </a:cubicBezTo>
                  <a:lnTo>
                    <a:pt x="20364" y="20245"/>
                  </a:lnTo>
                  <a:cubicBezTo>
                    <a:pt x="17037" y="22864"/>
                    <a:pt x="13261" y="25837"/>
                    <a:pt x="10973" y="29801"/>
                  </a:cubicBezTo>
                  <a:cubicBezTo>
                    <a:pt x="9274" y="32774"/>
                    <a:pt x="8495" y="36196"/>
                    <a:pt x="7740" y="39499"/>
                  </a:cubicBezTo>
                  <a:cubicBezTo>
                    <a:pt x="7504" y="40561"/>
                    <a:pt x="7245" y="41646"/>
                    <a:pt x="6962" y="42708"/>
                  </a:cubicBezTo>
                  <a:cubicBezTo>
                    <a:pt x="5499" y="48324"/>
                    <a:pt x="3257" y="51981"/>
                    <a:pt x="72" y="53916"/>
                  </a:cubicBezTo>
                  <a:cubicBezTo>
                    <a:pt x="48" y="53963"/>
                    <a:pt x="1" y="54010"/>
                    <a:pt x="48" y="54034"/>
                  </a:cubicBezTo>
                  <a:cubicBezTo>
                    <a:pt x="72" y="54034"/>
                    <a:pt x="72" y="54081"/>
                    <a:pt x="95" y="54081"/>
                  </a:cubicBezTo>
                  <a:lnTo>
                    <a:pt x="166" y="54081"/>
                  </a:lnTo>
                  <a:cubicBezTo>
                    <a:pt x="3375" y="52099"/>
                    <a:pt x="5640" y="48371"/>
                    <a:pt x="7127" y="42755"/>
                  </a:cubicBezTo>
                  <a:cubicBezTo>
                    <a:pt x="7386" y="41693"/>
                    <a:pt x="7646" y="40585"/>
                    <a:pt x="7882" y="39523"/>
                  </a:cubicBezTo>
                  <a:cubicBezTo>
                    <a:pt x="8660" y="36219"/>
                    <a:pt x="9439" y="32798"/>
                    <a:pt x="11138" y="29849"/>
                  </a:cubicBezTo>
                  <a:cubicBezTo>
                    <a:pt x="13379" y="25932"/>
                    <a:pt x="17155" y="22982"/>
                    <a:pt x="20482" y="20363"/>
                  </a:cubicBezTo>
                  <a:lnTo>
                    <a:pt x="37635" y="6867"/>
                  </a:lnTo>
                  <a:cubicBezTo>
                    <a:pt x="41151" y="4130"/>
                    <a:pt x="45139" y="1015"/>
                    <a:pt x="49858" y="142"/>
                  </a:cubicBezTo>
                  <a:cubicBezTo>
                    <a:pt x="49881" y="142"/>
                    <a:pt x="49905" y="119"/>
                    <a:pt x="49905" y="71"/>
                  </a:cubicBezTo>
                  <a:cubicBezTo>
                    <a:pt x="49905" y="24"/>
                    <a:pt x="49881" y="1"/>
                    <a:pt x="498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5" name="Google Shape;4075;p38"/>
            <p:cNvSpPr/>
            <p:nvPr/>
          </p:nvSpPr>
          <p:spPr>
            <a:xfrm>
              <a:off x="1229035" y="463438"/>
              <a:ext cx="1056041" cy="1173860"/>
            </a:xfrm>
            <a:custGeom>
              <a:avLst/>
              <a:gdLst/>
              <a:ahLst/>
              <a:cxnLst/>
              <a:rect l="l" t="t" r="r" b="b"/>
              <a:pathLst>
                <a:path w="48348" h="53742" extrusionOk="0">
                  <a:moveTo>
                    <a:pt x="48240" y="1"/>
                  </a:moveTo>
                  <a:cubicBezTo>
                    <a:pt x="48226" y="1"/>
                    <a:pt x="48215" y="6"/>
                    <a:pt x="48206" y="15"/>
                  </a:cubicBezTo>
                  <a:lnTo>
                    <a:pt x="33459" y="10939"/>
                  </a:lnTo>
                  <a:cubicBezTo>
                    <a:pt x="25507" y="16838"/>
                    <a:pt x="16518" y="23492"/>
                    <a:pt x="11421" y="32859"/>
                  </a:cubicBezTo>
                  <a:cubicBezTo>
                    <a:pt x="10147" y="35148"/>
                    <a:pt x="9109" y="37696"/>
                    <a:pt x="8118" y="40103"/>
                  </a:cubicBezTo>
                  <a:cubicBezTo>
                    <a:pt x="6088" y="45011"/>
                    <a:pt x="3988" y="50037"/>
                    <a:pt x="24" y="53576"/>
                  </a:cubicBezTo>
                  <a:cubicBezTo>
                    <a:pt x="1" y="53623"/>
                    <a:pt x="1" y="53670"/>
                    <a:pt x="24" y="53694"/>
                  </a:cubicBezTo>
                  <a:cubicBezTo>
                    <a:pt x="72" y="53741"/>
                    <a:pt x="72" y="53741"/>
                    <a:pt x="95" y="53741"/>
                  </a:cubicBezTo>
                  <a:lnTo>
                    <a:pt x="119" y="53741"/>
                  </a:lnTo>
                  <a:cubicBezTo>
                    <a:pt x="4106" y="50155"/>
                    <a:pt x="6206" y="45082"/>
                    <a:pt x="8236" y="40197"/>
                  </a:cubicBezTo>
                  <a:cubicBezTo>
                    <a:pt x="9227" y="37744"/>
                    <a:pt x="10265" y="35242"/>
                    <a:pt x="11539" y="32930"/>
                  </a:cubicBezTo>
                  <a:cubicBezTo>
                    <a:pt x="16612" y="23610"/>
                    <a:pt x="25602" y="16956"/>
                    <a:pt x="33530" y="11081"/>
                  </a:cubicBezTo>
                  <a:lnTo>
                    <a:pt x="48277" y="180"/>
                  </a:lnTo>
                  <a:cubicBezTo>
                    <a:pt x="48348" y="133"/>
                    <a:pt x="48348" y="85"/>
                    <a:pt x="48324" y="62"/>
                  </a:cubicBezTo>
                  <a:cubicBezTo>
                    <a:pt x="48294" y="17"/>
                    <a:pt x="48264" y="1"/>
                    <a:pt x="482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6" name="Google Shape;4076;p38"/>
            <p:cNvSpPr/>
            <p:nvPr/>
          </p:nvSpPr>
          <p:spPr>
            <a:xfrm>
              <a:off x="1246574" y="1057969"/>
              <a:ext cx="990055" cy="629828"/>
            </a:xfrm>
            <a:custGeom>
              <a:avLst/>
              <a:gdLst/>
              <a:ahLst/>
              <a:cxnLst/>
              <a:rect l="l" t="t" r="r" b="b"/>
              <a:pathLst>
                <a:path w="45327" h="28835" extrusionOk="0">
                  <a:moveTo>
                    <a:pt x="38796" y="0"/>
                  </a:moveTo>
                  <a:cubicBezTo>
                    <a:pt x="35362" y="0"/>
                    <a:pt x="31937" y="708"/>
                    <a:pt x="28786" y="2125"/>
                  </a:cubicBezTo>
                  <a:cubicBezTo>
                    <a:pt x="23619" y="4390"/>
                    <a:pt x="19348" y="8425"/>
                    <a:pt x="16776" y="13474"/>
                  </a:cubicBezTo>
                  <a:cubicBezTo>
                    <a:pt x="16163" y="14654"/>
                    <a:pt x="15620" y="15951"/>
                    <a:pt x="15101" y="17226"/>
                  </a:cubicBezTo>
                  <a:cubicBezTo>
                    <a:pt x="13780" y="20411"/>
                    <a:pt x="12411" y="23714"/>
                    <a:pt x="9674" y="25767"/>
                  </a:cubicBezTo>
                  <a:cubicBezTo>
                    <a:pt x="6890" y="27867"/>
                    <a:pt x="3115" y="28315"/>
                    <a:pt x="94" y="28693"/>
                  </a:cubicBezTo>
                  <a:cubicBezTo>
                    <a:pt x="24" y="28693"/>
                    <a:pt x="0" y="28717"/>
                    <a:pt x="0" y="28787"/>
                  </a:cubicBezTo>
                  <a:cubicBezTo>
                    <a:pt x="0" y="28811"/>
                    <a:pt x="24" y="28835"/>
                    <a:pt x="47" y="28835"/>
                  </a:cubicBezTo>
                  <a:cubicBezTo>
                    <a:pt x="3115" y="28457"/>
                    <a:pt x="6937" y="28009"/>
                    <a:pt x="9745" y="25956"/>
                  </a:cubicBezTo>
                  <a:cubicBezTo>
                    <a:pt x="12529" y="23856"/>
                    <a:pt x="13921" y="20553"/>
                    <a:pt x="15243" y="17344"/>
                  </a:cubicBezTo>
                  <a:cubicBezTo>
                    <a:pt x="15762" y="16093"/>
                    <a:pt x="16304" y="14795"/>
                    <a:pt x="16918" y="13592"/>
                  </a:cubicBezTo>
                  <a:cubicBezTo>
                    <a:pt x="19466" y="8590"/>
                    <a:pt x="23713" y="4555"/>
                    <a:pt x="28834" y="2290"/>
                  </a:cubicBezTo>
                  <a:cubicBezTo>
                    <a:pt x="32005" y="893"/>
                    <a:pt x="35428" y="178"/>
                    <a:pt x="38858" y="178"/>
                  </a:cubicBezTo>
                  <a:cubicBezTo>
                    <a:pt x="40992" y="178"/>
                    <a:pt x="43128" y="455"/>
                    <a:pt x="45209" y="1016"/>
                  </a:cubicBezTo>
                  <a:cubicBezTo>
                    <a:pt x="45256" y="1016"/>
                    <a:pt x="45327" y="1016"/>
                    <a:pt x="45327" y="968"/>
                  </a:cubicBezTo>
                  <a:cubicBezTo>
                    <a:pt x="45327" y="898"/>
                    <a:pt x="45327" y="850"/>
                    <a:pt x="45256" y="850"/>
                  </a:cubicBezTo>
                  <a:cubicBezTo>
                    <a:pt x="43144" y="284"/>
                    <a:pt x="40968" y="0"/>
                    <a:pt x="38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7" name="Google Shape;4077;p38"/>
            <p:cNvSpPr/>
            <p:nvPr/>
          </p:nvSpPr>
          <p:spPr>
            <a:xfrm>
              <a:off x="1325928" y="1047593"/>
              <a:ext cx="874115" cy="618034"/>
            </a:xfrm>
            <a:custGeom>
              <a:avLst/>
              <a:gdLst/>
              <a:ahLst/>
              <a:cxnLst/>
              <a:rect l="l" t="t" r="r" b="b"/>
              <a:pathLst>
                <a:path w="40019" h="28295" extrusionOk="0">
                  <a:moveTo>
                    <a:pt x="32509" y="1"/>
                  </a:moveTo>
                  <a:cubicBezTo>
                    <a:pt x="30551" y="1"/>
                    <a:pt x="28677" y="198"/>
                    <a:pt x="26899" y="594"/>
                  </a:cubicBezTo>
                  <a:cubicBezTo>
                    <a:pt x="22322" y="1561"/>
                    <a:pt x="18358" y="3897"/>
                    <a:pt x="15739" y="7106"/>
                  </a:cubicBezTo>
                  <a:cubicBezTo>
                    <a:pt x="13851" y="9371"/>
                    <a:pt x="12671" y="12061"/>
                    <a:pt x="11397" y="15058"/>
                  </a:cubicBezTo>
                  <a:lnTo>
                    <a:pt x="11256" y="15459"/>
                  </a:lnTo>
                  <a:cubicBezTo>
                    <a:pt x="10123" y="18078"/>
                    <a:pt x="9014" y="20792"/>
                    <a:pt x="7315" y="23128"/>
                  </a:cubicBezTo>
                  <a:cubicBezTo>
                    <a:pt x="5310" y="25865"/>
                    <a:pt x="2714" y="27634"/>
                    <a:pt x="48" y="28106"/>
                  </a:cubicBezTo>
                  <a:cubicBezTo>
                    <a:pt x="24" y="28106"/>
                    <a:pt x="1" y="28130"/>
                    <a:pt x="1" y="28201"/>
                  </a:cubicBezTo>
                  <a:cubicBezTo>
                    <a:pt x="1" y="28224"/>
                    <a:pt x="24" y="28248"/>
                    <a:pt x="48" y="28248"/>
                  </a:cubicBezTo>
                  <a:lnTo>
                    <a:pt x="95" y="28295"/>
                  </a:lnTo>
                  <a:cubicBezTo>
                    <a:pt x="2809" y="27776"/>
                    <a:pt x="5404" y="25983"/>
                    <a:pt x="7457" y="23222"/>
                  </a:cubicBezTo>
                  <a:cubicBezTo>
                    <a:pt x="9156" y="20886"/>
                    <a:pt x="10312" y="18149"/>
                    <a:pt x="11397" y="15506"/>
                  </a:cubicBezTo>
                  <a:lnTo>
                    <a:pt x="11539" y="15129"/>
                  </a:lnTo>
                  <a:cubicBezTo>
                    <a:pt x="12813" y="12109"/>
                    <a:pt x="13993" y="9466"/>
                    <a:pt x="15857" y="7201"/>
                  </a:cubicBezTo>
                  <a:cubicBezTo>
                    <a:pt x="18476" y="4015"/>
                    <a:pt x="22393" y="1703"/>
                    <a:pt x="26923" y="736"/>
                  </a:cubicBezTo>
                  <a:cubicBezTo>
                    <a:pt x="28710" y="348"/>
                    <a:pt x="30590" y="152"/>
                    <a:pt x="32552" y="152"/>
                  </a:cubicBezTo>
                  <a:cubicBezTo>
                    <a:pt x="34891" y="152"/>
                    <a:pt x="37347" y="431"/>
                    <a:pt x="39900" y="995"/>
                  </a:cubicBezTo>
                  <a:cubicBezTo>
                    <a:pt x="39907" y="1001"/>
                    <a:pt x="39915" y="1004"/>
                    <a:pt x="39923" y="1004"/>
                  </a:cubicBezTo>
                  <a:cubicBezTo>
                    <a:pt x="39946" y="1004"/>
                    <a:pt x="39971" y="982"/>
                    <a:pt x="39971" y="948"/>
                  </a:cubicBezTo>
                  <a:cubicBezTo>
                    <a:pt x="40018" y="924"/>
                    <a:pt x="39971" y="854"/>
                    <a:pt x="39924" y="854"/>
                  </a:cubicBezTo>
                  <a:cubicBezTo>
                    <a:pt x="37346" y="286"/>
                    <a:pt x="34867" y="1"/>
                    <a:pt x="325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78" name="Google Shape;4078;p38"/>
          <p:cNvGrpSpPr/>
          <p:nvPr/>
        </p:nvGrpSpPr>
        <p:grpSpPr>
          <a:xfrm rot="-8677573">
            <a:off x="6224523" y="3332059"/>
            <a:ext cx="2169621" cy="919680"/>
            <a:chOff x="1991294" y="1417190"/>
            <a:chExt cx="941608" cy="382965"/>
          </a:xfrm>
        </p:grpSpPr>
        <p:sp>
          <p:nvSpPr>
            <p:cNvPr id="4079" name="Google Shape;4079;p38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0" name="Google Shape;4080;p38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1" name="Google Shape;4081;p38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2" name="Google Shape;4082;p38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3" name="Google Shape;4083;p38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4" name="Google Shape;4084;p38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5" name="Google Shape;4085;p38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6" name="Google Shape;4086;p38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7" name="Google Shape;4087;p38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8" name="Google Shape;4088;p38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9" name="Google Shape;4089;p38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0" name="Google Shape;4090;p38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1" name="Google Shape;4091;p38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92" name="Google Shape;4092;p38"/>
          <p:cNvGrpSpPr/>
          <p:nvPr/>
        </p:nvGrpSpPr>
        <p:grpSpPr>
          <a:xfrm rot="-7130273" flipH="1">
            <a:off x="-335563" y="3975389"/>
            <a:ext cx="1736087" cy="735881"/>
            <a:chOff x="1991294" y="1417190"/>
            <a:chExt cx="941608" cy="382965"/>
          </a:xfrm>
        </p:grpSpPr>
        <p:sp>
          <p:nvSpPr>
            <p:cNvPr id="4093" name="Google Shape;4093;p38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4" name="Google Shape;4094;p38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5" name="Google Shape;4095;p38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6" name="Google Shape;4096;p38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7" name="Google Shape;4097;p38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8" name="Google Shape;4098;p38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9" name="Google Shape;4099;p38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0" name="Google Shape;4100;p38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1" name="Google Shape;4101;p38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2" name="Google Shape;4102;p38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3" name="Google Shape;4103;p38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4" name="Google Shape;4104;p38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5" name="Google Shape;4105;p38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06" name="Google Shape;4106;p38"/>
          <p:cNvGrpSpPr/>
          <p:nvPr/>
        </p:nvGrpSpPr>
        <p:grpSpPr>
          <a:xfrm rot="-5400000" flipH="1">
            <a:off x="-1060328" y="255419"/>
            <a:ext cx="2605001" cy="1473994"/>
            <a:chOff x="872390" y="3607993"/>
            <a:chExt cx="1825509" cy="1032932"/>
          </a:xfrm>
        </p:grpSpPr>
        <p:sp>
          <p:nvSpPr>
            <p:cNvPr id="4107" name="Google Shape;4107;p38"/>
            <p:cNvSpPr/>
            <p:nvPr/>
          </p:nvSpPr>
          <p:spPr>
            <a:xfrm>
              <a:off x="997635" y="3607993"/>
              <a:ext cx="849892" cy="245204"/>
            </a:xfrm>
            <a:custGeom>
              <a:avLst/>
              <a:gdLst/>
              <a:ahLst/>
              <a:cxnLst/>
              <a:rect l="l" t="t" r="r" b="b"/>
              <a:pathLst>
                <a:path w="38910" h="11226" extrusionOk="0">
                  <a:moveTo>
                    <a:pt x="23457" y="543"/>
                  </a:moveTo>
                  <a:cubicBezTo>
                    <a:pt x="23598" y="543"/>
                    <a:pt x="23738" y="545"/>
                    <a:pt x="23879" y="547"/>
                  </a:cubicBezTo>
                  <a:cubicBezTo>
                    <a:pt x="25224" y="571"/>
                    <a:pt x="26592" y="760"/>
                    <a:pt x="27914" y="1090"/>
                  </a:cubicBezTo>
                  <a:cubicBezTo>
                    <a:pt x="31595" y="1963"/>
                    <a:pt x="35087" y="3921"/>
                    <a:pt x="37800" y="6635"/>
                  </a:cubicBezTo>
                  <a:cubicBezTo>
                    <a:pt x="35520" y="5895"/>
                    <a:pt x="33132" y="5531"/>
                    <a:pt x="30744" y="5531"/>
                  </a:cubicBezTo>
                  <a:cubicBezTo>
                    <a:pt x="27647" y="5531"/>
                    <a:pt x="24549" y="6144"/>
                    <a:pt x="21685" y="7343"/>
                  </a:cubicBezTo>
                  <a:cubicBezTo>
                    <a:pt x="20835" y="7673"/>
                    <a:pt x="20009" y="8098"/>
                    <a:pt x="19207" y="8475"/>
                  </a:cubicBezTo>
                  <a:cubicBezTo>
                    <a:pt x="17579" y="9278"/>
                    <a:pt x="15904" y="10103"/>
                    <a:pt x="14111" y="10481"/>
                  </a:cubicBezTo>
                  <a:cubicBezTo>
                    <a:pt x="13222" y="10673"/>
                    <a:pt x="12320" y="10748"/>
                    <a:pt x="11412" y="10748"/>
                  </a:cubicBezTo>
                  <a:cubicBezTo>
                    <a:pt x="9645" y="10748"/>
                    <a:pt x="7858" y="10463"/>
                    <a:pt x="6112" y="10198"/>
                  </a:cubicBezTo>
                  <a:cubicBezTo>
                    <a:pt x="4366" y="9938"/>
                    <a:pt x="2572" y="9655"/>
                    <a:pt x="803" y="9632"/>
                  </a:cubicBezTo>
                  <a:cubicBezTo>
                    <a:pt x="3540" y="6918"/>
                    <a:pt x="6772" y="3992"/>
                    <a:pt x="10524" y="2577"/>
                  </a:cubicBezTo>
                  <a:cubicBezTo>
                    <a:pt x="12482" y="1869"/>
                    <a:pt x="14582" y="1562"/>
                    <a:pt x="16588" y="1232"/>
                  </a:cubicBezTo>
                  <a:cubicBezTo>
                    <a:pt x="18835" y="898"/>
                    <a:pt x="21144" y="543"/>
                    <a:pt x="23457" y="543"/>
                  </a:cubicBezTo>
                  <a:close/>
                  <a:moveTo>
                    <a:pt x="23478" y="1"/>
                  </a:moveTo>
                  <a:cubicBezTo>
                    <a:pt x="21142" y="1"/>
                    <a:pt x="18811" y="357"/>
                    <a:pt x="16564" y="713"/>
                  </a:cubicBezTo>
                  <a:cubicBezTo>
                    <a:pt x="14512" y="1019"/>
                    <a:pt x="12388" y="1373"/>
                    <a:pt x="10430" y="2105"/>
                  </a:cubicBezTo>
                  <a:cubicBezTo>
                    <a:pt x="6371" y="3638"/>
                    <a:pt x="2997" y="6824"/>
                    <a:pt x="95" y="9702"/>
                  </a:cubicBezTo>
                  <a:cubicBezTo>
                    <a:pt x="1" y="9750"/>
                    <a:pt x="1" y="9867"/>
                    <a:pt x="48" y="9962"/>
                  </a:cubicBezTo>
                  <a:cubicBezTo>
                    <a:pt x="71" y="10033"/>
                    <a:pt x="119" y="10080"/>
                    <a:pt x="189" y="10103"/>
                  </a:cubicBezTo>
                  <a:cubicBezTo>
                    <a:pt x="205" y="10103"/>
                    <a:pt x="221" y="10114"/>
                    <a:pt x="250" y="10114"/>
                  </a:cubicBezTo>
                  <a:cubicBezTo>
                    <a:pt x="265" y="10114"/>
                    <a:pt x="284" y="10111"/>
                    <a:pt x="307" y="10103"/>
                  </a:cubicBezTo>
                  <a:cubicBezTo>
                    <a:pt x="485" y="10097"/>
                    <a:pt x="662" y="10094"/>
                    <a:pt x="840" y="10094"/>
                  </a:cubicBezTo>
                  <a:cubicBezTo>
                    <a:pt x="2578" y="10094"/>
                    <a:pt x="4333" y="10391"/>
                    <a:pt x="6088" y="10670"/>
                  </a:cubicBezTo>
                  <a:cubicBezTo>
                    <a:pt x="7834" y="10948"/>
                    <a:pt x="9630" y="11226"/>
                    <a:pt x="11423" y="11226"/>
                  </a:cubicBezTo>
                  <a:cubicBezTo>
                    <a:pt x="12370" y="11226"/>
                    <a:pt x="13315" y="11148"/>
                    <a:pt x="14252" y="10953"/>
                  </a:cubicBezTo>
                  <a:cubicBezTo>
                    <a:pt x="16116" y="10552"/>
                    <a:pt x="17815" y="9726"/>
                    <a:pt x="19467" y="8900"/>
                  </a:cubicBezTo>
                  <a:cubicBezTo>
                    <a:pt x="20269" y="8499"/>
                    <a:pt x="21095" y="8098"/>
                    <a:pt x="21921" y="7744"/>
                  </a:cubicBezTo>
                  <a:cubicBezTo>
                    <a:pt x="24701" y="6566"/>
                    <a:pt x="27722" y="5974"/>
                    <a:pt x="30741" y="5974"/>
                  </a:cubicBezTo>
                  <a:cubicBezTo>
                    <a:pt x="33410" y="5974"/>
                    <a:pt x="36077" y="6437"/>
                    <a:pt x="38579" y="7366"/>
                  </a:cubicBezTo>
                  <a:cubicBezTo>
                    <a:pt x="38601" y="7372"/>
                    <a:pt x="38625" y="7375"/>
                    <a:pt x="38649" y="7375"/>
                  </a:cubicBezTo>
                  <a:cubicBezTo>
                    <a:pt x="38726" y="7375"/>
                    <a:pt x="38808" y="7344"/>
                    <a:pt x="38862" y="7272"/>
                  </a:cubicBezTo>
                  <a:cubicBezTo>
                    <a:pt x="38909" y="7178"/>
                    <a:pt x="38886" y="7060"/>
                    <a:pt x="38815" y="6989"/>
                  </a:cubicBezTo>
                  <a:cubicBezTo>
                    <a:pt x="34992" y="2765"/>
                    <a:pt x="29424" y="170"/>
                    <a:pt x="23903" y="5"/>
                  </a:cubicBezTo>
                  <a:cubicBezTo>
                    <a:pt x="23761" y="2"/>
                    <a:pt x="23619" y="1"/>
                    <a:pt x="23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8" name="Google Shape;4108;p38"/>
            <p:cNvSpPr/>
            <p:nvPr/>
          </p:nvSpPr>
          <p:spPr>
            <a:xfrm>
              <a:off x="1031142" y="3831245"/>
              <a:ext cx="316978" cy="613840"/>
            </a:xfrm>
            <a:custGeom>
              <a:avLst/>
              <a:gdLst/>
              <a:ahLst/>
              <a:cxnLst/>
              <a:rect l="l" t="t" r="r" b="b"/>
              <a:pathLst>
                <a:path w="14512" h="28103" extrusionOk="0">
                  <a:moveTo>
                    <a:pt x="472" y="496"/>
                  </a:moveTo>
                  <a:cubicBezTo>
                    <a:pt x="2431" y="991"/>
                    <a:pt x="4295" y="2502"/>
                    <a:pt x="5545" y="4696"/>
                  </a:cubicBezTo>
                  <a:cubicBezTo>
                    <a:pt x="6772" y="6819"/>
                    <a:pt x="7362" y="9273"/>
                    <a:pt x="7881" y="11444"/>
                  </a:cubicBezTo>
                  <a:lnTo>
                    <a:pt x="7905" y="11539"/>
                  </a:lnTo>
                  <a:cubicBezTo>
                    <a:pt x="8471" y="13827"/>
                    <a:pt x="9061" y="16234"/>
                    <a:pt x="10217" y="18358"/>
                  </a:cubicBezTo>
                  <a:cubicBezTo>
                    <a:pt x="10595" y="19065"/>
                    <a:pt x="11043" y="19726"/>
                    <a:pt x="11491" y="20387"/>
                  </a:cubicBezTo>
                  <a:cubicBezTo>
                    <a:pt x="12010" y="21189"/>
                    <a:pt x="12577" y="22015"/>
                    <a:pt x="12978" y="22864"/>
                  </a:cubicBezTo>
                  <a:cubicBezTo>
                    <a:pt x="13379" y="23667"/>
                    <a:pt x="14157" y="25625"/>
                    <a:pt x="13450" y="27371"/>
                  </a:cubicBezTo>
                  <a:cubicBezTo>
                    <a:pt x="12152" y="25318"/>
                    <a:pt x="10028" y="24044"/>
                    <a:pt x="7975" y="22794"/>
                  </a:cubicBezTo>
                  <a:cubicBezTo>
                    <a:pt x="5899" y="21567"/>
                    <a:pt x="3752" y="20269"/>
                    <a:pt x="2525" y="18192"/>
                  </a:cubicBezTo>
                  <a:cubicBezTo>
                    <a:pt x="1274" y="16116"/>
                    <a:pt x="1156" y="13473"/>
                    <a:pt x="1062" y="11185"/>
                  </a:cubicBezTo>
                  <a:cubicBezTo>
                    <a:pt x="1015" y="9415"/>
                    <a:pt x="897" y="7527"/>
                    <a:pt x="779" y="5687"/>
                  </a:cubicBezTo>
                  <a:cubicBezTo>
                    <a:pt x="661" y="3964"/>
                    <a:pt x="543" y="2195"/>
                    <a:pt x="472" y="496"/>
                  </a:cubicBezTo>
                  <a:close/>
                  <a:moveTo>
                    <a:pt x="307" y="0"/>
                  </a:moveTo>
                  <a:cubicBezTo>
                    <a:pt x="213" y="0"/>
                    <a:pt x="142" y="0"/>
                    <a:pt x="95" y="48"/>
                  </a:cubicBezTo>
                  <a:cubicBezTo>
                    <a:pt x="24" y="95"/>
                    <a:pt x="0" y="166"/>
                    <a:pt x="0" y="236"/>
                  </a:cubicBezTo>
                  <a:cubicBezTo>
                    <a:pt x="71" y="2006"/>
                    <a:pt x="189" y="3894"/>
                    <a:pt x="307" y="5710"/>
                  </a:cubicBezTo>
                  <a:cubicBezTo>
                    <a:pt x="425" y="7551"/>
                    <a:pt x="543" y="9439"/>
                    <a:pt x="590" y="11208"/>
                  </a:cubicBezTo>
                  <a:cubicBezTo>
                    <a:pt x="685" y="13568"/>
                    <a:pt x="779" y="16258"/>
                    <a:pt x="2100" y="18476"/>
                  </a:cubicBezTo>
                  <a:cubicBezTo>
                    <a:pt x="3398" y="20623"/>
                    <a:pt x="5616" y="21944"/>
                    <a:pt x="7740" y="23218"/>
                  </a:cubicBezTo>
                  <a:cubicBezTo>
                    <a:pt x="9887" y="24516"/>
                    <a:pt x="12105" y="25837"/>
                    <a:pt x="13284" y="27984"/>
                  </a:cubicBezTo>
                  <a:cubicBezTo>
                    <a:pt x="13308" y="28055"/>
                    <a:pt x="13379" y="28079"/>
                    <a:pt x="13426" y="28102"/>
                  </a:cubicBezTo>
                  <a:cubicBezTo>
                    <a:pt x="13426" y="28102"/>
                    <a:pt x="13450" y="28102"/>
                    <a:pt x="13520" y="28079"/>
                  </a:cubicBezTo>
                  <a:cubicBezTo>
                    <a:pt x="13591" y="28079"/>
                    <a:pt x="13686" y="28055"/>
                    <a:pt x="13709" y="27961"/>
                  </a:cubicBezTo>
                  <a:cubicBezTo>
                    <a:pt x="14511" y="26522"/>
                    <a:pt x="14393" y="24563"/>
                    <a:pt x="13450" y="22628"/>
                  </a:cubicBezTo>
                  <a:cubicBezTo>
                    <a:pt x="13048" y="21732"/>
                    <a:pt x="12459" y="20882"/>
                    <a:pt x="11916" y="20080"/>
                  </a:cubicBezTo>
                  <a:cubicBezTo>
                    <a:pt x="11468" y="19467"/>
                    <a:pt x="11043" y="18782"/>
                    <a:pt x="10642" y="18098"/>
                  </a:cubicBezTo>
                  <a:cubicBezTo>
                    <a:pt x="9533" y="16045"/>
                    <a:pt x="8943" y="13686"/>
                    <a:pt x="8400" y="11421"/>
                  </a:cubicBezTo>
                  <a:lnTo>
                    <a:pt x="8377" y="11326"/>
                  </a:lnTo>
                  <a:cubicBezTo>
                    <a:pt x="7857" y="9132"/>
                    <a:pt x="7268" y="6631"/>
                    <a:pt x="5993" y="4460"/>
                  </a:cubicBezTo>
                  <a:cubicBezTo>
                    <a:pt x="4578" y="2053"/>
                    <a:pt x="2501" y="449"/>
                    <a:pt x="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9" name="Google Shape;4109;p38"/>
            <p:cNvSpPr/>
            <p:nvPr/>
          </p:nvSpPr>
          <p:spPr>
            <a:xfrm>
              <a:off x="1239344" y="3727996"/>
              <a:ext cx="705578" cy="267833"/>
            </a:xfrm>
            <a:custGeom>
              <a:avLst/>
              <a:gdLst/>
              <a:ahLst/>
              <a:cxnLst/>
              <a:rect l="l" t="t" r="r" b="b"/>
              <a:pathLst>
                <a:path w="32303" h="12262" extrusionOk="0">
                  <a:moveTo>
                    <a:pt x="31359" y="1589"/>
                  </a:moveTo>
                  <a:lnTo>
                    <a:pt x="31359" y="1589"/>
                  </a:lnTo>
                  <a:cubicBezTo>
                    <a:pt x="30108" y="4916"/>
                    <a:pt x="27607" y="7748"/>
                    <a:pt x="24328" y="9470"/>
                  </a:cubicBezTo>
                  <a:cubicBezTo>
                    <a:pt x="21408" y="11053"/>
                    <a:pt x="17896" y="11884"/>
                    <a:pt x="14059" y="11884"/>
                  </a:cubicBezTo>
                  <a:cubicBezTo>
                    <a:pt x="13493" y="11884"/>
                    <a:pt x="12920" y="11866"/>
                    <a:pt x="12341" y="11830"/>
                  </a:cubicBezTo>
                  <a:cubicBezTo>
                    <a:pt x="8377" y="11594"/>
                    <a:pt x="4555" y="10367"/>
                    <a:pt x="827" y="9116"/>
                  </a:cubicBezTo>
                  <a:cubicBezTo>
                    <a:pt x="7197" y="5766"/>
                    <a:pt x="14370" y="3996"/>
                    <a:pt x="21590" y="3949"/>
                  </a:cubicBezTo>
                  <a:lnTo>
                    <a:pt x="22676" y="3949"/>
                  </a:lnTo>
                  <a:cubicBezTo>
                    <a:pt x="23109" y="3962"/>
                    <a:pt x="23545" y="3971"/>
                    <a:pt x="23981" y="3971"/>
                  </a:cubicBezTo>
                  <a:cubicBezTo>
                    <a:pt x="25135" y="3971"/>
                    <a:pt x="26295" y="3905"/>
                    <a:pt x="27442" y="3666"/>
                  </a:cubicBezTo>
                  <a:cubicBezTo>
                    <a:pt x="29047" y="3312"/>
                    <a:pt x="30415" y="2580"/>
                    <a:pt x="31359" y="1589"/>
                  </a:cubicBezTo>
                  <a:close/>
                  <a:moveTo>
                    <a:pt x="32035" y="0"/>
                  </a:moveTo>
                  <a:cubicBezTo>
                    <a:pt x="31947" y="0"/>
                    <a:pt x="31867" y="35"/>
                    <a:pt x="31831" y="126"/>
                  </a:cubicBezTo>
                  <a:cubicBezTo>
                    <a:pt x="31052" y="1589"/>
                    <a:pt x="29448" y="2722"/>
                    <a:pt x="27348" y="3170"/>
                  </a:cubicBezTo>
                  <a:cubicBezTo>
                    <a:pt x="26165" y="3410"/>
                    <a:pt x="24940" y="3462"/>
                    <a:pt x="23728" y="3462"/>
                  </a:cubicBezTo>
                  <a:cubicBezTo>
                    <a:pt x="23391" y="3462"/>
                    <a:pt x="23056" y="3458"/>
                    <a:pt x="22723" y="3453"/>
                  </a:cubicBezTo>
                  <a:lnTo>
                    <a:pt x="21590" y="3453"/>
                  </a:lnTo>
                  <a:cubicBezTo>
                    <a:pt x="14087" y="3477"/>
                    <a:pt x="6702" y="5365"/>
                    <a:pt x="119" y="8951"/>
                  </a:cubicBezTo>
                  <a:cubicBezTo>
                    <a:pt x="24" y="8998"/>
                    <a:pt x="1" y="9093"/>
                    <a:pt x="1" y="9187"/>
                  </a:cubicBezTo>
                  <a:cubicBezTo>
                    <a:pt x="1" y="9258"/>
                    <a:pt x="48" y="9352"/>
                    <a:pt x="142" y="9376"/>
                  </a:cubicBezTo>
                  <a:cubicBezTo>
                    <a:pt x="2384" y="10154"/>
                    <a:pt x="4649" y="10933"/>
                    <a:pt x="6985" y="11476"/>
                  </a:cubicBezTo>
                  <a:cubicBezTo>
                    <a:pt x="8731" y="11900"/>
                    <a:pt x="10501" y="12207"/>
                    <a:pt x="12294" y="12207"/>
                  </a:cubicBezTo>
                  <a:cubicBezTo>
                    <a:pt x="12885" y="12243"/>
                    <a:pt x="13469" y="12262"/>
                    <a:pt x="14047" y="12262"/>
                  </a:cubicBezTo>
                  <a:cubicBezTo>
                    <a:pt x="17972" y="12262"/>
                    <a:pt x="21581" y="11428"/>
                    <a:pt x="24563" y="9824"/>
                  </a:cubicBezTo>
                  <a:cubicBezTo>
                    <a:pt x="28433" y="7795"/>
                    <a:pt x="31241" y="4279"/>
                    <a:pt x="32279" y="268"/>
                  </a:cubicBezTo>
                  <a:cubicBezTo>
                    <a:pt x="32303" y="197"/>
                    <a:pt x="32232" y="32"/>
                    <a:pt x="32114" y="8"/>
                  </a:cubicBezTo>
                  <a:cubicBezTo>
                    <a:pt x="32087" y="3"/>
                    <a:pt x="32061" y="0"/>
                    <a:pt x="32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0" name="Google Shape;4110;p38"/>
            <p:cNvSpPr/>
            <p:nvPr/>
          </p:nvSpPr>
          <p:spPr>
            <a:xfrm>
              <a:off x="1324901" y="3987572"/>
              <a:ext cx="562816" cy="653353"/>
            </a:xfrm>
            <a:custGeom>
              <a:avLst/>
              <a:gdLst/>
              <a:ahLst/>
              <a:cxnLst/>
              <a:rect l="l" t="t" r="r" b="b"/>
              <a:pathLst>
                <a:path w="25767" h="29912" extrusionOk="0">
                  <a:moveTo>
                    <a:pt x="567" y="606"/>
                  </a:moveTo>
                  <a:lnTo>
                    <a:pt x="567" y="606"/>
                  </a:lnTo>
                  <a:cubicBezTo>
                    <a:pt x="2242" y="1432"/>
                    <a:pt x="3351" y="3013"/>
                    <a:pt x="4460" y="4688"/>
                  </a:cubicBezTo>
                  <a:cubicBezTo>
                    <a:pt x="5498" y="6198"/>
                    <a:pt x="6560" y="7732"/>
                    <a:pt x="8047" y="8747"/>
                  </a:cubicBezTo>
                  <a:cubicBezTo>
                    <a:pt x="9179" y="9478"/>
                    <a:pt x="10500" y="9903"/>
                    <a:pt x="11775" y="10280"/>
                  </a:cubicBezTo>
                  <a:cubicBezTo>
                    <a:pt x="12270" y="10422"/>
                    <a:pt x="12813" y="10611"/>
                    <a:pt x="13308" y="10776"/>
                  </a:cubicBezTo>
                  <a:cubicBezTo>
                    <a:pt x="16989" y="12097"/>
                    <a:pt x="20269" y="14811"/>
                    <a:pt x="22275" y="18185"/>
                  </a:cubicBezTo>
                  <a:cubicBezTo>
                    <a:pt x="24162" y="21370"/>
                    <a:pt x="25059" y="25075"/>
                    <a:pt x="24776" y="28543"/>
                  </a:cubicBezTo>
                  <a:cubicBezTo>
                    <a:pt x="23289" y="24296"/>
                    <a:pt x="20057" y="20686"/>
                    <a:pt x="16022" y="18751"/>
                  </a:cubicBezTo>
                  <a:cubicBezTo>
                    <a:pt x="14842" y="18185"/>
                    <a:pt x="13544" y="17736"/>
                    <a:pt x="12317" y="17288"/>
                  </a:cubicBezTo>
                  <a:cubicBezTo>
                    <a:pt x="10099" y="16533"/>
                    <a:pt x="7811" y="15731"/>
                    <a:pt x="6041" y="14197"/>
                  </a:cubicBezTo>
                  <a:cubicBezTo>
                    <a:pt x="3681" y="12168"/>
                    <a:pt x="2596" y="9030"/>
                    <a:pt x="1912" y="6529"/>
                  </a:cubicBezTo>
                  <a:cubicBezTo>
                    <a:pt x="1393" y="4594"/>
                    <a:pt x="992" y="2588"/>
                    <a:pt x="567" y="606"/>
                  </a:cubicBezTo>
                  <a:close/>
                  <a:moveTo>
                    <a:pt x="258" y="1"/>
                  </a:moveTo>
                  <a:cubicBezTo>
                    <a:pt x="210" y="1"/>
                    <a:pt x="160" y="12"/>
                    <a:pt x="119" y="40"/>
                  </a:cubicBezTo>
                  <a:cubicBezTo>
                    <a:pt x="48" y="111"/>
                    <a:pt x="1" y="182"/>
                    <a:pt x="48" y="276"/>
                  </a:cubicBezTo>
                  <a:cubicBezTo>
                    <a:pt x="449" y="2376"/>
                    <a:pt x="897" y="4547"/>
                    <a:pt x="1487" y="6670"/>
                  </a:cubicBezTo>
                  <a:cubicBezTo>
                    <a:pt x="2195" y="9219"/>
                    <a:pt x="3304" y="12428"/>
                    <a:pt x="5758" y="14575"/>
                  </a:cubicBezTo>
                  <a:cubicBezTo>
                    <a:pt x="7598" y="16179"/>
                    <a:pt x="9911" y="17005"/>
                    <a:pt x="12199" y="17760"/>
                  </a:cubicBezTo>
                  <a:cubicBezTo>
                    <a:pt x="13403" y="18185"/>
                    <a:pt x="14677" y="18610"/>
                    <a:pt x="15857" y="19176"/>
                  </a:cubicBezTo>
                  <a:cubicBezTo>
                    <a:pt x="20104" y="21229"/>
                    <a:pt x="23407" y="25169"/>
                    <a:pt x="24658" y="29723"/>
                  </a:cubicBezTo>
                  <a:cubicBezTo>
                    <a:pt x="24705" y="29794"/>
                    <a:pt x="24752" y="29864"/>
                    <a:pt x="24846" y="29888"/>
                  </a:cubicBezTo>
                  <a:cubicBezTo>
                    <a:pt x="24846" y="29888"/>
                    <a:pt x="24870" y="29888"/>
                    <a:pt x="24964" y="29912"/>
                  </a:cubicBezTo>
                  <a:cubicBezTo>
                    <a:pt x="25059" y="29912"/>
                    <a:pt x="25130" y="29841"/>
                    <a:pt x="25177" y="29723"/>
                  </a:cubicBezTo>
                  <a:cubicBezTo>
                    <a:pt x="25767" y="25877"/>
                    <a:pt x="24870" y="21583"/>
                    <a:pt x="22723" y="17949"/>
                  </a:cubicBezTo>
                  <a:cubicBezTo>
                    <a:pt x="20646" y="14457"/>
                    <a:pt x="17320" y="11696"/>
                    <a:pt x="13521" y="10328"/>
                  </a:cubicBezTo>
                  <a:cubicBezTo>
                    <a:pt x="12978" y="10162"/>
                    <a:pt x="12459" y="9974"/>
                    <a:pt x="11963" y="9832"/>
                  </a:cubicBezTo>
                  <a:cubicBezTo>
                    <a:pt x="10713" y="9455"/>
                    <a:pt x="9439" y="9077"/>
                    <a:pt x="8353" y="8369"/>
                  </a:cubicBezTo>
                  <a:cubicBezTo>
                    <a:pt x="6914" y="7425"/>
                    <a:pt x="5899" y="5915"/>
                    <a:pt x="4908" y="4476"/>
                  </a:cubicBezTo>
                  <a:cubicBezTo>
                    <a:pt x="3658" y="2706"/>
                    <a:pt x="2407" y="842"/>
                    <a:pt x="355" y="16"/>
                  </a:cubicBezTo>
                  <a:cubicBezTo>
                    <a:pt x="325" y="7"/>
                    <a:pt x="292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1" name="Google Shape;4111;p38"/>
            <p:cNvSpPr/>
            <p:nvPr/>
          </p:nvSpPr>
          <p:spPr>
            <a:xfrm>
              <a:off x="1676915" y="3696936"/>
              <a:ext cx="528283" cy="429445"/>
            </a:xfrm>
            <a:custGeom>
              <a:avLst/>
              <a:gdLst/>
              <a:ahLst/>
              <a:cxnLst/>
              <a:rect l="l" t="t" r="r" b="b"/>
              <a:pathLst>
                <a:path w="24186" h="19661" extrusionOk="0">
                  <a:moveTo>
                    <a:pt x="23619" y="911"/>
                  </a:moveTo>
                  <a:lnTo>
                    <a:pt x="23619" y="911"/>
                  </a:lnTo>
                  <a:cubicBezTo>
                    <a:pt x="23124" y="4238"/>
                    <a:pt x="21779" y="7565"/>
                    <a:pt x="19820" y="10609"/>
                  </a:cubicBezTo>
                  <a:cubicBezTo>
                    <a:pt x="17579" y="14030"/>
                    <a:pt x="14653" y="16579"/>
                    <a:pt x="11350" y="17971"/>
                  </a:cubicBezTo>
                  <a:cubicBezTo>
                    <a:pt x="9404" y="18774"/>
                    <a:pt x="7403" y="19184"/>
                    <a:pt x="5483" y="19184"/>
                  </a:cubicBezTo>
                  <a:cubicBezTo>
                    <a:pt x="4074" y="19184"/>
                    <a:pt x="2708" y="18963"/>
                    <a:pt x="1439" y="18513"/>
                  </a:cubicBezTo>
                  <a:cubicBezTo>
                    <a:pt x="4177" y="18325"/>
                    <a:pt x="6866" y="17027"/>
                    <a:pt x="8636" y="14998"/>
                  </a:cubicBezTo>
                  <a:cubicBezTo>
                    <a:pt x="9533" y="13959"/>
                    <a:pt x="10193" y="12756"/>
                    <a:pt x="10878" y="11600"/>
                  </a:cubicBezTo>
                  <a:cubicBezTo>
                    <a:pt x="11562" y="10420"/>
                    <a:pt x="12246" y="9240"/>
                    <a:pt x="13119" y="8249"/>
                  </a:cubicBezTo>
                  <a:cubicBezTo>
                    <a:pt x="14606" y="6574"/>
                    <a:pt x="16635" y="5418"/>
                    <a:pt x="18570" y="4333"/>
                  </a:cubicBezTo>
                  <a:cubicBezTo>
                    <a:pt x="20339" y="3342"/>
                    <a:pt x="22180" y="2327"/>
                    <a:pt x="23619" y="911"/>
                  </a:cubicBezTo>
                  <a:close/>
                  <a:moveTo>
                    <a:pt x="23934" y="1"/>
                  </a:moveTo>
                  <a:cubicBezTo>
                    <a:pt x="23869" y="1"/>
                    <a:pt x="23806" y="17"/>
                    <a:pt x="23761" y="62"/>
                  </a:cubicBezTo>
                  <a:cubicBezTo>
                    <a:pt x="22298" y="1714"/>
                    <a:pt x="20292" y="2846"/>
                    <a:pt x="18334" y="3931"/>
                  </a:cubicBezTo>
                  <a:cubicBezTo>
                    <a:pt x="16375" y="5064"/>
                    <a:pt x="14299" y="6197"/>
                    <a:pt x="12765" y="7943"/>
                  </a:cubicBezTo>
                  <a:cubicBezTo>
                    <a:pt x="11845" y="8981"/>
                    <a:pt x="11184" y="10184"/>
                    <a:pt x="10500" y="11364"/>
                  </a:cubicBezTo>
                  <a:cubicBezTo>
                    <a:pt x="9816" y="12497"/>
                    <a:pt x="9132" y="13676"/>
                    <a:pt x="8282" y="14667"/>
                  </a:cubicBezTo>
                  <a:cubicBezTo>
                    <a:pt x="6443" y="16798"/>
                    <a:pt x="3539" y="18076"/>
                    <a:pt x="703" y="18076"/>
                  </a:cubicBezTo>
                  <a:cubicBezTo>
                    <a:pt x="555" y="18076"/>
                    <a:pt x="407" y="18072"/>
                    <a:pt x="260" y="18065"/>
                  </a:cubicBezTo>
                  <a:cubicBezTo>
                    <a:pt x="142" y="18065"/>
                    <a:pt x="47" y="18136"/>
                    <a:pt x="24" y="18254"/>
                  </a:cubicBezTo>
                  <a:cubicBezTo>
                    <a:pt x="0" y="18348"/>
                    <a:pt x="47" y="18443"/>
                    <a:pt x="142" y="18513"/>
                  </a:cubicBezTo>
                  <a:cubicBezTo>
                    <a:pt x="873" y="18867"/>
                    <a:pt x="1628" y="19127"/>
                    <a:pt x="2407" y="19316"/>
                  </a:cubicBezTo>
                  <a:cubicBezTo>
                    <a:pt x="3398" y="19545"/>
                    <a:pt x="4434" y="19660"/>
                    <a:pt x="5490" y="19660"/>
                  </a:cubicBezTo>
                  <a:cubicBezTo>
                    <a:pt x="7477" y="19660"/>
                    <a:pt x="9534" y="19251"/>
                    <a:pt x="11491" y="18419"/>
                  </a:cubicBezTo>
                  <a:cubicBezTo>
                    <a:pt x="14889" y="17003"/>
                    <a:pt x="17909" y="14384"/>
                    <a:pt x="20198" y="10868"/>
                  </a:cubicBezTo>
                  <a:cubicBezTo>
                    <a:pt x="22345" y="7565"/>
                    <a:pt x="23737" y="3908"/>
                    <a:pt x="24185" y="251"/>
                  </a:cubicBezTo>
                  <a:cubicBezTo>
                    <a:pt x="24185" y="156"/>
                    <a:pt x="24115" y="38"/>
                    <a:pt x="24044" y="15"/>
                  </a:cubicBezTo>
                  <a:cubicBezTo>
                    <a:pt x="24009" y="6"/>
                    <a:pt x="23972" y="1"/>
                    <a:pt x="23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2" name="Google Shape;4112;p38"/>
            <p:cNvSpPr/>
            <p:nvPr/>
          </p:nvSpPr>
          <p:spPr>
            <a:xfrm>
              <a:off x="1726388" y="4110764"/>
              <a:ext cx="633935" cy="507292"/>
            </a:xfrm>
            <a:custGeom>
              <a:avLst/>
              <a:gdLst/>
              <a:ahLst/>
              <a:cxnLst/>
              <a:rect l="l" t="t" r="r" b="b"/>
              <a:pathLst>
                <a:path w="29023" h="23225" extrusionOk="0">
                  <a:moveTo>
                    <a:pt x="1794" y="889"/>
                  </a:moveTo>
                  <a:cubicBezTo>
                    <a:pt x="9792" y="3107"/>
                    <a:pt x="17178" y="8416"/>
                    <a:pt x="21779" y="15282"/>
                  </a:cubicBezTo>
                  <a:lnTo>
                    <a:pt x="22557" y="16532"/>
                  </a:lnTo>
                  <a:cubicBezTo>
                    <a:pt x="23973" y="18727"/>
                    <a:pt x="25460" y="20968"/>
                    <a:pt x="27607" y="22549"/>
                  </a:cubicBezTo>
                  <a:cubicBezTo>
                    <a:pt x="18475" y="20709"/>
                    <a:pt x="10123" y="14645"/>
                    <a:pt x="5640" y="6457"/>
                  </a:cubicBezTo>
                  <a:cubicBezTo>
                    <a:pt x="5451" y="6127"/>
                    <a:pt x="5286" y="5797"/>
                    <a:pt x="5097" y="5466"/>
                  </a:cubicBezTo>
                  <a:cubicBezTo>
                    <a:pt x="4625" y="4570"/>
                    <a:pt x="4153" y="3649"/>
                    <a:pt x="3563" y="2800"/>
                  </a:cubicBezTo>
                  <a:cubicBezTo>
                    <a:pt x="3044" y="1998"/>
                    <a:pt x="2407" y="1384"/>
                    <a:pt x="1794" y="889"/>
                  </a:cubicBezTo>
                  <a:close/>
                  <a:moveTo>
                    <a:pt x="230" y="1"/>
                  </a:moveTo>
                  <a:cubicBezTo>
                    <a:pt x="134" y="1"/>
                    <a:pt x="42" y="64"/>
                    <a:pt x="24" y="157"/>
                  </a:cubicBezTo>
                  <a:cubicBezTo>
                    <a:pt x="0" y="275"/>
                    <a:pt x="48" y="393"/>
                    <a:pt x="189" y="440"/>
                  </a:cubicBezTo>
                  <a:cubicBezTo>
                    <a:pt x="1298" y="889"/>
                    <a:pt x="2313" y="1738"/>
                    <a:pt x="3209" y="3036"/>
                  </a:cubicBezTo>
                  <a:cubicBezTo>
                    <a:pt x="3776" y="3862"/>
                    <a:pt x="4247" y="4782"/>
                    <a:pt x="4719" y="5679"/>
                  </a:cubicBezTo>
                  <a:cubicBezTo>
                    <a:pt x="4908" y="5985"/>
                    <a:pt x="5073" y="6339"/>
                    <a:pt x="5262" y="6670"/>
                  </a:cubicBezTo>
                  <a:cubicBezTo>
                    <a:pt x="9580" y="14598"/>
                    <a:pt x="17484" y="20591"/>
                    <a:pt x="26285" y="22714"/>
                  </a:cubicBezTo>
                  <a:cubicBezTo>
                    <a:pt x="27088" y="22927"/>
                    <a:pt x="27914" y="23092"/>
                    <a:pt x="28739" y="23210"/>
                  </a:cubicBezTo>
                  <a:cubicBezTo>
                    <a:pt x="28765" y="23220"/>
                    <a:pt x="28790" y="23225"/>
                    <a:pt x="28814" y="23225"/>
                  </a:cubicBezTo>
                  <a:cubicBezTo>
                    <a:pt x="28903" y="23225"/>
                    <a:pt x="28980" y="23161"/>
                    <a:pt x="28999" y="23068"/>
                  </a:cubicBezTo>
                  <a:cubicBezTo>
                    <a:pt x="29023" y="22950"/>
                    <a:pt x="28975" y="22832"/>
                    <a:pt x="28881" y="22785"/>
                  </a:cubicBezTo>
                  <a:cubicBezTo>
                    <a:pt x="26262" y="21299"/>
                    <a:pt x="24657" y="18845"/>
                    <a:pt x="22982" y="16249"/>
                  </a:cubicBezTo>
                  <a:cubicBezTo>
                    <a:pt x="22675" y="15848"/>
                    <a:pt x="22416" y="15423"/>
                    <a:pt x="22156" y="15022"/>
                  </a:cubicBezTo>
                  <a:cubicBezTo>
                    <a:pt x="17201" y="7566"/>
                    <a:pt x="9061" y="1951"/>
                    <a:pt x="307" y="16"/>
                  </a:cubicBezTo>
                  <a:cubicBezTo>
                    <a:pt x="282" y="6"/>
                    <a:pt x="256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3" name="Google Shape;4113;p38"/>
            <p:cNvSpPr/>
            <p:nvPr/>
          </p:nvSpPr>
          <p:spPr>
            <a:xfrm>
              <a:off x="1948002" y="4126753"/>
              <a:ext cx="749897" cy="190641"/>
            </a:xfrm>
            <a:custGeom>
              <a:avLst/>
              <a:gdLst/>
              <a:ahLst/>
              <a:cxnLst/>
              <a:rect l="l" t="t" r="r" b="b"/>
              <a:pathLst>
                <a:path w="34332" h="8728" extrusionOk="0">
                  <a:moveTo>
                    <a:pt x="11534" y="412"/>
                  </a:moveTo>
                  <a:cubicBezTo>
                    <a:pt x="11766" y="412"/>
                    <a:pt x="11996" y="413"/>
                    <a:pt x="12223" y="416"/>
                  </a:cubicBezTo>
                  <a:cubicBezTo>
                    <a:pt x="16729" y="534"/>
                    <a:pt x="20646" y="1360"/>
                    <a:pt x="23902" y="2870"/>
                  </a:cubicBezTo>
                  <a:cubicBezTo>
                    <a:pt x="25106" y="3436"/>
                    <a:pt x="26262" y="4144"/>
                    <a:pt x="27394" y="4781"/>
                  </a:cubicBezTo>
                  <a:cubicBezTo>
                    <a:pt x="29235" y="5843"/>
                    <a:pt x="31122" y="6952"/>
                    <a:pt x="33152" y="7566"/>
                  </a:cubicBezTo>
                  <a:cubicBezTo>
                    <a:pt x="31073" y="8038"/>
                    <a:pt x="28879" y="8275"/>
                    <a:pt x="26580" y="8275"/>
                  </a:cubicBezTo>
                  <a:cubicBezTo>
                    <a:pt x="23478" y="8275"/>
                    <a:pt x="20185" y="7843"/>
                    <a:pt x="16729" y="6976"/>
                  </a:cubicBezTo>
                  <a:cubicBezTo>
                    <a:pt x="14181" y="6315"/>
                    <a:pt x="11444" y="5442"/>
                    <a:pt x="8377" y="4262"/>
                  </a:cubicBezTo>
                  <a:cubicBezTo>
                    <a:pt x="7173" y="3790"/>
                    <a:pt x="5876" y="3295"/>
                    <a:pt x="4365" y="2634"/>
                  </a:cubicBezTo>
                  <a:cubicBezTo>
                    <a:pt x="3988" y="2493"/>
                    <a:pt x="3563" y="2304"/>
                    <a:pt x="3162" y="2162"/>
                  </a:cubicBezTo>
                  <a:cubicBezTo>
                    <a:pt x="2360" y="1832"/>
                    <a:pt x="1534" y="1549"/>
                    <a:pt x="803" y="1124"/>
                  </a:cubicBezTo>
                  <a:cubicBezTo>
                    <a:pt x="1251" y="1006"/>
                    <a:pt x="1841" y="983"/>
                    <a:pt x="2313" y="983"/>
                  </a:cubicBezTo>
                  <a:cubicBezTo>
                    <a:pt x="2596" y="959"/>
                    <a:pt x="2855" y="959"/>
                    <a:pt x="3091" y="935"/>
                  </a:cubicBezTo>
                  <a:cubicBezTo>
                    <a:pt x="4318" y="817"/>
                    <a:pt x="5286" y="699"/>
                    <a:pt x="6206" y="629"/>
                  </a:cubicBezTo>
                  <a:cubicBezTo>
                    <a:pt x="8167" y="484"/>
                    <a:pt x="9912" y="412"/>
                    <a:pt x="11534" y="412"/>
                  </a:cubicBezTo>
                  <a:close/>
                  <a:moveTo>
                    <a:pt x="11102" y="1"/>
                  </a:moveTo>
                  <a:cubicBezTo>
                    <a:pt x="9592" y="1"/>
                    <a:pt x="7980" y="72"/>
                    <a:pt x="6159" y="204"/>
                  </a:cubicBezTo>
                  <a:cubicBezTo>
                    <a:pt x="5262" y="298"/>
                    <a:pt x="4247" y="393"/>
                    <a:pt x="3068" y="511"/>
                  </a:cubicBezTo>
                  <a:cubicBezTo>
                    <a:pt x="2832" y="511"/>
                    <a:pt x="2572" y="534"/>
                    <a:pt x="2313" y="534"/>
                  </a:cubicBezTo>
                  <a:cubicBezTo>
                    <a:pt x="1534" y="558"/>
                    <a:pt x="661" y="605"/>
                    <a:pt x="118" y="912"/>
                  </a:cubicBezTo>
                  <a:cubicBezTo>
                    <a:pt x="71" y="983"/>
                    <a:pt x="0" y="1030"/>
                    <a:pt x="0" y="1124"/>
                  </a:cubicBezTo>
                  <a:cubicBezTo>
                    <a:pt x="0" y="1219"/>
                    <a:pt x="71" y="1313"/>
                    <a:pt x="118" y="1336"/>
                  </a:cubicBezTo>
                  <a:cubicBezTo>
                    <a:pt x="968" y="1856"/>
                    <a:pt x="2006" y="2257"/>
                    <a:pt x="2973" y="2634"/>
                  </a:cubicBezTo>
                  <a:cubicBezTo>
                    <a:pt x="3398" y="2776"/>
                    <a:pt x="3776" y="2965"/>
                    <a:pt x="4153" y="3106"/>
                  </a:cubicBezTo>
                  <a:cubicBezTo>
                    <a:pt x="5663" y="3720"/>
                    <a:pt x="6961" y="4262"/>
                    <a:pt x="8164" y="4734"/>
                  </a:cubicBezTo>
                  <a:cubicBezTo>
                    <a:pt x="11279" y="5914"/>
                    <a:pt x="14016" y="6787"/>
                    <a:pt x="16588" y="7448"/>
                  </a:cubicBezTo>
                  <a:cubicBezTo>
                    <a:pt x="16659" y="7448"/>
                    <a:pt x="16777" y="7471"/>
                    <a:pt x="16871" y="7495"/>
                  </a:cubicBezTo>
                  <a:cubicBezTo>
                    <a:pt x="20295" y="8319"/>
                    <a:pt x="23549" y="8728"/>
                    <a:pt x="26626" y="8728"/>
                  </a:cubicBezTo>
                  <a:cubicBezTo>
                    <a:pt x="29272" y="8728"/>
                    <a:pt x="31787" y="8425"/>
                    <a:pt x="34166" y="7825"/>
                  </a:cubicBezTo>
                  <a:cubicBezTo>
                    <a:pt x="34284" y="7802"/>
                    <a:pt x="34331" y="7707"/>
                    <a:pt x="34331" y="7589"/>
                  </a:cubicBezTo>
                  <a:cubicBezTo>
                    <a:pt x="34331" y="7471"/>
                    <a:pt x="34284" y="7377"/>
                    <a:pt x="34166" y="7353"/>
                  </a:cubicBezTo>
                  <a:cubicBezTo>
                    <a:pt x="31830" y="6811"/>
                    <a:pt x="29707" y="5584"/>
                    <a:pt x="27630" y="4404"/>
                  </a:cubicBezTo>
                  <a:cubicBezTo>
                    <a:pt x="26498" y="3743"/>
                    <a:pt x="25318" y="3035"/>
                    <a:pt x="24091" y="2493"/>
                  </a:cubicBezTo>
                  <a:cubicBezTo>
                    <a:pt x="20788" y="959"/>
                    <a:pt x="16777" y="133"/>
                    <a:pt x="12246" y="15"/>
                  </a:cubicBezTo>
                  <a:cubicBezTo>
                    <a:pt x="11870" y="6"/>
                    <a:pt x="11490" y="1"/>
                    <a:pt x="11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4" name="Google Shape;4114;p38"/>
            <p:cNvSpPr/>
            <p:nvPr/>
          </p:nvSpPr>
          <p:spPr>
            <a:xfrm>
              <a:off x="872390" y="3798263"/>
              <a:ext cx="1094702" cy="369116"/>
            </a:xfrm>
            <a:custGeom>
              <a:avLst/>
              <a:gdLst/>
              <a:ahLst/>
              <a:cxnLst/>
              <a:rect l="l" t="t" r="r" b="b"/>
              <a:pathLst>
                <a:path w="50118" h="16899" extrusionOk="0">
                  <a:moveTo>
                    <a:pt x="237" y="0"/>
                  </a:moveTo>
                  <a:cubicBezTo>
                    <a:pt x="119" y="0"/>
                    <a:pt x="1" y="118"/>
                    <a:pt x="1" y="236"/>
                  </a:cubicBezTo>
                  <a:cubicBezTo>
                    <a:pt x="1" y="354"/>
                    <a:pt x="119" y="472"/>
                    <a:pt x="237" y="472"/>
                  </a:cubicBezTo>
                  <a:cubicBezTo>
                    <a:pt x="4744" y="590"/>
                    <a:pt x="8920" y="2431"/>
                    <a:pt x="12082" y="3988"/>
                  </a:cubicBezTo>
                  <a:cubicBezTo>
                    <a:pt x="13379" y="4601"/>
                    <a:pt x="14677" y="5309"/>
                    <a:pt x="15928" y="5994"/>
                  </a:cubicBezTo>
                  <a:cubicBezTo>
                    <a:pt x="18311" y="7291"/>
                    <a:pt x="20765" y="8613"/>
                    <a:pt x="23313" y="9651"/>
                  </a:cubicBezTo>
                  <a:cubicBezTo>
                    <a:pt x="25625" y="10571"/>
                    <a:pt x="28032" y="11279"/>
                    <a:pt x="30368" y="11940"/>
                  </a:cubicBezTo>
                  <a:cubicBezTo>
                    <a:pt x="32562" y="12600"/>
                    <a:pt x="34828" y="13237"/>
                    <a:pt x="36975" y="14110"/>
                  </a:cubicBezTo>
                  <a:cubicBezTo>
                    <a:pt x="37588" y="14346"/>
                    <a:pt x="38225" y="14606"/>
                    <a:pt x="38815" y="14842"/>
                  </a:cubicBezTo>
                  <a:cubicBezTo>
                    <a:pt x="40254" y="15432"/>
                    <a:pt x="41717" y="16045"/>
                    <a:pt x="43251" y="16470"/>
                  </a:cubicBezTo>
                  <a:cubicBezTo>
                    <a:pt x="43345" y="16493"/>
                    <a:pt x="43416" y="16493"/>
                    <a:pt x="43487" y="16517"/>
                  </a:cubicBezTo>
                  <a:cubicBezTo>
                    <a:pt x="44336" y="16732"/>
                    <a:pt x="45348" y="16898"/>
                    <a:pt x="46417" y="16898"/>
                  </a:cubicBezTo>
                  <a:cubicBezTo>
                    <a:pt x="47575" y="16898"/>
                    <a:pt x="48799" y="16703"/>
                    <a:pt x="49952" y="16163"/>
                  </a:cubicBezTo>
                  <a:cubicBezTo>
                    <a:pt x="50070" y="16116"/>
                    <a:pt x="50117" y="15974"/>
                    <a:pt x="50070" y="15856"/>
                  </a:cubicBezTo>
                  <a:cubicBezTo>
                    <a:pt x="50036" y="15771"/>
                    <a:pt x="49940" y="15710"/>
                    <a:pt x="49844" y="15710"/>
                  </a:cubicBezTo>
                  <a:cubicBezTo>
                    <a:pt x="49808" y="15710"/>
                    <a:pt x="49772" y="15719"/>
                    <a:pt x="49740" y="15738"/>
                  </a:cubicBezTo>
                  <a:cubicBezTo>
                    <a:pt x="48654" y="16246"/>
                    <a:pt x="47492" y="16429"/>
                    <a:pt x="46386" y="16429"/>
                  </a:cubicBezTo>
                  <a:cubicBezTo>
                    <a:pt x="45280" y="16429"/>
                    <a:pt x="44230" y="16246"/>
                    <a:pt x="43369" y="16022"/>
                  </a:cubicBezTo>
                  <a:cubicBezTo>
                    <a:pt x="41883" y="15644"/>
                    <a:pt x="40396" y="15031"/>
                    <a:pt x="38980" y="14441"/>
                  </a:cubicBezTo>
                  <a:cubicBezTo>
                    <a:pt x="38390" y="14205"/>
                    <a:pt x="37777" y="13922"/>
                    <a:pt x="37163" y="13686"/>
                  </a:cubicBezTo>
                  <a:cubicBezTo>
                    <a:pt x="34969" y="12836"/>
                    <a:pt x="32704" y="12199"/>
                    <a:pt x="30486" y="11538"/>
                  </a:cubicBezTo>
                  <a:cubicBezTo>
                    <a:pt x="28150" y="10854"/>
                    <a:pt x="25767" y="10146"/>
                    <a:pt x="23502" y="9250"/>
                  </a:cubicBezTo>
                  <a:cubicBezTo>
                    <a:pt x="20954" y="8211"/>
                    <a:pt x="18523" y="6890"/>
                    <a:pt x="16164" y="5616"/>
                  </a:cubicBezTo>
                  <a:cubicBezTo>
                    <a:pt x="14890" y="4932"/>
                    <a:pt x="13592" y="4224"/>
                    <a:pt x="12294" y="3587"/>
                  </a:cubicBezTo>
                  <a:cubicBezTo>
                    <a:pt x="9085" y="1982"/>
                    <a:pt x="4838" y="118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5" name="Google Shape;4115;p38"/>
            <p:cNvSpPr/>
            <p:nvPr/>
          </p:nvSpPr>
          <p:spPr>
            <a:xfrm>
              <a:off x="1027538" y="3650149"/>
              <a:ext cx="798846" cy="166178"/>
            </a:xfrm>
            <a:custGeom>
              <a:avLst/>
              <a:gdLst/>
              <a:ahLst/>
              <a:cxnLst/>
              <a:rect l="l" t="t" r="r" b="b"/>
              <a:pathLst>
                <a:path w="36573" h="7608" extrusionOk="0">
                  <a:moveTo>
                    <a:pt x="22071" y="1"/>
                  </a:moveTo>
                  <a:cubicBezTo>
                    <a:pt x="20503" y="1"/>
                    <a:pt x="18857" y="130"/>
                    <a:pt x="17130" y="387"/>
                  </a:cubicBezTo>
                  <a:cubicBezTo>
                    <a:pt x="10995" y="1331"/>
                    <a:pt x="5073" y="3785"/>
                    <a:pt x="47" y="7466"/>
                  </a:cubicBezTo>
                  <a:cubicBezTo>
                    <a:pt x="0" y="7489"/>
                    <a:pt x="0" y="7560"/>
                    <a:pt x="24" y="7584"/>
                  </a:cubicBezTo>
                  <a:cubicBezTo>
                    <a:pt x="47" y="7607"/>
                    <a:pt x="47" y="7607"/>
                    <a:pt x="71" y="7607"/>
                  </a:cubicBezTo>
                  <a:cubicBezTo>
                    <a:pt x="118" y="7607"/>
                    <a:pt x="142" y="7607"/>
                    <a:pt x="142" y="7584"/>
                  </a:cubicBezTo>
                  <a:cubicBezTo>
                    <a:pt x="5167" y="3926"/>
                    <a:pt x="11019" y="1472"/>
                    <a:pt x="17154" y="529"/>
                  </a:cubicBezTo>
                  <a:cubicBezTo>
                    <a:pt x="18850" y="275"/>
                    <a:pt x="20474" y="145"/>
                    <a:pt x="22018" y="145"/>
                  </a:cubicBezTo>
                  <a:cubicBezTo>
                    <a:pt x="23631" y="145"/>
                    <a:pt x="25158" y="286"/>
                    <a:pt x="26592" y="576"/>
                  </a:cubicBezTo>
                  <a:cubicBezTo>
                    <a:pt x="29754" y="1189"/>
                    <a:pt x="32939" y="2534"/>
                    <a:pt x="36431" y="4752"/>
                  </a:cubicBezTo>
                  <a:cubicBezTo>
                    <a:pt x="36445" y="4759"/>
                    <a:pt x="36457" y="4762"/>
                    <a:pt x="36468" y="4762"/>
                  </a:cubicBezTo>
                  <a:cubicBezTo>
                    <a:pt x="36494" y="4762"/>
                    <a:pt x="36516" y="4745"/>
                    <a:pt x="36549" y="4729"/>
                  </a:cubicBezTo>
                  <a:cubicBezTo>
                    <a:pt x="36573" y="4658"/>
                    <a:pt x="36549" y="4634"/>
                    <a:pt x="36502" y="4611"/>
                  </a:cubicBezTo>
                  <a:cubicBezTo>
                    <a:pt x="33010" y="2416"/>
                    <a:pt x="29777" y="1048"/>
                    <a:pt x="26639" y="411"/>
                  </a:cubicBezTo>
                  <a:cubicBezTo>
                    <a:pt x="25196" y="136"/>
                    <a:pt x="23674" y="1"/>
                    <a:pt x="2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6" name="Google Shape;4116;p38"/>
            <p:cNvSpPr/>
            <p:nvPr/>
          </p:nvSpPr>
          <p:spPr>
            <a:xfrm>
              <a:off x="1034746" y="3848894"/>
              <a:ext cx="283472" cy="565262"/>
            </a:xfrm>
            <a:custGeom>
              <a:avLst/>
              <a:gdLst/>
              <a:ahLst/>
              <a:cxnLst/>
              <a:rect l="l" t="t" r="r" b="b"/>
              <a:pathLst>
                <a:path w="12978" h="25879" extrusionOk="0">
                  <a:moveTo>
                    <a:pt x="307" y="349"/>
                  </a:moveTo>
                  <a:lnTo>
                    <a:pt x="307" y="349"/>
                  </a:lnTo>
                  <a:cubicBezTo>
                    <a:pt x="3705" y="2732"/>
                    <a:pt x="6135" y="6578"/>
                    <a:pt x="6772" y="10660"/>
                  </a:cubicBezTo>
                  <a:cubicBezTo>
                    <a:pt x="6890" y="11320"/>
                    <a:pt x="6937" y="11981"/>
                    <a:pt x="7008" y="12665"/>
                  </a:cubicBezTo>
                  <a:cubicBezTo>
                    <a:pt x="7150" y="14199"/>
                    <a:pt x="7291" y="15756"/>
                    <a:pt x="7952" y="17172"/>
                  </a:cubicBezTo>
                  <a:cubicBezTo>
                    <a:pt x="8471" y="18305"/>
                    <a:pt x="9273" y="19272"/>
                    <a:pt x="10076" y="20216"/>
                  </a:cubicBezTo>
                  <a:cubicBezTo>
                    <a:pt x="10359" y="20546"/>
                    <a:pt x="10665" y="20900"/>
                    <a:pt x="10925" y="21254"/>
                  </a:cubicBezTo>
                  <a:cubicBezTo>
                    <a:pt x="12081" y="22693"/>
                    <a:pt x="12647" y="24015"/>
                    <a:pt x="12695" y="25242"/>
                  </a:cubicBezTo>
                  <a:cubicBezTo>
                    <a:pt x="12058" y="23236"/>
                    <a:pt x="10288" y="21655"/>
                    <a:pt x="8636" y="20357"/>
                  </a:cubicBezTo>
                  <a:lnTo>
                    <a:pt x="8306" y="20098"/>
                  </a:lnTo>
                  <a:cubicBezTo>
                    <a:pt x="6607" y="18753"/>
                    <a:pt x="4837" y="17361"/>
                    <a:pt x="4035" y="15379"/>
                  </a:cubicBezTo>
                  <a:cubicBezTo>
                    <a:pt x="3540" y="14199"/>
                    <a:pt x="3445" y="12878"/>
                    <a:pt x="3351" y="11580"/>
                  </a:cubicBezTo>
                  <a:lnTo>
                    <a:pt x="3257" y="10613"/>
                  </a:lnTo>
                  <a:cubicBezTo>
                    <a:pt x="2950" y="6885"/>
                    <a:pt x="1888" y="3180"/>
                    <a:pt x="307" y="349"/>
                  </a:cubicBezTo>
                  <a:close/>
                  <a:moveTo>
                    <a:pt x="62" y="1"/>
                  </a:moveTo>
                  <a:cubicBezTo>
                    <a:pt x="48" y="1"/>
                    <a:pt x="36" y="6"/>
                    <a:pt x="24" y="18"/>
                  </a:cubicBezTo>
                  <a:cubicBezTo>
                    <a:pt x="24" y="42"/>
                    <a:pt x="0" y="65"/>
                    <a:pt x="24" y="113"/>
                  </a:cubicBezTo>
                  <a:cubicBezTo>
                    <a:pt x="1652" y="2968"/>
                    <a:pt x="2761" y="6767"/>
                    <a:pt x="3115" y="10613"/>
                  </a:cubicBezTo>
                  <a:lnTo>
                    <a:pt x="3209" y="11580"/>
                  </a:lnTo>
                  <a:cubicBezTo>
                    <a:pt x="3304" y="12878"/>
                    <a:pt x="3375" y="14223"/>
                    <a:pt x="3894" y="15450"/>
                  </a:cubicBezTo>
                  <a:cubicBezTo>
                    <a:pt x="4672" y="17455"/>
                    <a:pt x="6489" y="18871"/>
                    <a:pt x="8188" y="20216"/>
                  </a:cubicBezTo>
                  <a:lnTo>
                    <a:pt x="8518" y="20475"/>
                  </a:lnTo>
                  <a:cubicBezTo>
                    <a:pt x="10288" y="21915"/>
                    <a:pt x="12223" y="23590"/>
                    <a:pt x="12671" y="25832"/>
                  </a:cubicBezTo>
                  <a:cubicBezTo>
                    <a:pt x="12671" y="25855"/>
                    <a:pt x="12695" y="25879"/>
                    <a:pt x="12742" y="25879"/>
                  </a:cubicBezTo>
                  <a:cubicBezTo>
                    <a:pt x="12789" y="25879"/>
                    <a:pt x="12813" y="25855"/>
                    <a:pt x="12813" y="25832"/>
                  </a:cubicBezTo>
                  <a:cubicBezTo>
                    <a:pt x="12978" y="24416"/>
                    <a:pt x="12388" y="22906"/>
                    <a:pt x="11043" y="21207"/>
                  </a:cubicBezTo>
                  <a:cubicBezTo>
                    <a:pt x="10760" y="20829"/>
                    <a:pt x="10500" y="20499"/>
                    <a:pt x="10194" y="20169"/>
                  </a:cubicBezTo>
                  <a:cubicBezTo>
                    <a:pt x="9439" y="19225"/>
                    <a:pt x="8613" y="18281"/>
                    <a:pt x="8094" y="17148"/>
                  </a:cubicBezTo>
                  <a:cubicBezTo>
                    <a:pt x="7457" y="15756"/>
                    <a:pt x="7315" y="14199"/>
                    <a:pt x="7150" y="12689"/>
                  </a:cubicBezTo>
                  <a:cubicBezTo>
                    <a:pt x="7103" y="12028"/>
                    <a:pt x="7032" y="11344"/>
                    <a:pt x="6914" y="10660"/>
                  </a:cubicBezTo>
                  <a:cubicBezTo>
                    <a:pt x="6253" y="6389"/>
                    <a:pt x="3681" y="2401"/>
                    <a:pt x="118" y="18"/>
                  </a:cubicBezTo>
                  <a:cubicBezTo>
                    <a:pt x="95" y="6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7" name="Google Shape;4117;p38"/>
            <p:cNvSpPr/>
            <p:nvPr/>
          </p:nvSpPr>
          <p:spPr>
            <a:xfrm>
              <a:off x="1025987" y="3684333"/>
              <a:ext cx="784932" cy="132060"/>
            </a:xfrm>
            <a:custGeom>
              <a:avLst/>
              <a:gdLst/>
              <a:ahLst/>
              <a:cxnLst/>
              <a:rect l="l" t="t" r="r" b="b"/>
              <a:pathLst>
                <a:path w="35936" h="6046" extrusionOk="0">
                  <a:moveTo>
                    <a:pt x="24269" y="0"/>
                  </a:moveTo>
                  <a:cubicBezTo>
                    <a:pt x="21941" y="0"/>
                    <a:pt x="19618" y="343"/>
                    <a:pt x="17414" y="1040"/>
                  </a:cubicBezTo>
                  <a:cubicBezTo>
                    <a:pt x="15668" y="1606"/>
                    <a:pt x="13992" y="2338"/>
                    <a:pt x="12364" y="3069"/>
                  </a:cubicBezTo>
                  <a:cubicBezTo>
                    <a:pt x="11279" y="3565"/>
                    <a:pt x="10123" y="4084"/>
                    <a:pt x="8967" y="4508"/>
                  </a:cubicBezTo>
                  <a:cubicBezTo>
                    <a:pt x="6574" y="5436"/>
                    <a:pt x="4450" y="5893"/>
                    <a:pt x="2542" y="5893"/>
                  </a:cubicBezTo>
                  <a:cubicBezTo>
                    <a:pt x="1684" y="5893"/>
                    <a:pt x="870" y="5800"/>
                    <a:pt x="95" y="5617"/>
                  </a:cubicBezTo>
                  <a:cubicBezTo>
                    <a:pt x="71" y="5617"/>
                    <a:pt x="0" y="5641"/>
                    <a:pt x="0" y="5665"/>
                  </a:cubicBezTo>
                  <a:cubicBezTo>
                    <a:pt x="0" y="5688"/>
                    <a:pt x="47" y="5759"/>
                    <a:pt x="71" y="5759"/>
                  </a:cubicBezTo>
                  <a:cubicBezTo>
                    <a:pt x="858" y="5950"/>
                    <a:pt x="1687" y="6045"/>
                    <a:pt x="2560" y="6045"/>
                  </a:cubicBezTo>
                  <a:cubicBezTo>
                    <a:pt x="4488" y="6045"/>
                    <a:pt x="6634" y="5583"/>
                    <a:pt x="9037" y="4674"/>
                  </a:cubicBezTo>
                  <a:cubicBezTo>
                    <a:pt x="10170" y="4225"/>
                    <a:pt x="11326" y="3730"/>
                    <a:pt x="12411" y="3211"/>
                  </a:cubicBezTo>
                  <a:cubicBezTo>
                    <a:pt x="14040" y="2479"/>
                    <a:pt x="15715" y="1724"/>
                    <a:pt x="17437" y="1182"/>
                  </a:cubicBezTo>
                  <a:cubicBezTo>
                    <a:pt x="19634" y="492"/>
                    <a:pt x="21945" y="152"/>
                    <a:pt x="24258" y="152"/>
                  </a:cubicBezTo>
                  <a:cubicBezTo>
                    <a:pt x="28280" y="152"/>
                    <a:pt x="32311" y="1180"/>
                    <a:pt x="35771" y="3187"/>
                  </a:cubicBezTo>
                  <a:cubicBezTo>
                    <a:pt x="35792" y="3194"/>
                    <a:pt x="35808" y="3197"/>
                    <a:pt x="35822" y="3197"/>
                  </a:cubicBezTo>
                  <a:cubicBezTo>
                    <a:pt x="35855" y="3197"/>
                    <a:pt x="35872" y="3180"/>
                    <a:pt x="35889" y="3164"/>
                  </a:cubicBezTo>
                  <a:cubicBezTo>
                    <a:pt x="35936" y="3093"/>
                    <a:pt x="35889" y="3069"/>
                    <a:pt x="35865" y="3046"/>
                  </a:cubicBezTo>
                  <a:cubicBezTo>
                    <a:pt x="32388" y="1037"/>
                    <a:pt x="28322" y="0"/>
                    <a:pt x="24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8" name="Google Shape;4118;p38"/>
            <p:cNvSpPr/>
            <p:nvPr/>
          </p:nvSpPr>
          <p:spPr>
            <a:xfrm>
              <a:off x="1282134" y="3783061"/>
              <a:ext cx="645795" cy="176946"/>
            </a:xfrm>
            <a:custGeom>
              <a:avLst/>
              <a:gdLst/>
              <a:ahLst/>
              <a:cxnLst/>
              <a:rect l="l" t="t" r="r" b="b"/>
              <a:pathLst>
                <a:path w="29566" h="8101" extrusionOk="0">
                  <a:moveTo>
                    <a:pt x="29482" y="0"/>
                  </a:moveTo>
                  <a:cubicBezTo>
                    <a:pt x="29459" y="0"/>
                    <a:pt x="29435" y="12"/>
                    <a:pt x="29424" y="36"/>
                  </a:cubicBezTo>
                  <a:cubicBezTo>
                    <a:pt x="26356" y="2560"/>
                    <a:pt x="22958" y="4637"/>
                    <a:pt x="19301" y="6194"/>
                  </a:cubicBezTo>
                  <a:cubicBezTo>
                    <a:pt x="17225" y="7067"/>
                    <a:pt x="15502" y="7610"/>
                    <a:pt x="13921" y="7822"/>
                  </a:cubicBezTo>
                  <a:cubicBezTo>
                    <a:pt x="13215" y="7911"/>
                    <a:pt x="12503" y="7949"/>
                    <a:pt x="11789" y="7949"/>
                  </a:cubicBezTo>
                  <a:cubicBezTo>
                    <a:pt x="10047" y="7949"/>
                    <a:pt x="8297" y="7726"/>
                    <a:pt x="6607" y="7492"/>
                  </a:cubicBezTo>
                  <a:cubicBezTo>
                    <a:pt x="4815" y="7278"/>
                    <a:pt x="3008" y="7031"/>
                    <a:pt x="1198" y="7031"/>
                  </a:cubicBezTo>
                  <a:cubicBezTo>
                    <a:pt x="814" y="7031"/>
                    <a:pt x="431" y="7042"/>
                    <a:pt x="47" y="7067"/>
                  </a:cubicBezTo>
                  <a:cubicBezTo>
                    <a:pt x="24" y="7067"/>
                    <a:pt x="0" y="7138"/>
                    <a:pt x="0" y="7161"/>
                  </a:cubicBezTo>
                  <a:cubicBezTo>
                    <a:pt x="0" y="7185"/>
                    <a:pt x="24" y="7232"/>
                    <a:pt x="47" y="7232"/>
                  </a:cubicBezTo>
                  <a:cubicBezTo>
                    <a:pt x="538" y="7190"/>
                    <a:pt x="1029" y="7171"/>
                    <a:pt x="1521" y="7171"/>
                  </a:cubicBezTo>
                  <a:cubicBezTo>
                    <a:pt x="3224" y="7171"/>
                    <a:pt x="4927" y="7395"/>
                    <a:pt x="6630" y="7633"/>
                  </a:cubicBezTo>
                  <a:cubicBezTo>
                    <a:pt x="8316" y="7867"/>
                    <a:pt x="10060" y="8101"/>
                    <a:pt x="11804" y="8101"/>
                  </a:cubicBezTo>
                  <a:cubicBezTo>
                    <a:pt x="12527" y="8101"/>
                    <a:pt x="13250" y="8060"/>
                    <a:pt x="13969" y="7964"/>
                  </a:cubicBezTo>
                  <a:cubicBezTo>
                    <a:pt x="15597" y="7751"/>
                    <a:pt x="17296" y="7232"/>
                    <a:pt x="19396" y="6336"/>
                  </a:cubicBezTo>
                  <a:cubicBezTo>
                    <a:pt x="23053" y="4778"/>
                    <a:pt x="26474" y="2678"/>
                    <a:pt x="29541" y="154"/>
                  </a:cubicBezTo>
                  <a:cubicBezTo>
                    <a:pt x="29565" y="106"/>
                    <a:pt x="29565" y="59"/>
                    <a:pt x="29541" y="36"/>
                  </a:cubicBezTo>
                  <a:cubicBezTo>
                    <a:pt x="29530" y="12"/>
                    <a:pt x="29506" y="0"/>
                    <a:pt x="29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9" name="Google Shape;4119;p38"/>
            <p:cNvSpPr/>
            <p:nvPr/>
          </p:nvSpPr>
          <p:spPr>
            <a:xfrm>
              <a:off x="1264092" y="3777447"/>
              <a:ext cx="650426" cy="161525"/>
            </a:xfrm>
            <a:custGeom>
              <a:avLst/>
              <a:gdLst/>
              <a:ahLst/>
              <a:cxnLst/>
              <a:rect l="l" t="t" r="r" b="b"/>
              <a:pathLst>
                <a:path w="29778" h="7395" extrusionOk="0">
                  <a:moveTo>
                    <a:pt x="29663" y="0"/>
                  </a:moveTo>
                  <a:cubicBezTo>
                    <a:pt x="29652" y="0"/>
                    <a:pt x="29642" y="3"/>
                    <a:pt x="29636" y="10"/>
                  </a:cubicBezTo>
                  <a:cubicBezTo>
                    <a:pt x="29329" y="198"/>
                    <a:pt x="29023" y="434"/>
                    <a:pt x="28692" y="647"/>
                  </a:cubicBezTo>
                  <a:cubicBezTo>
                    <a:pt x="26805" y="1897"/>
                    <a:pt x="24445" y="3502"/>
                    <a:pt x="22345" y="3832"/>
                  </a:cubicBezTo>
                  <a:cubicBezTo>
                    <a:pt x="20599" y="4092"/>
                    <a:pt x="18806" y="4209"/>
                    <a:pt x="17060" y="4327"/>
                  </a:cubicBezTo>
                  <a:cubicBezTo>
                    <a:pt x="16352" y="4351"/>
                    <a:pt x="15620" y="4422"/>
                    <a:pt x="14889" y="4469"/>
                  </a:cubicBezTo>
                  <a:cubicBezTo>
                    <a:pt x="9863" y="4894"/>
                    <a:pt x="4885" y="5838"/>
                    <a:pt x="48" y="7253"/>
                  </a:cubicBezTo>
                  <a:cubicBezTo>
                    <a:pt x="0" y="7253"/>
                    <a:pt x="0" y="7300"/>
                    <a:pt x="0" y="7324"/>
                  </a:cubicBezTo>
                  <a:cubicBezTo>
                    <a:pt x="0" y="7371"/>
                    <a:pt x="24" y="7395"/>
                    <a:pt x="48" y="7395"/>
                  </a:cubicBezTo>
                  <a:lnTo>
                    <a:pt x="71" y="7395"/>
                  </a:lnTo>
                  <a:cubicBezTo>
                    <a:pt x="4885" y="5979"/>
                    <a:pt x="9863" y="5059"/>
                    <a:pt x="14889" y="4658"/>
                  </a:cubicBezTo>
                  <a:cubicBezTo>
                    <a:pt x="15620" y="4587"/>
                    <a:pt x="16352" y="4563"/>
                    <a:pt x="17060" y="4493"/>
                  </a:cubicBezTo>
                  <a:cubicBezTo>
                    <a:pt x="18806" y="4375"/>
                    <a:pt x="20599" y="4257"/>
                    <a:pt x="22369" y="3997"/>
                  </a:cubicBezTo>
                  <a:cubicBezTo>
                    <a:pt x="24492" y="3643"/>
                    <a:pt x="26852" y="2062"/>
                    <a:pt x="28787" y="788"/>
                  </a:cubicBezTo>
                  <a:cubicBezTo>
                    <a:pt x="29093" y="576"/>
                    <a:pt x="29424" y="363"/>
                    <a:pt x="29730" y="175"/>
                  </a:cubicBezTo>
                  <a:cubicBezTo>
                    <a:pt x="29754" y="127"/>
                    <a:pt x="29778" y="80"/>
                    <a:pt x="29754" y="57"/>
                  </a:cubicBezTo>
                  <a:cubicBezTo>
                    <a:pt x="29737" y="22"/>
                    <a:pt x="29694" y="0"/>
                    <a:pt x="29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0" name="Google Shape;4120;p38"/>
            <p:cNvSpPr/>
            <p:nvPr/>
          </p:nvSpPr>
          <p:spPr>
            <a:xfrm>
              <a:off x="1725362" y="3714257"/>
              <a:ext cx="467976" cy="411054"/>
            </a:xfrm>
            <a:custGeom>
              <a:avLst/>
              <a:gdLst/>
              <a:ahLst/>
              <a:cxnLst/>
              <a:rect l="l" t="t" r="r" b="b"/>
              <a:pathLst>
                <a:path w="21425" h="18819" extrusionOk="0">
                  <a:moveTo>
                    <a:pt x="21377" y="0"/>
                  </a:moveTo>
                  <a:cubicBezTo>
                    <a:pt x="21354" y="0"/>
                    <a:pt x="21307" y="0"/>
                    <a:pt x="21283" y="24"/>
                  </a:cubicBezTo>
                  <a:cubicBezTo>
                    <a:pt x="18711" y="3917"/>
                    <a:pt x="15833" y="7952"/>
                    <a:pt x="12411" y="11326"/>
                  </a:cubicBezTo>
                  <a:cubicBezTo>
                    <a:pt x="9745" y="13945"/>
                    <a:pt x="5427" y="17225"/>
                    <a:pt x="47" y="18051"/>
                  </a:cubicBezTo>
                  <a:cubicBezTo>
                    <a:pt x="24" y="18051"/>
                    <a:pt x="0" y="18098"/>
                    <a:pt x="0" y="18121"/>
                  </a:cubicBezTo>
                  <a:cubicBezTo>
                    <a:pt x="0" y="18169"/>
                    <a:pt x="47" y="18192"/>
                    <a:pt x="71" y="18192"/>
                  </a:cubicBezTo>
                  <a:cubicBezTo>
                    <a:pt x="5498" y="17366"/>
                    <a:pt x="9839" y="14063"/>
                    <a:pt x="12529" y="11444"/>
                  </a:cubicBezTo>
                  <a:cubicBezTo>
                    <a:pt x="15833" y="8164"/>
                    <a:pt x="18640" y="4271"/>
                    <a:pt x="21142" y="519"/>
                  </a:cubicBezTo>
                  <a:lnTo>
                    <a:pt x="21142" y="519"/>
                  </a:lnTo>
                  <a:cubicBezTo>
                    <a:pt x="19372" y="6607"/>
                    <a:pt x="15361" y="12034"/>
                    <a:pt x="10075" y="15526"/>
                  </a:cubicBezTo>
                  <a:cubicBezTo>
                    <a:pt x="6967" y="17591"/>
                    <a:pt x="3942" y="18653"/>
                    <a:pt x="1059" y="18653"/>
                  </a:cubicBezTo>
                  <a:cubicBezTo>
                    <a:pt x="879" y="18653"/>
                    <a:pt x="699" y="18649"/>
                    <a:pt x="519" y="18641"/>
                  </a:cubicBezTo>
                  <a:cubicBezTo>
                    <a:pt x="472" y="18641"/>
                    <a:pt x="425" y="18688"/>
                    <a:pt x="425" y="18711"/>
                  </a:cubicBezTo>
                  <a:cubicBezTo>
                    <a:pt x="425" y="18782"/>
                    <a:pt x="472" y="18806"/>
                    <a:pt x="496" y="18806"/>
                  </a:cubicBezTo>
                  <a:cubicBezTo>
                    <a:pt x="684" y="18814"/>
                    <a:pt x="874" y="18819"/>
                    <a:pt x="1063" y="18819"/>
                  </a:cubicBezTo>
                  <a:cubicBezTo>
                    <a:pt x="3984" y="18819"/>
                    <a:pt x="7044" y="17793"/>
                    <a:pt x="10146" y="15644"/>
                  </a:cubicBezTo>
                  <a:cubicBezTo>
                    <a:pt x="15573" y="12057"/>
                    <a:pt x="19702" y="6371"/>
                    <a:pt x="21401" y="71"/>
                  </a:cubicBezTo>
                  <a:cubicBezTo>
                    <a:pt x="21425" y="47"/>
                    <a:pt x="21401" y="24"/>
                    <a:pt x="2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1" name="Google Shape;4121;p38"/>
            <p:cNvSpPr/>
            <p:nvPr/>
          </p:nvSpPr>
          <p:spPr>
            <a:xfrm>
              <a:off x="1336762" y="4004675"/>
              <a:ext cx="531384" cy="586777"/>
            </a:xfrm>
            <a:custGeom>
              <a:avLst/>
              <a:gdLst/>
              <a:ahLst/>
              <a:cxnLst/>
              <a:rect l="l" t="t" r="r" b="b"/>
              <a:pathLst>
                <a:path w="24328" h="26864" extrusionOk="0">
                  <a:moveTo>
                    <a:pt x="83" y="0"/>
                  </a:moveTo>
                  <a:cubicBezTo>
                    <a:pt x="59" y="0"/>
                    <a:pt x="36" y="12"/>
                    <a:pt x="24" y="36"/>
                  </a:cubicBezTo>
                  <a:cubicBezTo>
                    <a:pt x="0" y="59"/>
                    <a:pt x="0" y="106"/>
                    <a:pt x="24" y="130"/>
                  </a:cubicBezTo>
                  <a:cubicBezTo>
                    <a:pt x="1463" y="1310"/>
                    <a:pt x="2454" y="3174"/>
                    <a:pt x="3233" y="4849"/>
                  </a:cubicBezTo>
                  <a:cubicBezTo>
                    <a:pt x="4011" y="6477"/>
                    <a:pt x="4814" y="8152"/>
                    <a:pt x="6159" y="9379"/>
                  </a:cubicBezTo>
                  <a:cubicBezTo>
                    <a:pt x="7527" y="10583"/>
                    <a:pt x="9320" y="11173"/>
                    <a:pt x="11019" y="11739"/>
                  </a:cubicBezTo>
                  <a:cubicBezTo>
                    <a:pt x="11680" y="11928"/>
                    <a:pt x="12317" y="12140"/>
                    <a:pt x="12954" y="12376"/>
                  </a:cubicBezTo>
                  <a:cubicBezTo>
                    <a:pt x="18900" y="14688"/>
                    <a:pt x="23383" y="20469"/>
                    <a:pt x="24162" y="26816"/>
                  </a:cubicBezTo>
                  <a:cubicBezTo>
                    <a:pt x="24162" y="26840"/>
                    <a:pt x="24185" y="26864"/>
                    <a:pt x="24209" y="26864"/>
                  </a:cubicBezTo>
                  <a:cubicBezTo>
                    <a:pt x="24280" y="26840"/>
                    <a:pt x="24303" y="26816"/>
                    <a:pt x="24327" y="26816"/>
                  </a:cubicBezTo>
                  <a:cubicBezTo>
                    <a:pt x="23596" y="20446"/>
                    <a:pt x="19018" y="14570"/>
                    <a:pt x="13025" y="12258"/>
                  </a:cubicBezTo>
                  <a:cubicBezTo>
                    <a:pt x="12411" y="12022"/>
                    <a:pt x="11774" y="11833"/>
                    <a:pt x="11114" y="11621"/>
                  </a:cubicBezTo>
                  <a:cubicBezTo>
                    <a:pt x="9415" y="11055"/>
                    <a:pt x="7645" y="10465"/>
                    <a:pt x="6277" y="9285"/>
                  </a:cubicBezTo>
                  <a:cubicBezTo>
                    <a:pt x="4955" y="8105"/>
                    <a:pt x="4153" y="6430"/>
                    <a:pt x="3398" y="4802"/>
                  </a:cubicBezTo>
                  <a:cubicBezTo>
                    <a:pt x="2596" y="3079"/>
                    <a:pt x="1581" y="1239"/>
                    <a:pt x="142" y="36"/>
                  </a:cubicBezTo>
                  <a:cubicBezTo>
                    <a:pt x="130" y="12"/>
                    <a:pt x="10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2" name="Google Shape;4122;p38"/>
            <p:cNvSpPr/>
            <p:nvPr/>
          </p:nvSpPr>
          <p:spPr>
            <a:xfrm>
              <a:off x="1344997" y="4044931"/>
              <a:ext cx="515920" cy="558382"/>
            </a:xfrm>
            <a:custGeom>
              <a:avLst/>
              <a:gdLst/>
              <a:ahLst/>
              <a:cxnLst/>
              <a:rect l="l" t="t" r="r" b="b"/>
              <a:pathLst>
                <a:path w="23620" h="25564" extrusionOk="0">
                  <a:moveTo>
                    <a:pt x="120" y="1"/>
                  </a:moveTo>
                  <a:cubicBezTo>
                    <a:pt x="110" y="1"/>
                    <a:pt x="101" y="4"/>
                    <a:pt x="95" y="9"/>
                  </a:cubicBezTo>
                  <a:cubicBezTo>
                    <a:pt x="24" y="9"/>
                    <a:pt x="1" y="80"/>
                    <a:pt x="24" y="104"/>
                  </a:cubicBezTo>
                  <a:cubicBezTo>
                    <a:pt x="2124" y="5413"/>
                    <a:pt x="6183" y="10014"/>
                    <a:pt x="11185" y="12751"/>
                  </a:cubicBezTo>
                  <a:cubicBezTo>
                    <a:pt x="11893" y="13128"/>
                    <a:pt x="12648" y="13530"/>
                    <a:pt x="13379" y="13884"/>
                  </a:cubicBezTo>
                  <a:cubicBezTo>
                    <a:pt x="14559" y="14426"/>
                    <a:pt x="15786" y="15016"/>
                    <a:pt x="16871" y="15724"/>
                  </a:cubicBezTo>
                  <a:cubicBezTo>
                    <a:pt x="20269" y="17966"/>
                    <a:pt x="22676" y="21505"/>
                    <a:pt x="23502" y="25469"/>
                  </a:cubicBezTo>
                  <a:cubicBezTo>
                    <a:pt x="23502" y="25492"/>
                    <a:pt x="23549" y="25516"/>
                    <a:pt x="23572" y="25516"/>
                  </a:cubicBezTo>
                  <a:lnTo>
                    <a:pt x="23572" y="25563"/>
                  </a:lnTo>
                  <a:cubicBezTo>
                    <a:pt x="23596" y="25563"/>
                    <a:pt x="23620" y="25492"/>
                    <a:pt x="23620" y="25469"/>
                  </a:cubicBezTo>
                  <a:cubicBezTo>
                    <a:pt x="22794" y="21458"/>
                    <a:pt x="20340" y="17895"/>
                    <a:pt x="16919" y="15653"/>
                  </a:cubicBezTo>
                  <a:cubicBezTo>
                    <a:pt x="15833" y="14898"/>
                    <a:pt x="14630" y="14308"/>
                    <a:pt x="13450" y="13766"/>
                  </a:cubicBezTo>
                  <a:cubicBezTo>
                    <a:pt x="12719" y="13412"/>
                    <a:pt x="11964" y="13011"/>
                    <a:pt x="11232" y="12633"/>
                  </a:cubicBezTo>
                  <a:cubicBezTo>
                    <a:pt x="6277" y="9920"/>
                    <a:pt x="2242" y="5342"/>
                    <a:pt x="190" y="80"/>
                  </a:cubicBezTo>
                  <a:cubicBezTo>
                    <a:pt x="190" y="27"/>
                    <a:pt x="150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3" name="Google Shape;4123;p38"/>
            <p:cNvSpPr/>
            <p:nvPr/>
          </p:nvSpPr>
          <p:spPr>
            <a:xfrm>
              <a:off x="1772258" y="4137892"/>
              <a:ext cx="548902" cy="456355"/>
            </a:xfrm>
            <a:custGeom>
              <a:avLst/>
              <a:gdLst/>
              <a:ahLst/>
              <a:cxnLst/>
              <a:rect l="l" t="t" r="r" b="b"/>
              <a:pathLst>
                <a:path w="25130" h="20893" extrusionOk="0">
                  <a:moveTo>
                    <a:pt x="118" y="1"/>
                  </a:moveTo>
                  <a:cubicBezTo>
                    <a:pt x="47" y="1"/>
                    <a:pt x="0" y="1"/>
                    <a:pt x="0" y="71"/>
                  </a:cubicBezTo>
                  <a:cubicBezTo>
                    <a:pt x="0" y="95"/>
                    <a:pt x="24" y="142"/>
                    <a:pt x="47" y="142"/>
                  </a:cubicBezTo>
                  <a:lnTo>
                    <a:pt x="71" y="142"/>
                  </a:lnTo>
                  <a:cubicBezTo>
                    <a:pt x="1699" y="567"/>
                    <a:pt x="3020" y="1700"/>
                    <a:pt x="4200" y="2738"/>
                  </a:cubicBezTo>
                  <a:lnTo>
                    <a:pt x="24799" y="20717"/>
                  </a:lnTo>
                  <a:cubicBezTo>
                    <a:pt x="22911" y="20387"/>
                    <a:pt x="21118" y="19608"/>
                    <a:pt x="19466" y="18499"/>
                  </a:cubicBezTo>
                  <a:cubicBezTo>
                    <a:pt x="17744" y="17343"/>
                    <a:pt x="16210" y="15927"/>
                    <a:pt x="14724" y="14535"/>
                  </a:cubicBezTo>
                  <a:lnTo>
                    <a:pt x="2808" y="3564"/>
                  </a:lnTo>
                  <a:cubicBezTo>
                    <a:pt x="2785" y="3552"/>
                    <a:pt x="2761" y="3546"/>
                    <a:pt x="2740" y="3546"/>
                  </a:cubicBezTo>
                  <a:cubicBezTo>
                    <a:pt x="2720" y="3546"/>
                    <a:pt x="2702" y="3552"/>
                    <a:pt x="2690" y="3564"/>
                  </a:cubicBezTo>
                  <a:cubicBezTo>
                    <a:pt x="2643" y="3587"/>
                    <a:pt x="2643" y="3658"/>
                    <a:pt x="2690" y="3682"/>
                  </a:cubicBezTo>
                  <a:lnTo>
                    <a:pt x="14606" y="14653"/>
                  </a:lnTo>
                  <a:cubicBezTo>
                    <a:pt x="16069" y="16045"/>
                    <a:pt x="17626" y="17461"/>
                    <a:pt x="19348" y="18641"/>
                  </a:cubicBezTo>
                  <a:cubicBezTo>
                    <a:pt x="20788" y="19632"/>
                    <a:pt x="22345" y="20363"/>
                    <a:pt x="23997" y="20741"/>
                  </a:cubicBezTo>
                  <a:cubicBezTo>
                    <a:pt x="24327" y="20788"/>
                    <a:pt x="24681" y="20882"/>
                    <a:pt x="25035" y="20882"/>
                  </a:cubicBezTo>
                  <a:cubicBezTo>
                    <a:pt x="25042" y="20889"/>
                    <a:pt x="25051" y="20892"/>
                    <a:pt x="25061" y="20892"/>
                  </a:cubicBezTo>
                  <a:cubicBezTo>
                    <a:pt x="25084" y="20892"/>
                    <a:pt x="25113" y="20876"/>
                    <a:pt x="25129" y="20859"/>
                  </a:cubicBezTo>
                  <a:cubicBezTo>
                    <a:pt x="25129" y="20835"/>
                    <a:pt x="25129" y="20788"/>
                    <a:pt x="25106" y="20765"/>
                  </a:cubicBezTo>
                  <a:lnTo>
                    <a:pt x="4295" y="2620"/>
                  </a:lnTo>
                  <a:cubicBezTo>
                    <a:pt x="3115" y="1605"/>
                    <a:pt x="1770" y="425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4" name="Google Shape;4124;p38"/>
            <p:cNvSpPr/>
            <p:nvPr/>
          </p:nvSpPr>
          <p:spPr>
            <a:xfrm>
              <a:off x="1967573" y="4147983"/>
              <a:ext cx="691665" cy="151958"/>
            </a:xfrm>
            <a:custGeom>
              <a:avLst/>
              <a:gdLst/>
              <a:ahLst/>
              <a:cxnLst/>
              <a:rect l="l" t="t" r="r" b="b"/>
              <a:pathLst>
                <a:path w="31666" h="6957" extrusionOk="0">
                  <a:moveTo>
                    <a:pt x="496" y="341"/>
                  </a:moveTo>
                  <a:cubicBezTo>
                    <a:pt x="2966" y="1269"/>
                    <a:pt x="5848" y="1387"/>
                    <a:pt x="8743" y="1387"/>
                  </a:cubicBezTo>
                  <a:cubicBezTo>
                    <a:pt x="9306" y="1387"/>
                    <a:pt x="9869" y="1383"/>
                    <a:pt x="10430" y="1379"/>
                  </a:cubicBezTo>
                  <a:cubicBezTo>
                    <a:pt x="11210" y="1362"/>
                    <a:pt x="12000" y="1347"/>
                    <a:pt x="12788" y="1347"/>
                  </a:cubicBezTo>
                  <a:cubicBezTo>
                    <a:pt x="15361" y="1347"/>
                    <a:pt x="17924" y="1510"/>
                    <a:pt x="20128" y="2323"/>
                  </a:cubicBezTo>
                  <a:cubicBezTo>
                    <a:pt x="21425" y="2795"/>
                    <a:pt x="22652" y="3503"/>
                    <a:pt x="23832" y="4163"/>
                  </a:cubicBezTo>
                  <a:cubicBezTo>
                    <a:pt x="24422" y="4494"/>
                    <a:pt x="25012" y="4848"/>
                    <a:pt x="25625" y="5178"/>
                  </a:cubicBezTo>
                  <a:cubicBezTo>
                    <a:pt x="27442" y="6145"/>
                    <a:pt x="29070" y="6617"/>
                    <a:pt x="30557" y="6641"/>
                  </a:cubicBezTo>
                  <a:cubicBezTo>
                    <a:pt x="29726" y="6781"/>
                    <a:pt x="28882" y="6838"/>
                    <a:pt x="28053" y="6838"/>
                  </a:cubicBezTo>
                  <a:cubicBezTo>
                    <a:pt x="26079" y="6838"/>
                    <a:pt x="24185" y="6515"/>
                    <a:pt x="22723" y="6216"/>
                  </a:cubicBezTo>
                  <a:cubicBezTo>
                    <a:pt x="21378" y="5909"/>
                    <a:pt x="19986" y="5555"/>
                    <a:pt x="18665" y="5202"/>
                  </a:cubicBezTo>
                  <a:cubicBezTo>
                    <a:pt x="17225" y="4824"/>
                    <a:pt x="15692" y="4399"/>
                    <a:pt x="14182" y="4116"/>
                  </a:cubicBezTo>
                  <a:cubicBezTo>
                    <a:pt x="13261" y="3927"/>
                    <a:pt x="12318" y="3786"/>
                    <a:pt x="11397" y="3644"/>
                  </a:cubicBezTo>
                  <a:cubicBezTo>
                    <a:pt x="10076" y="3432"/>
                    <a:pt x="8731" y="3220"/>
                    <a:pt x="7433" y="2913"/>
                  </a:cubicBezTo>
                  <a:lnTo>
                    <a:pt x="7221" y="2842"/>
                  </a:lnTo>
                  <a:cubicBezTo>
                    <a:pt x="5192" y="2370"/>
                    <a:pt x="2195" y="1639"/>
                    <a:pt x="496" y="341"/>
                  </a:cubicBezTo>
                  <a:close/>
                  <a:moveTo>
                    <a:pt x="83" y="1"/>
                  </a:moveTo>
                  <a:cubicBezTo>
                    <a:pt x="58" y="1"/>
                    <a:pt x="41" y="17"/>
                    <a:pt x="25" y="34"/>
                  </a:cubicBezTo>
                  <a:cubicBezTo>
                    <a:pt x="1" y="58"/>
                    <a:pt x="1" y="105"/>
                    <a:pt x="25" y="129"/>
                  </a:cubicBezTo>
                  <a:cubicBezTo>
                    <a:pt x="1535" y="1568"/>
                    <a:pt x="4555" y="2370"/>
                    <a:pt x="6749" y="2913"/>
                  </a:cubicBezTo>
                  <a:cubicBezTo>
                    <a:pt x="6864" y="2932"/>
                    <a:pt x="6978" y="2966"/>
                    <a:pt x="7080" y="2966"/>
                  </a:cubicBezTo>
                  <a:cubicBezTo>
                    <a:pt x="7104" y="2966"/>
                    <a:pt x="7128" y="2964"/>
                    <a:pt x="7150" y="2960"/>
                  </a:cubicBezTo>
                  <a:lnTo>
                    <a:pt x="7363" y="3007"/>
                  </a:lnTo>
                  <a:cubicBezTo>
                    <a:pt x="8660" y="3337"/>
                    <a:pt x="10029" y="3550"/>
                    <a:pt x="11350" y="3762"/>
                  </a:cubicBezTo>
                  <a:cubicBezTo>
                    <a:pt x="12223" y="3904"/>
                    <a:pt x="13167" y="4045"/>
                    <a:pt x="14087" y="4234"/>
                  </a:cubicBezTo>
                  <a:cubicBezTo>
                    <a:pt x="15597" y="4517"/>
                    <a:pt x="17108" y="4942"/>
                    <a:pt x="18570" y="5319"/>
                  </a:cubicBezTo>
                  <a:cubicBezTo>
                    <a:pt x="19939" y="5673"/>
                    <a:pt x="21284" y="6027"/>
                    <a:pt x="22676" y="6334"/>
                  </a:cubicBezTo>
                  <a:cubicBezTo>
                    <a:pt x="24137" y="6641"/>
                    <a:pt x="26023" y="6957"/>
                    <a:pt x="27987" y="6957"/>
                  </a:cubicBezTo>
                  <a:cubicBezTo>
                    <a:pt x="29195" y="6957"/>
                    <a:pt x="30433" y="6837"/>
                    <a:pt x="31619" y="6523"/>
                  </a:cubicBezTo>
                  <a:cubicBezTo>
                    <a:pt x="31642" y="6523"/>
                    <a:pt x="31666" y="6476"/>
                    <a:pt x="31666" y="6452"/>
                  </a:cubicBezTo>
                  <a:cubicBezTo>
                    <a:pt x="31666" y="6405"/>
                    <a:pt x="31619" y="6381"/>
                    <a:pt x="31571" y="6381"/>
                  </a:cubicBezTo>
                  <a:cubicBezTo>
                    <a:pt x="31254" y="6430"/>
                    <a:pt x="30931" y="6454"/>
                    <a:pt x="30599" y="6454"/>
                  </a:cubicBezTo>
                  <a:cubicBezTo>
                    <a:pt x="29153" y="6454"/>
                    <a:pt x="27553" y="5987"/>
                    <a:pt x="25673" y="4989"/>
                  </a:cubicBezTo>
                  <a:cubicBezTo>
                    <a:pt x="25059" y="4682"/>
                    <a:pt x="24469" y="4328"/>
                    <a:pt x="23879" y="3998"/>
                  </a:cubicBezTo>
                  <a:cubicBezTo>
                    <a:pt x="22700" y="3290"/>
                    <a:pt x="21473" y="2582"/>
                    <a:pt x="20175" y="2111"/>
                  </a:cubicBezTo>
                  <a:cubicBezTo>
                    <a:pt x="17953" y="1298"/>
                    <a:pt x="15373" y="1135"/>
                    <a:pt x="12781" y="1135"/>
                  </a:cubicBezTo>
                  <a:cubicBezTo>
                    <a:pt x="11987" y="1135"/>
                    <a:pt x="11192" y="1150"/>
                    <a:pt x="10406" y="1167"/>
                  </a:cubicBezTo>
                  <a:cubicBezTo>
                    <a:pt x="9566" y="1189"/>
                    <a:pt x="8717" y="1209"/>
                    <a:pt x="7871" y="1209"/>
                  </a:cubicBezTo>
                  <a:cubicBezTo>
                    <a:pt x="5126" y="1209"/>
                    <a:pt x="2409" y="1002"/>
                    <a:pt x="119" y="11"/>
                  </a:cubicBezTo>
                  <a:cubicBezTo>
                    <a:pt x="105" y="4"/>
                    <a:pt x="93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3">
    <p:spTree>
      <p:nvGrpSpPr>
        <p:cNvPr id="1" name="Shape 4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Google Shape;4127;p40"/>
          <p:cNvSpPr/>
          <p:nvPr/>
        </p:nvSpPr>
        <p:spPr>
          <a:xfrm rot="10800000">
            <a:off x="8191333" y="4038796"/>
            <a:ext cx="1514404" cy="1139405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28" name="Google Shape;4128;p40"/>
          <p:cNvGrpSpPr/>
          <p:nvPr/>
        </p:nvGrpSpPr>
        <p:grpSpPr>
          <a:xfrm>
            <a:off x="7864592" y="3062245"/>
            <a:ext cx="1417389" cy="1863608"/>
            <a:chOff x="834675" y="1717750"/>
            <a:chExt cx="1654475" cy="2177875"/>
          </a:xfrm>
        </p:grpSpPr>
        <p:sp>
          <p:nvSpPr>
            <p:cNvPr id="4129" name="Google Shape;4129;p40"/>
            <p:cNvSpPr/>
            <p:nvPr/>
          </p:nvSpPr>
          <p:spPr>
            <a:xfrm>
              <a:off x="2459475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335" y="0"/>
                  </a:moveTo>
                  <a:lnTo>
                    <a:pt x="1" y="145"/>
                  </a:lnTo>
                  <a:lnTo>
                    <a:pt x="5" y="749"/>
                  </a:lnTo>
                  <a:lnTo>
                    <a:pt x="122" y="1019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9"/>
                  </a:lnTo>
                  <a:cubicBezTo>
                    <a:pt x="951" y="1379"/>
                    <a:pt x="1008" y="901"/>
                    <a:pt x="1034" y="661"/>
                  </a:cubicBez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1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0" name="Google Shape;4130;p40"/>
            <p:cNvSpPr/>
            <p:nvPr/>
          </p:nvSpPr>
          <p:spPr>
            <a:xfrm>
              <a:off x="245930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1" y="1"/>
                  </a:moveTo>
                  <a:lnTo>
                    <a:pt x="0" y="563"/>
                  </a:lnTo>
                  <a:lnTo>
                    <a:pt x="107" y="1308"/>
                  </a:lnTo>
                  <a:lnTo>
                    <a:pt x="277" y="1665"/>
                  </a:lnTo>
                  <a:lnTo>
                    <a:pt x="532" y="1817"/>
                  </a:lnTo>
                  <a:lnTo>
                    <a:pt x="889" y="1650"/>
                  </a:lnTo>
                  <a:lnTo>
                    <a:pt x="980" y="1213"/>
                  </a:lnTo>
                  <a:lnTo>
                    <a:pt x="1034" y="803"/>
                  </a:lnTo>
                  <a:lnTo>
                    <a:pt x="1041" y="404"/>
                  </a:lnTo>
                  <a:lnTo>
                    <a:pt x="760" y="12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1" name="Google Shape;4131;p40"/>
            <p:cNvSpPr/>
            <p:nvPr/>
          </p:nvSpPr>
          <p:spPr>
            <a:xfrm>
              <a:off x="245930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2" y="1"/>
                  </a:moveTo>
                  <a:lnTo>
                    <a:pt x="145" y="119"/>
                  </a:lnTo>
                  <a:lnTo>
                    <a:pt x="0" y="837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42" y="1802"/>
                  </a:lnTo>
                  <a:lnTo>
                    <a:pt x="1018" y="1574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2" name="Google Shape;4132;p40"/>
            <p:cNvSpPr/>
            <p:nvPr/>
          </p:nvSpPr>
          <p:spPr>
            <a:xfrm>
              <a:off x="2455400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627" y="0"/>
                  </a:moveTo>
                  <a:lnTo>
                    <a:pt x="31" y="353"/>
                  </a:lnTo>
                  <a:lnTo>
                    <a:pt x="0" y="1072"/>
                  </a:lnTo>
                  <a:lnTo>
                    <a:pt x="50" y="1413"/>
                  </a:lnTo>
                  <a:lnTo>
                    <a:pt x="821" y="2097"/>
                  </a:lnTo>
                  <a:lnTo>
                    <a:pt x="1277" y="1657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3" name="Google Shape;4133;p40"/>
            <p:cNvSpPr/>
            <p:nvPr/>
          </p:nvSpPr>
          <p:spPr>
            <a:xfrm>
              <a:off x="2456725" y="1717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88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58"/>
                  </a:lnTo>
                  <a:lnTo>
                    <a:pt x="1243" y="388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4" name="Google Shape;4134;p40"/>
            <p:cNvSpPr/>
            <p:nvPr/>
          </p:nvSpPr>
          <p:spPr>
            <a:xfrm>
              <a:off x="2459475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35" y="0"/>
                  </a:moveTo>
                  <a:lnTo>
                    <a:pt x="1" y="141"/>
                  </a:lnTo>
                  <a:lnTo>
                    <a:pt x="5" y="745"/>
                  </a:lnTo>
                  <a:lnTo>
                    <a:pt x="122" y="1014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5"/>
                  </a:lnTo>
                  <a:cubicBezTo>
                    <a:pt x="951" y="1375"/>
                    <a:pt x="1008" y="897"/>
                    <a:pt x="1034" y="657"/>
                  </a:cubicBezTo>
                  <a:lnTo>
                    <a:pt x="1034" y="657"/>
                  </a:ln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8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5" name="Google Shape;4135;p40"/>
            <p:cNvSpPr/>
            <p:nvPr/>
          </p:nvSpPr>
          <p:spPr>
            <a:xfrm>
              <a:off x="245930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1" y="1"/>
                  </a:moveTo>
                  <a:lnTo>
                    <a:pt x="0" y="559"/>
                  </a:lnTo>
                  <a:lnTo>
                    <a:pt x="107" y="1304"/>
                  </a:lnTo>
                  <a:lnTo>
                    <a:pt x="277" y="1657"/>
                  </a:lnTo>
                  <a:lnTo>
                    <a:pt x="532" y="1813"/>
                  </a:lnTo>
                  <a:lnTo>
                    <a:pt x="889" y="1646"/>
                  </a:lnTo>
                  <a:lnTo>
                    <a:pt x="980" y="1209"/>
                  </a:lnTo>
                  <a:lnTo>
                    <a:pt x="1034" y="802"/>
                  </a:lnTo>
                  <a:lnTo>
                    <a:pt x="1041" y="403"/>
                  </a:lnTo>
                  <a:lnTo>
                    <a:pt x="760" y="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6" name="Google Shape;4136;p40"/>
            <p:cNvSpPr/>
            <p:nvPr/>
          </p:nvSpPr>
          <p:spPr>
            <a:xfrm>
              <a:off x="245930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2" y="1"/>
                  </a:moveTo>
                  <a:lnTo>
                    <a:pt x="145" y="122"/>
                  </a:lnTo>
                  <a:lnTo>
                    <a:pt x="0" y="840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42" y="1798"/>
                  </a:lnTo>
                  <a:lnTo>
                    <a:pt x="1018" y="1570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7" name="Google Shape;4137;p40"/>
            <p:cNvSpPr/>
            <p:nvPr/>
          </p:nvSpPr>
          <p:spPr>
            <a:xfrm>
              <a:off x="2455400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627" y="0"/>
                  </a:moveTo>
                  <a:lnTo>
                    <a:pt x="31" y="357"/>
                  </a:lnTo>
                  <a:lnTo>
                    <a:pt x="0" y="1071"/>
                  </a:lnTo>
                  <a:lnTo>
                    <a:pt x="50" y="1417"/>
                  </a:lnTo>
                  <a:lnTo>
                    <a:pt x="821" y="2101"/>
                  </a:lnTo>
                  <a:lnTo>
                    <a:pt x="1277" y="1656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8" name="Google Shape;4138;p40"/>
            <p:cNvSpPr/>
            <p:nvPr/>
          </p:nvSpPr>
          <p:spPr>
            <a:xfrm>
              <a:off x="2456725" y="2903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92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62"/>
                  </a:lnTo>
                  <a:lnTo>
                    <a:pt x="1243" y="391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9" name="Google Shape;4139;p40"/>
            <p:cNvSpPr/>
            <p:nvPr/>
          </p:nvSpPr>
          <p:spPr>
            <a:xfrm>
              <a:off x="222772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4" y="251"/>
                  </a:lnTo>
                  <a:cubicBezTo>
                    <a:pt x="84" y="251"/>
                    <a:pt x="27" y="730"/>
                    <a:pt x="1" y="970"/>
                  </a:cubicBezTo>
                  <a:lnTo>
                    <a:pt x="8" y="970"/>
                  </a:lnTo>
                  <a:cubicBezTo>
                    <a:pt x="31" y="1102"/>
                    <a:pt x="77" y="1368"/>
                    <a:pt x="77" y="1368"/>
                  </a:cubicBezTo>
                  <a:lnTo>
                    <a:pt x="438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0" y="882"/>
                  </a:lnTo>
                  <a:lnTo>
                    <a:pt x="913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0" name="Google Shape;4140;p40"/>
            <p:cNvSpPr/>
            <p:nvPr/>
          </p:nvSpPr>
          <p:spPr>
            <a:xfrm>
              <a:off x="2227725" y="3618350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06" y="1"/>
                  </a:moveTo>
                  <a:lnTo>
                    <a:pt x="153" y="168"/>
                  </a:lnTo>
                  <a:lnTo>
                    <a:pt x="62" y="605"/>
                  </a:lnTo>
                  <a:lnTo>
                    <a:pt x="8" y="1012"/>
                  </a:lnTo>
                  <a:lnTo>
                    <a:pt x="1" y="1418"/>
                  </a:lnTo>
                  <a:lnTo>
                    <a:pt x="278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4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1" name="Google Shape;4141;p40"/>
            <p:cNvSpPr/>
            <p:nvPr/>
          </p:nvSpPr>
          <p:spPr>
            <a:xfrm>
              <a:off x="2227725" y="3380450"/>
              <a:ext cx="25950" cy="46925"/>
            </a:xfrm>
            <a:custGeom>
              <a:avLst/>
              <a:gdLst/>
              <a:ahLst/>
              <a:cxnLst/>
              <a:rect l="l" t="t" r="r" b="b"/>
              <a:pathLst>
                <a:path w="1038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4"/>
                  </a:lnTo>
                  <a:lnTo>
                    <a:pt x="1" y="806"/>
                  </a:lnTo>
                  <a:lnTo>
                    <a:pt x="100" y="1539"/>
                  </a:lnTo>
                  <a:lnTo>
                    <a:pt x="590" y="1877"/>
                  </a:lnTo>
                  <a:lnTo>
                    <a:pt x="897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2" name="Google Shape;4142;p40"/>
            <p:cNvSpPr/>
            <p:nvPr/>
          </p:nvSpPr>
          <p:spPr>
            <a:xfrm>
              <a:off x="2223925" y="3140525"/>
              <a:ext cx="33750" cy="52350"/>
            </a:xfrm>
            <a:custGeom>
              <a:avLst/>
              <a:gdLst/>
              <a:ahLst/>
              <a:cxnLst/>
              <a:rect l="l" t="t" r="r" b="b"/>
              <a:pathLst>
                <a:path w="1350" h="2094" extrusionOk="0">
                  <a:moveTo>
                    <a:pt x="525" y="0"/>
                  </a:moveTo>
                  <a:lnTo>
                    <a:pt x="69" y="441"/>
                  </a:lnTo>
                  <a:lnTo>
                    <a:pt x="1" y="1121"/>
                  </a:lnTo>
                  <a:lnTo>
                    <a:pt x="103" y="1790"/>
                  </a:lnTo>
                  <a:lnTo>
                    <a:pt x="723" y="2094"/>
                  </a:lnTo>
                  <a:lnTo>
                    <a:pt x="1319" y="1744"/>
                  </a:lnTo>
                  <a:lnTo>
                    <a:pt x="1350" y="1022"/>
                  </a:lnTo>
                  <a:lnTo>
                    <a:pt x="1300" y="684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3" name="Google Shape;4143;p40"/>
            <p:cNvSpPr/>
            <p:nvPr/>
          </p:nvSpPr>
          <p:spPr>
            <a:xfrm>
              <a:off x="22251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236" y="1"/>
                  </a:moveTo>
                  <a:lnTo>
                    <a:pt x="133" y="126"/>
                  </a:lnTo>
                  <a:lnTo>
                    <a:pt x="0" y="992"/>
                  </a:lnTo>
                  <a:lnTo>
                    <a:pt x="642" y="1384"/>
                  </a:lnTo>
                  <a:lnTo>
                    <a:pt x="1208" y="1027"/>
                  </a:lnTo>
                  <a:lnTo>
                    <a:pt x="1246" y="700"/>
                  </a:lnTo>
                  <a:lnTo>
                    <a:pt x="996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4" name="Google Shape;4144;p40"/>
            <p:cNvSpPr/>
            <p:nvPr/>
          </p:nvSpPr>
          <p:spPr>
            <a:xfrm>
              <a:off x="222772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4" y="251"/>
                  </a:lnTo>
                  <a:cubicBezTo>
                    <a:pt x="84" y="251"/>
                    <a:pt x="27" y="733"/>
                    <a:pt x="1" y="969"/>
                  </a:cubicBezTo>
                  <a:cubicBezTo>
                    <a:pt x="4" y="969"/>
                    <a:pt x="7" y="970"/>
                    <a:pt x="9" y="970"/>
                  </a:cubicBezTo>
                  <a:lnTo>
                    <a:pt x="9" y="970"/>
                  </a:lnTo>
                  <a:cubicBezTo>
                    <a:pt x="32" y="1104"/>
                    <a:pt x="77" y="1368"/>
                    <a:pt x="77" y="1368"/>
                  </a:cubicBezTo>
                  <a:lnTo>
                    <a:pt x="438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0" y="885"/>
                  </a:lnTo>
                  <a:lnTo>
                    <a:pt x="913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5" name="Google Shape;4145;p40"/>
            <p:cNvSpPr/>
            <p:nvPr/>
          </p:nvSpPr>
          <p:spPr>
            <a:xfrm>
              <a:off x="2227725" y="2432450"/>
              <a:ext cx="25950" cy="45350"/>
            </a:xfrm>
            <a:custGeom>
              <a:avLst/>
              <a:gdLst/>
              <a:ahLst/>
              <a:cxnLst/>
              <a:rect l="l" t="t" r="r" b="b"/>
              <a:pathLst>
                <a:path w="1038" h="1814" extrusionOk="0">
                  <a:moveTo>
                    <a:pt x="506" y="1"/>
                  </a:moveTo>
                  <a:lnTo>
                    <a:pt x="153" y="160"/>
                  </a:lnTo>
                  <a:lnTo>
                    <a:pt x="62" y="597"/>
                  </a:lnTo>
                  <a:lnTo>
                    <a:pt x="8" y="1008"/>
                  </a:lnTo>
                  <a:lnTo>
                    <a:pt x="1" y="1410"/>
                  </a:lnTo>
                  <a:lnTo>
                    <a:pt x="278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4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6" name="Google Shape;4146;p40"/>
            <p:cNvSpPr/>
            <p:nvPr/>
          </p:nvSpPr>
          <p:spPr>
            <a:xfrm>
              <a:off x="2227725" y="2194450"/>
              <a:ext cx="25950" cy="46850"/>
            </a:xfrm>
            <a:custGeom>
              <a:avLst/>
              <a:gdLst/>
              <a:ahLst/>
              <a:cxnLst/>
              <a:rect l="l" t="t" r="r" b="b"/>
              <a:pathLst>
                <a:path w="1038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0"/>
                  </a:lnTo>
                  <a:lnTo>
                    <a:pt x="1" y="806"/>
                  </a:lnTo>
                  <a:lnTo>
                    <a:pt x="100" y="1543"/>
                  </a:lnTo>
                  <a:lnTo>
                    <a:pt x="590" y="1873"/>
                  </a:lnTo>
                  <a:lnTo>
                    <a:pt x="897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7" name="Google Shape;4147;p40"/>
            <p:cNvSpPr/>
            <p:nvPr/>
          </p:nvSpPr>
          <p:spPr>
            <a:xfrm>
              <a:off x="2223925" y="1954425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525" y="1"/>
                  </a:moveTo>
                  <a:lnTo>
                    <a:pt x="69" y="445"/>
                  </a:lnTo>
                  <a:lnTo>
                    <a:pt x="1" y="1121"/>
                  </a:lnTo>
                  <a:lnTo>
                    <a:pt x="103" y="1794"/>
                  </a:lnTo>
                  <a:lnTo>
                    <a:pt x="723" y="2098"/>
                  </a:lnTo>
                  <a:lnTo>
                    <a:pt x="1319" y="1745"/>
                  </a:lnTo>
                  <a:lnTo>
                    <a:pt x="1350" y="1023"/>
                  </a:lnTo>
                  <a:lnTo>
                    <a:pt x="1300" y="685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8" name="Google Shape;4148;p40"/>
            <p:cNvSpPr/>
            <p:nvPr/>
          </p:nvSpPr>
          <p:spPr>
            <a:xfrm>
              <a:off x="22251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236" y="1"/>
                  </a:moveTo>
                  <a:lnTo>
                    <a:pt x="133" y="122"/>
                  </a:lnTo>
                  <a:lnTo>
                    <a:pt x="0" y="992"/>
                  </a:lnTo>
                  <a:lnTo>
                    <a:pt x="642" y="1380"/>
                  </a:lnTo>
                  <a:lnTo>
                    <a:pt x="1208" y="1027"/>
                  </a:lnTo>
                  <a:lnTo>
                    <a:pt x="1246" y="696"/>
                  </a:lnTo>
                  <a:lnTo>
                    <a:pt x="996" y="31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9" name="Google Shape;4149;p40"/>
            <p:cNvSpPr/>
            <p:nvPr/>
          </p:nvSpPr>
          <p:spPr>
            <a:xfrm>
              <a:off x="199627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7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8" y="1627"/>
                  </a:lnTo>
                  <a:lnTo>
                    <a:pt x="601" y="1619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70"/>
                  </a:cubicBezTo>
                  <a:lnTo>
                    <a:pt x="1037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0" name="Google Shape;4150;p40"/>
            <p:cNvSpPr/>
            <p:nvPr/>
          </p:nvSpPr>
          <p:spPr>
            <a:xfrm>
              <a:off x="199617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6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0" y="1258"/>
                  </a:lnTo>
                  <a:lnTo>
                    <a:pt x="472" y="1817"/>
                  </a:lnTo>
                  <a:lnTo>
                    <a:pt x="764" y="1806"/>
                  </a:lnTo>
                  <a:lnTo>
                    <a:pt x="1041" y="1418"/>
                  </a:lnTo>
                  <a:lnTo>
                    <a:pt x="1038" y="1012"/>
                  </a:lnTo>
                  <a:lnTo>
                    <a:pt x="981" y="605"/>
                  </a:lnTo>
                  <a:lnTo>
                    <a:pt x="893" y="16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1" name="Google Shape;4151;p40"/>
            <p:cNvSpPr/>
            <p:nvPr/>
          </p:nvSpPr>
          <p:spPr>
            <a:xfrm>
              <a:off x="199617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7"/>
                  </a:lnTo>
                  <a:lnTo>
                    <a:pt x="145" y="1751"/>
                  </a:lnTo>
                  <a:lnTo>
                    <a:pt x="456" y="1877"/>
                  </a:lnTo>
                  <a:lnTo>
                    <a:pt x="946" y="1539"/>
                  </a:lnTo>
                  <a:lnTo>
                    <a:pt x="1041" y="806"/>
                  </a:lnTo>
                  <a:lnTo>
                    <a:pt x="1022" y="304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2" name="Google Shape;4152;p40"/>
            <p:cNvSpPr/>
            <p:nvPr/>
          </p:nvSpPr>
          <p:spPr>
            <a:xfrm>
              <a:off x="199227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5" y="0"/>
                  </a:moveTo>
                  <a:lnTo>
                    <a:pt x="54" y="684"/>
                  </a:lnTo>
                  <a:lnTo>
                    <a:pt x="1" y="1022"/>
                  </a:lnTo>
                  <a:lnTo>
                    <a:pt x="35" y="1744"/>
                  </a:lnTo>
                  <a:lnTo>
                    <a:pt x="628" y="2094"/>
                  </a:lnTo>
                  <a:lnTo>
                    <a:pt x="1251" y="1790"/>
                  </a:lnTo>
                  <a:lnTo>
                    <a:pt x="1353" y="1121"/>
                  </a:lnTo>
                  <a:lnTo>
                    <a:pt x="1281" y="44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3" name="Google Shape;4153;p40"/>
            <p:cNvSpPr/>
            <p:nvPr/>
          </p:nvSpPr>
          <p:spPr>
            <a:xfrm>
              <a:off x="1993600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5" y="1"/>
                  </a:moveTo>
                  <a:lnTo>
                    <a:pt x="255" y="35"/>
                  </a:lnTo>
                  <a:lnTo>
                    <a:pt x="1" y="700"/>
                  </a:lnTo>
                  <a:lnTo>
                    <a:pt x="43" y="1027"/>
                  </a:lnTo>
                  <a:lnTo>
                    <a:pt x="609" y="1384"/>
                  </a:lnTo>
                  <a:lnTo>
                    <a:pt x="1247" y="992"/>
                  </a:lnTo>
                  <a:lnTo>
                    <a:pt x="1114" y="126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4" name="Google Shape;4154;p40"/>
            <p:cNvSpPr/>
            <p:nvPr/>
          </p:nvSpPr>
          <p:spPr>
            <a:xfrm>
              <a:off x="199627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7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8" y="1630"/>
                  </a:lnTo>
                  <a:lnTo>
                    <a:pt x="601" y="1618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69"/>
                  </a:cubicBezTo>
                  <a:cubicBezTo>
                    <a:pt x="1026" y="970"/>
                    <a:pt x="1027" y="970"/>
                    <a:pt x="1028" y="970"/>
                  </a:cubicBezTo>
                  <a:cubicBezTo>
                    <a:pt x="1031" y="970"/>
                    <a:pt x="1035" y="969"/>
                    <a:pt x="1037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5" name="Google Shape;4155;p40"/>
            <p:cNvSpPr/>
            <p:nvPr/>
          </p:nvSpPr>
          <p:spPr>
            <a:xfrm>
              <a:off x="199617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6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0" y="1255"/>
                  </a:lnTo>
                  <a:lnTo>
                    <a:pt x="472" y="1813"/>
                  </a:lnTo>
                  <a:lnTo>
                    <a:pt x="764" y="1802"/>
                  </a:lnTo>
                  <a:lnTo>
                    <a:pt x="1041" y="1410"/>
                  </a:lnTo>
                  <a:lnTo>
                    <a:pt x="1038" y="1008"/>
                  </a:lnTo>
                  <a:lnTo>
                    <a:pt x="981" y="597"/>
                  </a:lnTo>
                  <a:lnTo>
                    <a:pt x="893" y="16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6" name="Google Shape;4156;p40"/>
            <p:cNvSpPr/>
            <p:nvPr/>
          </p:nvSpPr>
          <p:spPr>
            <a:xfrm>
              <a:off x="1996175" y="2194450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4"/>
                  </a:lnTo>
                  <a:lnTo>
                    <a:pt x="145" y="1752"/>
                  </a:lnTo>
                  <a:lnTo>
                    <a:pt x="456" y="1873"/>
                  </a:lnTo>
                  <a:lnTo>
                    <a:pt x="946" y="1543"/>
                  </a:lnTo>
                  <a:lnTo>
                    <a:pt x="1041" y="806"/>
                  </a:lnTo>
                  <a:lnTo>
                    <a:pt x="1022" y="300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7" name="Google Shape;4157;p40"/>
            <p:cNvSpPr/>
            <p:nvPr/>
          </p:nvSpPr>
          <p:spPr>
            <a:xfrm>
              <a:off x="199227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5" y="1"/>
                  </a:moveTo>
                  <a:lnTo>
                    <a:pt x="54" y="685"/>
                  </a:lnTo>
                  <a:lnTo>
                    <a:pt x="1" y="1023"/>
                  </a:lnTo>
                  <a:lnTo>
                    <a:pt x="35" y="1745"/>
                  </a:lnTo>
                  <a:lnTo>
                    <a:pt x="628" y="2098"/>
                  </a:lnTo>
                  <a:lnTo>
                    <a:pt x="1251" y="1794"/>
                  </a:lnTo>
                  <a:lnTo>
                    <a:pt x="1353" y="1121"/>
                  </a:lnTo>
                  <a:lnTo>
                    <a:pt x="1281" y="445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8" name="Google Shape;4158;p40"/>
            <p:cNvSpPr/>
            <p:nvPr/>
          </p:nvSpPr>
          <p:spPr>
            <a:xfrm>
              <a:off x="1993600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5" y="1"/>
                  </a:moveTo>
                  <a:lnTo>
                    <a:pt x="255" y="31"/>
                  </a:lnTo>
                  <a:lnTo>
                    <a:pt x="1" y="696"/>
                  </a:lnTo>
                  <a:lnTo>
                    <a:pt x="43" y="1027"/>
                  </a:lnTo>
                  <a:lnTo>
                    <a:pt x="609" y="1380"/>
                  </a:lnTo>
                  <a:lnTo>
                    <a:pt x="1247" y="992"/>
                  </a:lnTo>
                  <a:lnTo>
                    <a:pt x="1114" y="122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9" name="Google Shape;4159;p40"/>
            <p:cNvSpPr/>
            <p:nvPr/>
          </p:nvSpPr>
          <p:spPr>
            <a:xfrm>
              <a:off x="1764700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696" y="0"/>
                  </a:moveTo>
                  <a:lnTo>
                    <a:pt x="438" y="12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9"/>
                  </a:lnTo>
                  <a:lnTo>
                    <a:pt x="1030" y="749"/>
                  </a:lnTo>
                  <a:lnTo>
                    <a:pt x="1034" y="145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0" name="Google Shape;4160;p40"/>
            <p:cNvSpPr/>
            <p:nvPr/>
          </p:nvSpPr>
          <p:spPr>
            <a:xfrm>
              <a:off x="1764700" y="1949575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71" y="1"/>
                  </a:moveTo>
                  <a:lnTo>
                    <a:pt x="274" y="12"/>
                  </a:lnTo>
                  <a:lnTo>
                    <a:pt x="1" y="404"/>
                  </a:lnTo>
                  <a:lnTo>
                    <a:pt x="5" y="803"/>
                  </a:lnTo>
                  <a:lnTo>
                    <a:pt x="62" y="1213"/>
                  </a:lnTo>
                  <a:lnTo>
                    <a:pt x="153" y="1650"/>
                  </a:lnTo>
                  <a:lnTo>
                    <a:pt x="506" y="1817"/>
                  </a:lnTo>
                  <a:lnTo>
                    <a:pt x="765" y="1665"/>
                  </a:lnTo>
                  <a:lnTo>
                    <a:pt x="932" y="1308"/>
                  </a:lnTo>
                  <a:lnTo>
                    <a:pt x="1038" y="56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1" name="Google Shape;4161;p40"/>
            <p:cNvSpPr/>
            <p:nvPr/>
          </p:nvSpPr>
          <p:spPr>
            <a:xfrm>
              <a:off x="1764700" y="2186075"/>
              <a:ext cx="25975" cy="46775"/>
            </a:xfrm>
            <a:custGeom>
              <a:avLst/>
              <a:gdLst/>
              <a:ahLst/>
              <a:cxnLst/>
              <a:rect l="l" t="t" r="r" b="b"/>
              <a:pathLst>
                <a:path w="1039" h="1871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4"/>
                  </a:lnTo>
                  <a:lnTo>
                    <a:pt x="100" y="1802"/>
                  </a:lnTo>
                  <a:lnTo>
                    <a:pt x="563" y="1870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37"/>
                  </a:lnTo>
                  <a:lnTo>
                    <a:pt x="897" y="119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2" name="Google Shape;4162;p40"/>
            <p:cNvSpPr/>
            <p:nvPr/>
          </p:nvSpPr>
          <p:spPr>
            <a:xfrm>
              <a:off x="1760725" y="2420500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7"/>
                  </a:lnTo>
                  <a:lnTo>
                    <a:pt x="532" y="2097"/>
                  </a:lnTo>
                  <a:lnTo>
                    <a:pt x="1307" y="1413"/>
                  </a:lnTo>
                  <a:lnTo>
                    <a:pt x="1357" y="1072"/>
                  </a:lnTo>
                  <a:lnTo>
                    <a:pt x="1326" y="353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3" name="Google Shape;4163;p40"/>
            <p:cNvSpPr/>
            <p:nvPr/>
          </p:nvSpPr>
          <p:spPr>
            <a:xfrm>
              <a:off x="176205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88"/>
                  </a:lnTo>
                  <a:lnTo>
                    <a:pt x="133" y="1258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88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4" name="Google Shape;4164;p40"/>
            <p:cNvSpPr/>
            <p:nvPr/>
          </p:nvSpPr>
          <p:spPr>
            <a:xfrm>
              <a:off x="1764700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696" y="0"/>
                  </a:moveTo>
                  <a:lnTo>
                    <a:pt x="438" y="8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57"/>
                  </a:lnTo>
                  <a:lnTo>
                    <a:pt x="1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4"/>
                  </a:lnTo>
                  <a:lnTo>
                    <a:pt x="1030" y="745"/>
                  </a:lnTo>
                  <a:lnTo>
                    <a:pt x="1034" y="14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5" name="Google Shape;4165;p40"/>
            <p:cNvSpPr/>
            <p:nvPr/>
          </p:nvSpPr>
          <p:spPr>
            <a:xfrm>
              <a:off x="1764700" y="3135675"/>
              <a:ext cx="25975" cy="45325"/>
            </a:xfrm>
            <a:custGeom>
              <a:avLst/>
              <a:gdLst/>
              <a:ahLst/>
              <a:cxnLst/>
              <a:rect l="l" t="t" r="r" b="b"/>
              <a:pathLst>
                <a:path w="1039" h="1813" extrusionOk="0">
                  <a:moveTo>
                    <a:pt x="571" y="1"/>
                  </a:moveTo>
                  <a:lnTo>
                    <a:pt x="274" y="8"/>
                  </a:lnTo>
                  <a:lnTo>
                    <a:pt x="1" y="403"/>
                  </a:lnTo>
                  <a:lnTo>
                    <a:pt x="5" y="802"/>
                  </a:lnTo>
                  <a:lnTo>
                    <a:pt x="62" y="1209"/>
                  </a:lnTo>
                  <a:lnTo>
                    <a:pt x="153" y="1646"/>
                  </a:lnTo>
                  <a:lnTo>
                    <a:pt x="506" y="1813"/>
                  </a:lnTo>
                  <a:lnTo>
                    <a:pt x="765" y="1657"/>
                  </a:lnTo>
                  <a:lnTo>
                    <a:pt x="932" y="1304"/>
                  </a:lnTo>
                  <a:lnTo>
                    <a:pt x="1038" y="559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6" name="Google Shape;4166;p40"/>
            <p:cNvSpPr/>
            <p:nvPr/>
          </p:nvSpPr>
          <p:spPr>
            <a:xfrm>
              <a:off x="1764700" y="3372075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0"/>
                  </a:lnTo>
                  <a:lnTo>
                    <a:pt x="100" y="1798"/>
                  </a:lnTo>
                  <a:lnTo>
                    <a:pt x="563" y="1874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40"/>
                  </a:lnTo>
                  <a:lnTo>
                    <a:pt x="897" y="122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7" name="Google Shape;4167;p40"/>
            <p:cNvSpPr/>
            <p:nvPr/>
          </p:nvSpPr>
          <p:spPr>
            <a:xfrm>
              <a:off x="1760725" y="3606500"/>
              <a:ext cx="33925" cy="52525"/>
            </a:xfrm>
            <a:custGeom>
              <a:avLst/>
              <a:gdLst/>
              <a:ahLst/>
              <a:cxnLst/>
              <a:rect l="l" t="t" r="r" b="b"/>
              <a:pathLst>
                <a:path w="1357" h="2101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6"/>
                  </a:lnTo>
                  <a:lnTo>
                    <a:pt x="532" y="2101"/>
                  </a:lnTo>
                  <a:lnTo>
                    <a:pt x="1307" y="1417"/>
                  </a:lnTo>
                  <a:lnTo>
                    <a:pt x="1357" y="1071"/>
                  </a:lnTo>
                  <a:lnTo>
                    <a:pt x="1326" y="357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8" name="Google Shape;4168;p40"/>
            <p:cNvSpPr/>
            <p:nvPr/>
          </p:nvSpPr>
          <p:spPr>
            <a:xfrm>
              <a:off x="176205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91"/>
                  </a:lnTo>
                  <a:lnTo>
                    <a:pt x="133" y="1262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92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9" name="Google Shape;4169;p40"/>
            <p:cNvSpPr/>
            <p:nvPr/>
          </p:nvSpPr>
          <p:spPr>
            <a:xfrm>
              <a:off x="1533250" y="2663450"/>
              <a:ext cx="25950" cy="40775"/>
            </a:xfrm>
            <a:custGeom>
              <a:avLst/>
              <a:gdLst/>
              <a:ahLst/>
              <a:cxnLst/>
              <a:rect l="l" t="t" r="r" b="b"/>
              <a:pathLst>
                <a:path w="1038" h="1631" extrusionOk="0">
                  <a:moveTo>
                    <a:pt x="338" y="0"/>
                  </a:moveTo>
                  <a:lnTo>
                    <a:pt x="0" y="145"/>
                  </a:lnTo>
                  <a:lnTo>
                    <a:pt x="8" y="749"/>
                  </a:lnTo>
                  <a:lnTo>
                    <a:pt x="126" y="1019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9"/>
                  </a:lnTo>
                  <a:cubicBezTo>
                    <a:pt x="950" y="1379"/>
                    <a:pt x="1007" y="901"/>
                    <a:pt x="1038" y="661"/>
                  </a:cubicBez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0" name="Google Shape;4170;p40"/>
            <p:cNvSpPr/>
            <p:nvPr/>
          </p:nvSpPr>
          <p:spPr>
            <a:xfrm>
              <a:off x="153315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2" y="1"/>
                  </a:moveTo>
                  <a:lnTo>
                    <a:pt x="1" y="563"/>
                  </a:lnTo>
                  <a:lnTo>
                    <a:pt x="111" y="1308"/>
                  </a:lnTo>
                  <a:lnTo>
                    <a:pt x="274" y="1665"/>
                  </a:lnTo>
                  <a:lnTo>
                    <a:pt x="532" y="1817"/>
                  </a:lnTo>
                  <a:lnTo>
                    <a:pt x="890" y="1650"/>
                  </a:lnTo>
                  <a:lnTo>
                    <a:pt x="981" y="1213"/>
                  </a:lnTo>
                  <a:lnTo>
                    <a:pt x="1034" y="803"/>
                  </a:lnTo>
                  <a:lnTo>
                    <a:pt x="1042" y="404"/>
                  </a:lnTo>
                  <a:lnTo>
                    <a:pt x="764" y="12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1" name="Google Shape;4171;p40"/>
            <p:cNvSpPr/>
            <p:nvPr/>
          </p:nvSpPr>
          <p:spPr>
            <a:xfrm>
              <a:off x="153315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6" y="1"/>
                  </a:moveTo>
                  <a:lnTo>
                    <a:pt x="145" y="119"/>
                  </a:lnTo>
                  <a:lnTo>
                    <a:pt x="1" y="837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39" y="1802"/>
                  </a:lnTo>
                  <a:lnTo>
                    <a:pt x="1023" y="1574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2" name="Google Shape;4172;p40"/>
            <p:cNvSpPr/>
            <p:nvPr/>
          </p:nvSpPr>
          <p:spPr>
            <a:xfrm>
              <a:off x="1529250" y="2420500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628" y="0"/>
                  </a:moveTo>
                  <a:lnTo>
                    <a:pt x="27" y="353"/>
                  </a:lnTo>
                  <a:lnTo>
                    <a:pt x="1" y="1072"/>
                  </a:lnTo>
                  <a:lnTo>
                    <a:pt x="50" y="1413"/>
                  </a:lnTo>
                  <a:lnTo>
                    <a:pt x="825" y="2097"/>
                  </a:lnTo>
                  <a:lnTo>
                    <a:pt x="1281" y="1657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3" name="Google Shape;4173;p40"/>
            <p:cNvSpPr/>
            <p:nvPr/>
          </p:nvSpPr>
          <p:spPr>
            <a:xfrm>
              <a:off x="153050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88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58"/>
                  </a:lnTo>
                  <a:lnTo>
                    <a:pt x="1250" y="388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4" name="Google Shape;4174;p40"/>
            <p:cNvSpPr/>
            <p:nvPr/>
          </p:nvSpPr>
          <p:spPr>
            <a:xfrm>
              <a:off x="1533250" y="3849550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338" y="0"/>
                  </a:moveTo>
                  <a:lnTo>
                    <a:pt x="0" y="141"/>
                  </a:lnTo>
                  <a:lnTo>
                    <a:pt x="8" y="745"/>
                  </a:lnTo>
                  <a:lnTo>
                    <a:pt x="126" y="1014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5"/>
                  </a:lnTo>
                  <a:cubicBezTo>
                    <a:pt x="950" y="1375"/>
                    <a:pt x="1007" y="897"/>
                    <a:pt x="1038" y="657"/>
                  </a:cubicBezTo>
                  <a:lnTo>
                    <a:pt x="1038" y="657"/>
                  </a:ln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8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5" name="Google Shape;4175;p40"/>
            <p:cNvSpPr/>
            <p:nvPr/>
          </p:nvSpPr>
          <p:spPr>
            <a:xfrm>
              <a:off x="153315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2" y="1"/>
                  </a:moveTo>
                  <a:lnTo>
                    <a:pt x="1" y="559"/>
                  </a:lnTo>
                  <a:lnTo>
                    <a:pt x="111" y="1304"/>
                  </a:lnTo>
                  <a:lnTo>
                    <a:pt x="274" y="1657"/>
                  </a:lnTo>
                  <a:lnTo>
                    <a:pt x="532" y="1813"/>
                  </a:lnTo>
                  <a:lnTo>
                    <a:pt x="890" y="1646"/>
                  </a:lnTo>
                  <a:lnTo>
                    <a:pt x="981" y="1209"/>
                  </a:lnTo>
                  <a:lnTo>
                    <a:pt x="1034" y="802"/>
                  </a:lnTo>
                  <a:lnTo>
                    <a:pt x="1042" y="403"/>
                  </a:lnTo>
                  <a:lnTo>
                    <a:pt x="764" y="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6" name="Google Shape;4176;p40"/>
            <p:cNvSpPr/>
            <p:nvPr/>
          </p:nvSpPr>
          <p:spPr>
            <a:xfrm>
              <a:off x="153315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6" y="1"/>
                  </a:moveTo>
                  <a:lnTo>
                    <a:pt x="145" y="122"/>
                  </a:lnTo>
                  <a:lnTo>
                    <a:pt x="1" y="840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39" y="1798"/>
                  </a:lnTo>
                  <a:lnTo>
                    <a:pt x="1023" y="1570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7" name="Google Shape;4177;p40"/>
            <p:cNvSpPr/>
            <p:nvPr/>
          </p:nvSpPr>
          <p:spPr>
            <a:xfrm>
              <a:off x="1529250" y="3606500"/>
              <a:ext cx="33850" cy="52525"/>
            </a:xfrm>
            <a:custGeom>
              <a:avLst/>
              <a:gdLst/>
              <a:ahLst/>
              <a:cxnLst/>
              <a:rect l="l" t="t" r="r" b="b"/>
              <a:pathLst>
                <a:path w="1354" h="2101" extrusionOk="0">
                  <a:moveTo>
                    <a:pt x="628" y="0"/>
                  </a:moveTo>
                  <a:lnTo>
                    <a:pt x="27" y="357"/>
                  </a:lnTo>
                  <a:lnTo>
                    <a:pt x="1" y="1071"/>
                  </a:lnTo>
                  <a:lnTo>
                    <a:pt x="50" y="1417"/>
                  </a:lnTo>
                  <a:lnTo>
                    <a:pt x="825" y="2101"/>
                  </a:lnTo>
                  <a:lnTo>
                    <a:pt x="1281" y="1656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8" name="Google Shape;4178;p40"/>
            <p:cNvSpPr/>
            <p:nvPr/>
          </p:nvSpPr>
          <p:spPr>
            <a:xfrm>
              <a:off x="153050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92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62"/>
                  </a:lnTo>
                  <a:lnTo>
                    <a:pt x="1250" y="391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9" name="Google Shape;4179;p40"/>
            <p:cNvSpPr/>
            <p:nvPr/>
          </p:nvSpPr>
          <p:spPr>
            <a:xfrm>
              <a:off x="130167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5" y="251"/>
                  </a:lnTo>
                  <a:cubicBezTo>
                    <a:pt x="85" y="251"/>
                    <a:pt x="28" y="730"/>
                    <a:pt x="1" y="970"/>
                  </a:cubicBezTo>
                  <a:lnTo>
                    <a:pt x="9" y="970"/>
                  </a:lnTo>
                  <a:cubicBezTo>
                    <a:pt x="31" y="1102"/>
                    <a:pt x="73" y="1368"/>
                    <a:pt x="73" y="1368"/>
                  </a:cubicBezTo>
                  <a:lnTo>
                    <a:pt x="434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1" y="882"/>
                  </a:lnTo>
                  <a:lnTo>
                    <a:pt x="909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0" name="Google Shape;4180;p40"/>
            <p:cNvSpPr/>
            <p:nvPr/>
          </p:nvSpPr>
          <p:spPr>
            <a:xfrm>
              <a:off x="1301675" y="3618350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06" y="1"/>
                  </a:moveTo>
                  <a:lnTo>
                    <a:pt x="145" y="168"/>
                  </a:lnTo>
                  <a:lnTo>
                    <a:pt x="62" y="605"/>
                  </a:lnTo>
                  <a:lnTo>
                    <a:pt x="5" y="1012"/>
                  </a:lnTo>
                  <a:lnTo>
                    <a:pt x="1" y="1418"/>
                  </a:lnTo>
                  <a:lnTo>
                    <a:pt x="275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5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1" name="Google Shape;4181;p40"/>
            <p:cNvSpPr/>
            <p:nvPr/>
          </p:nvSpPr>
          <p:spPr>
            <a:xfrm>
              <a:off x="1301675" y="3380450"/>
              <a:ext cx="25975" cy="46925"/>
            </a:xfrm>
            <a:custGeom>
              <a:avLst/>
              <a:gdLst/>
              <a:ahLst/>
              <a:cxnLst/>
              <a:rect l="l" t="t" r="r" b="b"/>
              <a:pathLst>
                <a:path w="1039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4"/>
                  </a:lnTo>
                  <a:lnTo>
                    <a:pt x="1" y="806"/>
                  </a:lnTo>
                  <a:lnTo>
                    <a:pt x="96" y="1539"/>
                  </a:lnTo>
                  <a:lnTo>
                    <a:pt x="582" y="1877"/>
                  </a:lnTo>
                  <a:lnTo>
                    <a:pt x="898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2" name="Google Shape;4182;p40"/>
            <p:cNvSpPr/>
            <p:nvPr/>
          </p:nvSpPr>
          <p:spPr>
            <a:xfrm>
              <a:off x="1297700" y="3140525"/>
              <a:ext cx="33925" cy="52350"/>
            </a:xfrm>
            <a:custGeom>
              <a:avLst/>
              <a:gdLst/>
              <a:ahLst/>
              <a:cxnLst/>
              <a:rect l="l" t="t" r="r" b="b"/>
              <a:pathLst>
                <a:path w="1357" h="2094" extrusionOk="0">
                  <a:moveTo>
                    <a:pt x="529" y="0"/>
                  </a:moveTo>
                  <a:lnTo>
                    <a:pt x="73" y="441"/>
                  </a:lnTo>
                  <a:lnTo>
                    <a:pt x="0" y="1121"/>
                  </a:lnTo>
                  <a:lnTo>
                    <a:pt x="107" y="1790"/>
                  </a:lnTo>
                  <a:lnTo>
                    <a:pt x="730" y="2094"/>
                  </a:lnTo>
                  <a:lnTo>
                    <a:pt x="1326" y="1744"/>
                  </a:lnTo>
                  <a:lnTo>
                    <a:pt x="1357" y="1022"/>
                  </a:lnTo>
                  <a:lnTo>
                    <a:pt x="1304" y="68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3" name="Google Shape;4183;p40"/>
            <p:cNvSpPr/>
            <p:nvPr/>
          </p:nvSpPr>
          <p:spPr>
            <a:xfrm>
              <a:off x="1299025" y="3861025"/>
              <a:ext cx="31275" cy="34600"/>
            </a:xfrm>
            <a:custGeom>
              <a:avLst/>
              <a:gdLst/>
              <a:ahLst/>
              <a:cxnLst/>
              <a:rect l="l" t="t" r="r" b="b"/>
              <a:pathLst>
                <a:path w="1251" h="1384" extrusionOk="0">
                  <a:moveTo>
                    <a:pt x="232" y="1"/>
                  </a:moveTo>
                  <a:lnTo>
                    <a:pt x="134" y="126"/>
                  </a:lnTo>
                  <a:lnTo>
                    <a:pt x="1" y="992"/>
                  </a:lnTo>
                  <a:lnTo>
                    <a:pt x="643" y="1384"/>
                  </a:lnTo>
                  <a:lnTo>
                    <a:pt x="1213" y="1027"/>
                  </a:lnTo>
                  <a:lnTo>
                    <a:pt x="1251" y="700"/>
                  </a:lnTo>
                  <a:lnTo>
                    <a:pt x="992" y="35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4" name="Google Shape;4184;p40"/>
            <p:cNvSpPr/>
            <p:nvPr/>
          </p:nvSpPr>
          <p:spPr>
            <a:xfrm>
              <a:off x="130167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5" y="251"/>
                  </a:lnTo>
                  <a:cubicBezTo>
                    <a:pt x="85" y="251"/>
                    <a:pt x="28" y="733"/>
                    <a:pt x="1" y="969"/>
                  </a:cubicBezTo>
                  <a:cubicBezTo>
                    <a:pt x="4" y="969"/>
                    <a:pt x="6" y="970"/>
                    <a:pt x="7" y="970"/>
                  </a:cubicBezTo>
                  <a:cubicBezTo>
                    <a:pt x="8" y="970"/>
                    <a:pt x="9" y="970"/>
                    <a:pt x="9" y="969"/>
                  </a:cubicBezTo>
                  <a:cubicBezTo>
                    <a:pt x="31" y="1102"/>
                    <a:pt x="73" y="1368"/>
                    <a:pt x="73" y="1368"/>
                  </a:cubicBezTo>
                  <a:lnTo>
                    <a:pt x="434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1" y="885"/>
                  </a:lnTo>
                  <a:lnTo>
                    <a:pt x="909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5" name="Google Shape;4185;p40"/>
            <p:cNvSpPr/>
            <p:nvPr/>
          </p:nvSpPr>
          <p:spPr>
            <a:xfrm>
              <a:off x="1301675" y="2432450"/>
              <a:ext cx="25975" cy="45350"/>
            </a:xfrm>
            <a:custGeom>
              <a:avLst/>
              <a:gdLst/>
              <a:ahLst/>
              <a:cxnLst/>
              <a:rect l="l" t="t" r="r" b="b"/>
              <a:pathLst>
                <a:path w="1039" h="1814" extrusionOk="0">
                  <a:moveTo>
                    <a:pt x="506" y="1"/>
                  </a:moveTo>
                  <a:lnTo>
                    <a:pt x="145" y="160"/>
                  </a:lnTo>
                  <a:lnTo>
                    <a:pt x="62" y="597"/>
                  </a:lnTo>
                  <a:lnTo>
                    <a:pt x="5" y="1008"/>
                  </a:lnTo>
                  <a:lnTo>
                    <a:pt x="1" y="1410"/>
                  </a:lnTo>
                  <a:lnTo>
                    <a:pt x="275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5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6" name="Google Shape;4186;p40"/>
            <p:cNvSpPr/>
            <p:nvPr/>
          </p:nvSpPr>
          <p:spPr>
            <a:xfrm>
              <a:off x="1301675" y="2194450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0"/>
                  </a:lnTo>
                  <a:lnTo>
                    <a:pt x="1" y="806"/>
                  </a:lnTo>
                  <a:lnTo>
                    <a:pt x="96" y="1543"/>
                  </a:lnTo>
                  <a:lnTo>
                    <a:pt x="582" y="1873"/>
                  </a:lnTo>
                  <a:lnTo>
                    <a:pt x="898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7" name="Google Shape;4187;p40"/>
            <p:cNvSpPr/>
            <p:nvPr/>
          </p:nvSpPr>
          <p:spPr>
            <a:xfrm>
              <a:off x="1297700" y="1954425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529" y="1"/>
                  </a:moveTo>
                  <a:lnTo>
                    <a:pt x="73" y="445"/>
                  </a:lnTo>
                  <a:lnTo>
                    <a:pt x="0" y="1121"/>
                  </a:lnTo>
                  <a:lnTo>
                    <a:pt x="107" y="1794"/>
                  </a:lnTo>
                  <a:lnTo>
                    <a:pt x="730" y="2098"/>
                  </a:lnTo>
                  <a:lnTo>
                    <a:pt x="1326" y="1745"/>
                  </a:lnTo>
                  <a:lnTo>
                    <a:pt x="1357" y="1023"/>
                  </a:lnTo>
                  <a:lnTo>
                    <a:pt x="1304" y="685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8" name="Google Shape;4188;p40"/>
            <p:cNvSpPr/>
            <p:nvPr/>
          </p:nvSpPr>
          <p:spPr>
            <a:xfrm>
              <a:off x="1299025" y="2675025"/>
              <a:ext cx="31275" cy="34500"/>
            </a:xfrm>
            <a:custGeom>
              <a:avLst/>
              <a:gdLst/>
              <a:ahLst/>
              <a:cxnLst/>
              <a:rect l="l" t="t" r="r" b="b"/>
              <a:pathLst>
                <a:path w="1251" h="1380" extrusionOk="0">
                  <a:moveTo>
                    <a:pt x="232" y="1"/>
                  </a:moveTo>
                  <a:lnTo>
                    <a:pt x="134" y="122"/>
                  </a:lnTo>
                  <a:lnTo>
                    <a:pt x="1" y="992"/>
                  </a:lnTo>
                  <a:lnTo>
                    <a:pt x="643" y="1380"/>
                  </a:lnTo>
                  <a:lnTo>
                    <a:pt x="1213" y="1027"/>
                  </a:lnTo>
                  <a:lnTo>
                    <a:pt x="1251" y="696"/>
                  </a:lnTo>
                  <a:lnTo>
                    <a:pt x="992" y="3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9" name="Google Shape;4189;p40"/>
            <p:cNvSpPr/>
            <p:nvPr/>
          </p:nvSpPr>
          <p:spPr>
            <a:xfrm>
              <a:off x="107022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8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9" y="1627"/>
                  </a:lnTo>
                  <a:lnTo>
                    <a:pt x="601" y="1619"/>
                  </a:lnTo>
                  <a:lnTo>
                    <a:pt x="962" y="1368"/>
                  </a:lnTo>
                  <a:cubicBezTo>
                    <a:pt x="962" y="1368"/>
                    <a:pt x="1003" y="1102"/>
                    <a:pt x="1026" y="970"/>
                  </a:cubicBezTo>
                  <a:lnTo>
                    <a:pt x="1038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0" name="Google Shape;4190;p40"/>
            <p:cNvSpPr/>
            <p:nvPr/>
          </p:nvSpPr>
          <p:spPr>
            <a:xfrm>
              <a:off x="107012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3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1" y="1258"/>
                  </a:lnTo>
                  <a:lnTo>
                    <a:pt x="472" y="1817"/>
                  </a:lnTo>
                  <a:lnTo>
                    <a:pt x="760" y="1806"/>
                  </a:lnTo>
                  <a:lnTo>
                    <a:pt x="1042" y="1418"/>
                  </a:lnTo>
                  <a:lnTo>
                    <a:pt x="1030" y="1012"/>
                  </a:lnTo>
                  <a:lnTo>
                    <a:pt x="981" y="605"/>
                  </a:lnTo>
                  <a:lnTo>
                    <a:pt x="890" y="168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1" name="Google Shape;4191;p40"/>
            <p:cNvSpPr/>
            <p:nvPr/>
          </p:nvSpPr>
          <p:spPr>
            <a:xfrm>
              <a:off x="107012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6" y="0"/>
                  </a:moveTo>
                  <a:lnTo>
                    <a:pt x="343" y="133"/>
                  </a:lnTo>
                  <a:lnTo>
                    <a:pt x="92" y="741"/>
                  </a:lnTo>
                  <a:lnTo>
                    <a:pt x="1" y="1037"/>
                  </a:lnTo>
                  <a:lnTo>
                    <a:pt x="145" y="1751"/>
                  </a:lnTo>
                  <a:lnTo>
                    <a:pt x="453" y="1877"/>
                  </a:lnTo>
                  <a:lnTo>
                    <a:pt x="943" y="1539"/>
                  </a:lnTo>
                  <a:lnTo>
                    <a:pt x="1042" y="806"/>
                  </a:lnTo>
                  <a:lnTo>
                    <a:pt x="1019" y="304"/>
                  </a:lnTo>
                  <a:lnTo>
                    <a:pt x="943" y="76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2" name="Google Shape;4192;p40"/>
            <p:cNvSpPr/>
            <p:nvPr/>
          </p:nvSpPr>
          <p:spPr>
            <a:xfrm>
              <a:off x="106622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1" y="0"/>
                  </a:moveTo>
                  <a:lnTo>
                    <a:pt x="46" y="684"/>
                  </a:lnTo>
                  <a:lnTo>
                    <a:pt x="1" y="1022"/>
                  </a:lnTo>
                  <a:lnTo>
                    <a:pt x="27" y="1744"/>
                  </a:lnTo>
                  <a:lnTo>
                    <a:pt x="628" y="2094"/>
                  </a:lnTo>
                  <a:lnTo>
                    <a:pt x="1243" y="1790"/>
                  </a:lnTo>
                  <a:lnTo>
                    <a:pt x="1353" y="1121"/>
                  </a:lnTo>
                  <a:lnTo>
                    <a:pt x="1277" y="44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3" name="Google Shape;4193;p40"/>
            <p:cNvSpPr/>
            <p:nvPr/>
          </p:nvSpPr>
          <p:spPr>
            <a:xfrm>
              <a:off x="10675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1" y="1"/>
                  </a:moveTo>
                  <a:lnTo>
                    <a:pt x="251" y="35"/>
                  </a:lnTo>
                  <a:lnTo>
                    <a:pt x="0" y="700"/>
                  </a:lnTo>
                  <a:lnTo>
                    <a:pt x="38" y="1027"/>
                  </a:lnTo>
                  <a:lnTo>
                    <a:pt x="600" y="1384"/>
                  </a:lnTo>
                  <a:lnTo>
                    <a:pt x="1246" y="992"/>
                  </a:lnTo>
                  <a:lnTo>
                    <a:pt x="1109" y="1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4" name="Google Shape;4194;p40"/>
            <p:cNvSpPr/>
            <p:nvPr/>
          </p:nvSpPr>
          <p:spPr>
            <a:xfrm>
              <a:off x="107022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8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9" y="1630"/>
                  </a:lnTo>
                  <a:lnTo>
                    <a:pt x="601" y="1618"/>
                  </a:lnTo>
                  <a:lnTo>
                    <a:pt x="962" y="1368"/>
                  </a:lnTo>
                  <a:cubicBezTo>
                    <a:pt x="962" y="1368"/>
                    <a:pt x="1003" y="1104"/>
                    <a:pt x="1026" y="970"/>
                  </a:cubicBezTo>
                  <a:lnTo>
                    <a:pt x="1026" y="970"/>
                  </a:lnTo>
                  <a:cubicBezTo>
                    <a:pt x="1028" y="970"/>
                    <a:pt x="1032" y="969"/>
                    <a:pt x="1038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5" name="Google Shape;4195;p40"/>
            <p:cNvSpPr/>
            <p:nvPr/>
          </p:nvSpPr>
          <p:spPr>
            <a:xfrm>
              <a:off x="107012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3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1" y="1255"/>
                  </a:lnTo>
                  <a:lnTo>
                    <a:pt x="472" y="1813"/>
                  </a:lnTo>
                  <a:lnTo>
                    <a:pt x="760" y="1802"/>
                  </a:lnTo>
                  <a:lnTo>
                    <a:pt x="1042" y="1410"/>
                  </a:lnTo>
                  <a:lnTo>
                    <a:pt x="1030" y="1008"/>
                  </a:lnTo>
                  <a:lnTo>
                    <a:pt x="981" y="597"/>
                  </a:lnTo>
                  <a:lnTo>
                    <a:pt x="890" y="160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6" name="Google Shape;4196;p40"/>
            <p:cNvSpPr/>
            <p:nvPr/>
          </p:nvSpPr>
          <p:spPr>
            <a:xfrm>
              <a:off x="1071450" y="2196825"/>
              <a:ext cx="23400" cy="42100"/>
            </a:xfrm>
            <a:custGeom>
              <a:avLst/>
              <a:gdLst/>
              <a:ahLst/>
              <a:cxnLst/>
              <a:rect l="l" t="t" r="r" b="b"/>
              <a:pathLst>
                <a:path w="936" h="1684" extrusionOk="0">
                  <a:moveTo>
                    <a:pt x="426" y="0"/>
                  </a:moveTo>
                  <a:lnTo>
                    <a:pt x="305" y="118"/>
                  </a:lnTo>
                  <a:lnTo>
                    <a:pt x="81" y="669"/>
                  </a:lnTo>
                  <a:lnTo>
                    <a:pt x="1" y="931"/>
                  </a:lnTo>
                  <a:lnTo>
                    <a:pt x="130" y="1577"/>
                  </a:lnTo>
                  <a:lnTo>
                    <a:pt x="407" y="1683"/>
                  </a:lnTo>
                  <a:lnTo>
                    <a:pt x="844" y="1387"/>
                  </a:lnTo>
                  <a:lnTo>
                    <a:pt x="935" y="726"/>
                  </a:lnTo>
                  <a:lnTo>
                    <a:pt x="916" y="270"/>
                  </a:lnTo>
                  <a:lnTo>
                    <a:pt x="844" y="6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7" name="Google Shape;4197;p40"/>
            <p:cNvSpPr/>
            <p:nvPr/>
          </p:nvSpPr>
          <p:spPr>
            <a:xfrm>
              <a:off x="106622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1" y="1"/>
                  </a:moveTo>
                  <a:lnTo>
                    <a:pt x="46" y="685"/>
                  </a:lnTo>
                  <a:lnTo>
                    <a:pt x="1" y="1023"/>
                  </a:lnTo>
                  <a:lnTo>
                    <a:pt x="27" y="1745"/>
                  </a:lnTo>
                  <a:lnTo>
                    <a:pt x="628" y="2098"/>
                  </a:lnTo>
                  <a:lnTo>
                    <a:pt x="1243" y="1794"/>
                  </a:lnTo>
                  <a:lnTo>
                    <a:pt x="1353" y="1121"/>
                  </a:lnTo>
                  <a:lnTo>
                    <a:pt x="1277" y="445"/>
                  </a:lnTo>
                  <a:lnTo>
                    <a:pt x="8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8" name="Google Shape;4198;p40"/>
            <p:cNvSpPr/>
            <p:nvPr/>
          </p:nvSpPr>
          <p:spPr>
            <a:xfrm>
              <a:off x="10675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1" y="1"/>
                  </a:moveTo>
                  <a:lnTo>
                    <a:pt x="251" y="31"/>
                  </a:lnTo>
                  <a:lnTo>
                    <a:pt x="0" y="696"/>
                  </a:lnTo>
                  <a:lnTo>
                    <a:pt x="38" y="1027"/>
                  </a:lnTo>
                  <a:lnTo>
                    <a:pt x="600" y="1380"/>
                  </a:lnTo>
                  <a:lnTo>
                    <a:pt x="1246" y="992"/>
                  </a:lnTo>
                  <a:lnTo>
                    <a:pt x="1109" y="122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9" name="Google Shape;4199;p40"/>
            <p:cNvSpPr/>
            <p:nvPr/>
          </p:nvSpPr>
          <p:spPr>
            <a:xfrm>
              <a:off x="838675" y="2663450"/>
              <a:ext cx="25850" cy="40775"/>
            </a:xfrm>
            <a:custGeom>
              <a:avLst/>
              <a:gdLst/>
              <a:ahLst/>
              <a:cxnLst/>
              <a:rect l="l" t="t" r="r" b="b"/>
              <a:pathLst>
                <a:path w="1034" h="1631" extrusionOk="0">
                  <a:moveTo>
                    <a:pt x="695" y="0"/>
                  </a:moveTo>
                  <a:lnTo>
                    <a:pt x="437" y="12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9"/>
                  </a:lnTo>
                  <a:lnTo>
                    <a:pt x="1030" y="749"/>
                  </a:lnTo>
                  <a:lnTo>
                    <a:pt x="1033" y="145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0" name="Google Shape;4200;p40"/>
            <p:cNvSpPr/>
            <p:nvPr/>
          </p:nvSpPr>
          <p:spPr>
            <a:xfrm>
              <a:off x="838675" y="1949575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66" y="1"/>
                  </a:moveTo>
                  <a:lnTo>
                    <a:pt x="274" y="12"/>
                  </a:lnTo>
                  <a:lnTo>
                    <a:pt x="0" y="404"/>
                  </a:lnTo>
                  <a:lnTo>
                    <a:pt x="4" y="803"/>
                  </a:lnTo>
                  <a:lnTo>
                    <a:pt x="57" y="1213"/>
                  </a:lnTo>
                  <a:lnTo>
                    <a:pt x="144" y="1650"/>
                  </a:lnTo>
                  <a:lnTo>
                    <a:pt x="502" y="1817"/>
                  </a:lnTo>
                  <a:lnTo>
                    <a:pt x="756" y="1665"/>
                  </a:lnTo>
                  <a:lnTo>
                    <a:pt x="931" y="1308"/>
                  </a:lnTo>
                  <a:lnTo>
                    <a:pt x="1037" y="563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1" name="Google Shape;4201;p40"/>
            <p:cNvSpPr/>
            <p:nvPr/>
          </p:nvSpPr>
          <p:spPr>
            <a:xfrm>
              <a:off x="839800" y="2188375"/>
              <a:ext cx="23575" cy="42100"/>
            </a:xfrm>
            <a:custGeom>
              <a:avLst/>
              <a:gdLst/>
              <a:ahLst/>
              <a:cxnLst/>
              <a:rect l="l" t="t" r="r" b="b"/>
              <a:pathLst>
                <a:path w="943" h="1684" extrusionOk="0">
                  <a:moveTo>
                    <a:pt x="529" y="0"/>
                  </a:moveTo>
                  <a:lnTo>
                    <a:pt x="92" y="304"/>
                  </a:lnTo>
                  <a:lnTo>
                    <a:pt x="1" y="965"/>
                  </a:lnTo>
                  <a:lnTo>
                    <a:pt x="20" y="1413"/>
                  </a:lnTo>
                  <a:lnTo>
                    <a:pt x="92" y="1618"/>
                  </a:lnTo>
                  <a:lnTo>
                    <a:pt x="514" y="1683"/>
                  </a:lnTo>
                  <a:lnTo>
                    <a:pt x="631" y="1565"/>
                  </a:lnTo>
                  <a:lnTo>
                    <a:pt x="855" y="1018"/>
                  </a:lnTo>
                  <a:lnTo>
                    <a:pt x="943" y="756"/>
                  </a:lnTo>
                  <a:lnTo>
                    <a:pt x="814" y="11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2" name="Google Shape;4202;p40"/>
            <p:cNvSpPr/>
            <p:nvPr/>
          </p:nvSpPr>
          <p:spPr>
            <a:xfrm>
              <a:off x="834675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7"/>
                  </a:lnTo>
                  <a:lnTo>
                    <a:pt x="529" y="2097"/>
                  </a:lnTo>
                  <a:lnTo>
                    <a:pt x="1304" y="1413"/>
                  </a:lnTo>
                  <a:lnTo>
                    <a:pt x="1349" y="1072"/>
                  </a:lnTo>
                  <a:lnTo>
                    <a:pt x="1323" y="35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3" name="Google Shape;4203;p40"/>
            <p:cNvSpPr/>
            <p:nvPr/>
          </p:nvSpPr>
          <p:spPr>
            <a:xfrm>
              <a:off x="836000" y="1717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88"/>
                  </a:lnTo>
                  <a:lnTo>
                    <a:pt x="134" y="1258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88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4" name="Google Shape;4204;p40"/>
            <p:cNvSpPr/>
            <p:nvPr/>
          </p:nvSpPr>
          <p:spPr>
            <a:xfrm>
              <a:off x="838675" y="3849550"/>
              <a:ext cx="25850" cy="40750"/>
            </a:xfrm>
            <a:custGeom>
              <a:avLst/>
              <a:gdLst/>
              <a:ahLst/>
              <a:cxnLst/>
              <a:rect l="l" t="t" r="r" b="b"/>
              <a:pathLst>
                <a:path w="1034" h="1630" extrusionOk="0">
                  <a:moveTo>
                    <a:pt x="695" y="0"/>
                  </a:moveTo>
                  <a:lnTo>
                    <a:pt x="437" y="8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57"/>
                  </a:lnTo>
                  <a:lnTo>
                    <a:pt x="0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4"/>
                  </a:lnTo>
                  <a:lnTo>
                    <a:pt x="1030" y="745"/>
                  </a:lnTo>
                  <a:lnTo>
                    <a:pt x="1033" y="141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5" name="Google Shape;4205;p40"/>
            <p:cNvSpPr/>
            <p:nvPr/>
          </p:nvSpPr>
          <p:spPr>
            <a:xfrm>
              <a:off x="838675" y="3135675"/>
              <a:ext cx="25950" cy="45325"/>
            </a:xfrm>
            <a:custGeom>
              <a:avLst/>
              <a:gdLst/>
              <a:ahLst/>
              <a:cxnLst/>
              <a:rect l="l" t="t" r="r" b="b"/>
              <a:pathLst>
                <a:path w="1038" h="1813" extrusionOk="0">
                  <a:moveTo>
                    <a:pt x="566" y="1"/>
                  </a:moveTo>
                  <a:lnTo>
                    <a:pt x="274" y="8"/>
                  </a:lnTo>
                  <a:lnTo>
                    <a:pt x="0" y="403"/>
                  </a:lnTo>
                  <a:lnTo>
                    <a:pt x="4" y="802"/>
                  </a:lnTo>
                  <a:lnTo>
                    <a:pt x="57" y="1209"/>
                  </a:lnTo>
                  <a:lnTo>
                    <a:pt x="144" y="1646"/>
                  </a:lnTo>
                  <a:lnTo>
                    <a:pt x="502" y="1813"/>
                  </a:lnTo>
                  <a:lnTo>
                    <a:pt x="756" y="1657"/>
                  </a:lnTo>
                  <a:lnTo>
                    <a:pt x="931" y="1304"/>
                  </a:lnTo>
                  <a:lnTo>
                    <a:pt x="1037" y="559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6" name="Google Shape;4206;p40"/>
            <p:cNvSpPr/>
            <p:nvPr/>
          </p:nvSpPr>
          <p:spPr>
            <a:xfrm>
              <a:off x="839800" y="3374350"/>
              <a:ext cx="23575" cy="42200"/>
            </a:xfrm>
            <a:custGeom>
              <a:avLst/>
              <a:gdLst/>
              <a:ahLst/>
              <a:cxnLst/>
              <a:rect l="l" t="t" r="r" b="b"/>
              <a:pathLst>
                <a:path w="943" h="1688" extrusionOk="0">
                  <a:moveTo>
                    <a:pt x="529" y="1"/>
                  </a:moveTo>
                  <a:lnTo>
                    <a:pt x="92" y="305"/>
                  </a:lnTo>
                  <a:lnTo>
                    <a:pt x="1" y="966"/>
                  </a:lnTo>
                  <a:lnTo>
                    <a:pt x="20" y="1418"/>
                  </a:lnTo>
                  <a:lnTo>
                    <a:pt x="92" y="1619"/>
                  </a:lnTo>
                  <a:lnTo>
                    <a:pt x="514" y="1688"/>
                  </a:lnTo>
                  <a:lnTo>
                    <a:pt x="631" y="1570"/>
                  </a:lnTo>
                  <a:lnTo>
                    <a:pt x="855" y="1023"/>
                  </a:lnTo>
                  <a:lnTo>
                    <a:pt x="943" y="757"/>
                  </a:lnTo>
                  <a:lnTo>
                    <a:pt x="814" y="11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7" name="Google Shape;4207;p40"/>
            <p:cNvSpPr/>
            <p:nvPr/>
          </p:nvSpPr>
          <p:spPr>
            <a:xfrm>
              <a:off x="834675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6"/>
                  </a:lnTo>
                  <a:lnTo>
                    <a:pt x="529" y="2101"/>
                  </a:lnTo>
                  <a:lnTo>
                    <a:pt x="1304" y="1417"/>
                  </a:lnTo>
                  <a:lnTo>
                    <a:pt x="1349" y="1071"/>
                  </a:lnTo>
                  <a:lnTo>
                    <a:pt x="1323" y="35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8" name="Google Shape;4208;p40"/>
            <p:cNvSpPr/>
            <p:nvPr/>
          </p:nvSpPr>
          <p:spPr>
            <a:xfrm>
              <a:off x="836000" y="2903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91"/>
                  </a:lnTo>
                  <a:lnTo>
                    <a:pt x="134" y="1262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92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09" name="Google Shape;4209;p40"/>
          <p:cNvSpPr/>
          <p:nvPr/>
        </p:nvSpPr>
        <p:spPr>
          <a:xfrm rot="4570688">
            <a:off x="-594770" y="4341125"/>
            <a:ext cx="1581077" cy="1095566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0" name="Google Shape;4210;p40"/>
          <p:cNvSpPr/>
          <p:nvPr/>
        </p:nvSpPr>
        <p:spPr>
          <a:xfrm rot="10800000">
            <a:off x="7720991" y="-661659"/>
            <a:ext cx="2084736" cy="2104175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11" name="Google Shape;4211;p40"/>
          <p:cNvGrpSpPr/>
          <p:nvPr/>
        </p:nvGrpSpPr>
        <p:grpSpPr>
          <a:xfrm rot="-5953549">
            <a:off x="-307659" y="3458006"/>
            <a:ext cx="2188434" cy="1238287"/>
            <a:chOff x="872390" y="3607993"/>
            <a:chExt cx="1825509" cy="1032932"/>
          </a:xfrm>
        </p:grpSpPr>
        <p:sp>
          <p:nvSpPr>
            <p:cNvPr id="4212" name="Google Shape;4212;p40"/>
            <p:cNvSpPr/>
            <p:nvPr/>
          </p:nvSpPr>
          <p:spPr>
            <a:xfrm>
              <a:off x="997635" y="3607993"/>
              <a:ext cx="849892" cy="245204"/>
            </a:xfrm>
            <a:custGeom>
              <a:avLst/>
              <a:gdLst/>
              <a:ahLst/>
              <a:cxnLst/>
              <a:rect l="l" t="t" r="r" b="b"/>
              <a:pathLst>
                <a:path w="38910" h="11226" extrusionOk="0">
                  <a:moveTo>
                    <a:pt x="23457" y="543"/>
                  </a:moveTo>
                  <a:cubicBezTo>
                    <a:pt x="23598" y="543"/>
                    <a:pt x="23738" y="545"/>
                    <a:pt x="23879" y="547"/>
                  </a:cubicBezTo>
                  <a:cubicBezTo>
                    <a:pt x="25224" y="571"/>
                    <a:pt x="26592" y="760"/>
                    <a:pt x="27914" y="1090"/>
                  </a:cubicBezTo>
                  <a:cubicBezTo>
                    <a:pt x="31595" y="1963"/>
                    <a:pt x="35087" y="3921"/>
                    <a:pt x="37800" y="6635"/>
                  </a:cubicBezTo>
                  <a:cubicBezTo>
                    <a:pt x="35520" y="5895"/>
                    <a:pt x="33132" y="5531"/>
                    <a:pt x="30744" y="5531"/>
                  </a:cubicBezTo>
                  <a:cubicBezTo>
                    <a:pt x="27647" y="5531"/>
                    <a:pt x="24549" y="6144"/>
                    <a:pt x="21685" y="7343"/>
                  </a:cubicBezTo>
                  <a:cubicBezTo>
                    <a:pt x="20835" y="7673"/>
                    <a:pt x="20009" y="8098"/>
                    <a:pt x="19207" y="8475"/>
                  </a:cubicBezTo>
                  <a:cubicBezTo>
                    <a:pt x="17579" y="9278"/>
                    <a:pt x="15904" y="10103"/>
                    <a:pt x="14111" y="10481"/>
                  </a:cubicBezTo>
                  <a:cubicBezTo>
                    <a:pt x="13222" y="10673"/>
                    <a:pt x="12320" y="10748"/>
                    <a:pt x="11412" y="10748"/>
                  </a:cubicBezTo>
                  <a:cubicBezTo>
                    <a:pt x="9645" y="10748"/>
                    <a:pt x="7858" y="10463"/>
                    <a:pt x="6112" y="10198"/>
                  </a:cubicBezTo>
                  <a:cubicBezTo>
                    <a:pt x="4366" y="9938"/>
                    <a:pt x="2572" y="9655"/>
                    <a:pt x="803" y="9632"/>
                  </a:cubicBezTo>
                  <a:cubicBezTo>
                    <a:pt x="3540" y="6918"/>
                    <a:pt x="6772" y="3992"/>
                    <a:pt x="10524" y="2577"/>
                  </a:cubicBezTo>
                  <a:cubicBezTo>
                    <a:pt x="12482" y="1869"/>
                    <a:pt x="14582" y="1562"/>
                    <a:pt x="16588" y="1232"/>
                  </a:cubicBezTo>
                  <a:cubicBezTo>
                    <a:pt x="18835" y="898"/>
                    <a:pt x="21144" y="543"/>
                    <a:pt x="23457" y="543"/>
                  </a:cubicBezTo>
                  <a:close/>
                  <a:moveTo>
                    <a:pt x="23478" y="1"/>
                  </a:moveTo>
                  <a:cubicBezTo>
                    <a:pt x="21142" y="1"/>
                    <a:pt x="18811" y="357"/>
                    <a:pt x="16564" y="713"/>
                  </a:cubicBezTo>
                  <a:cubicBezTo>
                    <a:pt x="14512" y="1019"/>
                    <a:pt x="12388" y="1373"/>
                    <a:pt x="10430" y="2105"/>
                  </a:cubicBezTo>
                  <a:cubicBezTo>
                    <a:pt x="6371" y="3638"/>
                    <a:pt x="2997" y="6824"/>
                    <a:pt x="95" y="9702"/>
                  </a:cubicBezTo>
                  <a:cubicBezTo>
                    <a:pt x="1" y="9750"/>
                    <a:pt x="1" y="9867"/>
                    <a:pt x="48" y="9962"/>
                  </a:cubicBezTo>
                  <a:cubicBezTo>
                    <a:pt x="71" y="10033"/>
                    <a:pt x="119" y="10080"/>
                    <a:pt x="189" y="10103"/>
                  </a:cubicBezTo>
                  <a:cubicBezTo>
                    <a:pt x="205" y="10103"/>
                    <a:pt x="221" y="10114"/>
                    <a:pt x="250" y="10114"/>
                  </a:cubicBezTo>
                  <a:cubicBezTo>
                    <a:pt x="265" y="10114"/>
                    <a:pt x="284" y="10111"/>
                    <a:pt x="307" y="10103"/>
                  </a:cubicBezTo>
                  <a:cubicBezTo>
                    <a:pt x="485" y="10097"/>
                    <a:pt x="662" y="10094"/>
                    <a:pt x="840" y="10094"/>
                  </a:cubicBezTo>
                  <a:cubicBezTo>
                    <a:pt x="2578" y="10094"/>
                    <a:pt x="4333" y="10391"/>
                    <a:pt x="6088" y="10670"/>
                  </a:cubicBezTo>
                  <a:cubicBezTo>
                    <a:pt x="7834" y="10948"/>
                    <a:pt x="9630" y="11226"/>
                    <a:pt x="11423" y="11226"/>
                  </a:cubicBezTo>
                  <a:cubicBezTo>
                    <a:pt x="12370" y="11226"/>
                    <a:pt x="13315" y="11148"/>
                    <a:pt x="14252" y="10953"/>
                  </a:cubicBezTo>
                  <a:cubicBezTo>
                    <a:pt x="16116" y="10552"/>
                    <a:pt x="17815" y="9726"/>
                    <a:pt x="19467" y="8900"/>
                  </a:cubicBezTo>
                  <a:cubicBezTo>
                    <a:pt x="20269" y="8499"/>
                    <a:pt x="21095" y="8098"/>
                    <a:pt x="21921" y="7744"/>
                  </a:cubicBezTo>
                  <a:cubicBezTo>
                    <a:pt x="24701" y="6566"/>
                    <a:pt x="27722" y="5974"/>
                    <a:pt x="30741" y="5974"/>
                  </a:cubicBezTo>
                  <a:cubicBezTo>
                    <a:pt x="33410" y="5974"/>
                    <a:pt x="36077" y="6437"/>
                    <a:pt x="38579" y="7366"/>
                  </a:cubicBezTo>
                  <a:cubicBezTo>
                    <a:pt x="38601" y="7372"/>
                    <a:pt x="38625" y="7375"/>
                    <a:pt x="38649" y="7375"/>
                  </a:cubicBezTo>
                  <a:cubicBezTo>
                    <a:pt x="38726" y="7375"/>
                    <a:pt x="38808" y="7344"/>
                    <a:pt x="38862" y="7272"/>
                  </a:cubicBezTo>
                  <a:cubicBezTo>
                    <a:pt x="38909" y="7178"/>
                    <a:pt x="38886" y="7060"/>
                    <a:pt x="38815" y="6989"/>
                  </a:cubicBezTo>
                  <a:cubicBezTo>
                    <a:pt x="34992" y="2765"/>
                    <a:pt x="29424" y="170"/>
                    <a:pt x="23903" y="5"/>
                  </a:cubicBezTo>
                  <a:cubicBezTo>
                    <a:pt x="23761" y="2"/>
                    <a:pt x="23619" y="1"/>
                    <a:pt x="23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3" name="Google Shape;4213;p40"/>
            <p:cNvSpPr/>
            <p:nvPr/>
          </p:nvSpPr>
          <p:spPr>
            <a:xfrm>
              <a:off x="1031142" y="3831245"/>
              <a:ext cx="316978" cy="613840"/>
            </a:xfrm>
            <a:custGeom>
              <a:avLst/>
              <a:gdLst/>
              <a:ahLst/>
              <a:cxnLst/>
              <a:rect l="l" t="t" r="r" b="b"/>
              <a:pathLst>
                <a:path w="14512" h="28103" extrusionOk="0">
                  <a:moveTo>
                    <a:pt x="472" y="496"/>
                  </a:moveTo>
                  <a:cubicBezTo>
                    <a:pt x="2431" y="991"/>
                    <a:pt x="4295" y="2502"/>
                    <a:pt x="5545" y="4696"/>
                  </a:cubicBezTo>
                  <a:cubicBezTo>
                    <a:pt x="6772" y="6819"/>
                    <a:pt x="7362" y="9273"/>
                    <a:pt x="7881" y="11444"/>
                  </a:cubicBezTo>
                  <a:lnTo>
                    <a:pt x="7905" y="11539"/>
                  </a:lnTo>
                  <a:cubicBezTo>
                    <a:pt x="8471" y="13827"/>
                    <a:pt x="9061" y="16234"/>
                    <a:pt x="10217" y="18358"/>
                  </a:cubicBezTo>
                  <a:cubicBezTo>
                    <a:pt x="10595" y="19065"/>
                    <a:pt x="11043" y="19726"/>
                    <a:pt x="11491" y="20387"/>
                  </a:cubicBezTo>
                  <a:cubicBezTo>
                    <a:pt x="12010" y="21189"/>
                    <a:pt x="12577" y="22015"/>
                    <a:pt x="12978" y="22864"/>
                  </a:cubicBezTo>
                  <a:cubicBezTo>
                    <a:pt x="13379" y="23667"/>
                    <a:pt x="14157" y="25625"/>
                    <a:pt x="13450" y="27371"/>
                  </a:cubicBezTo>
                  <a:cubicBezTo>
                    <a:pt x="12152" y="25318"/>
                    <a:pt x="10028" y="24044"/>
                    <a:pt x="7975" y="22794"/>
                  </a:cubicBezTo>
                  <a:cubicBezTo>
                    <a:pt x="5899" y="21567"/>
                    <a:pt x="3752" y="20269"/>
                    <a:pt x="2525" y="18192"/>
                  </a:cubicBezTo>
                  <a:cubicBezTo>
                    <a:pt x="1274" y="16116"/>
                    <a:pt x="1156" y="13473"/>
                    <a:pt x="1062" y="11185"/>
                  </a:cubicBezTo>
                  <a:cubicBezTo>
                    <a:pt x="1015" y="9415"/>
                    <a:pt x="897" y="7527"/>
                    <a:pt x="779" y="5687"/>
                  </a:cubicBezTo>
                  <a:cubicBezTo>
                    <a:pt x="661" y="3964"/>
                    <a:pt x="543" y="2195"/>
                    <a:pt x="472" y="496"/>
                  </a:cubicBezTo>
                  <a:close/>
                  <a:moveTo>
                    <a:pt x="307" y="0"/>
                  </a:moveTo>
                  <a:cubicBezTo>
                    <a:pt x="213" y="0"/>
                    <a:pt x="142" y="0"/>
                    <a:pt x="95" y="48"/>
                  </a:cubicBezTo>
                  <a:cubicBezTo>
                    <a:pt x="24" y="95"/>
                    <a:pt x="0" y="166"/>
                    <a:pt x="0" y="236"/>
                  </a:cubicBezTo>
                  <a:cubicBezTo>
                    <a:pt x="71" y="2006"/>
                    <a:pt x="189" y="3894"/>
                    <a:pt x="307" y="5710"/>
                  </a:cubicBezTo>
                  <a:cubicBezTo>
                    <a:pt x="425" y="7551"/>
                    <a:pt x="543" y="9439"/>
                    <a:pt x="590" y="11208"/>
                  </a:cubicBezTo>
                  <a:cubicBezTo>
                    <a:pt x="685" y="13568"/>
                    <a:pt x="779" y="16258"/>
                    <a:pt x="2100" y="18476"/>
                  </a:cubicBezTo>
                  <a:cubicBezTo>
                    <a:pt x="3398" y="20623"/>
                    <a:pt x="5616" y="21944"/>
                    <a:pt x="7740" y="23218"/>
                  </a:cubicBezTo>
                  <a:cubicBezTo>
                    <a:pt x="9887" y="24516"/>
                    <a:pt x="12105" y="25837"/>
                    <a:pt x="13284" y="27984"/>
                  </a:cubicBezTo>
                  <a:cubicBezTo>
                    <a:pt x="13308" y="28055"/>
                    <a:pt x="13379" y="28079"/>
                    <a:pt x="13426" y="28102"/>
                  </a:cubicBezTo>
                  <a:cubicBezTo>
                    <a:pt x="13426" y="28102"/>
                    <a:pt x="13450" y="28102"/>
                    <a:pt x="13520" y="28079"/>
                  </a:cubicBezTo>
                  <a:cubicBezTo>
                    <a:pt x="13591" y="28079"/>
                    <a:pt x="13686" y="28055"/>
                    <a:pt x="13709" y="27961"/>
                  </a:cubicBezTo>
                  <a:cubicBezTo>
                    <a:pt x="14511" y="26522"/>
                    <a:pt x="14393" y="24563"/>
                    <a:pt x="13450" y="22628"/>
                  </a:cubicBezTo>
                  <a:cubicBezTo>
                    <a:pt x="13048" y="21732"/>
                    <a:pt x="12459" y="20882"/>
                    <a:pt x="11916" y="20080"/>
                  </a:cubicBezTo>
                  <a:cubicBezTo>
                    <a:pt x="11468" y="19467"/>
                    <a:pt x="11043" y="18782"/>
                    <a:pt x="10642" y="18098"/>
                  </a:cubicBezTo>
                  <a:cubicBezTo>
                    <a:pt x="9533" y="16045"/>
                    <a:pt x="8943" y="13686"/>
                    <a:pt x="8400" y="11421"/>
                  </a:cubicBezTo>
                  <a:lnTo>
                    <a:pt x="8377" y="11326"/>
                  </a:lnTo>
                  <a:cubicBezTo>
                    <a:pt x="7857" y="9132"/>
                    <a:pt x="7268" y="6631"/>
                    <a:pt x="5993" y="4460"/>
                  </a:cubicBezTo>
                  <a:cubicBezTo>
                    <a:pt x="4578" y="2053"/>
                    <a:pt x="2501" y="449"/>
                    <a:pt x="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4" name="Google Shape;4214;p40"/>
            <p:cNvSpPr/>
            <p:nvPr/>
          </p:nvSpPr>
          <p:spPr>
            <a:xfrm>
              <a:off x="1239344" y="3727996"/>
              <a:ext cx="705578" cy="267833"/>
            </a:xfrm>
            <a:custGeom>
              <a:avLst/>
              <a:gdLst/>
              <a:ahLst/>
              <a:cxnLst/>
              <a:rect l="l" t="t" r="r" b="b"/>
              <a:pathLst>
                <a:path w="32303" h="12262" extrusionOk="0">
                  <a:moveTo>
                    <a:pt x="31359" y="1589"/>
                  </a:moveTo>
                  <a:lnTo>
                    <a:pt x="31359" y="1589"/>
                  </a:lnTo>
                  <a:cubicBezTo>
                    <a:pt x="30108" y="4916"/>
                    <a:pt x="27607" y="7748"/>
                    <a:pt x="24328" y="9470"/>
                  </a:cubicBezTo>
                  <a:cubicBezTo>
                    <a:pt x="21408" y="11053"/>
                    <a:pt x="17896" y="11884"/>
                    <a:pt x="14059" y="11884"/>
                  </a:cubicBezTo>
                  <a:cubicBezTo>
                    <a:pt x="13493" y="11884"/>
                    <a:pt x="12920" y="11866"/>
                    <a:pt x="12341" y="11830"/>
                  </a:cubicBezTo>
                  <a:cubicBezTo>
                    <a:pt x="8377" y="11594"/>
                    <a:pt x="4555" y="10367"/>
                    <a:pt x="827" y="9116"/>
                  </a:cubicBezTo>
                  <a:cubicBezTo>
                    <a:pt x="7197" y="5766"/>
                    <a:pt x="14370" y="3996"/>
                    <a:pt x="21590" y="3949"/>
                  </a:cubicBezTo>
                  <a:lnTo>
                    <a:pt x="22676" y="3949"/>
                  </a:lnTo>
                  <a:cubicBezTo>
                    <a:pt x="23109" y="3962"/>
                    <a:pt x="23545" y="3971"/>
                    <a:pt x="23981" y="3971"/>
                  </a:cubicBezTo>
                  <a:cubicBezTo>
                    <a:pt x="25135" y="3971"/>
                    <a:pt x="26295" y="3905"/>
                    <a:pt x="27442" y="3666"/>
                  </a:cubicBezTo>
                  <a:cubicBezTo>
                    <a:pt x="29047" y="3312"/>
                    <a:pt x="30415" y="2580"/>
                    <a:pt x="31359" y="1589"/>
                  </a:cubicBezTo>
                  <a:close/>
                  <a:moveTo>
                    <a:pt x="32035" y="0"/>
                  </a:moveTo>
                  <a:cubicBezTo>
                    <a:pt x="31947" y="0"/>
                    <a:pt x="31867" y="35"/>
                    <a:pt x="31831" y="126"/>
                  </a:cubicBezTo>
                  <a:cubicBezTo>
                    <a:pt x="31052" y="1589"/>
                    <a:pt x="29448" y="2722"/>
                    <a:pt x="27348" y="3170"/>
                  </a:cubicBezTo>
                  <a:cubicBezTo>
                    <a:pt x="26165" y="3410"/>
                    <a:pt x="24940" y="3462"/>
                    <a:pt x="23728" y="3462"/>
                  </a:cubicBezTo>
                  <a:cubicBezTo>
                    <a:pt x="23391" y="3462"/>
                    <a:pt x="23056" y="3458"/>
                    <a:pt x="22723" y="3453"/>
                  </a:cubicBezTo>
                  <a:lnTo>
                    <a:pt x="21590" y="3453"/>
                  </a:lnTo>
                  <a:cubicBezTo>
                    <a:pt x="14087" y="3477"/>
                    <a:pt x="6702" y="5365"/>
                    <a:pt x="119" y="8951"/>
                  </a:cubicBezTo>
                  <a:cubicBezTo>
                    <a:pt x="24" y="8998"/>
                    <a:pt x="1" y="9093"/>
                    <a:pt x="1" y="9187"/>
                  </a:cubicBezTo>
                  <a:cubicBezTo>
                    <a:pt x="1" y="9258"/>
                    <a:pt x="48" y="9352"/>
                    <a:pt x="142" y="9376"/>
                  </a:cubicBezTo>
                  <a:cubicBezTo>
                    <a:pt x="2384" y="10154"/>
                    <a:pt x="4649" y="10933"/>
                    <a:pt x="6985" y="11476"/>
                  </a:cubicBezTo>
                  <a:cubicBezTo>
                    <a:pt x="8731" y="11900"/>
                    <a:pt x="10501" y="12207"/>
                    <a:pt x="12294" y="12207"/>
                  </a:cubicBezTo>
                  <a:cubicBezTo>
                    <a:pt x="12885" y="12243"/>
                    <a:pt x="13469" y="12262"/>
                    <a:pt x="14047" y="12262"/>
                  </a:cubicBezTo>
                  <a:cubicBezTo>
                    <a:pt x="17972" y="12262"/>
                    <a:pt x="21581" y="11428"/>
                    <a:pt x="24563" y="9824"/>
                  </a:cubicBezTo>
                  <a:cubicBezTo>
                    <a:pt x="28433" y="7795"/>
                    <a:pt x="31241" y="4279"/>
                    <a:pt x="32279" y="268"/>
                  </a:cubicBezTo>
                  <a:cubicBezTo>
                    <a:pt x="32303" y="197"/>
                    <a:pt x="32232" y="32"/>
                    <a:pt x="32114" y="8"/>
                  </a:cubicBezTo>
                  <a:cubicBezTo>
                    <a:pt x="32087" y="3"/>
                    <a:pt x="32061" y="0"/>
                    <a:pt x="32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5" name="Google Shape;4215;p40"/>
            <p:cNvSpPr/>
            <p:nvPr/>
          </p:nvSpPr>
          <p:spPr>
            <a:xfrm>
              <a:off x="1324901" y="3987572"/>
              <a:ext cx="562816" cy="653353"/>
            </a:xfrm>
            <a:custGeom>
              <a:avLst/>
              <a:gdLst/>
              <a:ahLst/>
              <a:cxnLst/>
              <a:rect l="l" t="t" r="r" b="b"/>
              <a:pathLst>
                <a:path w="25767" h="29912" extrusionOk="0">
                  <a:moveTo>
                    <a:pt x="567" y="606"/>
                  </a:moveTo>
                  <a:lnTo>
                    <a:pt x="567" y="606"/>
                  </a:lnTo>
                  <a:cubicBezTo>
                    <a:pt x="2242" y="1432"/>
                    <a:pt x="3351" y="3013"/>
                    <a:pt x="4460" y="4688"/>
                  </a:cubicBezTo>
                  <a:cubicBezTo>
                    <a:pt x="5498" y="6198"/>
                    <a:pt x="6560" y="7732"/>
                    <a:pt x="8047" y="8747"/>
                  </a:cubicBezTo>
                  <a:cubicBezTo>
                    <a:pt x="9179" y="9478"/>
                    <a:pt x="10500" y="9903"/>
                    <a:pt x="11775" y="10280"/>
                  </a:cubicBezTo>
                  <a:cubicBezTo>
                    <a:pt x="12270" y="10422"/>
                    <a:pt x="12813" y="10611"/>
                    <a:pt x="13308" y="10776"/>
                  </a:cubicBezTo>
                  <a:cubicBezTo>
                    <a:pt x="16989" y="12097"/>
                    <a:pt x="20269" y="14811"/>
                    <a:pt x="22275" y="18185"/>
                  </a:cubicBezTo>
                  <a:cubicBezTo>
                    <a:pt x="24162" y="21370"/>
                    <a:pt x="25059" y="25075"/>
                    <a:pt x="24776" y="28543"/>
                  </a:cubicBezTo>
                  <a:cubicBezTo>
                    <a:pt x="23289" y="24296"/>
                    <a:pt x="20057" y="20686"/>
                    <a:pt x="16022" y="18751"/>
                  </a:cubicBezTo>
                  <a:cubicBezTo>
                    <a:pt x="14842" y="18185"/>
                    <a:pt x="13544" y="17736"/>
                    <a:pt x="12317" y="17288"/>
                  </a:cubicBezTo>
                  <a:cubicBezTo>
                    <a:pt x="10099" y="16533"/>
                    <a:pt x="7811" y="15731"/>
                    <a:pt x="6041" y="14197"/>
                  </a:cubicBezTo>
                  <a:cubicBezTo>
                    <a:pt x="3681" y="12168"/>
                    <a:pt x="2596" y="9030"/>
                    <a:pt x="1912" y="6529"/>
                  </a:cubicBezTo>
                  <a:cubicBezTo>
                    <a:pt x="1393" y="4594"/>
                    <a:pt x="992" y="2588"/>
                    <a:pt x="567" y="606"/>
                  </a:cubicBezTo>
                  <a:close/>
                  <a:moveTo>
                    <a:pt x="258" y="1"/>
                  </a:moveTo>
                  <a:cubicBezTo>
                    <a:pt x="210" y="1"/>
                    <a:pt x="160" y="12"/>
                    <a:pt x="119" y="40"/>
                  </a:cubicBezTo>
                  <a:cubicBezTo>
                    <a:pt x="48" y="111"/>
                    <a:pt x="1" y="182"/>
                    <a:pt x="48" y="276"/>
                  </a:cubicBezTo>
                  <a:cubicBezTo>
                    <a:pt x="449" y="2376"/>
                    <a:pt x="897" y="4547"/>
                    <a:pt x="1487" y="6670"/>
                  </a:cubicBezTo>
                  <a:cubicBezTo>
                    <a:pt x="2195" y="9219"/>
                    <a:pt x="3304" y="12428"/>
                    <a:pt x="5758" y="14575"/>
                  </a:cubicBezTo>
                  <a:cubicBezTo>
                    <a:pt x="7598" y="16179"/>
                    <a:pt x="9911" y="17005"/>
                    <a:pt x="12199" y="17760"/>
                  </a:cubicBezTo>
                  <a:cubicBezTo>
                    <a:pt x="13403" y="18185"/>
                    <a:pt x="14677" y="18610"/>
                    <a:pt x="15857" y="19176"/>
                  </a:cubicBezTo>
                  <a:cubicBezTo>
                    <a:pt x="20104" y="21229"/>
                    <a:pt x="23407" y="25169"/>
                    <a:pt x="24658" y="29723"/>
                  </a:cubicBezTo>
                  <a:cubicBezTo>
                    <a:pt x="24705" y="29794"/>
                    <a:pt x="24752" y="29864"/>
                    <a:pt x="24846" y="29888"/>
                  </a:cubicBezTo>
                  <a:cubicBezTo>
                    <a:pt x="24846" y="29888"/>
                    <a:pt x="24870" y="29888"/>
                    <a:pt x="24964" y="29912"/>
                  </a:cubicBezTo>
                  <a:cubicBezTo>
                    <a:pt x="25059" y="29912"/>
                    <a:pt x="25130" y="29841"/>
                    <a:pt x="25177" y="29723"/>
                  </a:cubicBezTo>
                  <a:cubicBezTo>
                    <a:pt x="25767" y="25877"/>
                    <a:pt x="24870" y="21583"/>
                    <a:pt x="22723" y="17949"/>
                  </a:cubicBezTo>
                  <a:cubicBezTo>
                    <a:pt x="20646" y="14457"/>
                    <a:pt x="17320" y="11696"/>
                    <a:pt x="13521" y="10328"/>
                  </a:cubicBezTo>
                  <a:cubicBezTo>
                    <a:pt x="12978" y="10162"/>
                    <a:pt x="12459" y="9974"/>
                    <a:pt x="11963" y="9832"/>
                  </a:cubicBezTo>
                  <a:cubicBezTo>
                    <a:pt x="10713" y="9455"/>
                    <a:pt x="9439" y="9077"/>
                    <a:pt x="8353" y="8369"/>
                  </a:cubicBezTo>
                  <a:cubicBezTo>
                    <a:pt x="6914" y="7425"/>
                    <a:pt x="5899" y="5915"/>
                    <a:pt x="4908" y="4476"/>
                  </a:cubicBezTo>
                  <a:cubicBezTo>
                    <a:pt x="3658" y="2706"/>
                    <a:pt x="2407" y="842"/>
                    <a:pt x="355" y="16"/>
                  </a:cubicBezTo>
                  <a:cubicBezTo>
                    <a:pt x="325" y="7"/>
                    <a:pt x="292" y="1"/>
                    <a:pt x="2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6" name="Google Shape;4216;p40"/>
            <p:cNvSpPr/>
            <p:nvPr/>
          </p:nvSpPr>
          <p:spPr>
            <a:xfrm>
              <a:off x="1676915" y="3696936"/>
              <a:ext cx="528283" cy="429445"/>
            </a:xfrm>
            <a:custGeom>
              <a:avLst/>
              <a:gdLst/>
              <a:ahLst/>
              <a:cxnLst/>
              <a:rect l="l" t="t" r="r" b="b"/>
              <a:pathLst>
                <a:path w="24186" h="19661" extrusionOk="0">
                  <a:moveTo>
                    <a:pt x="23619" y="911"/>
                  </a:moveTo>
                  <a:lnTo>
                    <a:pt x="23619" y="911"/>
                  </a:lnTo>
                  <a:cubicBezTo>
                    <a:pt x="23124" y="4238"/>
                    <a:pt x="21779" y="7565"/>
                    <a:pt x="19820" y="10609"/>
                  </a:cubicBezTo>
                  <a:cubicBezTo>
                    <a:pt x="17579" y="14030"/>
                    <a:pt x="14653" y="16579"/>
                    <a:pt x="11350" y="17971"/>
                  </a:cubicBezTo>
                  <a:cubicBezTo>
                    <a:pt x="9404" y="18774"/>
                    <a:pt x="7403" y="19184"/>
                    <a:pt x="5483" y="19184"/>
                  </a:cubicBezTo>
                  <a:cubicBezTo>
                    <a:pt x="4074" y="19184"/>
                    <a:pt x="2708" y="18963"/>
                    <a:pt x="1439" y="18513"/>
                  </a:cubicBezTo>
                  <a:cubicBezTo>
                    <a:pt x="4177" y="18325"/>
                    <a:pt x="6866" y="17027"/>
                    <a:pt x="8636" y="14998"/>
                  </a:cubicBezTo>
                  <a:cubicBezTo>
                    <a:pt x="9533" y="13959"/>
                    <a:pt x="10193" y="12756"/>
                    <a:pt x="10878" y="11600"/>
                  </a:cubicBezTo>
                  <a:cubicBezTo>
                    <a:pt x="11562" y="10420"/>
                    <a:pt x="12246" y="9240"/>
                    <a:pt x="13119" y="8249"/>
                  </a:cubicBezTo>
                  <a:cubicBezTo>
                    <a:pt x="14606" y="6574"/>
                    <a:pt x="16635" y="5418"/>
                    <a:pt x="18570" y="4333"/>
                  </a:cubicBezTo>
                  <a:cubicBezTo>
                    <a:pt x="20339" y="3342"/>
                    <a:pt x="22180" y="2327"/>
                    <a:pt x="23619" y="911"/>
                  </a:cubicBezTo>
                  <a:close/>
                  <a:moveTo>
                    <a:pt x="23934" y="1"/>
                  </a:moveTo>
                  <a:cubicBezTo>
                    <a:pt x="23869" y="1"/>
                    <a:pt x="23806" y="17"/>
                    <a:pt x="23761" y="62"/>
                  </a:cubicBezTo>
                  <a:cubicBezTo>
                    <a:pt x="22298" y="1714"/>
                    <a:pt x="20292" y="2846"/>
                    <a:pt x="18334" y="3931"/>
                  </a:cubicBezTo>
                  <a:cubicBezTo>
                    <a:pt x="16375" y="5064"/>
                    <a:pt x="14299" y="6197"/>
                    <a:pt x="12765" y="7943"/>
                  </a:cubicBezTo>
                  <a:cubicBezTo>
                    <a:pt x="11845" y="8981"/>
                    <a:pt x="11184" y="10184"/>
                    <a:pt x="10500" y="11364"/>
                  </a:cubicBezTo>
                  <a:cubicBezTo>
                    <a:pt x="9816" y="12497"/>
                    <a:pt x="9132" y="13676"/>
                    <a:pt x="8282" y="14667"/>
                  </a:cubicBezTo>
                  <a:cubicBezTo>
                    <a:pt x="6443" y="16798"/>
                    <a:pt x="3539" y="18076"/>
                    <a:pt x="703" y="18076"/>
                  </a:cubicBezTo>
                  <a:cubicBezTo>
                    <a:pt x="555" y="18076"/>
                    <a:pt x="407" y="18072"/>
                    <a:pt x="260" y="18065"/>
                  </a:cubicBezTo>
                  <a:cubicBezTo>
                    <a:pt x="142" y="18065"/>
                    <a:pt x="47" y="18136"/>
                    <a:pt x="24" y="18254"/>
                  </a:cubicBezTo>
                  <a:cubicBezTo>
                    <a:pt x="0" y="18348"/>
                    <a:pt x="47" y="18443"/>
                    <a:pt x="142" y="18513"/>
                  </a:cubicBezTo>
                  <a:cubicBezTo>
                    <a:pt x="873" y="18867"/>
                    <a:pt x="1628" y="19127"/>
                    <a:pt x="2407" y="19316"/>
                  </a:cubicBezTo>
                  <a:cubicBezTo>
                    <a:pt x="3398" y="19545"/>
                    <a:pt x="4434" y="19660"/>
                    <a:pt x="5490" y="19660"/>
                  </a:cubicBezTo>
                  <a:cubicBezTo>
                    <a:pt x="7477" y="19660"/>
                    <a:pt x="9534" y="19251"/>
                    <a:pt x="11491" y="18419"/>
                  </a:cubicBezTo>
                  <a:cubicBezTo>
                    <a:pt x="14889" y="17003"/>
                    <a:pt x="17909" y="14384"/>
                    <a:pt x="20198" y="10868"/>
                  </a:cubicBezTo>
                  <a:cubicBezTo>
                    <a:pt x="22345" y="7565"/>
                    <a:pt x="23737" y="3908"/>
                    <a:pt x="24185" y="251"/>
                  </a:cubicBezTo>
                  <a:cubicBezTo>
                    <a:pt x="24185" y="156"/>
                    <a:pt x="24115" y="38"/>
                    <a:pt x="24044" y="15"/>
                  </a:cubicBezTo>
                  <a:cubicBezTo>
                    <a:pt x="24009" y="6"/>
                    <a:pt x="23972" y="1"/>
                    <a:pt x="23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7" name="Google Shape;4217;p40"/>
            <p:cNvSpPr/>
            <p:nvPr/>
          </p:nvSpPr>
          <p:spPr>
            <a:xfrm>
              <a:off x="1726388" y="4110764"/>
              <a:ext cx="633935" cy="507292"/>
            </a:xfrm>
            <a:custGeom>
              <a:avLst/>
              <a:gdLst/>
              <a:ahLst/>
              <a:cxnLst/>
              <a:rect l="l" t="t" r="r" b="b"/>
              <a:pathLst>
                <a:path w="29023" h="23225" extrusionOk="0">
                  <a:moveTo>
                    <a:pt x="1794" y="889"/>
                  </a:moveTo>
                  <a:cubicBezTo>
                    <a:pt x="9792" y="3107"/>
                    <a:pt x="17178" y="8416"/>
                    <a:pt x="21779" y="15282"/>
                  </a:cubicBezTo>
                  <a:lnTo>
                    <a:pt x="22557" y="16532"/>
                  </a:lnTo>
                  <a:cubicBezTo>
                    <a:pt x="23973" y="18727"/>
                    <a:pt x="25460" y="20968"/>
                    <a:pt x="27607" y="22549"/>
                  </a:cubicBezTo>
                  <a:cubicBezTo>
                    <a:pt x="18475" y="20709"/>
                    <a:pt x="10123" y="14645"/>
                    <a:pt x="5640" y="6457"/>
                  </a:cubicBezTo>
                  <a:cubicBezTo>
                    <a:pt x="5451" y="6127"/>
                    <a:pt x="5286" y="5797"/>
                    <a:pt x="5097" y="5466"/>
                  </a:cubicBezTo>
                  <a:cubicBezTo>
                    <a:pt x="4625" y="4570"/>
                    <a:pt x="4153" y="3649"/>
                    <a:pt x="3563" y="2800"/>
                  </a:cubicBezTo>
                  <a:cubicBezTo>
                    <a:pt x="3044" y="1998"/>
                    <a:pt x="2407" y="1384"/>
                    <a:pt x="1794" y="889"/>
                  </a:cubicBezTo>
                  <a:close/>
                  <a:moveTo>
                    <a:pt x="230" y="1"/>
                  </a:moveTo>
                  <a:cubicBezTo>
                    <a:pt x="134" y="1"/>
                    <a:pt x="42" y="64"/>
                    <a:pt x="24" y="157"/>
                  </a:cubicBezTo>
                  <a:cubicBezTo>
                    <a:pt x="0" y="275"/>
                    <a:pt x="48" y="393"/>
                    <a:pt x="189" y="440"/>
                  </a:cubicBezTo>
                  <a:cubicBezTo>
                    <a:pt x="1298" y="889"/>
                    <a:pt x="2313" y="1738"/>
                    <a:pt x="3209" y="3036"/>
                  </a:cubicBezTo>
                  <a:cubicBezTo>
                    <a:pt x="3776" y="3862"/>
                    <a:pt x="4247" y="4782"/>
                    <a:pt x="4719" y="5679"/>
                  </a:cubicBezTo>
                  <a:cubicBezTo>
                    <a:pt x="4908" y="5985"/>
                    <a:pt x="5073" y="6339"/>
                    <a:pt x="5262" y="6670"/>
                  </a:cubicBezTo>
                  <a:cubicBezTo>
                    <a:pt x="9580" y="14598"/>
                    <a:pt x="17484" y="20591"/>
                    <a:pt x="26285" y="22714"/>
                  </a:cubicBezTo>
                  <a:cubicBezTo>
                    <a:pt x="27088" y="22927"/>
                    <a:pt x="27914" y="23092"/>
                    <a:pt x="28739" y="23210"/>
                  </a:cubicBezTo>
                  <a:cubicBezTo>
                    <a:pt x="28765" y="23220"/>
                    <a:pt x="28790" y="23225"/>
                    <a:pt x="28814" y="23225"/>
                  </a:cubicBezTo>
                  <a:cubicBezTo>
                    <a:pt x="28903" y="23225"/>
                    <a:pt x="28980" y="23161"/>
                    <a:pt x="28999" y="23068"/>
                  </a:cubicBezTo>
                  <a:cubicBezTo>
                    <a:pt x="29023" y="22950"/>
                    <a:pt x="28975" y="22832"/>
                    <a:pt x="28881" y="22785"/>
                  </a:cubicBezTo>
                  <a:cubicBezTo>
                    <a:pt x="26262" y="21299"/>
                    <a:pt x="24657" y="18845"/>
                    <a:pt x="22982" y="16249"/>
                  </a:cubicBezTo>
                  <a:cubicBezTo>
                    <a:pt x="22675" y="15848"/>
                    <a:pt x="22416" y="15423"/>
                    <a:pt x="22156" y="15022"/>
                  </a:cubicBezTo>
                  <a:cubicBezTo>
                    <a:pt x="17201" y="7566"/>
                    <a:pt x="9061" y="1951"/>
                    <a:pt x="307" y="16"/>
                  </a:cubicBezTo>
                  <a:cubicBezTo>
                    <a:pt x="282" y="6"/>
                    <a:pt x="256" y="1"/>
                    <a:pt x="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8" name="Google Shape;4218;p40"/>
            <p:cNvSpPr/>
            <p:nvPr/>
          </p:nvSpPr>
          <p:spPr>
            <a:xfrm>
              <a:off x="1948002" y="4126753"/>
              <a:ext cx="749897" cy="190641"/>
            </a:xfrm>
            <a:custGeom>
              <a:avLst/>
              <a:gdLst/>
              <a:ahLst/>
              <a:cxnLst/>
              <a:rect l="l" t="t" r="r" b="b"/>
              <a:pathLst>
                <a:path w="34332" h="8728" extrusionOk="0">
                  <a:moveTo>
                    <a:pt x="11534" y="412"/>
                  </a:moveTo>
                  <a:cubicBezTo>
                    <a:pt x="11766" y="412"/>
                    <a:pt x="11996" y="413"/>
                    <a:pt x="12223" y="416"/>
                  </a:cubicBezTo>
                  <a:cubicBezTo>
                    <a:pt x="16729" y="534"/>
                    <a:pt x="20646" y="1360"/>
                    <a:pt x="23902" y="2870"/>
                  </a:cubicBezTo>
                  <a:cubicBezTo>
                    <a:pt x="25106" y="3436"/>
                    <a:pt x="26262" y="4144"/>
                    <a:pt x="27394" y="4781"/>
                  </a:cubicBezTo>
                  <a:cubicBezTo>
                    <a:pt x="29235" y="5843"/>
                    <a:pt x="31122" y="6952"/>
                    <a:pt x="33152" y="7566"/>
                  </a:cubicBezTo>
                  <a:cubicBezTo>
                    <a:pt x="31073" y="8038"/>
                    <a:pt x="28879" y="8275"/>
                    <a:pt x="26580" y="8275"/>
                  </a:cubicBezTo>
                  <a:cubicBezTo>
                    <a:pt x="23478" y="8275"/>
                    <a:pt x="20185" y="7843"/>
                    <a:pt x="16729" y="6976"/>
                  </a:cubicBezTo>
                  <a:cubicBezTo>
                    <a:pt x="14181" y="6315"/>
                    <a:pt x="11444" y="5442"/>
                    <a:pt x="8377" y="4262"/>
                  </a:cubicBezTo>
                  <a:cubicBezTo>
                    <a:pt x="7173" y="3790"/>
                    <a:pt x="5876" y="3295"/>
                    <a:pt x="4365" y="2634"/>
                  </a:cubicBezTo>
                  <a:cubicBezTo>
                    <a:pt x="3988" y="2493"/>
                    <a:pt x="3563" y="2304"/>
                    <a:pt x="3162" y="2162"/>
                  </a:cubicBezTo>
                  <a:cubicBezTo>
                    <a:pt x="2360" y="1832"/>
                    <a:pt x="1534" y="1549"/>
                    <a:pt x="803" y="1124"/>
                  </a:cubicBezTo>
                  <a:cubicBezTo>
                    <a:pt x="1251" y="1006"/>
                    <a:pt x="1841" y="983"/>
                    <a:pt x="2313" y="983"/>
                  </a:cubicBezTo>
                  <a:cubicBezTo>
                    <a:pt x="2596" y="959"/>
                    <a:pt x="2855" y="959"/>
                    <a:pt x="3091" y="935"/>
                  </a:cubicBezTo>
                  <a:cubicBezTo>
                    <a:pt x="4318" y="817"/>
                    <a:pt x="5286" y="699"/>
                    <a:pt x="6206" y="629"/>
                  </a:cubicBezTo>
                  <a:cubicBezTo>
                    <a:pt x="8167" y="484"/>
                    <a:pt x="9912" y="412"/>
                    <a:pt x="11534" y="412"/>
                  </a:cubicBezTo>
                  <a:close/>
                  <a:moveTo>
                    <a:pt x="11102" y="1"/>
                  </a:moveTo>
                  <a:cubicBezTo>
                    <a:pt x="9592" y="1"/>
                    <a:pt x="7980" y="72"/>
                    <a:pt x="6159" y="204"/>
                  </a:cubicBezTo>
                  <a:cubicBezTo>
                    <a:pt x="5262" y="298"/>
                    <a:pt x="4247" y="393"/>
                    <a:pt x="3068" y="511"/>
                  </a:cubicBezTo>
                  <a:cubicBezTo>
                    <a:pt x="2832" y="511"/>
                    <a:pt x="2572" y="534"/>
                    <a:pt x="2313" y="534"/>
                  </a:cubicBezTo>
                  <a:cubicBezTo>
                    <a:pt x="1534" y="558"/>
                    <a:pt x="661" y="605"/>
                    <a:pt x="118" y="912"/>
                  </a:cubicBezTo>
                  <a:cubicBezTo>
                    <a:pt x="71" y="983"/>
                    <a:pt x="0" y="1030"/>
                    <a:pt x="0" y="1124"/>
                  </a:cubicBezTo>
                  <a:cubicBezTo>
                    <a:pt x="0" y="1219"/>
                    <a:pt x="71" y="1313"/>
                    <a:pt x="118" y="1336"/>
                  </a:cubicBezTo>
                  <a:cubicBezTo>
                    <a:pt x="968" y="1856"/>
                    <a:pt x="2006" y="2257"/>
                    <a:pt x="2973" y="2634"/>
                  </a:cubicBezTo>
                  <a:cubicBezTo>
                    <a:pt x="3398" y="2776"/>
                    <a:pt x="3776" y="2965"/>
                    <a:pt x="4153" y="3106"/>
                  </a:cubicBezTo>
                  <a:cubicBezTo>
                    <a:pt x="5663" y="3720"/>
                    <a:pt x="6961" y="4262"/>
                    <a:pt x="8164" y="4734"/>
                  </a:cubicBezTo>
                  <a:cubicBezTo>
                    <a:pt x="11279" y="5914"/>
                    <a:pt x="14016" y="6787"/>
                    <a:pt x="16588" y="7448"/>
                  </a:cubicBezTo>
                  <a:cubicBezTo>
                    <a:pt x="16659" y="7448"/>
                    <a:pt x="16777" y="7471"/>
                    <a:pt x="16871" y="7495"/>
                  </a:cubicBezTo>
                  <a:cubicBezTo>
                    <a:pt x="20295" y="8319"/>
                    <a:pt x="23549" y="8728"/>
                    <a:pt x="26626" y="8728"/>
                  </a:cubicBezTo>
                  <a:cubicBezTo>
                    <a:pt x="29272" y="8728"/>
                    <a:pt x="31787" y="8425"/>
                    <a:pt x="34166" y="7825"/>
                  </a:cubicBezTo>
                  <a:cubicBezTo>
                    <a:pt x="34284" y="7802"/>
                    <a:pt x="34331" y="7707"/>
                    <a:pt x="34331" y="7589"/>
                  </a:cubicBezTo>
                  <a:cubicBezTo>
                    <a:pt x="34331" y="7471"/>
                    <a:pt x="34284" y="7377"/>
                    <a:pt x="34166" y="7353"/>
                  </a:cubicBezTo>
                  <a:cubicBezTo>
                    <a:pt x="31830" y="6811"/>
                    <a:pt x="29707" y="5584"/>
                    <a:pt x="27630" y="4404"/>
                  </a:cubicBezTo>
                  <a:cubicBezTo>
                    <a:pt x="26498" y="3743"/>
                    <a:pt x="25318" y="3035"/>
                    <a:pt x="24091" y="2493"/>
                  </a:cubicBezTo>
                  <a:cubicBezTo>
                    <a:pt x="20788" y="959"/>
                    <a:pt x="16777" y="133"/>
                    <a:pt x="12246" y="15"/>
                  </a:cubicBezTo>
                  <a:cubicBezTo>
                    <a:pt x="11870" y="6"/>
                    <a:pt x="11490" y="1"/>
                    <a:pt x="11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9" name="Google Shape;4219;p40"/>
            <p:cNvSpPr/>
            <p:nvPr/>
          </p:nvSpPr>
          <p:spPr>
            <a:xfrm>
              <a:off x="872390" y="3798263"/>
              <a:ext cx="1094702" cy="369116"/>
            </a:xfrm>
            <a:custGeom>
              <a:avLst/>
              <a:gdLst/>
              <a:ahLst/>
              <a:cxnLst/>
              <a:rect l="l" t="t" r="r" b="b"/>
              <a:pathLst>
                <a:path w="50118" h="16899" extrusionOk="0">
                  <a:moveTo>
                    <a:pt x="237" y="0"/>
                  </a:moveTo>
                  <a:cubicBezTo>
                    <a:pt x="119" y="0"/>
                    <a:pt x="1" y="118"/>
                    <a:pt x="1" y="236"/>
                  </a:cubicBezTo>
                  <a:cubicBezTo>
                    <a:pt x="1" y="354"/>
                    <a:pt x="119" y="472"/>
                    <a:pt x="237" y="472"/>
                  </a:cubicBezTo>
                  <a:cubicBezTo>
                    <a:pt x="4744" y="590"/>
                    <a:pt x="8920" y="2431"/>
                    <a:pt x="12082" y="3988"/>
                  </a:cubicBezTo>
                  <a:cubicBezTo>
                    <a:pt x="13379" y="4601"/>
                    <a:pt x="14677" y="5309"/>
                    <a:pt x="15928" y="5994"/>
                  </a:cubicBezTo>
                  <a:cubicBezTo>
                    <a:pt x="18311" y="7291"/>
                    <a:pt x="20765" y="8613"/>
                    <a:pt x="23313" y="9651"/>
                  </a:cubicBezTo>
                  <a:cubicBezTo>
                    <a:pt x="25625" y="10571"/>
                    <a:pt x="28032" y="11279"/>
                    <a:pt x="30368" y="11940"/>
                  </a:cubicBezTo>
                  <a:cubicBezTo>
                    <a:pt x="32562" y="12600"/>
                    <a:pt x="34828" y="13237"/>
                    <a:pt x="36975" y="14110"/>
                  </a:cubicBezTo>
                  <a:cubicBezTo>
                    <a:pt x="37588" y="14346"/>
                    <a:pt x="38225" y="14606"/>
                    <a:pt x="38815" y="14842"/>
                  </a:cubicBezTo>
                  <a:cubicBezTo>
                    <a:pt x="40254" y="15432"/>
                    <a:pt x="41717" y="16045"/>
                    <a:pt x="43251" y="16470"/>
                  </a:cubicBezTo>
                  <a:cubicBezTo>
                    <a:pt x="43345" y="16493"/>
                    <a:pt x="43416" y="16493"/>
                    <a:pt x="43487" y="16517"/>
                  </a:cubicBezTo>
                  <a:cubicBezTo>
                    <a:pt x="44336" y="16732"/>
                    <a:pt x="45348" y="16898"/>
                    <a:pt x="46417" y="16898"/>
                  </a:cubicBezTo>
                  <a:cubicBezTo>
                    <a:pt x="47575" y="16898"/>
                    <a:pt x="48799" y="16703"/>
                    <a:pt x="49952" y="16163"/>
                  </a:cubicBezTo>
                  <a:cubicBezTo>
                    <a:pt x="50070" y="16116"/>
                    <a:pt x="50117" y="15974"/>
                    <a:pt x="50070" y="15856"/>
                  </a:cubicBezTo>
                  <a:cubicBezTo>
                    <a:pt x="50036" y="15771"/>
                    <a:pt x="49940" y="15710"/>
                    <a:pt x="49844" y="15710"/>
                  </a:cubicBezTo>
                  <a:cubicBezTo>
                    <a:pt x="49808" y="15710"/>
                    <a:pt x="49772" y="15719"/>
                    <a:pt x="49740" y="15738"/>
                  </a:cubicBezTo>
                  <a:cubicBezTo>
                    <a:pt x="48654" y="16246"/>
                    <a:pt x="47492" y="16429"/>
                    <a:pt x="46386" y="16429"/>
                  </a:cubicBezTo>
                  <a:cubicBezTo>
                    <a:pt x="45280" y="16429"/>
                    <a:pt x="44230" y="16246"/>
                    <a:pt x="43369" y="16022"/>
                  </a:cubicBezTo>
                  <a:cubicBezTo>
                    <a:pt x="41883" y="15644"/>
                    <a:pt x="40396" y="15031"/>
                    <a:pt x="38980" y="14441"/>
                  </a:cubicBezTo>
                  <a:cubicBezTo>
                    <a:pt x="38390" y="14205"/>
                    <a:pt x="37777" y="13922"/>
                    <a:pt x="37163" y="13686"/>
                  </a:cubicBezTo>
                  <a:cubicBezTo>
                    <a:pt x="34969" y="12836"/>
                    <a:pt x="32704" y="12199"/>
                    <a:pt x="30486" y="11538"/>
                  </a:cubicBezTo>
                  <a:cubicBezTo>
                    <a:pt x="28150" y="10854"/>
                    <a:pt x="25767" y="10146"/>
                    <a:pt x="23502" y="9250"/>
                  </a:cubicBezTo>
                  <a:cubicBezTo>
                    <a:pt x="20954" y="8211"/>
                    <a:pt x="18523" y="6890"/>
                    <a:pt x="16164" y="5616"/>
                  </a:cubicBezTo>
                  <a:cubicBezTo>
                    <a:pt x="14890" y="4932"/>
                    <a:pt x="13592" y="4224"/>
                    <a:pt x="12294" y="3587"/>
                  </a:cubicBezTo>
                  <a:cubicBezTo>
                    <a:pt x="9085" y="1982"/>
                    <a:pt x="4838" y="118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0" name="Google Shape;4220;p40"/>
            <p:cNvSpPr/>
            <p:nvPr/>
          </p:nvSpPr>
          <p:spPr>
            <a:xfrm>
              <a:off x="1027538" y="3650149"/>
              <a:ext cx="798846" cy="166178"/>
            </a:xfrm>
            <a:custGeom>
              <a:avLst/>
              <a:gdLst/>
              <a:ahLst/>
              <a:cxnLst/>
              <a:rect l="l" t="t" r="r" b="b"/>
              <a:pathLst>
                <a:path w="36573" h="7608" extrusionOk="0">
                  <a:moveTo>
                    <a:pt x="22071" y="1"/>
                  </a:moveTo>
                  <a:cubicBezTo>
                    <a:pt x="20503" y="1"/>
                    <a:pt x="18857" y="130"/>
                    <a:pt x="17130" y="387"/>
                  </a:cubicBezTo>
                  <a:cubicBezTo>
                    <a:pt x="10995" y="1331"/>
                    <a:pt x="5073" y="3785"/>
                    <a:pt x="47" y="7466"/>
                  </a:cubicBezTo>
                  <a:cubicBezTo>
                    <a:pt x="0" y="7489"/>
                    <a:pt x="0" y="7560"/>
                    <a:pt x="24" y="7584"/>
                  </a:cubicBezTo>
                  <a:cubicBezTo>
                    <a:pt x="47" y="7607"/>
                    <a:pt x="47" y="7607"/>
                    <a:pt x="71" y="7607"/>
                  </a:cubicBezTo>
                  <a:cubicBezTo>
                    <a:pt x="118" y="7607"/>
                    <a:pt x="142" y="7607"/>
                    <a:pt x="142" y="7584"/>
                  </a:cubicBezTo>
                  <a:cubicBezTo>
                    <a:pt x="5167" y="3926"/>
                    <a:pt x="11019" y="1472"/>
                    <a:pt x="17154" y="529"/>
                  </a:cubicBezTo>
                  <a:cubicBezTo>
                    <a:pt x="18850" y="275"/>
                    <a:pt x="20474" y="145"/>
                    <a:pt x="22018" y="145"/>
                  </a:cubicBezTo>
                  <a:cubicBezTo>
                    <a:pt x="23631" y="145"/>
                    <a:pt x="25158" y="286"/>
                    <a:pt x="26592" y="576"/>
                  </a:cubicBezTo>
                  <a:cubicBezTo>
                    <a:pt x="29754" y="1189"/>
                    <a:pt x="32939" y="2534"/>
                    <a:pt x="36431" y="4752"/>
                  </a:cubicBezTo>
                  <a:cubicBezTo>
                    <a:pt x="36445" y="4759"/>
                    <a:pt x="36457" y="4762"/>
                    <a:pt x="36468" y="4762"/>
                  </a:cubicBezTo>
                  <a:cubicBezTo>
                    <a:pt x="36494" y="4762"/>
                    <a:pt x="36516" y="4745"/>
                    <a:pt x="36549" y="4729"/>
                  </a:cubicBezTo>
                  <a:cubicBezTo>
                    <a:pt x="36573" y="4658"/>
                    <a:pt x="36549" y="4634"/>
                    <a:pt x="36502" y="4611"/>
                  </a:cubicBezTo>
                  <a:cubicBezTo>
                    <a:pt x="33010" y="2416"/>
                    <a:pt x="29777" y="1048"/>
                    <a:pt x="26639" y="411"/>
                  </a:cubicBezTo>
                  <a:cubicBezTo>
                    <a:pt x="25196" y="136"/>
                    <a:pt x="23674" y="1"/>
                    <a:pt x="22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1" name="Google Shape;4221;p40"/>
            <p:cNvSpPr/>
            <p:nvPr/>
          </p:nvSpPr>
          <p:spPr>
            <a:xfrm>
              <a:off x="1034746" y="3848894"/>
              <a:ext cx="283472" cy="565262"/>
            </a:xfrm>
            <a:custGeom>
              <a:avLst/>
              <a:gdLst/>
              <a:ahLst/>
              <a:cxnLst/>
              <a:rect l="l" t="t" r="r" b="b"/>
              <a:pathLst>
                <a:path w="12978" h="25879" extrusionOk="0">
                  <a:moveTo>
                    <a:pt x="307" y="349"/>
                  </a:moveTo>
                  <a:lnTo>
                    <a:pt x="307" y="349"/>
                  </a:lnTo>
                  <a:cubicBezTo>
                    <a:pt x="3705" y="2732"/>
                    <a:pt x="6135" y="6578"/>
                    <a:pt x="6772" y="10660"/>
                  </a:cubicBezTo>
                  <a:cubicBezTo>
                    <a:pt x="6890" y="11320"/>
                    <a:pt x="6937" y="11981"/>
                    <a:pt x="7008" y="12665"/>
                  </a:cubicBezTo>
                  <a:cubicBezTo>
                    <a:pt x="7150" y="14199"/>
                    <a:pt x="7291" y="15756"/>
                    <a:pt x="7952" y="17172"/>
                  </a:cubicBezTo>
                  <a:cubicBezTo>
                    <a:pt x="8471" y="18305"/>
                    <a:pt x="9273" y="19272"/>
                    <a:pt x="10076" y="20216"/>
                  </a:cubicBezTo>
                  <a:cubicBezTo>
                    <a:pt x="10359" y="20546"/>
                    <a:pt x="10665" y="20900"/>
                    <a:pt x="10925" y="21254"/>
                  </a:cubicBezTo>
                  <a:cubicBezTo>
                    <a:pt x="12081" y="22693"/>
                    <a:pt x="12647" y="24015"/>
                    <a:pt x="12695" y="25242"/>
                  </a:cubicBezTo>
                  <a:cubicBezTo>
                    <a:pt x="12058" y="23236"/>
                    <a:pt x="10288" y="21655"/>
                    <a:pt x="8636" y="20357"/>
                  </a:cubicBezTo>
                  <a:lnTo>
                    <a:pt x="8306" y="20098"/>
                  </a:lnTo>
                  <a:cubicBezTo>
                    <a:pt x="6607" y="18753"/>
                    <a:pt x="4837" y="17361"/>
                    <a:pt x="4035" y="15379"/>
                  </a:cubicBezTo>
                  <a:cubicBezTo>
                    <a:pt x="3540" y="14199"/>
                    <a:pt x="3445" y="12878"/>
                    <a:pt x="3351" y="11580"/>
                  </a:cubicBezTo>
                  <a:lnTo>
                    <a:pt x="3257" y="10613"/>
                  </a:lnTo>
                  <a:cubicBezTo>
                    <a:pt x="2950" y="6885"/>
                    <a:pt x="1888" y="3180"/>
                    <a:pt x="307" y="349"/>
                  </a:cubicBezTo>
                  <a:close/>
                  <a:moveTo>
                    <a:pt x="62" y="1"/>
                  </a:moveTo>
                  <a:cubicBezTo>
                    <a:pt x="48" y="1"/>
                    <a:pt x="36" y="6"/>
                    <a:pt x="24" y="18"/>
                  </a:cubicBezTo>
                  <a:cubicBezTo>
                    <a:pt x="24" y="42"/>
                    <a:pt x="0" y="65"/>
                    <a:pt x="24" y="113"/>
                  </a:cubicBezTo>
                  <a:cubicBezTo>
                    <a:pt x="1652" y="2968"/>
                    <a:pt x="2761" y="6767"/>
                    <a:pt x="3115" y="10613"/>
                  </a:cubicBezTo>
                  <a:lnTo>
                    <a:pt x="3209" y="11580"/>
                  </a:lnTo>
                  <a:cubicBezTo>
                    <a:pt x="3304" y="12878"/>
                    <a:pt x="3375" y="14223"/>
                    <a:pt x="3894" y="15450"/>
                  </a:cubicBezTo>
                  <a:cubicBezTo>
                    <a:pt x="4672" y="17455"/>
                    <a:pt x="6489" y="18871"/>
                    <a:pt x="8188" y="20216"/>
                  </a:cubicBezTo>
                  <a:lnTo>
                    <a:pt x="8518" y="20475"/>
                  </a:lnTo>
                  <a:cubicBezTo>
                    <a:pt x="10288" y="21915"/>
                    <a:pt x="12223" y="23590"/>
                    <a:pt x="12671" y="25832"/>
                  </a:cubicBezTo>
                  <a:cubicBezTo>
                    <a:pt x="12671" y="25855"/>
                    <a:pt x="12695" y="25879"/>
                    <a:pt x="12742" y="25879"/>
                  </a:cubicBezTo>
                  <a:cubicBezTo>
                    <a:pt x="12789" y="25879"/>
                    <a:pt x="12813" y="25855"/>
                    <a:pt x="12813" y="25832"/>
                  </a:cubicBezTo>
                  <a:cubicBezTo>
                    <a:pt x="12978" y="24416"/>
                    <a:pt x="12388" y="22906"/>
                    <a:pt x="11043" y="21207"/>
                  </a:cubicBezTo>
                  <a:cubicBezTo>
                    <a:pt x="10760" y="20829"/>
                    <a:pt x="10500" y="20499"/>
                    <a:pt x="10194" y="20169"/>
                  </a:cubicBezTo>
                  <a:cubicBezTo>
                    <a:pt x="9439" y="19225"/>
                    <a:pt x="8613" y="18281"/>
                    <a:pt x="8094" y="17148"/>
                  </a:cubicBezTo>
                  <a:cubicBezTo>
                    <a:pt x="7457" y="15756"/>
                    <a:pt x="7315" y="14199"/>
                    <a:pt x="7150" y="12689"/>
                  </a:cubicBezTo>
                  <a:cubicBezTo>
                    <a:pt x="7103" y="12028"/>
                    <a:pt x="7032" y="11344"/>
                    <a:pt x="6914" y="10660"/>
                  </a:cubicBezTo>
                  <a:cubicBezTo>
                    <a:pt x="6253" y="6389"/>
                    <a:pt x="3681" y="2401"/>
                    <a:pt x="118" y="18"/>
                  </a:cubicBezTo>
                  <a:cubicBezTo>
                    <a:pt x="95" y="6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2" name="Google Shape;4222;p40"/>
            <p:cNvSpPr/>
            <p:nvPr/>
          </p:nvSpPr>
          <p:spPr>
            <a:xfrm>
              <a:off x="1025987" y="3684333"/>
              <a:ext cx="784932" cy="132060"/>
            </a:xfrm>
            <a:custGeom>
              <a:avLst/>
              <a:gdLst/>
              <a:ahLst/>
              <a:cxnLst/>
              <a:rect l="l" t="t" r="r" b="b"/>
              <a:pathLst>
                <a:path w="35936" h="6046" extrusionOk="0">
                  <a:moveTo>
                    <a:pt x="24269" y="0"/>
                  </a:moveTo>
                  <a:cubicBezTo>
                    <a:pt x="21941" y="0"/>
                    <a:pt x="19618" y="343"/>
                    <a:pt x="17414" y="1040"/>
                  </a:cubicBezTo>
                  <a:cubicBezTo>
                    <a:pt x="15668" y="1606"/>
                    <a:pt x="13992" y="2338"/>
                    <a:pt x="12364" y="3069"/>
                  </a:cubicBezTo>
                  <a:cubicBezTo>
                    <a:pt x="11279" y="3565"/>
                    <a:pt x="10123" y="4084"/>
                    <a:pt x="8967" y="4508"/>
                  </a:cubicBezTo>
                  <a:cubicBezTo>
                    <a:pt x="6574" y="5436"/>
                    <a:pt x="4450" y="5893"/>
                    <a:pt x="2542" y="5893"/>
                  </a:cubicBezTo>
                  <a:cubicBezTo>
                    <a:pt x="1684" y="5893"/>
                    <a:pt x="870" y="5800"/>
                    <a:pt x="95" y="5617"/>
                  </a:cubicBezTo>
                  <a:cubicBezTo>
                    <a:pt x="71" y="5617"/>
                    <a:pt x="0" y="5641"/>
                    <a:pt x="0" y="5665"/>
                  </a:cubicBezTo>
                  <a:cubicBezTo>
                    <a:pt x="0" y="5688"/>
                    <a:pt x="47" y="5759"/>
                    <a:pt x="71" y="5759"/>
                  </a:cubicBezTo>
                  <a:cubicBezTo>
                    <a:pt x="858" y="5950"/>
                    <a:pt x="1687" y="6045"/>
                    <a:pt x="2560" y="6045"/>
                  </a:cubicBezTo>
                  <a:cubicBezTo>
                    <a:pt x="4488" y="6045"/>
                    <a:pt x="6634" y="5583"/>
                    <a:pt x="9037" y="4674"/>
                  </a:cubicBezTo>
                  <a:cubicBezTo>
                    <a:pt x="10170" y="4225"/>
                    <a:pt x="11326" y="3730"/>
                    <a:pt x="12411" y="3211"/>
                  </a:cubicBezTo>
                  <a:cubicBezTo>
                    <a:pt x="14040" y="2479"/>
                    <a:pt x="15715" y="1724"/>
                    <a:pt x="17437" y="1182"/>
                  </a:cubicBezTo>
                  <a:cubicBezTo>
                    <a:pt x="19634" y="492"/>
                    <a:pt x="21945" y="152"/>
                    <a:pt x="24258" y="152"/>
                  </a:cubicBezTo>
                  <a:cubicBezTo>
                    <a:pt x="28280" y="152"/>
                    <a:pt x="32311" y="1180"/>
                    <a:pt x="35771" y="3187"/>
                  </a:cubicBezTo>
                  <a:cubicBezTo>
                    <a:pt x="35792" y="3194"/>
                    <a:pt x="35808" y="3197"/>
                    <a:pt x="35822" y="3197"/>
                  </a:cubicBezTo>
                  <a:cubicBezTo>
                    <a:pt x="35855" y="3197"/>
                    <a:pt x="35872" y="3180"/>
                    <a:pt x="35889" y="3164"/>
                  </a:cubicBezTo>
                  <a:cubicBezTo>
                    <a:pt x="35936" y="3093"/>
                    <a:pt x="35889" y="3069"/>
                    <a:pt x="35865" y="3046"/>
                  </a:cubicBezTo>
                  <a:cubicBezTo>
                    <a:pt x="32388" y="1037"/>
                    <a:pt x="28322" y="0"/>
                    <a:pt x="24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3" name="Google Shape;4223;p40"/>
            <p:cNvSpPr/>
            <p:nvPr/>
          </p:nvSpPr>
          <p:spPr>
            <a:xfrm>
              <a:off x="1282134" y="3783061"/>
              <a:ext cx="645795" cy="176946"/>
            </a:xfrm>
            <a:custGeom>
              <a:avLst/>
              <a:gdLst/>
              <a:ahLst/>
              <a:cxnLst/>
              <a:rect l="l" t="t" r="r" b="b"/>
              <a:pathLst>
                <a:path w="29566" h="8101" extrusionOk="0">
                  <a:moveTo>
                    <a:pt x="29482" y="0"/>
                  </a:moveTo>
                  <a:cubicBezTo>
                    <a:pt x="29459" y="0"/>
                    <a:pt x="29435" y="12"/>
                    <a:pt x="29424" y="36"/>
                  </a:cubicBezTo>
                  <a:cubicBezTo>
                    <a:pt x="26356" y="2560"/>
                    <a:pt x="22958" y="4637"/>
                    <a:pt x="19301" y="6194"/>
                  </a:cubicBezTo>
                  <a:cubicBezTo>
                    <a:pt x="17225" y="7067"/>
                    <a:pt x="15502" y="7610"/>
                    <a:pt x="13921" y="7822"/>
                  </a:cubicBezTo>
                  <a:cubicBezTo>
                    <a:pt x="13215" y="7911"/>
                    <a:pt x="12503" y="7949"/>
                    <a:pt x="11789" y="7949"/>
                  </a:cubicBezTo>
                  <a:cubicBezTo>
                    <a:pt x="10047" y="7949"/>
                    <a:pt x="8297" y="7726"/>
                    <a:pt x="6607" y="7492"/>
                  </a:cubicBezTo>
                  <a:cubicBezTo>
                    <a:pt x="4815" y="7278"/>
                    <a:pt x="3008" y="7031"/>
                    <a:pt x="1198" y="7031"/>
                  </a:cubicBezTo>
                  <a:cubicBezTo>
                    <a:pt x="814" y="7031"/>
                    <a:pt x="431" y="7042"/>
                    <a:pt x="47" y="7067"/>
                  </a:cubicBezTo>
                  <a:cubicBezTo>
                    <a:pt x="24" y="7067"/>
                    <a:pt x="0" y="7138"/>
                    <a:pt x="0" y="7161"/>
                  </a:cubicBezTo>
                  <a:cubicBezTo>
                    <a:pt x="0" y="7185"/>
                    <a:pt x="24" y="7232"/>
                    <a:pt x="47" y="7232"/>
                  </a:cubicBezTo>
                  <a:cubicBezTo>
                    <a:pt x="538" y="7190"/>
                    <a:pt x="1029" y="7171"/>
                    <a:pt x="1521" y="7171"/>
                  </a:cubicBezTo>
                  <a:cubicBezTo>
                    <a:pt x="3224" y="7171"/>
                    <a:pt x="4927" y="7395"/>
                    <a:pt x="6630" y="7633"/>
                  </a:cubicBezTo>
                  <a:cubicBezTo>
                    <a:pt x="8316" y="7867"/>
                    <a:pt x="10060" y="8101"/>
                    <a:pt x="11804" y="8101"/>
                  </a:cubicBezTo>
                  <a:cubicBezTo>
                    <a:pt x="12527" y="8101"/>
                    <a:pt x="13250" y="8060"/>
                    <a:pt x="13969" y="7964"/>
                  </a:cubicBezTo>
                  <a:cubicBezTo>
                    <a:pt x="15597" y="7751"/>
                    <a:pt x="17296" y="7232"/>
                    <a:pt x="19396" y="6336"/>
                  </a:cubicBezTo>
                  <a:cubicBezTo>
                    <a:pt x="23053" y="4778"/>
                    <a:pt x="26474" y="2678"/>
                    <a:pt x="29541" y="154"/>
                  </a:cubicBezTo>
                  <a:cubicBezTo>
                    <a:pt x="29565" y="106"/>
                    <a:pt x="29565" y="59"/>
                    <a:pt x="29541" y="36"/>
                  </a:cubicBezTo>
                  <a:cubicBezTo>
                    <a:pt x="29530" y="12"/>
                    <a:pt x="29506" y="0"/>
                    <a:pt x="29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4" name="Google Shape;4224;p40"/>
            <p:cNvSpPr/>
            <p:nvPr/>
          </p:nvSpPr>
          <p:spPr>
            <a:xfrm>
              <a:off x="1264092" y="3777447"/>
              <a:ext cx="650426" cy="161525"/>
            </a:xfrm>
            <a:custGeom>
              <a:avLst/>
              <a:gdLst/>
              <a:ahLst/>
              <a:cxnLst/>
              <a:rect l="l" t="t" r="r" b="b"/>
              <a:pathLst>
                <a:path w="29778" h="7395" extrusionOk="0">
                  <a:moveTo>
                    <a:pt x="29663" y="0"/>
                  </a:moveTo>
                  <a:cubicBezTo>
                    <a:pt x="29652" y="0"/>
                    <a:pt x="29642" y="3"/>
                    <a:pt x="29636" y="10"/>
                  </a:cubicBezTo>
                  <a:cubicBezTo>
                    <a:pt x="29329" y="198"/>
                    <a:pt x="29023" y="434"/>
                    <a:pt x="28692" y="647"/>
                  </a:cubicBezTo>
                  <a:cubicBezTo>
                    <a:pt x="26805" y="1897"/>
                    <a:pt x="24445" y="3502"/>
                    <a:pt x="22345" y="3832"/>
                  </a:cubicBezTo>
                  <a:cubicBezTo>
                    <a:pt x="20599" y="4092"/>
                    <a:pt x="18806" y="4209"/>
                    <a:pt x="17060" y="4327"/>
                  </a:cubicBezTo>
                  <a:cubicBezTo>
                    <a:pt x="16352" y="4351"/>
                    <a:pt x="15620" y="4422"/>
                    <a:pt x="14889" y="4469"/>
                  </a:cubicBezTo>
                  <a:cubicBezTo>
                    <a:pt x="9863" y="4894"/>
                    <a:pt x="4885" y="5838"/>
                    <a:pt x="48" y="7253"/>
                  </a:cubicBezTo>
                  <a:cubicBezTo>
                    <a:pt x="0" y="7253"/>
                    <a:pt x="0" y="7300"/>
                    <a:pt x="0" y="7324"/>
                  </a:cubicBezTo>
                  <a:cubicBezTo>
                    <a:pt x="0" y="7371"/>
                    <a:pt x="24" y="7395"/>
                    <a:pt x="48" y="7395"/>
                  </a:cubicBezTo>
                  <a:lnTo>
                    <a:pt x="71" y="7395"/>
                  </a:lnTo>
                  <a:cubicBezTo>
                    <a:pt x="4885" y="5979"/>
                    <a:pt x="9863" y="5059"/>
                    <a:pt x="14889" y="4658"/>
                  </a:cubicBezTo>
                  <a:cubicBezTo>
                    <a:pt x="15620" y="4587"/>
                    <a:pt x="16352" y="4563"/>
                    <a:pt x="17060" y="4493"/>
                  </a:cubicBezTo>
                  <a:cubicBezTo>
                    <a:pt x="18806" y="4375"/>
                    <a:pt x="20599" y="4257"/>
                    <a:pt x="22369" y="3997"/>
                  </a:cubicBezTo>
                  <a:cubicBezTo>
                    <a:pt x="24492" y="3643"/>
                    <a:pt x="26852" y="2062"/>
                    <a:pt x="28787" y="788"/>
                  </a:cubicBezTo>
                  <a:cubicBezTo>
                    <a:pt x="29093" y="576"/>
                    <a:pt x="29424" y="363"/>
                    <a:pt x="29730" y="175"/>
                  </a:cubicBezTo>
                  <a:cubicBezTo>
                    <a:pt x="29754" y="127"/>
                    <a:pt x="29778" y="80"/>
                    <a:pt x="29754" y="57"/>
                  </a:cubicBezTo>
                  <a:cubicBezTo>
                    <a:pt x="29737" y="22"/>
                    <a:pt x="29694" y="0"/>
                    <a:pt x="296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5" name="Google Shape;4225;p40"/>
            <p:cNvSpPr/>
            <p:nvPr/>
          </p:nvSpPr>
          <p:spPr>
            <a:xfrm>
              <a:off x="1725362" y="3714257"/>
              <a:ext cx="467976" cy="411054"/>
            </a:xfrm>
            <a:custGeom>
              <a:avLst/>
              <a:gdLst/>
              <a:ahLst/>
              <a:cxnLst/>
              <a:rect l="l" t="t" r="r" b="b"/>
              <a:pathLst>
                <a:path w="21425" h="18819" extrusionOk="0">
                  <a:moveTo>
                    <a:pt x="21377" y="0"/>
                  </a:moveTo>
                  <a:cubicBezTo>
                    <a:pt x="21354" y="0"/>
                    <a:pt x="21307" y="0"/>
                    <a:pt x="21283" y="24"/>
                  </a:cubicBezTo>
                  <a:cubicBezTo>
                    <a:pt x="18711" y="3917"/>
                    <a:pt x="15833" y="7952"/>
                    <a:pt x="12411" y="11326"/>
                  </a:cubicBezTo>
                  <a:cubicBezTo>
                    <a:pt x="9745" y="13945"/>
                    <a:pt x="5427" y="17225"/>
                    <a:pt x="47" y="18051"/>
                  </a:cubicBezTo>
                  <a:cubicBezTo>
                    <a:pt x="24" y="18051"/>
                    <a:pt x="0" y="18098"/>
                    <a:pt x="0" y="18121"/>
                  </a:cubicBezTo>
                  <a:cubicBezTo>
                    <a:pt x="0" y="18169"/>
                    <a:pt x="47" y="18192"/>
                    <a:pt x="71" y="18192"/>
                  </a:cubicBezTo>
                  <a:cubicBezTo>
                    <a:pt x="5498" y="17366"/>
                    <a:pt x="9839" y="14063"/>
                    <a:pt x="12529" y="11444"/>
                  </a:cubicBezTo>
                  <a:cubicBezTo>
                    <a:pt x="15833" y="8164"/>
                    <a:pt x="18640" y="4271"/>
                    <a:pt x="21142" y="519"/>
                  </a:cubicBezTo>
                  <a:lnTo>
                    <a:pt x="21142" y="519"/>
                  </a:lnTo>
                  <a:cubicBezTo>
                    <a:pt x="19372" y="6607"/>
                    <a:pt x="15361" y="12034"/>
                    <a:pt x="10075" y="15526"/>
                  </a:cubicBezTo>
                  <a:cubicBezTo>
                    <a:pt x="6967" y="17591"/>
                    <a:pt x="3942" y="18653"/>
                    <a:pt x="1059" y="18653"/>
                  </a:cubicBezTo>
                  <a:cubicBezTo>
                    <a:pt x="879" y="18653"/>
                    <a:pt x="699" y="18649"/>
                    <a:pt x="519" y="18641"/>
                  </a:cubicBezTo>
                  <a:cubicBezTo>
                    <a:pt x="472" y="18641"/>
                    <a:pt x="425" y="18688"/>
                    <a:pt x="425" y="18711"/>
                  </a:cubicBezTo>
                  <a:cubicBezTo>
                    <a:pt x="425" y="18782"/>
                    <a:pt x="472" y="18806"/>
                    <a:pt x="496" y="18806"/>
                  </a:cubicBezTo>
                  <a:cubicBezTo>
                    <a:pt x="684" y="18814"/>
                    <a:pt x="874" y="18819"/>
                    <a:pt x="1063" y="18819"/>
                  </a:cubicBezTo>
                  <a:cubicBezTo>
                    <a:pt x="3984" y="18819"/>
                    <a:pt x="7044" y="17793"/>
                    <a:pt x="10146" y="15644"/>
                  </a:cubicBezTo>
                  <a:cubicBezTo>
                    <a:pt x="15573" y="12057"/>
                    <a:pt x="19702" y="6371"/>
                    <a:pt x="21401" y="71"/>
                  </a:cubicBezTo>
                  <a:cubicBezTo>
                    <a:pt x="21425" y="47"/>
                    <a:pt x="21401" y="24"/>
                    <a:pt x="21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6" name="Google Shape;4226;p40"/>
            <p:cNvSpPr/>
            <p:nvPr/>
          </p:nvSpPr>
          <p:spPr>
            <a:xfrm>
              <a:off x="1336762" y="4004675"/>
              <a:ext cx="531384" cy="586777"/>
            </a:xfrm>
            <a:custGeom>
              <a:avLst/>
              <a:gdLst/>
              <a:ahLst/>
              <a:cxnLst/>
              <a:rect l="l" t="t" r="r" b="b"/>
              <a:pathLst>
                <a:path w="24328" h="26864" extrusionOk="0">
                  <a:moveTo>
                    <a:pt x="83" y="0"/>
                  </a:moveTo>
                  <a:cubicBezTo>
                    <a:pt x="59" y="0"/>
                    <a:pt x="36" y="12"/>
                    <a:pt x="24" y="36"/>
                  </a:cubicBezTo>
                  <a:cubicBezTo>
                    <a:pt x="0" y="59"/>
                    <a:pt x="0" y="106"/>
                    <a:pt x="24" y="130"/>
                  </a:cubicBezTo>
                  <a:cubicBezTo>
                    <a:pt x="1463" y="1310"/>
                    <a:pt x="2454" y="3174"/>
                    <a:pt x="3233" y="4849"/>
                  </a:cubicBezTo>
                  <a:cubicBezTo>
                    <a:pt x="4011" y="6477"/>
                    <a:pt x="4814" y="8152"/>
                    <a:pt x="6159" y="9379"/>
                  </a:cubicBezTo>
                  <a:cubicBezTo>
                    <a:pt x="7527" y="10583"/>
                    <a:pt x="9320" y="11173"/>
                    <a:pt x="11019" y="11739"/>
                  </a:cubicBezTo>
                  <a:cubicBezTo>
                    <a:pt x="11680" y="11928"/>
                    <a:pt x="12317" y="12140"/>
                    <a:pt x="12954" y="12376"/>
                  </a:cubicBezTo>
                  <a:cubicBezTo>
                    <a:pt x="18900" y="14688"/>
                    <a:pt x="23383" y="20469"/>
                    <a:pt x="24162" y="26816"/>
                  </a:cubicBezTo>
                  <a:cubicBezTo>
                    <a:pt x="24162" y="26840"/>
                    <a:pt x="24185" y="26864"/>
                    <a:pt x="24209" y="26864"/>
                  </a:cubicBezTo>
                  <a:cubicBezTo>
                    <a:pt x="24280" y="26840"/>
                    <a:pt x="24303" y="26816"/>
                    <a:pt x="24327" y="26816"/>
                  </a:cubicBezTo>
                  <a:cubicBezTo>
                    <a:pt x="23596" y="20446"/>
                    <a:pt x="19018" y="14570"/>
                    <a:pt x="13025" y="12258"/>
                  </a:cubicBezTo>
                  <a:cubicBezTo>
                    <a:pt x="12411" y="12022"/>
                    <a:pt x="11774" y="11833"/>
                    <a:pt x="11114" y="11621"/>
                  </a:cubicBezTo>
                  <a:cubicBezTo>
                    <a:pt x="9415" y="11055"/>
                    <a:pt x="7645" y="10465"/>
                    <a:pt x="6277" y="9285"/>
                  </a:cubicBezTo>
                  <a:cubicBezTo>
                    <a:pt x="4955" y="8105"/>
                    <a:pt x="4153" y="6430"/>
                    <a:pt x="3398" y="4802"/>
                  </a:cubicBezTo>
                  <a:cubicBezTo>
                    <a:pt x="2596" y="3079"/>
                    <a:pt x="1581" y="1239"/>
                    <a:pt x="142" y="36"/>
                  </a:cubicBezTo>
                  <a:cubicBezTo>
                    <a:pt x="130" y="12"/>
                    <a:pt x="10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7" name="Google Shape;4227;p40"/>
            <p:cNvSpPr/>
            <p:nvPr/>
          </p:nvSpPr>
          <p:spPr>
            <a:xfrm>
              <a:off x="1344997" y="4044931"/>
              <a:ext cx="515920" cy="558382"/>
            </a:xfrm>
            <a:custGeom>
              <a:avLst/>
              <a:gdLst/>
              <a:ahLst/>
              <a:cxnLst/>
              <a:rect l="l" t="t" r="r" b="b"/>
              <a:pathLst>
                <a:path w="23620" h="25564" extrusionOk="0">
                  <a:moveTo>
                    <a:pt x="120" y="1"/>
                  </a:moveTo>
                  <a:cubicBezTo>
                    <a:pt x="110" y="1"/>
                    <a:pt x="101" y="4"/>
                    <a:pt x="95" y="9"/>
                  </a:cubicBezTo>
                  <a:cubicBezTo>
                    <a:pt x="24" y="9"/>
                    <a:pt x="1" y="80"/>
                    <a:pt x="24" y="104"/>
                  </a:cubicBezTo>
                  <a:cubicBezTo>
                    <a:pt x="2124" y="5413"/>
                    <a:pt x="6183" y="10014"/>
                    <a:pt x="11185" y="12751"/>
                  </a:cubicBezTo>
                  <a:cubicBezTo>
                    <a:pt x="11893" y="13128"/>
                    <a:pt x="12648" y="13530"/>
                    <a:pt x="13379" y="13884"/>
                  </a:cubicBezTo>
                  <a:cubicBezTo>
                    <a:pt x="14559" y="14426"/>
                    <a:pt x="15786" y="15016"/>
                    <a:pt x="16871" y="15724"/>
                  </a:cubicBezTo>
                  <a:cubicBezTo>
                    <a:pt x="20269" y="17966"/>
                    <a:pt x="22676" y="21505"/>
                    <a:pt x="23502" y="25469"/>
                  </a:cubicBezTo>
                  <a:cubicBezTo>
                    <a:pt x="23502" y="25492"/>
                    <a:pt x="23549" y="25516"/>
                    <a:pt x="23572" y="25516"/>
                  </a:cubicBezTo>
                  <a:lnTo>
                    <a:pt x="23572" y="25563"/>
                  </a:lnTo>
                  <a:cubicBezTo>
                    <a:pt x="23596" y="25563"/>
                    <a:pt x="23620" y="25492"/>
                    <a:pt x="23620" y="25469"/>
                  </a:cubicBezTo>
                  <a:cubicBezTo>
                    <a:pt x="22794" y="21458"/>
                    <a:pt x="20340" y="17895"/>
                    <a:pt x="16919" y="15653"/>
                  </a:cubicBezTo>
                  <a:cubicBezTo>
                    <a:pt x="15833" y="14898"/>
                    <a:pt x="14630" y="14308"/>
                    <a:pt x="13450" y="13766"/>
                  </a:cubicBezTo>
                  <a:cubicBezTo>
                    <a:pt x="12719" y="13412"/>
                    <a:pt x="11964" y="13011"/>
                    <a:pt x="11232" y="12633"/>
                  </a:cubicBezTo>
                  <a:cubicBezTo>
                    <a:pt x="6277" y="9920"/>
                    <a:pt x="2242" y="5342"/>
                    <a:pt x="190" y="80"/>
                  </a:cubicBezTo>
                  <a:cubicBezTo>
                    <a:pt x="190" y="27"/>
                    <a:pt x="150" y="1"/>
                    <a:pt x="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8" name="Google Shape;4228;p40"/>
            <p:cNvSpPr/>
            <p:nvPr/>
          </p:nvSpPr>
          <p:spPr>
            <a:xfrm>
              <a:off x="1772258" y="4137892"/>
              <a:ext cx="548902" cy="456355"/>
            </a:xfrm>
            <a:custGeom>
              <a:avLst/>
              <a:gdLst/>
              <a:ahLst/>
              <a:cxnLst/>
              <a:rect l="l" t="t" r="r" b="b"/>
              <a:pathLst>
                <a:path w="25130" h="20893" extrusionOk="0">
                  <a:moveTo>
                    <a:pt x="118" y="1"/>
                  </a:moveTo>
                  <a:cubicBezTo>
                    <a:pt x="47" y="1"/>
                    <a:pt x="0" y="1"/>
                    <a:pt x="0" y="71"/>
                  </a:cubicBezTo>
                  <a:cubicBezTo>
                    <a:pt x="0" y="95"/>
                    <a:pt x="24" y="142"/>
                    <a:pt x="47" y="142"/>
                  </a:cubicBezTo>
                  <a:lnTo>
                    <a:pt x="71" y="142"/>
                  </a:lnTo>
                  <a:cubicBezTo>
                    <a:pt x="1699" y="567"/>
                    <a:pt x="3020" y="1700"/>
                    <a:pt x="4200" y="2738"/>
                  </a:cubicBezTo>
                  <a:lnTo>
                    <a:pt x="24799" y="20717"/>
                  </a:lnTo>
                  <a:cubicBezTo>
                    <a:pt x="22911" y="20387"/>
                    <a:pt x="21118" y="19608"/>
                    <a:pt x="19466" y="18499"/>
                  </a:cubicBezTo>
                  <a:cubicBezTo>
                    <a:pt x="17744" y="17343"/>
                    <a:pt x="16210" y="15927"/>
                    <a:pt x="14724" y="14535"/>
                  </a:cubicBezTo>
                  <a:lnTo>
                    <a:pt x="2808" y="3564"/>
                  </a:lnTo>
                  <a:cubicBezTo>
                    <a:pt x="2785" y="3552"/>
                    <a:pt x="2761" y="3546"/>
                    <a:pt x="2740" y="3546"/>
                  </a:cubicBezTo>
                  <a:cubicBezTo>
                    <a:pt x="2720" y="3546"/>
                    <a:pt x="2702" y="3552"/>
                    <a:pt x="2690" y="3564"/>
                  </a:cubicBezTo>
                  <a:cubicBezTo>
                    <a:pt x="2643" y="3587"/>
                    <a:pt x="2643" y="3658"/>
                    <a:pt x="2690" y="3682"/>
                  </a:cubicBezTo>
                  <a:lnTo>
                    <a:pt x="14606" y="14653"/>
                  </a:lnTo>
                  <a:cubicBezTo>
                    <a:pt x="16069" y="16045"/>
                    <a:pt x="17626" y="17461"/>
                    <a:pt x="19348" y="18641"/>
                  </a:cubicBezTo>
                  <a:cubicBezTo>
                    <a:pt x="20788" y="19632"/>
                    <a:pt x="22345" y="20363"/>
                    <a:pt x="23997" y="20741"/>
                  </a:cubicBezTo>
                  <a:cubicBezTo>
                    <a:pt x="24327" y="20788"/>
                    <a:pt x="24681" y="20882"/>
                    <a:pt x="25035" y="20882"/>
                  </a:cubicBezTo>
                  <a:cubicBezTo>
                    <a:pt x="25042" y="20889"/>
                    <a:pt x="25051" y="20892"/>
                    <a:pt x="25061" y="20892"/>
                  </a:cubicBezTo>
                  <a:cubicBezTo>
                    <a:pt x="25084" y="20892"/>
                    <a:pt x="25113" y="20876"/>
                    <a:pt x="25129" y="20859"/>
                  </a:cubicBezTo>
                  <a:cubicBezTo>
                    <a:pt x="25129" y="20835"/>
                    <a:pt x="25129" y="20788"/>
                    <a:pt x="25106" y="20765"/>
                  </a:cubicBezTo>
                  <a:lnTo>
                    <a:pt x="4295" y="2620"/>
                  </a:lnTo>
                  <a:cubicBezTo>
                    <a:pt x="3115" y="1605"/>
                    <a:pt x="1770" y="425"/>
                    <a:pt x="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9" name="Google Shape;4229;p40"/>
            <p:cNvSpPr/>
            <p:nvPr/>
          </p:nvSpPr>
          <p:spPr>
            <a:xfrm>
              <a:off x="1967573" y="4147983"/>
              <a:ext cx="691665" cy="151958"/>
            </a:xfrm>
            <a:custGeom>
              <a:avLst/>
              <a:gdLst/>
              <a:ahLst/>
              <a:cxnLst/>
              <a:rect l="l" t="t" r="r" b="b"/>
              <a:pathLst>
                <a:path w="31666" h="6957" extrusionOk="0">
                  <a:moveTo>
                    <a:pt x="496" y="341"/>
                  </a:moveTo>
                  <a:cubicBezTo>
                    <a:pt x="2966" y="1269"/>
                    <a:pt x="5848" y="1387"/>
                    <a:pt x="8743" y="1387"/>
                  </a:cubicBezTo>
                  <a:cubicBezTo>
                    <a:pt x="9306" y="1387"/>
                    <a:pt x="9869" y="1383"/>
                    <a:pt x="10430" y="1379"/>
                  </a:cubicBezTo>
                  <a:cubicBezTo>
                    <a:pt x="11210" y="1362"/>
                    <a:pt x="12000" y="1347"/>
                    <a:pt x="12788" y="1347"/>
                  </a:cubicBezTo>
                  <a:cubicBezTo>
                    <a:pt x="15361" y="1347"/>
                    <a:pt x="17924" y="1510"/>
                    <a:pt x="20128" y="2323"/>
                  </a:cubicBezTo>
                  <a:cubicBezTo>
                    <a:pt x="21425" y="2795"/>
                    <a:pt x="22652" y="3503"/>
                    <a:pt x="23832" y="4163"/>
                  </a:cubicBezTo>
                  <a:cubicBezTo>
                    <a:pt x="24422" y="4494"/>
                    <a:pt x="25012" y="4848"/>
                    <a:pt x="25625" y="5178"/>
                  </a:cubicBezTo>
                  <a:cubicBezTo>
                    <a:pt x="27442" y="6145"/>
                    <a:pt x="29070" y="6617"/>
                    <a:pt x="30557" y="6641"/>
                  </a:cubicBezTo>
                  <a:cubicBezTo>
                    <a:pt x="29726" y="6781"/>
                    <a:pt x="28882" y="6838"/>
                    <a:pt x="28053" y="6838"/>
                  </a:cubicBezTo>
                  <a:cubicBezTo>
                    <a:pt x="26079" y="6838"/>
                    <a:pt x="24185" y="6515"/>
                    <a:pt x="22723" y="6216"/>
                  </a:cubicBezTo>
                  <a:cubicBezTo>
                    <a:pt x="21378" y="5909"/>
                    <a:pt x="19986" y="5555"/>
                    <a:pt x="18665" y="5202"/>
                  </a:cubicBezTo>
                  <a:cubicBezTo>
                    <a:pt x="17225" y="4824"/>
                    <a:pt x="15692" y="4399"/>
                    <a:pt x="14182" y="4116"/>
                  </a:cubicBezTo>
                  <a:cubicBezTo>
                    <a:pt x="13261" y="3927"/>
                    <a:pt x="12318" y="3786"/>
                    <a:pt x="11397" y="3644"/>
                  </a:cubicBezTo>
                  <a:cubicBezTo>
                    <a:pt x="10076" y="3432"/>
                    <a:pt x="8731" y="3220"/>
                    <a:pt x="7433" y="2913"/>
                  </a:cubicBezTo>
                  <a:lnTo>
                    <a:pt x="7221" y="2842"/>
                  </a:lnTo>
                  <a:cubicBezTo>
                    <a:pt x="5192" y="2370"/>
                    <a:pt x="2195" y="1639"/>
                    <a:pt x="496" y="341"/>
                  </a:cubicBezTo>
                  <a:close/>
                  <a:moveTo>
                    <a:pt x="83" y="1"/>
                  </a:moveTo>
                  <a:cubicBezTo>
                    <a:pt x="58" y="1"/>
                    <a:pt x="41" y="17"/>
                    <a:pt x="25" y="34"/>
                  </a:cubicBezTo>
                  <a:cubicBezTo>
                    <a:pt x="1" y="58"/>
                    <a:pt x="1" y="105"/>
                    <a:pt x="25" y="129"/>
                  </a:cubicBezTo>
                  <a:cubicBezTo>
                    <a:pt x="1535" y="1568"/>
                    <a:pt x="4555" y="2370"/>
                    <a:pt x="6749" y="2913"/>
                  </a:cubicBezTo>
                  <a:cubicBezTo>
                    <a:pt x="6864" y="2932"/>
                    <a:pt x="6978" y="2966"/>
                    <a:pt x="7080" y="2966"/>
                  </a:cubicBezTo>
                  <a:cubicBezTo>
                    <a:pt x="7104" y="2966"/>
                    <a:pt x="7128" y="2964"/>
                    <a:pt x="7150" y="2960"/>
                  </a:cubicBezTo>
                  <a:lnTo>
                    <a:pt x="7363" y="3007"/>
                  </a:lnTo>
                  <a:cubicBezTo>
                    <a:pt x="8660" y="3337"/>
                    <a:pt x="10029" y="3550"/>
                    <a:pt x="11350" y="3762"/>
                  </a:cubicBezTo>
                  <a:cubicBezTo>
                    <a:pt x="12223" y="3904"/>
                    <a:pt x="13167" y="4045"/>
                    <a:pt x="14087" y="4234"/>
                  </a:cubicBezTo>
                  <a:cubicBezTo>
                    <a:pt x="15597" y="4517"/>
                    <a:pt x="17108" y="4942"/>
                    <a:pt x="18570" y="5319"/>
                  </a:cubicBezTo>
                  <a:cubicBezTo>
                    <a:pt x="19939" y="5673"/>
                    <a:pt x="21284" y="6027"/>
                    <a:pt x="22676" y="6334"/>
                  </a:cubicBezTo>
                  <a:cubicBezTo>
                    <a:pt x="24137" y="6641"/>
                    <a:pt x="26023" y="6957"/>
                    <a:pt x="27987" y="6957"/>
                  </a:cubicBezTo>
                  <a:cubicBezTo>
                    <a:pt x="29195" y="6957"/>
                    <a:pt x="30433" y="6837"/>
                    <a:pt x="31619" y="6523"/>
                  </a:cubicBezTo>
                  <a:cubicBezTo>
                    <a:pt x="31642" y="6523"/>
                    <a:pt x="31666" y="6476"/>
                    <a:pt x="31666" y="6452"/>
                  </a:cubicBezTo>
                  <a:cubicBezTo>
                    <a:pt x="31666" y="6405"/>
                    <a:pt x="31619" y="6381"/>
                    <a:pt x="31571" y="6381"/>
                  </a:cubicBezTo>
                  <a:cubicBezTo>
                    <a:pt x="31254" y="6430"/>
                    <a:pt x="30931" y="6454"/>
                    <a:pt x="30599" y="6454"/>
                  </a:cubicBezTo>
                  <a:cubicBezTo>
                    <a:pt x="29153" y="6454"/>
                    <a:pt x="27553" y="5987"/>
                    <a:pt x="25673" y="4989"/>
                  </a:cubicBezTo>
                  <a:cubicBezTo>
                    <a:pt x="25059" y="4682"/>
                    <a:pt x="24469" y="4328"/>
                    <a:pt x="23879" y="3998"/>
                  </a:cubicBezTo>
                  <a:cubicBezTo>
                    <a:pt x="22700" y="3290"/>
                    <a:pt x="21473" y="2582"/>
                    <a:pt x="20175" y="2111"/>
                  </a:cubicBezTo>
                  <a:cubicBezTo>
                    <a:pt x="17953" y="1298"/>
                    <a:pt x="15373" y="1135"/>
                    <a:pt x="12781" y="1135"/>
                  </a:cubicBezTo>
                  <a:cubicBezTo>
                    <a:pt x="11987" y="1135"/>
                    <a:pt x="11192" y="1150"/>
                    <a:pt x="10406" y="1167"/>
                  </a:cubicBezTo>
                  <a:cubicBezTo>
                    <a:pt x="9566" y="1189"/>
                    <a:pt x="8717" y="1209"/>
                    <a:pt x="7871" y="1209"/>
                  </a:cubicBezTo>
                  <a:cubicBezTo>
                    <a:pt x="5126" y="1209"/>
                    <a:pt x="2409" y="1002"/>
                    <a:pt x="119" y="11"/>
                  </a:cubicBezTo>
                  <a:cubicBezTo>
                    <a:pt x="105" y="4"/>
                    <a:pt x="93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30" name="Google Shape;4230;p40"/>
          <p:cNvGrpSpPr/>
          <p:nvPr/>
        </p:nvGrpSpPr>
        <p:grpSpPr>
          <a:xfrm>
            <a:off x="-860951" y="-617155"/>
            <a:ext cx="2113406" cy="2188938"/>
            <a:chOff x="-1082951" y="-323355"/>
            <a:chExt cx="2113406" cy="2188938"/>
          </a:xfrm>
        </p:grpSpPr>
        <p:sp>
          <p:nvSpPr>
            <p:cNvPr id="4231" name="Google Shape;4231;p40"/>
            <p:cNvSpPr/>
            <p:nvPr/>
          </p:nvSpPr>
          <p:spPr>
            <a:xfrm>
              <a:off x="-697250" y="360549"/>
              <a:ext cx="1316692" cy="1275260"/>
            </a:xfrm>
            <a:custGeom>
              <a:avLst/>
              <a:gdLst/>
              <a:ahLst/>
              <a:cxnLst/>
              <a:rect l="l" t="t" r="r" b="b"/>
              <a:pathLst>
                <a:path w="39272" h="39272" extrusionOk="0">
                  <a:moveTo>
                    <a:pt x="19636" y="0"/>
                  </a:moveTo>
                  <a:cubicBezTo>
                    <a:pt x="8794" y="0"/>
                    <a:pt x="1" y="8793"/>
                    <a:pt x="1" y="19636"/>
                  </a:cubicBezTo>
                  <a:cubicBezTo>
                    <a:pt x="1" y="30478"/>
                    <a:pt x="8794" y="39271"/>
                    <a:pt x="19636" y="39271"/>
                  </a:cubicBezTo>
                  <a:cubicBezTo>
                    <a:pt x="30485" y="39271"/>
                    <a:pt x="39272" y="30478"/>
                    <a:pt x="39272" y="19636"/>
                  </a:cubicBezTo>
                  <a:cubicBezTo>
                    <a:pt x="39272" y="8793"/>
                    <a:pt x="30485" y="0"/>
                    <a:pt x="19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2" name="Google Shape;4232;p40"/>
            <p:cNvSpPr/>
            <p:nvPr/>
          </p:nvSpPr>
          <p:spPr>
            <a:xfrm>
              <a:off x="-1082951" y="-323355"/>
              <a:ext cx="2113406" cy="2188938"/>
            </a:xfrm>
            <a:custGeom>
              <a:avLst/>
              <a:gdLst/>
              <a:ahLst/>
              <a:cxnLst/>
              <a:rect l="l" t="t" r="r" b="b"/>
              <a:pathLst>
                <a:path w="63035" h="62644" extrusionOk="0">
                  <a:moveTo>
                    <a:pt x="36386" y="357"/>
                  </a:moveTo>
                  <a:cubicBezTo>
                    <a:pt x="37452" y="357"/>
                    <a:pt x="38506" y="412"/>
                    <a:pt x="39540" y="522"/>
                  </a:cubicBezTo>
                  <a:cubicBezTo>
                    <a:pt x="47056" y="1323"/>
                    <a:pt x="54096" y="5232"/>
                    <a:pt x="57916" y="10715"/>
                  </a:cubicBezTo>
                  <a:cubicBezTo>
                    <a:pt x="61287" y="15559"/>
                    <a:pt x="62670" y="21608"/>
                    <a:pt x="62026" y="28693"/>
                  </a:cubicBezTo>
                  <a:cubicBezTo>
                    <a:pt x="61220" y="37542"/>
                    <a:pt x="57143" y="45646"/>
                    <a:pt x="50226" y="52131"/>
                  </a:cubicBezTo>
                  <a:cubicBezTo>
                    <a:pt x="46395" y="55721"/>
                    <a:pt x="41764" y="58471"/>
                    <a:pt x="36689" y="60190"/>
                  </a:cubicBezTo>
                  <a:cubicBezTo>
                    <a:pt x="37944" y="59658"/>
                    <a:pt x="39165" y="59036"/>
                    <a:pt x="40335" y="58336"/>
                  </a:cubicBezTo>
                  <a:cubicBezTo>
                    <a:pt x="45830" y="55054"/>
                    <a:pt x="49996" y="50406"/>
                    <a:pt x="53077" y="44133"/>
                  </a:cubicBezTo>
                  <a:cubicBezTo>
                    <a:pt x="56303" y="37553"/>
                    <a:pt x="57507" y="31107"/>
                    <a:pt x="56655" y="24963"/>
                  </a:cubicBezTo>
                  <a:cubicBezTo>
                    <a:pt x="56308" y="22470"/>
                    <a:pt x="54981" y="16063"/>
                    <a:pt x="50159" y="10379"/>
                  </a:cubicBezTo>
                  <a:cubicBezTo>
                    <a:pt x="45701" y="5120"/>
                    <a:pt x="39585" y="2286"/>
                    <a:pt x="32483" y="2174"/>
                  </a:cubicBezTo>
                  <a:lnTo>
                    <a:pt x="32119" y="2174"/>
                  </a:lnTo>
                  <a:cubicBezTo>
                    <a:pt x="27975" y="2174"/>
                    <a:pt x="23640" y="3283"/>
                    <a:pt x="19865" y="5310"/>
                  </a:cubicBezTo>
                  <a:cubicBezTo>
                    <a:pt x="16768" y="6979"/>
                    <a:pt x="14019" y="9225"/>
                    <a:pt x="11218" y="12373"/>
                  </a:cubicBezTo>
                  <a:cubicBezTo>
                    <a:pt x="7813" y="16203"/>
                    <a:pt x="5248" y="20914"/>
                    <a:pt x="3596" y="26368"/>
                  </a:cubicBezTo>
                  <a:cubicBezTo>
                    <a:pt x="2745" y="29169"/>
                    <a:pt x="880" y="36405"/>
                    <a:pt x="1552" y="43921"/>
                  </a:cubicBezTo>
                  <a:cubicBezTo>
                    <a:pt x="1434" y="43299"/>
                    <a:pt x="1345" y="42666"/>
                    <a:pt x="1283" y="42028"/>
                  </a:cubicBezTo>
                  <a:cubicBezTo>
                    <a:pt x="359" y="32299"/>
                    <a:pt x="3826" y="21160"/>
                    <a:pt x="10339" y="12950"/>
                  </a:cubicBezTo>
                  <a:cubicBezTo>
                    <a:pt x="13582" y="8867"/>
                    <a:pt x="17536" y="5702"/>
                    <a:pt x="22089" y="3552"/>
                  </a:cubicBezTo>
                  <a:cubicBezTo>
                    <a:pt x="26489" y="1473"/>
                    <a:pt x="31554" y="357"/>
                    <a:pt x="36386" y="357"/>
                  </a:cubicBezTo>
                  <a:close/>
                  <a:moveTo>
                    <a:pt x="2672" y="48496"/>
                  </a:moveTo>
                  <a:cubicBezTo>
                    <a:pt x="4374" y="52137"/>
                    <a:pt x="7275" y="55396"/>
                    <a:pt x="11420" y="58359"/>
                  </a:cubicBezTo>
                  <a:cubicBezTo>
                    <a:pt x="13554" y="59877"/>
                    <a:pt x="15928" y="61019"/>
                    <a:pt x="18449" y="61736"/>
                  </a:cubicBezTo>
                  <a:cubicBezTo>
                    <a:pt x="16343" y="61372"/>
                    <a:pt x="14343" y="60817"/>
                    <a:pt x="12529" y="60067"/>
                  </a:cubicBezTo>
                  <a:cubicBezTo>
                    <a:pt x="10961" y="59417"/>
                    <a:pt x="9471" y="58594"/>
                    <a:pt x="8088" y="57608"/>
                  </a:cubicBezTo>
                  <a:lnTo>
                    <a:pt x="7774" y="57384"/>
                  </a:lnTo>
                  <a:cubicBezTo>
                    <a:pt x="7035" y="56858"/>
                    <a:pt x="6273" y="56315"/>
                    <a:pt x="5808" y="55643"/>
                  </a:cubicBezTo>
                  <a:cubicBezTo>
                    <a:pt x="4302" y="53436"/>
                    <a:pt x="3299" y="51000"/>
                    <a:pt x="2672" y="48496"/>
                  </a:cubicBezTo>
                  <a:close/>
                  <a:moveTo>
                    <a:pt x="32082" y="2529"/>
                  </a:moveTo>
                  <a:cubicBezTo>
                    <a:pt x="32212" y="2529"/>
                    <a:pt x="32342" y="2530"/>
                    <a:pt x="32472" y="2533"/>
                  </a:cubicBezTo>
                  <a:cubicBezTo>
                    <a:pt x="48882" y="2785"/>
                    <a:pt x="55233" y="17352"/>
                    <a:pt x="56303" y="25013"/>
                  </a:cubicBezTo>
                  <a:cubicBezTo>
                    <a:pt x="57148" y="31084"/>
                    <a:pt x="55955" y="37469"/>
                    <a:pt x="52757" y="43977"/>
                  </a:cubicBezTo>
                  <a:cubicBezTo>
                    <a:pt x="49711" y="50193"/>
                    <a:pt x="45589" y="54791"/>
                    <a:pt x="40151" y="58040"/>
                  </a:cubicBezTo>
                  <a:cubicBezTo>
                    <a:pt x="37205" y="59787"/>
                    <a:pt x="33984" y="61025"/>
                    <a:pt x="30630" y="61708"/>
                  </a:cubicBezTo>
                  <a:cubicBezTo>
                    <a:pt x="28555" y="62049"/>
                    <a:pt x="26456" y="62221"/>
                    <a:pt x="24354" y="62221"/>
                  </a:cubicBezTo>
                  <a:cubicBezTo>
                    <a:pt x="23834" y="62221"/>
                    <a:pt x="23314" y="62211"/>
                    <a:pt x="22795" y="62190"/>
                  </a:cubicBezTo>
                  <a:cubicBezTo>
                    <a:pt x="22453" y="62156"/>
                    <a:pt x="22111" y="62117"/>
                    <a:pt x="21770" y="62072"/>
                  </a:cubicBezTo>
                  <a:cubicBezTo>
                    <a:pt x="18141" y="61573"/>
                    <a:pt x="14539" y="60151"/>
                    <a:pt x="11627" y="58073"/>
                  </a:cubicBezTo>
                  <a:cubicBezTo>
                    <a:pt x="6850" y="54657"/>
                    <a:pt x="3747" y="50848"/>
                    <a:pt x="2252" y="46519"/>
                  </a:cubicBezTo>
                  <a:cubicBezTo>
                    <a:pt x="790" y="38186"/>
                    <a:pt x="2991" y="29583"/>
                    <a:pt x="3932" y="26475"/>
                  </a:cubicBezTo>
                  <a:cubicBezTo>
                    <a:pt x="5573" y="21065"/>
                    <a:pt x="8116" y="16399"/>
                    <a:pt x="11482" y="12614"/>
                  </a:cubicBezTo>
                  <a:cubicBezTo>
                    <a:pt x="14259" y="9494"/>
                    <a:pt x="16976" y="7276"/>
                    <a:pt x="20034" y="5630"/>
                  </a:cubicBezTo>
                  <a:cubicBezTo>
                    <a:pt x="23745" y="3627"/>
                    <a:pt x="28009" y="2529"/>
                    <a:pt x="32082" y="2529"/>
                  </a:cubicBezTo>
                  <a:close/>
                  <a:moveTo>
                    <a:pt x="36385" y="1"/>
                  </a:moveTo>
                  <a:cubicBezTo>
                    <a:pt x="31502" y="1"/>
                    <a:pt x="26387" y="1132"/>
                    <a:pt x="21943" y="3233"/>
                  </a:cubicBezTo>
                  <a:cubicBezTo>
                    <a:pt x="17340" y="5406"/>
                    <a:pt x="13341" y="8598"/>
                    <a:pt x="10065" y="12731"/>
                  </a:cubicBezTo>
                  <a:cubicBezTo>
                    <a:pt x="3495" y="21009"/>
                    <a:pt x="0" y="32243"/>
                    <a:pt x="936" y="42061"/>
                  </a:cubicBezTo>
                  <a:cubicBezTo>
                    <a:pt x="1076" y="43613"/>
                    <a:pt x="1406" y="45147"/>
                    <a:pt x="1916" y="46620"/>
                  </a:cubicBezTo>
                  <a:cubicBezTo>
                    <a:pt x="2481" y="49840"/>
                    <a:pt x="3590" y="53021"/>
                    <a:pt x="5523" y="55844"/>
                  </a:cubicBezTo>
                  <a:cubicBezTo>
                    <a:pt x="6015" y="56567"/>
                    <a:pt x="6811" y="57132"/>
                    <a:pt x="7572" y="57676"/>
                  </a:cubicBezTo>
                  <a:lnTo>
                    <a:pt x="7886" y="57894"/>
                  </a:lnTo>
                  <a:cubicBezTo>
                    <a:pt x="9286" y="58896"/>
                    <a:pt x="10804" y="59737"/>
                    <a:pt x="12394" y="60392"/>
                  </a:cubicBezTo>
                  <a:cubicBezTo>
                    <a:pt x="15447" y="61657"/>
                    <a:pt x="19020" y="62380"/>
                    <a:pt x="22755" y="62542"/>
                  </a:cubicBezTo>
                  <a:cubicBezTo>
                    <a:pt x="23500" y="62610"/>
                    <a:pt x="24256" y="62643"/>
                    <a:pt x="25018" y="62643"/>
                  </a:cubicBezTo>
                  <a:cubicBezTo>
                    <a:pt x="26922" y="62638"/>
                    <a:pt x="28815" y="62442"/>
                    <a:pt x="30680" y="62061"/>
                  </a:cubicBezTo>
                  <a:cubicBezTo>
                    <a:pt x="31660" y="61898"/>
                    <a:pt x="32629" y="61702"/>
                    <a:pt x="33592" y="61467"/>
                  </a:cubicBezTo>
                  <a:cubicBezTo>
                    <a:pt x="39971" y="59899"/>
                    <a:pt x="45807" y="56757"/>
                    <a:pt x="50472" y="52389"/>
                  </a:cubicBezTo>
                  <a:cubicBezTo>
                    <a:pt x="57451" y="45842"/>
                    <a:pt x="61573" y="37659"/>
                    <a:pt x="62385" y="28726"/>
                  </a:cubicBezTo>
                  <a:cubicBezTo>
                    <a:pt x="63034" y="21552"/>
                    <a:pt x="61629" y="15425"/>
                    <a:pt x="58212" y="10508"/>
                  </a:cubicBezTo>
                  <a:cubicBezTo>
                    <a:pt x="54337" y="4946"/>
                    <a:pt x="47202" y="981"/>
                    <a:pt x="39585" y="169"/>
                  </a:cubicBezTo>
                  <a:cubicBezTo>
                    <a:pt x="38536" y="56"/>
                    <a:pt x="37467" y="1"/>
                    <a:pt x="36385" y="1"/>
                  </a:cubicBezTo>
                  <a:close/>
                </a:path>
              </a:pathLst>
            </a:custGeom>
            <a:solidFill>
              <a:srgbClr val="3E3F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3" name="Google Shape;4233;p40"/>
            <p:cNvSpPr/>
            <p:nvPr/>
          </p:nvSpPr>
          <p:spPr>
            <a:xfrm>
              <a:off x="-978740" y="123230"/>
              <a:ext cx="282436" cy="294181"/>
            </a:xfrm>
            <a:custGeom>
              <a:avLst/>
              <a:gdLst/>
              <a:ahLst/>
              <a:cxnLst/>
              <a:rect l="l" t="t" r="r" b="b"/>
              <a:pathLst>
                <a:path w="8424" h="8419" extrusionOk="0">
                  <a:moveTo>
                    <a:pt x="4212" y="1"/>
                  </a:moveTo>
                  <a:cubicBezTo>
                    <a:pt x="1888" y="1"/>
                    <a:pt x="1" y="1882"/>
                    <a:pt x="1" y="4207"/>
                  </a:cubicBezTo>
                  <a:cubicBezTo>
                    <a:pt x="1" y="6531"/>
                    <a:pt x="1888" y="8418"/>
                    <a:pt x="4212" y="8418"/>
                  </a:cubicBezTo>
                  <a:cubicBezTo>
                    <a:pt x="6537" y="8418"/>
                    <a:pt x="8424" y="6531"/>
                    <a:pt x="8424" y="4207"/>
                  </a:cubicBezTo>
                  <a:cubicBezTo>
                    <a:pt x="8424" y="1882"/>
                    <a:pt x="6537" y="1"/>
                    <a:pt x="42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34" name="Google Shape;4234;p40"/>
            <p:cNvGrpSpPr/>
            <p:nvPr/>
          </p:nvGrpSpPr>
          <p:grpSpPr>
            <a:xfrm>
              <a:off x="-657640" y="79973"/>
              <a:ext cx="1262791" cy="535270"/>
              <a:chOff x="1991294" y="1417190"/>
              <a:chExt cx="941608" cy="382965"/>
            </a:xfrm>
          </p:grpSpPr>
          <p:sp>
            <p:nvSpPr>
              <p:cNvPr id="4235" name="Google Shape;4235;p40"/>
              <p:cNvSpPr/>
              <p:nvPr/>
            </p:nvSpPr>
            <p:spPr>
              <a:xfrm>
                <a:off x="2352569" y="1565632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98"/>
                      <a:pt x="378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5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6" name="Google Shape;4236;p40"/>
              <p:cNvSpPr/>
              <p:nvPr/>
            </p:nvSpPr>
            <p:spPr>
              <a:xfrm>
                <a:off x="1991294" y="1678492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1"/>
                    </a:moveTo>
                    <a:cubicBezTo>
                      <a:pt x="354" y="1"/>
                      <a:pt x="0" y="378"/>
                      <a:pt x="0" y="827"/>
                    </a:cubicBezTo>
                    <a:cubicBezTo>
                      <a:pt x="0" y="1251"/>
                      <a:pt x="378" y="1652"/>
                      <a:pt x="826" y="1652"/>
                    </a:cubicBezTo>
                    <a:cubicBezTo>
                      <a:pt x="1298" y="1652"/>
                      <a:pt x="1652" y="1251"/>
                      <a:pt x="1652" y="827"/>
                    </a:cubicBezTo>
                    <a:cubicBezTo>
                      <a:pt x="1652" y="378"/>
                      <a:pt x="1298" y="24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7" name="Google Shape;4237;p40"/>
              <p:cNvSpPr/>
              <p:nvPr/>
            </p:nvSpPr>
            <p:spPr>
              <a:xfrm>
                <a:off x="2788589" y="1514608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0"/>
                    </a:moveTo>
                    <a:cubicBezTo>
                      <a:pt x="354" y="0"/>
                      <a:pt x="0" y="378"/>
                      <a:pt x="0" y="826"/>
                    </a:cubicBezTo>
                    <a:cubicBezTo>
                      <a:pt x="0" y="1298"/>
                      <a:pt x="401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4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8" name="Google Shape;4238;p40"/>
              <p:cNvSpPr/>
              <p:nvPr/>
            </p:nvSpPr>
            <p:spPr>
              <a:xfrm>
                <a:off x="2115491" y="1646034"/>
                <a:ext cx="36106" cy="36084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2" extrusionOk="0">
                    <a:moveTo>
                      <a:pt x="827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74"/>
                      <a:pt x="378" y="1652"/>
                      <a:pt x="827" y="1652"/>
                    </a:cubicBezTo>
                    <a:cubicBezTo>
                      <a:pt x="1275" y="1652"/>
                      <a:pt x="1652" y="1274"/>
                      <a:pt x="1652" y="826"/>
                    </a:cubicBezTo>
                    <a:cubicBezTo>
                      <a:pt x="1652" y="378"/>
                      <a:pt x="1275" y="0"/>
                      <a:pt x="8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9" name="Google Shape;4239;p40"/>
              <p:cNvSpPr/>
              <p:nvPr/>
            </p:nvSpPr>
            <p:spPr>
              <a:xfrm>
                <a:off x="2798375" y="1764049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1"/>
                    </a:moveTo>
                    <a:cubicBezTo>
                      <a:pt x="354" y="1"/>
                      <a:pt x="1" y="378"/>
                      <a:pt x="1" y="826"/>
                    </a:cubicBezTo>
                    <a:cubicBezTo>
                      <a:pt x="1" y="1275"/>
                      <a:pt x="378" y="1652"/>
                      <a:pt x="826" y="1652"/>
                    </a:cubicBezTo>
                    <a:cubicBezTo>
                      <a:pt x="1275" y="1652"/>
                      <a:pt x="1652" y="1275"/>
                      <a:pt x="1652" y="826"/>
                    </a:cubicBezTo>
                    <a:cubicBezTo>
                      <a:pt x="1652" y="355"/>
                      <a:pt x="1298" y="1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0" name="Google Shape;4240;p40"/>
              <p:cNvSpPr/>
              <p:nvPr/>
            </p:nvSpPr>
            <p:spPr>
              <a:xfrm>
                <a:off x="247316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213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1" name="Google Shape;4241;p40"/>
              <p:cNvSpPr/>
              <p:nvPr/>
            </p:nvSpPr>
            <p:spPr>
              <a:xfrm>
                <a:off x="2302572" y="1699636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190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2" name="Google Shape;4242;p40"/>
              <p:cNvSpPr/>
              <p:nvPr/>
            </p:nvSpPr>
            <p:spPr>
              <a:xfrm>
                <a:off x="200881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189" y="0"/>
                      <a:pt x="1" y="213"/>
                      <a:pt x="1" y="472"/>
                    </a:cubicBezTo>
                    <a:cubicBezTo>
                      <a:pt x="1" y="732"/>
                      <a:pt x="189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36"/>
                      <a:pt x="732" y="24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3" name="Google Shape;4243;p40"/>
              <p:cNvSpPr/>
              <p:nvPr/>
            </p:nvSpPr>
            <p:spPr>
              <a:xfrm>
                <a:off x="2806107" y="1653767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213" y="0"/>
                      <a:pt x="0" y="213"/>
                      <a:pt x="0" y="472"/>
                    </a:cubicBezTo>
                    <a:cubicBezTo>
                      <a:pt x="0" y="732"/>
                      <a:pt x="213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13"/>
                      <a:pt x="732" y="0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4" name="Google Shape;4244;p40"/>
              <p:cNvSpPr/>
              <p:nvPr/>
            </p:nvSpPr>
            <p:spPr>
              <a:xfrm>
                <a:off x="2816417" y="1417190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1"/>
                    </a:moveTo>
                    <a:cubicBezTo>
                      <a:pt x="213" y="1"/>
                      <a:pt x="0" y="213"/>
                      <a:pt x="0" y="473"/>
                    </a:cubicBezTo>
                    <a:cubicBezTo>
                      <a:pt x="0" y="732"/>
                      <a:pt x="213" y="945"/>
                      <a:pt x="472" y="945"/>
                    </a:cubicBezTo>
                    <a:cubicBezTo>
                      <a:pt x="732" y="945"/>
                      <a:pt x="944" y="732"/>
                      <a:pt x="944" y="473"/>
                    </a:cubicBezTo>
                    <a:cubicBezTo>
                      <a:pt x="944" y="213"/>
                      <a:pt x="732" y="1"/>
                      <a:pt x="4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5" name="Google Shape;4245;p40"/>
              <p:cNvSpPr/>
              <p:nvPr/>
            </p:nvSpPr>
            <p:spPr>
              <a:xfrm>
                <a:off x="2455142" y="1632121"/>
                <a:ext cx="64435" cy="64435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0" extrusionOk="0">
                    <a:moveTo>
                      <a:pt x="1463" y="0"/>
                    </a:moveTo>
                    <a:cubicBezTo>
                      <a:pt x="684" y="0"/>
                      <a:pt x="0" y="637"/>
                      <a:pt x="0" y="1463"/>
                    </a:cubicBezTo>
                    <a:cubicBezTo>
                      <a:pt x="0" y="2265"/>
                      <a:pt x="637" y="2950"/>
                      <a:pt x="1463" y="2950"/>
                    </a:cubicBezTo>
                    <a:cubicBezTo>
                      <a:pt x="2265" y="2950"/>
                      <a:pt x="2949" y="2289"/>
                      <a:pt x="2949" y="1463"/>
                    </a:cubicBezTo>
                    <a:cubicBezTo>
                      <a:pt x="2949" y="637"/>
                      <a:pt x="2289" y="0"/>
                      <a:pt x="1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6" name="Google Shape;4246;p40"/>
              <p:cNvSpPr/>
              <p:nvPr/>
            </p:nvSpPr>
            <p:spPr>
              <a:xfrm>
                <a:off x="2554590" y="1685198"/>
                <a:ext cx="299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370" extrusionOk="0">
                    <a:moveTo>
                      <a:pt x="685" y="1"/>
                    </a:moveTo>
                    <a:cubicBezTo>
                      <a:pt x="308" y="1"/>
                      <a:pt x="1" y="331"/>
                      <a:pt x="1" y="685"/>
                    </a:cubicBezTo>
                    <a:cubicBezTo>
                      <a:pt x="1" y="1062"/>
                      <a:pt x="331" y="1369"/>
                      <a:pt x="685" y="1369"/>
                    </a:cubicBezTo>
                    <a:cubicBezTo>
                      <a:pt x="1086" y="1369"/>
                      <a:pt x="1369" y="1039"/>
                      <a:pt x="1369" y="685"/>
                    </a:cubicBezTo>
                    <a:cubicBezTo>
                      <a:pt x="1369" y="307"/>
                      <a:pt x="108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7" name="Google Shape;4247;p40"/>
              <p:cNvSpPr/>
              <p:nvPr/>
            </p:nvSpPr>
            <p:spPr>
              <a:xfrm>
                <a:off x="2868467" y="1563557"/>
                <a:ext cx="64435" cy="64457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1" extrusionOk="0">
                    <a:moveTo>
                      <a:pt x="1528" y="0"/>
                    </a:moveTo>
                    <a:cubicBezTo>
                      <a:pt x="1515" y="0"/>
                      <a:pt x="1501" y="1"/>
                      <a:pt x="1487" y="1"/>
                    </a:cubicBezTo>
                    <a:cubicBezTo>
                      <a:pt x="685" y="1"/>
                      <a:pt x="1" y="685"/>
                      <a:pt x="1" y="1488"/>
                    </a:cubicBezTo>
                    <a:cubicBezTo>
                      <a:pt x="1" y="2266"/>
                      <a:pt x="661" y="2950"/>
                      <a:pt x="1487" y="2950"/>
                    </a:cubicBezTo>
                    <a:cubicBezTo>
                      <a:pt x="2289" y="2950"/>
                      <a:pt x="2950" y="2313"/>
                      <a:pt x="2950" y="1488"/>
                    </a:cubicBezTo>
                    <a:cubicBezTo>
                      <a:pt x="2950" y="676"/>
                      <a:pt x="2334" y="0"/>
                      <a:pt x="15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248" name="Google Shape;4248;p40"/>
          <p:cNvGrpSpPr/>
          <p:nvPr/>
        </p:nvGrpSpPr>
        <p:grpSpPr>
          <a:xfrm rot="1383812">
            <a:off x="7687164" y="323280"/>
            <a:ext cx="1736110" cy="735918"/>
            <a:chOff x="1991294" y="1417190"/>
            <a:chExt cx="941608" cy="382965"/>
          </a:xfrm>
        </p:grpSpPr>
        <p:sp>
          <p:nvSpPr>
            <p:cNvPr id="4249" name="Google Shape;4249;p40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0" name="Google Shape;4250;p40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1" name="Google Shape;4251;p40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2" name="Google Shape;4252;p40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3" name="Google Shape;4253;p40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4" name="Google Shape;4254;p40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5" name="Google Shape;4255;p40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6" name="Google Shape;4256;p40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7" name="Google Shape;4257;p40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8" name="Google Shape;4258;p40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9" name="Google Shape;4259;p40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0" name="Google Shape;4260;p40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1" name="Google Shape;4261;p40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LANK_1_1_1_1_1_1_1_3_1">
    <p:spTree>
      <p:nvGrpSpPr>
        <p:cNvPr id="1" name="Shape 4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3" name="Google Shape;4263;p41"/>
          <p:cNvGrpSpPr/>
          <p:nvPr/>
        </p:nvGrpSpPr>
        <p:grpSpPr>
          <a:xfrm>
            <a:off x="-188503" y="200523"/>
            <a:ext cx="1417389" cy="1863608"/>
            <a:chOff x="834675" y="1717750"/>
            <a:chExt cx="1654475" cy="2177875"/>
          </a:xfrm>
        </p:grpSpPr>
        <p:sp>
          <p:nvSpPr>
            <p:cNvPr id="4264" name="Google Shape;4264;p41"/>
            <p:cNvSpPr/>
            <p:nvPr/>
          </p:nvSpPr>
          <p:spPr>
            <a:xfrm>
              <a:off x="2459475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335" y="0"/>
                  </a:moveTo>
                  <a:lnTo>
                    <a:pt x="1" y="145"/>
                  </a:lnTo>
                  <a:lnTo>
                    <a:pt x="5" y="749"/>
                  </a:lnTo>
                  <a:lnTo>
                    <a:pt x="122" y="1019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9"/>
                  </a:lnTo>
                  <a:cubicBezTo>
                    <a:pt x="951" y="1379"/>
                    <a:pt x="1008" y="901"/>
                    <a:pt x="1034" y="661"/>
                  </a:cubicBez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1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5" name="Google Shape;4265;p41"/>
            <p:cNvSpPr/>
            <p:nvPr/>
          </p:nvSpPr>
          <p:spPr>
            <a:xfrm>
              <a:off x="245930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1" y="1"/>
                  </a:moveTo>
                  <a:lnTo>
                    <a:pt x="0" y="563"/>
                  </a:lnTo>
                  <a:lnTo>
                    <a:pt x="107" y="1308"/>
                  </a:lnTo>
                  <a:lnTo>
                    <a:pt x="277" y="1665"/>
                  </a:lnTo>
                  <a:lnTo>
                    <a:pt x="532" y="1817"/>
                  </a:lnTo>
                  <a:lnTo>
                    <a:pt x="889" y="1650"/>
                  </a:lnTo>
                  <a:lnTo>
                    <a:pt x="980" y="1213"/>
                  </a:lnTo>
                  <a:lnTo>
                    <a:pt x="1034" y="803"/>
                  </a:lnTo>
                  <a:lnTo>
                    <a:pt x="1041" y="404"/>
                  </a:lnTo>
                  <a:lnTo>
                    <a:pt x="760" y="12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6" name="Google Shape;4266;p41"/>
            <p:cNvSpPr/>
            <p:nvPr/>
          </p:nvSpPr>
          <p:spPr>
            <a:xfrm>
              <a:off x="245930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2" y="1"/>
                  </a:moveTo>
                  <a:lnTo>
                    <a:pt x="145" y="119"/>
                  </a:lnTo>
                  <a:lnTo>
                    <a:pt x="0" y="837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42" y="1802"/>
                  </a:lnTo>
                  <a:lnTo>
                    <a:pt x="1018" y="1574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7" name="Google Shape;4267;p41"/>
            <p:cNvSpPr/>
            <p:nvPr/>
          </p:nvSpPr>
          <p:spPr>
            <a:xfrm>
              <a:off x="2455400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627" y="0"/>
                  </a:moveTo>
                  <a:lnTo>
                    <a:pt x="31" y="353"/>
                  </a:lnTo>
                  <a:lnTo>
                    <a:pt x="0" y="1072"/>
                  </a:lnTo>
                  <a:lnTo>
                    <a:pt x="50" y="1413"/>
                  </a:lnTo>
                  <a:lnTo>
                    <a:pt x="821" y="2097"/>
                  </a:lnTo>
                  <a:lnTo>
                    <a:pt x="1277" y="1657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8" name="Google Shape;4268;p41"/>
            <p:cNvSpPr/>
            <p:nvPr/>
          </p:nvSpPr>
          <p:spPr>
            <a:xfrm>
              <a:off x="2456725" y="1717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88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58"/>
                  </a:lnTo>
                  <a:lnTo>
                    <a:pt x="1243" y="388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9" name="Google Shape;4269;p41"/>
            <p:cNvSpPr/>
            <p:nvPr/>
          </p:nvSpPr>
          <p:spPr>
            <a:xfrm>
              <a:off x="2459475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35" y="0"/>
                  </a:moveTo>
                  <a:lnTo>
                    <a:pt x="1" y="141"/>
                  </a:lnTo>
                  <a:lnTo>
                    <a:pt x="5" y="745"/>
                  </a:lnTo>
                  <a:lnTo>
                    <a:pt x="122" y="1014"/>
                  </a:lnTo>
                  <a:lnTo>
                    <a:pt x="354" y="1482"/>
                  </a:lnTo>
                  <a:lnTo>
                    <a:pt x="707" y="1630"/>
                  </a:lnTo>
                  <a:lnTo>
                    <a:pt x="951" y="1375"/>
                  </a:lnTo>
                  <a:cubicBezTo>
                    <a:pt x="951" y="1375"/>
                    <a:pt x="1008" y="897"/>
                    <a:pt x="1034" y="657"/>
                  </a:cubicBezTo>
                  <a:lnTo>
                    <a:pt x="1034" y="657"/>
                  </a:lnTo>
                  <a:lnTo>
                    <a:pt x="1027" y="661"/>
                  </a:lnTo>
                  <a:cubicBezTo>
                    <a:pt x="1000" y="528"/>
                    <a:pt x="958" y="262"/>
                    <a:pt x="958" y="262"/>
                  </a:cubicBezTo>
                  <a:lnTo>
                    <a:pt x="597" y="8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0" name="Google Shape;4270;p41"/>
            <p:cNvSpPr/>
            <p:nvPr/>
          </p:nvSpPr>
          <p:spPr>
            <a:xfrm>
              <a:off x="245930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1" y="1"/>
                  </a:moveTo>
                  <a:lnTo>
                    <a:pt x="0" y="559"/>
                  </a:lnTo>
                  <a:lnTo>
                    <a:pt x="107" y="1304"/>
                  </a:lnTo>
                  <a:lnTo>
                    <a:pt x="277" y="1657"/>
                  </a:lnTo>
                  <a:lnTo>
                    <a:pt x="532" y="1813"/>
                  </a:lnTo>
                  <a:lnTo>
                    <a:pt x="889" y="1646"/>
                  </a:lnTo>
                  <a:lnTo>
                    <a:pt x="980" y="1209"/>
                  </a:lnTo>
                  <a:lnTo>
                    <a:pt x="1034" y="802"/>
                  </a:lnTo>
                  <a:lnTo>
                    <a:pt x="1041" y="403"/>
                  </a:lnTo>
                  <a:lnTo>
                    <a:pt x="760" y="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1" name="Google Shape;4271;p41"/>
            <p:cNvSpPr/>
            <p:nvPr/>
          </p:nvSpPr>
          <p:spPr>
            <a:xfrm>
              <a:off x="245930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2" y="1"/>
                  </a:moveTo>
                  <a:lnTo>
                    <a:pt x="145" y="122"/>
                  </a:lnTo>
                  <a:lnTo>
                    <a:pt x="0" y="840"/>
                  </a:lnTo>
                  <a:lnTo>
                    <a:pt x="91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42" y="1798"/>
                  </a:lnTo>
                  <a:lnTo>
                    <a:pt x="1018" y="1570"/>
                  </a:lnTo>
                  <a:lnTo>
                    <a:pt x="1041" y="1068"/>
                  </a:lnTo>
                  <a:lnTo>
                    <a:pt x="942" y="335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2" name="Google Shape;4272;p41"/>
            <p:cNvSpPr/>
            <p:nvPr/>
          </p:nvSpPr>
          <p:spPr>
            <a:xfrm>
              <a:off x="2455400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627" y="0"/>
                  </a:moveTo>
                  <a:lnTo>
                    <a:pt x="31" y="357"/>
                  </a:lnTo>
                  <a:lnTo>
                    <a:pt x="0" y="1071"/>
                  </a:lnTo>
                  <a:lnTo>
                    <a:pt x="50" y="1417"/>
                  </a:lnTo>
                  <a:lnTo>
                    <a:pt x="821" y="2101"/>
                  </a:lnTo>
                  <a:lnTo>
                    <a:pt x="1277" y="1656"/>
                  </a:lnTo>
                  <a:lnTo>
                    <a:pt x="1349" y="973"/>
                  </a:lnTo>
                  <a:lnTo>
                    <a:pt x="1247" y="304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3" name="Google Shape;4273;p41"/>
            <p:cNvSpPr/>
            <p:nvPr/>
          </p:nvSpPr>
          <p:spPr>
            <a:xfrm>
              <a:off x="2456725" y="2903750"/>
              <a:ext cx="31075" cy="34675"/>
            </a:xfrm>
            <a:custGeom>
              <a:avLst/>
              <a:gdLst/>
              <a:ahLst/>
              <a:cxnLst/>
              <a:rect l="l" t="t" r="r" b="b"/>
              <a:pathLst>
                <a:path w="1243" h="1387" extrusionOk="0">
                  <a:moveTo>
                    <a:pt x="605" y="0"/>
                  </a:moveTo>
                  <a:lnTo>
                    <a:pt x="39" y="361"/>
                  </a:lnTo>
                  <a:lnTo>
                    <a:pt x="1" y="692"/>
                  </a:lnTo>
                  <a:lnTo>
                    <a:pt x="251" y="1349"/>
                  </a:lnTo>
                  <a:lnTo>
                    <a:pt x="1011" y="1387"/>
                  </a:lnTo>
                  <a:lnTo>
                    <a:pt x="1110" y="1262"/>
                  </a:lnTo>
                  <a:lnTo>
                    <a:pt x="1243" y="391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4" name="Google Shape;4274;p41"/>
            <p:cNvSpPr/>
            <p:nvPr/>
          </p:nvSpPr>
          <p:spPr>
            <a:xfrm>
              <a:off x="222772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4" y="251"/>
                  </a:lnTo>
                  <a:cubicBezTo>
                    <a:pt x="84" y="251"/>
                    <a:pt x="27" y="730"/>
                    <a:pt x="1" y="970"/>
                  </a:cubicBezTo>
                  <a:lnTo>
                    <a:pt x="8" y="970"/>
                  </a:lnTo>
                  <a:cubicBezTo>
                    <a:pt x="31" y="1102"/>
                    <a:pt x="77" y="1368"/>
                    <a:pt x="77" y="1368"/>
                  </a:cubicBezTo>
                  <a:lnTo>
                    <a:pt x="438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0" y="882"/>
                  </a:lnTo>
                  <a:lnTo>
                    <a:pt x="913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5" name="Google Shape;4275;p41"/>
            <p:cNvSpPr/>
            <p:nvPr/>
          </p:nvSpPr>
          <p:spPr>
            <a:xfrm>
              <a:off x="2227725" y="3618350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06" y="1"/>
                  </a:moveTo>
                  <a:lnTo>
                    <a:pt x="153" y="168"/>
                  </a:lnTo>
                  <a:lnTo>
                    <a:pt x="62" y="605"/>
                  </a:lnTo>
                  <a:lnTo>
                    <a:pt x="8" y="1012"/>
                  </a:lnTo>
                  <a:lnTo>
                    <a:pt x="1" y="1418"/>
                  </a:lnTo>
                  <a:lnTo>
                    <a:pt x="278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4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6" name="Google Shape;4276;p41"/>
            <p:cNvSpPr/>
            <p:nvPr/>
          </p:nvSpPr>
          <p:spPr>
            <a:xfrm>
              <a:off x="2227725" y="3380450"/>
              <a:ext cx="25950" cy="46925"/>
            </a:xfrm>
            <a:custGeom>
              <a:avLst/>
              <a:gdLst/>
              <a:ahLst/>
              <a:cxnLst/>
              <a:rect l="l" t="t" r="r" b="b"/>
              <a:pathLst>
                <a:path w="1038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4"/>
                  </a:lnTo>
                  <a:lnTo>
                    <a:pt x="1" y="806"/>
                  </a:lnTo>
                  <a:lnTo>
                    <a:pt x="100" y="1539"/>
                  </a:lnTo>
                  <a:lnTo>
                    <a:pt x="590" y="1877"/>
                  </a:lnTo>
                  <a:lnTo>
                    <a:pt x="897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7" name="Google Shape;4277;p41"/>
            <p:cNvSpPr/>
            <p:nvPr/>
          </p:nvSpPr>
          <p:spPr>
            <a:xfrm>
              <a:off x="2223925" y="3140525"/>
              <a:ext cx="33750" cy="52350"/>
            </a:xfrm>
            <a:custGeom>
              <a:avLst/>
              <a:gdLst/>
              <a:ahLst/>
              <a:cxnLst/>
              <a:rect l="l" t="t" r="r" b="b"/>
              <a:pathLst>
                <a:path w="1350" h="2094" extrusionOk="0">
                  <a:moveTo>
                    <a:pt x="525" y="0"/>
                  </a:moveTo>
                  <a:lnTo>
                    <a:pt x="69" y="441"/>
                  </a:lnTo>
                  <a:lnTo>
                    <a:pt x="1" y="1121"/>
                  </a:lnTo>
                  <a:lnTo>
                    <a:pt x="103" y="1790"/>
                  </a:lnTo>
                  <a:lnTo>
                    <a:pt x="723" y="2094"/>
                  </a:lnTo>
                  <a:lnTo>
                    <a:pt x="1319" y="1744"/>
                  </a:lnTo>
                  <a:lnTo>
                    <a:pt x="1350" y="1022"/>
                  </a:lnTo>
                  <a:lnTo>
                    <a:pt x="1300" y="684"/>
                  </a:lnTo>
                  <a:lnTo>
                    <a:pt x="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8" name="Google Shape;4278;p41"/>
            <p:cNvSpPr/>
            <p:nvPr/>
          </p:nvSpPr>
          <p:spPr>
            <a:xfrm>
              <a:off x="22251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236" y="1"/>
                  </a:moveTo>
                  <a:lnTo>
                    <a:pt x="133" y="126"/>
                  </a:lnTo>
                  <a:lnTo>
                    <a:pt x="0" y="992"/>
                  </a:lnTo>
                  <a:lnTo>
                    <a:pt x="642" y="1384"/>
                  </a:lnTo>
                  <a:lnTo>
                    <a:pt x="1208" y="1027"/>
                  </a:lnTo>
                  <a:lnTo>
                    <a:pt x="1246" y="700"/>
                  </a:lnTo>
                  <a:lnTo>
                    <a:pt x="996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9" name="Google Shape;4279;p41"/>
            <p:cNvSpPr/>
            <p:nvPr/>
          </p:nvSpPr>
          <p:spPr>
            <a:xfrm>
              <a:off x="222772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4" y="251"/>
                  </a:lnTo>
                  <a:cubicBezTo>
                    <a:pt x="84" y="251"/>
                    <a:pt x="27" y="733"/>
                    <a:pt x="1" y="969"/>
                  </a:cubicBezTo>
                  <a:cubicBezTo>
                    <a:pt x="4" y="969"/>
                    <a:pt x="7" y="970"/>
                    <a:pt x="9" y="970"/>
                  </a:cubicBezTo>
                  <a:lnTo>
                    <a:pt x="9" y="970"/>
                  </a:lnTo>
                  <a:cubicBezTo>
                    <a:pt x="32" y="1104"/>
                    <a:pt x="77" y="1368"/>
                    <a:pt x="77" y="1368"/>
                  </a:cubicBezTo>
                  <a:lnTo>
                    <a:pt x="438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0" y="885"/>
                  </a:lnTo>
                  <a:lnTo>
                    <a:pt x="913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0" name="Google Shape;4280;p41"/>
            <p:cNvSpPr/>
            <p:nvPr/>
          </p:nvSpPr>
          <p:spPr>
            <a:xfrm>
              <a:off x="2227725" y="2432450"/>
              <a:ext cx="25950" cy="45350"/>
            </a:xfrm>
            <a:custGeom>
              <a:avLst/>
              <a:gdLst/>
              <a:ahLst/>
              <a:cxnLst/>
              <a:rect l="l" t="t" r="r" b="b"/>
              <a:pathLst>
                <a:path w="1038" h="1814" extrusionOk="0">
                  <a:moveTo>
                    <a:pt x="506" y="1"/>
                  </a:moveTo>
                  <a:lnTo>
                    <a:pt x="153" y="160"/>
                  </a:lnTo>
                  <a:lnTo>
                    <a:pt x="62" y="597"/>
                  </a:lnTo>
                  <a:lnTo>
                    <a:pt x="8" y="1008"/>
                  </a:lnTo>
                  <a:lnTo>
                    <a:pt x="1" y="1410"/>
                  </a:lnTo>
                  <a:lnTo>
                    <a:pt x="278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4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1" name="Google Shape;4281;p41"/>
            <p:cNvSpPr/>
            <p:nvPr/>
          </p:nvSpPr>
          <p:spPr>
            <a:xfrm>
              <a:off x="2227725" y="2194450"/>
              <a:ext cx="25950" cy="46850"/>
            </a:xfrm>
            <a:custGeom>
              <a:avLst/>
              <a:gdLst/>
              <a:ahLst/>
              <a:cxnLst/>
              <a:rect l="l" t="t" r="r" b="b"/>
              <a:pathLst>
                <a:path w="1038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4" y="300"/>
                  </a:lnTo>
                  <a:lnTo>
                    <a:pt x="1" y="806"/>
                  </a:lnTo>
                  <a:lnTo>
                    <a:pt x="100" y="1543"/>
                  </a:lnTo>
                  <a:lnTo>
                    <a:pt x="590" y="1873"/>
                  </a:lnTo>
                  <a:lnTo>
                    <a:pt x="897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2" name="Google Shape;4282;p41"/>
            <p:cNvSpPr/>
            <p:nvPr/>
          </p:nvSpPr>
          <p:spPr>
            <a:xfrm>
              <a:off x="2223925" y="1954425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525" y="1"/>
                  </a:moveTo>
                  <a:lnTo>
                    <a:pt x="69" y="445"/>
                  </a:lnTo>
                  <a:lnTo>
                    <a:pt x="1" y="1121"/>
                  </a:lnTo>
                  <a:lnTo>
                    <a:pt x="103" y="1794"/>
                  </a:lnTo>
                  <a:lnTo>
                    <a:pt x="723" y="2098"/>
                  </a:lnTo>
                  <a:lnTo>
                    <a:pt x="1319" y="1745"/>
                  </a:lnTo>
                  <a:lnTo>
                    <a:pt x="1350" y="1023"/>
                  </a:lnTo>
                  <a:lnTo>
                    <a:pt x="1300" y="685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3" name="Google Shape;4283;p41"/>
            <p:cNvSpPr/>
            <p:nvPr/>
          </p:nvSpPr>
          <p:spPr>
            <a:xfrm>
              <a:off x="22251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236" y="1"/>
                  </a:moveTo>
                  <a:lnTo>
                    <a:pt x="133" y="122"/>
                  </a:lnTo>
                  <a:lnTo>
                    <a:pt x="0" y="992"/>
                  </a:lnTo>
                  <a:lnTo>
                    <a:pt x="642" y="1380"/>
                  </a:lnTo>
                  <a:lnTo>
                    <a:pt x="1208" y="1027"/>
                  </a:lnTo>
                  <a:lnTo>
                    <a:pt x="1246" y="696"/>
                  </a:lnTo>
                  <a:lnTo>
                    <a:pt x="996" y="31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4" name="Google Shape;4284;p41"/>
            <p:cNvSpPr/>
            <p:nvPr/>
          </p:nvSpPr>
          <p:spPr>
            <a:xfrm>
              <a:off x="199627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7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8" y="1627"/>
                  </a:lnTo>
                  <a:lnTo>
                    <a:pt x="601" y="1619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70"/>
                  </a:cubicBezTo>
                  <a:lnTo>
                    <a:pt x="1037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5" name="Google Shape;4285;p41"/>
            <p:cNvSpPr/>
            <p:nvPr/>
          </p:nvSpPr>
          <p:spPr>
            <a:xfrm>
              <a:off x="199617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6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0" y="1258"/>
                  </a:lnTo>
                  <a:lnTo>
                    <a:pt x="472" y="1817"/>
                  </a:lnTo>
                  <a:lnTo>
                    <a:pt x="764" y="1806"/>
                  </a:lnTo>
                  <a:lnTo>
                    <a:pt x="1041" y="1418"/>
                  </a:lnTo>
                  <a:lnTo>
                    <a:pt x="1038" y="1012"/>
                  </a:lnTo>
                  <a:lnTo>
                    <a:pt x="981" y="605"/>
                  </a:lnTo>
                  <a:lnTo>
                    <a:pt x="893" y="168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6" name="Google Shape;4286;p41"/>
            <p:cNvSpPr/>
            <p:nvPr/>
          </p:nvSpPr>
          <p:spPr>
            <a:xfrm>
              <a:off x="199617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7"/>
                  </a:lnTo>
                  <a:lnTo>
                    <a:pt x="145" y="1751"/>
                  </a:lnTo>
                  <a:lnTo>
                    <a:pt x="456" y="1877"/>
                  </a:lnTo>
                  <a:lnTo>
                    <a:pt x="946" y="1539"/>
                  </a:lnTo>
                  <a:lnTo>
                    <a:pt x="1041" y="806"/>
                  </a:lnTo>
                  <a:lnTo>
                    <a:pt x="1022" y="304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7" name="Google Shape;4287;p41"/>
            <p:cNvSpPr/>
            <p:nvPr/>
          </p:nvSpPr>
          <p:spPr>
            <a:xfrm>
              <a:off x="199227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5" y="0"/>
                  </a:moveTo>
                  <a:lnTo>
                    <a:pt x="54" y="684"/>
                  </a:lnTo>
                  <a:lnTo>
                    <a:pt x="1" y="1022"/>
                  </a:lnTo>
                  <a:lnTo>
                    <a:pt x="35" y="1744"/>
                  </a:lnTo>
                  <a:lnTo>
                    <a:pt x="628" y="2094"/>
                  </a:lnTo>
                  <a:lnTo>
                    <a:pt x="1251" y="1790"/>
                  </a:lnTo>
                  <a:lnTo>
                    <a:pt x="1353" y="1121"/>
                  </a:lnTo>
                  <a:lnTo>
                    <a:pt x="1281" y="441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8" name="Google Shape;4288;p41"/>
            <p:cNvSpPr/>
            <p:nvPr/>
          </p:nvSpPr>
          <p:spPr>
            <a:xfrm>
              <a:off x="1993600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5" y="1"/>
                  </a:moveTo>
                  <a:lnTo>
                    <a:pt x="255" y="35"/>
                  </a:lnTo>
                  <a:lnTo>
                    <a:pt x="1" y="700"/>
                  </a:lnTo>
                  <a:lnTo>
                    <a:pt x="43" y="1027"/>
                  </a:lnTo>
                  <a:lnTo>
                    <a:pt x="609" y="1384"/>
                  </a:lnTo>
                  <a:lnTo>
                    <a:pt x="1247" y="992"/>
                  </a:lnTo>
                  <a:lnTo>
                    <a:pt x="1114" y="126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9" name="Google Shape;4289;p41"/>
            <p:cNvSpPr/>
            <p:nvPr/>
          </p:nvSpPr>
          <p:spPr>
            <a:xfrm>
              <a:off x="199627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7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8" y="1630"/>
                  </a:lnTo>
                  <a:lnTo>
                    <a:pt x="601" y="1618"/>
                  </a:lnTo>
                  <a:lnTo>
                    <a:pt x="961" y="1368"/>
                  </a:lnTo>
                  <a:cubicBezTo>
                    <a:pt x="961" y="1368"/>
                    <a:pt x="1003" y="1102"/>
                    <a:pt x="1026" y="969"/>
                  </a:cubicBezTo>
                  <a:cubicBezTo>
                    <a:pt x="1026" y="970"/>
                    <a:pt x="1027" y="970"/>
                    <a:pt x="1028" y="970"/>
                  </a:cubicBezTo>
                  <a:cubicBezTo>
                    <a:pt x="1031" y="970"/>
                    <a:pt x="1035" y="969"/>
                    <a:pt x="1037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0" name="Google Shape;4290;p41"/>
            <p:cNvSpPr/>
            <p:nvPr/>
          </p:nvSpPr>
          <p:spPr>
            <a:xfrm>
              <a:off x="199617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6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0" y="1255"/>
                  </a:lnTo>
                  <a:lnTo>
                    <a:pt x="472" y="1813"/>
                  </a:lnTo>
                  <a:lnTo>
                    <a:pt x="764" y="1802"/>
                  </a:lnTo>
                  <a:lnTo>
                    <a:pt x="1041" y="1410"/>
                  </a:lnTo>
                  <a:lnTo>
                    <a:pt x="1038" y="1008"/>
                  </a:lnTo>
                  <a:lnTo>
                    <a:pt x="981" y="597"/>
                  </a:lnTo>
                  <a:lnTo>
                    <a:pt x="893" y="16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1" name="Google Shape;4291;p41"/>
            <p:cNvSpPr/>
            <p:nvPr/>
          </p:nvSpPr>
          <p:spPr>
            <a:xfrm>
              <a:off x="1996175" y="2194450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75" y="0"/>
                  </a:moveTo>
                  <a:lnTo>
                    <a:pt x="342" y="133"/>
                  </a:lnTo>
                  <a:lnTo>
                    <a:pt x="92" y="741"/>
                  </a:lnTo>
                  <a:lnTo>
                    <a:pt x="0" y="1034"/>
                  </a:lnTo>
                  <a:lnTo>
                    <a:pt x="145" y="1752"/>
                  </a:lnTo>
                  <a:lnTo>
                    <a:pt x="456" y="1873"/>
                  </a:lnTo>
                  <a:lnTo>
                    <a:pt x="946" y="1543"/>
                  </a:lnTo>
                  <a:lnTo>
                    <a:pt x="1041" y="806"/>
                  </a:lnTo>
                  <a:lnTo>
                    <a:pt x="1022" y="300"/>
                  </a:lnTo>
                  <a:lnTo>
                    <a:pt x="943" y="76"/>
                  </a:lnTo>
                  <a:lnTo>
                    <a:pt x="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2" name="Google Shape;4292;p41"/>
            <p:cNvSpPr/>
            <p:nvPr/>
          </p:nvSpPr>
          <p:spPr>
            <a:xfrm>
              <a:off x="199227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5" y="1"/>
                  </a:moveTo>
                  <a:lnTo>
                    <a:pt x="54" y="685"/>
                  </a:lnTo>
                  <a:lnTo>
                    <a:pt x="1" y="1023"/>
                  </a:lnTo>
                  <a:lnTo>
                    <a:pt x="35" y="1745"/>
                  </a:lnTo>
                  <a:lnTo>
                    <a:pt x="628" y="2098"/>
                  </a:lnTo>
                  <a:lnTo>
                    <a:pt x="1251" y="1794"/>
                  </a:lnTo>
                  <a:lnTo>
                    <a:pt x="1353" y="1121"/>
                  </a:lnTo>
                  <a:lnTo>
                    <a:pt x="1281" y="445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3" name="Google Shape;4293;p41"/>
            <p:cNvSpPr/>
            <p:nvPr/>
          </p:nvSpPr>
          <p:spPr>
            <a:xfrm>
              <a:off x="1993600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5" y="1"/>
                  </a:moveTo>
                  <a:lnTo>
                    <a:pt x="255" y="31"/>
                  </a:lnTo>
                  <a:lnTo>
                    <a:pt x="1" y="696"/>
                  </a:lnTo>
                  <a:lnTo>
                    <a:pt x="43" y="1027"/>
                  </a:lnTo>
                  <a:lnTo>
                    <a:pt x="609" y="1380"/>
                  </a:lnTo>
                  <a:lnTo>
                    <a:pt x="1247" y="992"/>
                  </a:lnTo>
                  <a:lnTo>
                    <a:pt x="1114" y="122"/>
                  </a:lnTo>
                  <a:lnTo>
                    <a:pt x="101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4" name="Google Shape;4294;p41"/>
            <p:cNvSpPr/>
            <p:nvPr/>
          </p:nvSpPr>
          <p:spPr>
            <a:xfrm>
              <a:off x="1764700" y="2663450"/>
              <a:ext cx="25875" cy="40775"/>
            </a:xfrm>
            <a:custGeom>
              <a:avLst/>
              <a:gdLst/>
              <a:ahLst/>
              <a:cxnLst/>
              <a:rect l="l" t="t" r="r" b="b"/>
              <a:pathLst>
                <a:path w="1035" h="1631" extrusionOk="0">
                  <a:moveTo>
                    <a:pt x="696" y="0"/>
                  </a:moveTo>
                  <a:lnTo>
                    <a:pt x="438" y="12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9"/>
                  </a:lnTo>
                  <a:lnTo>
                    <a:pt x="1030" y="749"/>
                  </a:lnTo>
                  <a:lnTo>
                    <a:pt x="1034" y="145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5" name="Google Shape;4295;p41"/>
            <p:cNvSpPr/>
            <p:nvPr/>
          </p:nvSpPr>
          <p:spPr>
            <a:xfrm>
              <a:off x="1764700" y="1949575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71" y="1"/>
                  </a:moveTo>
                  <a:lnTo>
                    <a:pt x="274" y="12"/>
                  </a:lnTo>
                  <a:lnTo>
                    <a:pt x="1" y="404"/>
                  </a:lnTo>
                  <a:lnTo>
                    <a:pt x="5" y="803"/>
                  </a:lnTo>
                  <a:lnTo>
                    <a:pt x="62" y="1213"/>
                  </a:lnTo>
                  <a:lnTo>
                    <a:pt x="153" y="1650"/>
                  </a:lnTo>
                  <a:lnTo>
                    <a:pt x="506" y="1817"/>
                  </a:lnTo>
                  <a:lnTo>
                    <a:pt x="765" y="1665"/>
                  </a:lnTo>
                  <a:lnTo>
                    <a:pt x="932" y="1308"/>
                  </a:lnTo>
                  <a:lnTo>
                    <a:pt x="1038" y="563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6" name="Google Shape;4296;p41"/>
            <p:cNvSpPr/>
            <p:nvPr/>
          </p:nvSpPr>
          <p:spPr>
            <a:xfrm>
              <a:off x="1764700" y="2186075"/>
              <a:ext cx="25975" cy="46775"/>
            </a:xfrm>
            <a:custGeom>
              <a:avLst/>
              <a:gdLst/>
              <a:ahLst/>
              <a:cxnLst/>
              <a:rect l="l" t="t" r="r" b="b"/>
              <a:pathLst>
                <a:path w="1039" h="1871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4"/>
                  </a:lnTo>
                  <a:lnTo>
                    <a:pt x="100" y="1802"/>
                  </a:lnTo>
                  <a:lnTo>
                    <a:pt x="563" y="1870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37"/>
                  </a:lnTo>
                  <a:lnTo>
                    <a:pt x="897" y="119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7" name="Google Shape;4297;p41"/>
            <p:cNvSpPr/>
            <p:nvPr/>
          </p:nvSpPr>
          <p:spPr>
            <a:xfrm>
              <a:off x="1760725" y="2420500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7"/>
                  </a:lnTo>
                  <a:lnTo>
                    <a:pt x="532" y="2097"/>
                  </a:lnTo>
                  <a:lnTo>
                    <a:pt x="1307" y="1413"/>
                  </a:lnTo>
                  <a:lnTo>
                    <a:pt x="1357" y="1072"/>
                  </a:lnTo>
                  <a:lnTo>
                    <a:pt x="1326" y="353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8" name="Google Shape;4298;p41"/>
            <p:cNvSpPr/>
            <p:nvPr/>
          </p:nvSpPr>
          <p:spPr>
            <a:xfrm>
              <a:off x="176205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88"/>
                  </a:lnTo>
                  <a:lnTo>
                    <a:pt x="133" y="1258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88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9" name="Google Shape;4299;p41"/>
            <p:cNvSpPr/>
            <p:nvPr/>
          </p:nvSpPr>
          <p:spPr>
            <a:xfrm>
              <a:off x="1764700" y="3849550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696" y="0"/>
                  </a:moveTo>
                  <a:lnTo>
                    <a:pt x="438" y="8"/>
                  </a:lnTo>
                  <a:lnTo>
                    <a:pt x="77" y="262"/>
                  </a:lnTo>
                  <a:cubicBezTo>
                    <a:pt x="77" y="262"/>
                    <a:pt x="31" y="528"/>
                    <a:pt x="8" y="661"/>
                  </a:cubicBezTo>
                  <a:lnTo>
                    <a:pt x="1" y="657"/>
                  </a:lnTo>
                  <a:lnTo>
                    <a:pt x="1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8" y="1630"/>
                  </a:lnTo>
                  <a:lnTo>
                    <a:pt x="677" y="1482"/>
                  </a:lnTo>
                  <a:lnTo>
                    <a:pt x="913" y="1014"/>
                  </a:lnTo>
                  <a:lnTo>
                    <a:pt x="1030" y="745"/>
                  </a:lnTo>
                  <a:lnTo>
                    <a:pt x="1034" y="14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0" name="Google Shape;4300;p41"/>
            <p:cNvSpPr/>
            <p:nvPr/>
          </p:nvSpPr>
          <p:spPr>
            <a:xfrm>
              <a:off x="1764700" y="3135675"/>
              <a:ext cx="25975" cy="45325"/>
            </a:xfrm>
            <a:custGeom>
              <a:avLst/>
              <a:gdLst/>
              <a:ahLst/>
              <a:cxnLst/>
              <a:rect l="l" t="t" r="r" b="b"/>
              <a:pathLst>
                <a:path w="1039" h="1813" extrusionOk="0">
                  <a:moveTo>
                    <a:pt x="571" y="1"/>
                  </a:moveTo>
                  <a:lnTo>
                    <a:pt x="274" y="8"/>
                  </a:lnTo>
                  <a:lnTo>
                    <a:pt x="1" y="403"/>
                  </a:lnTo>
                  <a:lnTo>
                    <a:pt x="5" y="802"/>
                  </a:lnTo>
                  <a:lnTo>
                    <a:pt x="62" y="1209"/>
                  </a:lnTo>
                  <a:lnTo>
                    <a:pt x="153" y="1646"/>
                  </a:lnTo>
                  <a:lnTo>
                    <a:pt x="506" y="1813"/>
                  </a:lnTo>
                  <a:lnTo>
                    <a:pt x="765" y="1657"/>
                  </a:lnTo>
                  <a:lnTo>
                    <a:pt x="932" y="1304"/>
                  </a:lnTo>
                  <a:lnTo>
                    <a:pt x="1038" y="559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1" name="Google Shape;4301;p41"/>
            <p:cNvSpPr/>
            <p:nvPr/>
          </p:nvSpPr>
          <p:spPr>
            <a:xfrm>
              <a:off x="1764700" y="3372075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82" y="1"/>
                  </a:moveTo>
                  <a:lnTo>
                    <a:pt x="100" y="335"/>
                  </a:lnTo>
                  <a:lnTo>
                    <a:pt x="1" y="1068"/>
                  </a:lnTo>
                  <a:lnTo>
                    <a:pt x="20" y="1570"/>
                  </a:lnTo>
                  <a:lnTo>
                    <a:pt x="100" y="1798"/>
                  </a:lnTo>
                  <a:lnTo>
                    <a:pt x="563" y="1874"/>
                  </a:lnTo>
                  <a:lnTo>
                    <a:pt x="696" y="1741"/>
                  </a:lnTo>
                  <a:lnTo>
                    <a:pt x="951" y="1133"/>
                  </a:lnTo>
                  <a:lnTo>
                    <a:pt x="1038" y="840"/>
                  </a:lnTo>
                  <a:lnTo>
                    <a:pt x="897" y="122"/>
                  </a:lnTo>
                  <a:lnTo>
                    <a:pt x="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2" name="Google Shape;4302;p41"/>
            <p:cNvSpPr/>
            <p:nvPr/>
          </p:nvSpPr>
          <p:spPr>
            <a:xfrm>
              <a:off x="1760725" y="3606500"/>
              <a:ext cx="33925" cy="52525"/>
            </a:xfrm>
            <a:custGeom>
              <a:avLst/>
              <a:gdLst/>
              <a:ahLst/>
              <a:cxnLst/>
              <a:rect l="l" t="t" r="r" b="b"/>
              <a:pathLst>
                <a:path w="1357" h="2101" extrusionOk="0">
                  <a:moveTo>
                    <a:pt x="730" y="0"/>
                  </a:moveTo>
                  <a:lnTo>
                    <a:pt x="111" y="304"/>
                  </a:lnTo>
                  <a:lnTo>
                    <a:pt x="0" y="973"/>
                  </a:lnTo>
                  <a:lnTo>
                    <a:pt x="73" y="1656"/>
                  </a:lnTo>
                  <a:lnTo>
                    <a:pt x="532" y="2101"/>
                  </a:lnTo>
                  <a:lnTo>
                    <a:pt x="1307" y="1417"/>
                  </a:lnTo>
                  <a:lnTo>
                    <a:pt x="1357" y="1071"/>
                  </a:lnTo>
                  <a:lnTo>
                    <a:pt x="1326" y="357"/>
                  </a:lnTo>
                  <a:lnTo>
                    <a:pt x="7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3" name="Google Shape;4303;p41"/>
            <p:cNvSpPr/>
            <p:nvPr/>
          </p:nvSpPr>
          <p:spPr>
            <a:xfrm>
              <a:off x="176205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46" y="0"/>
                  </a:moveTo>
                  <a:lnTo>
                    <a:pt x="1" y="391"/>
                  </a:lnTo>
                  <a:lnTo>
                    <a:pt x="133" y="1262"/>
                  </a:lnTo>
                  <a:lnTo>
                    <a:pt x="236" y="1387"/>
                  </a:lnTo>
                  <a:lnTo>
                    <a:pt x="996" y="1349"/>
                  </a:lnTo>
                  <a:lnTo>
                    <a:pt x="1250" y="692"/>
                  </a:lnTo>
                  <a:lnTo>
                    <a:pt x="1212" y="361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4" name="Google Shape;4304;p41"/>
            <p:cNvSpPr/>
            <p:nvPr/>
          </p:nvSpPr>
          <p:spPr>
            <a:xfrm>
              <a:off x="1533250" y="2663450"/>
              <a:ext cx="25950" cy="40775"/>
            </a:xfrm>
            <a:custGeom>
              <a:avLst/>
              <a:gdLst/>
              <a:ahLst/>
              <a:cxnLst/>
              <a:rect l="l" t="t" r="r" b="b"/>
              <a:pathLst>
                <a:path w="1038" h="1631" extrusionOk="0">
                  <a:moveTo>
                    <a:pt x="338" y="0"/>
                  </a:moveTo>
                  <a:lnTo>
                    <a:pt x="0" y="145"/>
                  </a:lnTo>
                  <a:lnTo>
                    <a:pt x="8" y="749"/>
                  </a:lnTo>
                  <a:lnTo>
                    <a:pt x="126" y="1019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9"/>
                  </a:lnTo>
                  <a:cubicBezTo>
                    <a:pt x="950" y="1379"/>
                    <a:pt x="1007" y="901"/>
                    <a:pt x="1038" y="661"/>
                  </a:cubicBez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5" name="Google Shape;4305;p41"/>
            <p:cNvSpPr/>
            <p:nvPr/>
          </p:nvSpPr>
          <p:spPr>
            <a:xfrm>
              <a:off x="1533150" y="1949575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472" y="1"/>
                  </a:moveTo>
                  <a:lnTo>
                    <a:pt x="1" y="563"/>
                  </a:lnTo>
                  <a:lnTo>
                    <a:pt x="111" y="1308"/>
                  </a:lnTo>
                  <a:lnTo>
                    <a:pt x="274" y="1665"/>
                  </a:lnTo>
                  <a:lnTo>
                    <a:pt x="532" y="1817"/>
                  </a:lnTo>
                  <a:lnTo>
                    <a:pt x="890" y="1650"/>
                  </a:lnTo>
                  <a:lnTo>
                    <a:pt x="981" y="1213"/>
                  </a:lnTo>
                  <a:lnTo>
                    <a:pt x="1034" y="803"/>
                  </a:lnTo>
                  <a:lnTo>
                    <a:pt x="1042" y="404"/>
                  </a:lnTo>
                  <a:lnTo>
                    <a:pt x="764" y="12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6" name="Google Shape;4306;p41"/>
            <p:cNvSpPr/>
            <p:nvPr/>
          </p:nvSpPr>
          <p:spPr>
            <a:xfrm>
              <a:off x="1533150" y="2186075"/>
              <a:ext cx="26050" cy="46775"/>
            </a:xfrm>
            <a:custGeom>
              <a:avLst/>
              <a:gdLst/>
              <a:ahLst/>
              <a:cxnLst/>
              <a:rect l="l" t="t" r="r" b="b"/>
              <a:pathLst>
                <a:path w="1042" h="1871" extrusionOk="0">
                  <a:moveTo>
                    <a:pt x="456" y="1"/>
                  </a:moveTo>
                  <a:lnTo>
                    <a:pt x="145" y="119"/>
                  </a:lnTo>
                  <a:lnTo>
                    <a:pt x="1" y="837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0"/>
                  </a:lnTo>
                  <a:lnTo>
                    <a:pt x="939" y="1802"/>
                  </a:lnTo>
                  <a:lnTo>
                    <a:pt x="1023" y="1574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7" name="Google Shape;4307;p41"/>
            <p:cNvSpPr/>
            <p:nvPr/>
          </p:nvSpPr>
          <p:spPr>
            <a:xfrm>
              <a:off x="1529250" y="2420500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628" y="0"/>
                  </a:moveTo>
                  <a:lnTo>
                    <a:pt x="27" y="353"/>
                  </a:lnTo>
                  <a:lnTo>
                    <a:pt x="1" y="1072"/>
                  </a:lnTo>
                  <a:lnTo>
                    <a:pt x="50" y="1413"/>
                  </a:lnTo>
                  <a:lnTo>
                    <a:pt x="825" y="2097"/>
                  </a:lnTo>
                  <a:lnTo>
                    <a:pt x="1281" y="1657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8" name="Google Shape;4308;p41"/>
            <p:cNvSpPr/>
            <p:nvPr/>
          </p:nvSpPr>
          <p:spPr>
            <a:xfrm>
              <a:off x="1530500" y="1717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88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58"/>
                  </a:lnTo>
                  <a:lnTo>
                    <a:pt x="1250" y="388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9" name="Google Shape;4309;p41"/>
            <p:cNvSpPr/>
            <p:nvPr/>
          </p:nvSpPr>
          <p:spPr>
            <a:xfrm>
              <a:off x="1533250" y="3849550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338" y="0"/>
                  </a:moveTo>
                  <a:lnTo>
                    <a:pt x="0" y="141"/>
                  </a:lnTo>
                  <a:lnTo>
                    <a:pt x="8" y="745"/>
                  </a:lnTo>
                  <a:lnTo>
                    <a:pt x="126" y="1014"/>
                  </a:lnTo>
                  <a:lnTo>
                    <a:pt x="357" y="1482"/>
                  </a:lnTo>
                  <a:lnTo>
                    <a:pt x="711" y="1630"/>
                  </a:lnTo>
                  <a:lnTo>
                    <a:pt x="950" y="1375"/>
                  </a:lnTo>
                  <a:cubicBezTo>
                    <a:pt x="950" y="1375"/>
                    <a:pt x="1007" y="897"/>
                    <a:pt x="1038" y="657"/>
                  </a:cubicBezTo>
                  <a:lnTo>
                    <a:pt x="1038" y="657"/>
                  </a:lnTo>
                  <a:lnTo>
                    <a:pt x="1026" y="661"/>
                  </a:lnTo>
                  <a:cubicBezTo>
                    <a:pt x="1003" y="528"/>
                    <a:pt x="962" y="262"/>
                    <a:pt x="962" y="262"/>
                  </a:cubicBezTo>
                  <a:lnTo>
                    <a:pt x="601" y="8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0" name="Google Shape;4310;p41"/>
            <p:cNvSpPr/>
            <p:nvPr/>
          </p:nvSpPr>
          <p:spPr>
            <a:xfrm>
              <a:off x="1533150" y="3135675"/>
              <a:ext cx="26050" cy="45325"/>
            </a:xfrm>
            <a:custGeom>
              <a:avLst/>
              <a:gdLst/>
              <a:ahLst/>
              <a:cxnLst/>
              <a:rect l="l" t="t" r="r" b="b"/>
              <a:pathLst>
                <a:path w="1042" h="1813" extrusionOk="0">
                  <a:moveTo>
                    <a:pt x="472" y="1"/>
                  </a:moveTo>
                  <a:lnTo>
                    <a:pt x="1" y="559"/>
                  </a:lnTo>
                  <a:lnTo>
                    <a:pt x="111" y="1304"/>
                  </a:lnTo>
                  <a:lnTo>
                    <a:pt x="274" y="1657"/>
                  </a:lnTo>
                  <a:lnTo>
                    <a:pt x="532" y="1813"/>
                  </a:lnTo>
                  <a:lnTo>
                    <a:pt x="890" y="1646"/>
                  </a:lnTo>
                  <a:lnTo>
                    <a:pt x="981" y="1209"/>
                  </a:lnTo>
                  <a:lnTo>
                    <a:pt x="1034" y="802"/>
                  </a:lnTo>
                  <a:lnTo>
                    <a:pt x="1042" y="403"/>
                  </a:lnTo>
                  <a:lnTo>
                    <a:pt x="764" y="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1" name="Google Shape;4311;p41"/>
            <p:cNvSpPr/>
            <p:nvPr/>
          </p:nvSpPr>
          <p:spPr>
            <a:xfrm>
              <a:off x="1533150" y="3372075"/>
              <a:ext cx="26050" cy="46850"/>
            </a:xfrm>
            <a:custGeom>
              <a:avLst/>
              <a:gdLst/>
              <a:ahLst/>
              <a:cxnLst/>
              <a:rect l="l" t="t" r="r" b="b"/>
              <a:pathLst>
                <a:path w="1042" h="1874" extrusionOk="0">
                  <a:moveTo>
                    <a:pt x="456" y="1"/>
                  </a:moveTo>
                  <a:lnTo>
                    <a:pt x="145" y="122"/>
                  </a:lnTo>
                  <a:lnTo>
                    <a:pt x="1" y="840"/>
                  </a:lnTo>
                  <a:lnTo>
                    <a:pt x="92" y="1133"/>
                  </a:lnTo>
                  <a:lnTo>
                    <a:pt x="342" y="1741"/>
                  </a:lnTo>
                  <a:lnTo>
                    <a:pt x="475" y="1874"/>
                  </a:lnTo>
                  <a:lnTo>
                    <a:pt x="939" y="1798"/>
                  </a:lnTo>
                  <a:lnTo>
                    <a:pt x="1023" y="1570"/>
                  </a:lnTo>
                  <a:lnTo>
                    <a:pt x="1042" y="1068"/>
                  </a:lnTo>
                  <a:lnTo>
                    <a:pt x="939" y="33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2" name="Google Shape;4312;p41"/>
            <p:cNvSpPr/>
            <p:nvPr/>
          </p:nvSpPr>
          <p:spPr>
            <a:xfrm>
              <a:off x="1529250" y="3606500"/>
              <a:ext cx="33850" cy="52525"/>
            </a:xfrm>
            <a:custGeom>
              <a:avLst/>
              <a:gdLst/>
              <a:ahLst/>
              <a:cxnLst/>
              <a:rect l="l" t="t" r="r" b="b"/>
              <a:pathLst>
                <a:path w="1354" h="2101" extrusionOk="0">
                  <a:moveTo>
                    <a:pt x="628" y="0"/>
                  </a:moveTo>
                  <a:lnTo>
                    <a:pt x="27" y="357"/>
                  </a:lnTo>
                  <a:lnTo>
                    <a:pt x="1" y="1071"/>
                  </a:lnTo>
                  <a:lnTo>
                    <a:pt x="50" y="1417"/>
                  </a:lnTo>
                  <a:lnTo>
                    <a:pt x="825" y="2101"/>
                  </a:lnTo>
                  <a:lnTo>
                    <a:pt x="1281" y="1656"/>
                  </a:lnTo>
                  <a:lnTo>
                    <a:pt x="1353" y="973"/>
                  </a:lnTo>
                  <a:lnTo>
                    <a:pt x="1251" y="304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3" name="Google Shape;4313;p41"/>
            <p:cNvSpPr/>
            <p:nvPr/>
          </p:nvSpPr>
          <p:spPr>
            <a:xfrm>
              <a:off x="1530500" y="2903750"/>
              <a:ext cx="31275" cy="34675"/>
            </a:xfrm>
            <a:custGeom>
              <a:avLst/>
              <a:gdLst/>
              <a:ahLst/>
              <a:cxnLst/>
              <a:rect l="l" t="t" r="r" b="b"/>
              <a:pathLst>
                <a:path w="1251" h="1387" extrusionOk="0">
                  <a:moveTo>
                    <a:pt x="612" y="0"/>
                  </a:moveTo>
                  <a:lnTo>
                    <a:pt x="42" y="361"/>
                  </a:lnTo>
                  <a:lnTo>
                    <a:pt x="0" y="692"/>
                  </a:lnTo>
                  <a:lnTo>
                    <a:pt x="255" y="1349"/>
                  </a:lnTo>
                  <a:lnTo>
                    <a:pt x="1018" y="1387"/>
                  </a:lnTo>
                  <a:lnTo>
                    <a:pt x="1117" y="1262"/>
                  </a:lnTo>
                  <a:lnTo>
                    <a:pt x="1250" y="391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4" name="Google Shape;4314;p41"/>
            <p:cNvSpPr/>
            <p:nvPr/>
          </p:nvSpPr>
          <p:spPr>
            <a:xfrm>
              <a:off x="1301675" y="2909150"/>
              <a:ext cx="25875" cy="40675"/>
            </a:xfrm>
            <a:custGeom>
              <a:avLst/>
              <a:gdLst/>
              <a:ahLst/>
              <a:cxnLst/>
              <a:rect l="l" t="t" r="r" b="b"/>
              <a:pathLst>
                <a:path w="1035" h="1627" extrusionOk="0">
                  <a:moveTo>
                    <a:pt x="328" y="1"/>
                  </a:moveTo>
                  <a:lnTo>
                    <a:pt x="85" y="251"/>
                  </a:lnTo>
                  <a:cubicBezTo>
                    <a:pt x="85" y="251"/>
                    <a:pt x="28" y="730"/>
                    <a:pt x="1" y="970"/>
                  </a:cubicBezTo>
                  <a:lnTo>
                    <a:pt x="9" y="970"/>
                  </a:lnTo>
                  <a:cubicBezTo>
                    <a:pt x="31" y="1102"/>
                    <a:pt x="73" y="1368"/>
                    <a:pt x="73" y="1368"/>
                  </a:cubicBezTo>
                  <a:lnTo>
                    <a:pt x="434" y="1619"/>
                  </a:lnTo>
                  <a:lnTo>
                    <a:pt x="696" y="1627"/>
                  </a:lnTo>
                  <a:lnTo>
                    <a:pt x="1034" y="1486"/>
                  </a:lnTo>
                  <a:lnTo>
                    <a:pt x="1031" y="882"/>
                  </a:lnTo>
                  <a:lnTo>
                    <a:pt x="909" y="612"/>
                  </a:lnTo>
                  <a:lnTo>
                    <a:pt x="677" y="145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5" name="Google Shape;4315;p41"/>
            <p:cNvSpPr/>
            <p:nvPr/>
          </p:nvSpPr>
          <p:spPr>
            <a:xfrm>
              <a:off x="1301675" y="3618350"/>
              <a:ext cx="25975" cy="45425"/>
            </a:xfrm>
            <a:custGeom>
              <a:avLst/>
              <a:gdLst/>
              <a:ahLst/>
              <a:cxnLst/>
              <a:rect l="l" t="t" r="r" b="b"/>
              <a:pathLst>
                <a:path w="1039" h="1817" extrusionOk="0">
                  <a:moveTo>
                    <a:pt x="506" y="1"/>
                  </a:moveTo>
                  <a:lnTo>
                    <a:pt x="145" y="168"/>
                  </a:lnTo>
                  <a:lnTo>
                    <a:pt x="62" y="605"/>
                  </a:lnTo>
                  <a:lnTo>
                    <a:pt x="5" y="1012"/>
                  </a:lnTo>
                  <a:lnTo>
                    <a:pt x="1" y="1418"/>
                  </a:lnTo>
                  <a:lnTo>
                    <a:pt x="275" y="1806"/>
                  </a:lnTo>
                  <a:lnTo>
                    <a:pt x="571" y="1817"/>
                  </a:lnTo>
                  <a:lnTo>
                    <a:pt x="1038" y="1258"/>
                  </a:lnTo>
                  <a:lnTo>
                    <a:pt x="932" y="510"/>
                  </a:lnTo>
                  <a:lnTo>
                    <a:pt x="765" y="157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6" name="Google Shape;4316;p41"/>
            <p:cNvSpPr/>
            <p:nvPr/>
          </p:nvSpPr>
          <p:spPr>
            <a:xfrm>
              <a:off x="1301675" y="3380450"/>
              <a:ext cx="25975" cy="46925"/>
            </a:xfrm>
            <a:custGeom>
              <a:avLst/>
              <a:gdLst/>
              <a:ahLst/>
              <a:cxnLst/>
              <a:rect l="l" t="t" r="r" b="b"/>
              <a:pathLst>
                <a:path w="1039" h="1877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4"/>
                  </a:lnTo>
                  <a:lnTo>
                    <a:pt x="1" y="806"/>
                  </a:lnTo>
                  <a:lnTo>
                    <a:pt x="96" y="1539"/>
                  </a:lnTo>
                  <a:lnTo>
                    <a:pt x="582" y="1877"/>
                  </a:lnTo>
                  <a:lnTo>
                    <a:pt x="898" y="1751"/>
                  </a:lnTo>
                  <a:lnTo>
                    <a:pt x="1038" y="1037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7" name="Google Shape;4317;p41"/>
            <p:cNvSpPr/>
            <p:nvPr/>
          </p:nvSpPr>
          <p:spPr>
            <a:xfrm>
              <a:off x="1297700" y="3140525"/>
              <a:ext cx="33925" cy="52350"/>
            </a:xfrm>
            <a:custGeom>
              <a:avLst/>
              <a:gdLst/>
              <a:ahLst/>
              <a:cxnLst/>
              <a:rect l="l" t="t" r="r" b="b"/>
              <a:pathLst>
                <a:path w="1357" h="2094" extrusionOk="0">
                  <a:moveTo>
                    <a:pt x="529" y="0"/>
                  </a:moveTo>
                  <a:lnTo>
                    <a:pt x="73" y="441"/>
                  </a:lnTo>
                  <a:lnTo>
                    <a:pt x="0" y="1121"/>
                  </a:lnTo>
                  <a:lnTo>
                    <a:pt x="107" y="1790"/>
                  </a:lnTo>
                  <a:lnTo>
                    <a:pt x="730" y="2094"/>
                  </a:lnTo>
                  <a:lnTo>
                    <a:pt x="1326" y="1744"/>
                  </a:lnTo>
                  <a:lnTo>
                    <a:pt x="1357" y="1022"/>
                  </a:lnTo>
                  <a:lnTo>
                    <a:pt x="1304" y="684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8" name="Google Shape;4318;p41"/>
            <p:cNvSpPr/>
            <p:nvPr/>
          </p:nvSpPr>
          <p:spPr>
            <a:xfrm>
              <a:off x="1299025" y="3861025"/>
              <a:ext cx="31275" cy="34600"/>
            </a:xfrm>
            <a:custGeom>
              <a:avLst/>
              <a:gdLst/>
              <a:ahLst/>
              <a:cxnLst/>
              <a:rect l="l" t="t" r="r" b="b"/>
              <a:pathLst>
                <a:path w="1251" h="1384" extrusionOk="0">
                  <a:moveTo>
                    <a:pt x="232" y="1"/>
                  </a:moveTo>
                  <a:lnTo>
                    <a:pt x="134" y="126"/>
                  </a:lnTo>
                  <a:lnTo>
                    <a:pt x="1" y="992"/>
                  </a:lnTo>
                  <a:lnTo>
                    <a:pt x="643" y="1384"/>
                  </a:lnTo>
                  <a:lnTo>
                    <a:pt x="1213" y="1027"/>
                  </a:lnTo>
                  <a:lnTo>
                    <a:pt x="1251" y="700"/>
                  </a:lnTo>
                  <a:lnTo>
                    <a:pt x="992" y="35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9" name="Google Shape;4319;p41"/>
            <p:cNvSpPr/>
            <p:nvPr/>
          </p:nvSpPr>
          <p:spPr>
            <a:xfrm>
              <a:off x="1301675" y="1723075"/>
              <a:ext cx="25875" cy="40750"/>
            </a:xfrm>
            <a:custGeom>
              <a:avLst/>
              <a:gdLst/>
              <a:ahLst/>
              <a:cxnLst/>
              <a:rect l="l" t="t" r="r" b="b"/>
              <a:pathLst>
                <a:path w="1035" h="1630" extrusionOk="0">
                  <a:moveTo>
                    <a:pt x="328" y="0"/>
                  </a:moveTo>
                  <a:lnTo>
                    <a:pt x="85" y="251"/>
                  </a:lnTo>
                  <a:cubicBezTo>
                    <a:pt x="85" y="251"/>
                    <a:pt x="28" y="733"/>
                    <a:pt x="1" y="969"/>
                  </a:cubicBezTo>
                  <a:cubicBezTo>
                    <a:pt x="4" y="969"/>
                    <a:pt x="6" y="970"/>
                    <a:pt x="7" y="970"/>
                  </a:cubicBezTo>
                  <a:cubicBezTo>
                    <a:pt x="8" y="970"/>
                    <a:pt x="9" y="970"/>
                    <a:pt x="9" y="969"/>
                  </a:cubicBezTo>
                  <a:cubicBezTo>
                    <a:pt x="31" y="1102"/>
                    <a:pt x="73" y="1368"/>
                    <a:pt x="73" y="1368"/>
                  </a:cubicBezTo>
                  <a:lnTo>
                    <a:pt x="434" y="1618"/>
                  </a:lnTo>
                  <a:lnTo>
                    <a:pt x="696" y="1630"/>
                  </a:lnTo>
                  <a:lnTo>
                    <a:pt x="1034" y="1485"/>
                  </a:lnTo>
                  <a:lnTo>
                    <a:pt x="1031" y="885"/>
                  </a:lnTo>
                  <a:lnTo>
                    <a:pt x="909" y="612"/>
                  </a:lnTo>
                  <a:lnTo>
                    <a:pt x="677" y="148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0" name="Google Shape;4320;p41"/>
            <p:cNvSpPr/>
            <p:nvPr/>
          </p:nvSpPr>
          <p:spPr>
            <a:xfrm>
              <a:off x="1301675" y="2432450"/>
              <a:ext cx="25975" cy="45350"/>
            </a:xfrm>
            <a:custGeom>
              <a:avLst/>
              <a:gdLst/>
              <a:ahLst/>
              <a:cxnLst/>
              <a:rect l="l" t="t" r="r" b="b"/>
              <a:pathLst>
                <a:path w="1039" h="1814" extrusionOk="0">
                  <a:moveTo>
                    <a:pt x="506" y="1"/>
                  </a:moveTo>
                  <a:lnTo>
                    <a:pt x="145" y="160"/>
                  </a:lnTo>
                  <a:lnTo>
                    <a:pt x="62" y="597"/>
                  </a:lnTo>
                  <a:lnTo>
                    <a:pt x="5" y="1008"/>
                  </a:lnTo>
                  <a:lnTo>
                    <a:pt x="1" y="1410"/>
                  </a:lnTo>
                  <a:lnTo>
                    <a:pt x="275" y="1802"/>
                  </a:lnTo>
                  <a:lnTo>
                    <a:pt x="571" y="1813"/>
                  </a:lnTo>
                  <a:lnTo>
                    <a:pt x="1038" y="1255"/>
                  </a:lnTo>
                  <a:lnTo>
                    <a:pt x="932" y="510"/>
                  </a:lnTo>
                  <a:lnTo>
                    <a:pt x="765" y="153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1" name="Google Shape;4321;p41"/>
            <p:cNvSpPr/>
            <p:nvPr/>
          </p:nvSpPr>
          <p:spPr>
            <a:xfrm>
              <a:off x="1301675" y="2194450"/>
              <a:ext cx="25975" cy="46850"/>
            </a:xfrm>
            <a:custGeom>
              <a:avLst/>
              <a:gdLst/>
              <a:ahLst/>
              <a:cxnLst/>
              <a:rect l="l" t="t" r="r" b="b"/>
              <a:pathLst>
                <a:path w="1039" h="1874" extrusionOk="0">
                  <a:moveTo>
                    <a:pt x="563" y="0"/>
                  </a:moveTo>
                  <a:lnTo>
                    <a:pt x="100" y="76"/>
                  </a:lnTo>
                  <a:lnTo>
                    <a:pt x="20" y="300"/>
                  </a:lnTo>
                  <a:lnTo>
                    <a:pt x="1" y="806"/>
                  </a:lnTo>
                  <a:lnTo>
                    <a:pt x="96" y="1543"/>
                  </a:lnTo>
                  <a:lnTo>
                    <a:pt x="582" y="1873"/>
                  </a:lnTo>
                  <a:lnTo>
                    <a:pt x="898" y="1752"/>
                  </a:lnTo>
                  <a:lnTo>
                    <a:pt x="1038" y="1034"/>
                  </a:lnTo>
                  <a:lnTo>
                    <a:pt x="951" y="741"/>
                  </a:lnTo>
                  <a:lnTo>
                    <a:pt x="696" y="133"/>
                  </a:lnTo>
                  <a:lnTo>
                    <a:pt x="5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2" name="Google Shape;4322;p41"/>
            <p:cNvSpPr/>
            <p:nvPr/>
          </p:nvSpPr>
          <p:spPr>
            <a:xfrm>
              <a:off x="1297700" y="1954425"/>
              <a:ext cx="33925" cy="52450"/>
            </a:xfrm>
            <a:custGeom>
              <a:avLst/>
              <a:gdLst/>
              <a:ahLst/>
              <a:cxnLst/>
              <a:rect l="l" t="t" r="r" b="b"/>
              <a:pathLst>
                <a:path w="1357" h="2098" extrusionOk="0">
                  <a:moveTo>
                    <a:pt x="529" y="1"/>
                  </a:moveTo>
                  <a:lnTo>
                    <a:pt x="73" y="445"/>
                  </a:lnTo>
                  <a:lnTo>
                    <a:pt x="0" y="1121"/>
                  </a:lnTo>
                  <a:lnTo>
                    <a:pt x="107" y="1794"/>
                  </a:lnTo>
                  <a:lnTo>
                    <a:pt x="730" y="2098"/>
                  </a:lnTo>
                  <a:lnTo>
                    <a:pt x="1326" y="1745"/>
                  </a:lnTo>
                  <a:lnTo>
                    <a:pt x="1357" y="1023"/>
                  </a:lnTo>
                  <a:lnTo>
                    <a:pt x="1304" y="685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3" name="Google Shape;4323;p41"/>
            <p:cNvSpPr/>
            <p:nvPr/>
          </p:nvSpPr>
          <p:spPr>
            <a:xfrm>
              <a:off x="1299025" y="2675025"/>
              <a:ext cx="31275" cy="34500"/>
            </a:xfrm>
            <a:custGeom>
              <a:avLst/>
              <a:gdLst/>
              <a:ahLst/>
              <a:cxnLst/>
              <a:rect l="l" t="t" r="r" b="b"/>
              <a:pathLst>
                <a:path w="1251" h="1380" extrusionOk="0">
                  <a:moveTo>
                    <a:pt x="232" y="1"/>
                  </a:moveTo>
                  <a:lnTo>
                    <a:pt x="134" y="122"/>
                  </a:lnTo>
                  <a:lnTo>
                    <a:pt x="1" y="992"/>
                  </a:lnTo>
                  <a:lnTo>
                    <a:pt x="643" y="1380"/>
                  </a:lnTo>
                  <a:lnTo>
                    <a:pt x="1213" y="1027"/>
                  </a:lnTo>
                  <a:lnTo>
                    <a:pt x="1251" y="696"/>
                  </a:lnTo>
                  <a:lnTo>
                    <a:pt x="992" y="31"/>
                  </a:lnTo>
                  <a:lnTo>
                    <a:pt x="23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4" name="Google Shape;4324;p41"/>
            <p:cNvSpPr/>
            <p:nvPr/>
          </p:nvSpPr>
          <p:spPr>
            <a:xfrm>
              <a:off x="1070225" y="2909150"/>
              <a:ext cx="25950" cy="40675"/>
            </a:xfrm>
            <a:custGeom>
              <a:avLst/>
              <a:gdLst/>
              <a:ahLst/>
              <a:cxnLst/>
              <a:rect l="l" t="t" r="r" b="b"/>
              <a:pathLst>
                <a:path w="1038" h="1627" extrusionOk="0">
                  <a:moveTo>
                    <a:pt x="711" y="1"/>
                  </a:moveTo>
                  <a:lnTo>
                    <a:pt x="358" y="145"/>
                  </a:lnTo>
                  <a:lnTo>
                    <a:pt x="126" y="612"/>
                  </a:lnTo>
                  <a:lnTo>
                    <a:pt x="8" y="882"/>
                  </a:lnTo>
                  <a:lnTo>
                    <a:pt x="0" y="1486"/>
                  </a:lnTo>
                  <a:lnTo>
                    <a:pt x="339" y="1627"/>
                  </a:lnTo>
                  <a:lnTo>
                    <a:pt x="601" y="1619"/>
                  </a:lnTo>
                  <a:lnTo>
                    <a:pt x="962" y="1368"/>
                  </a:lnTo>
                  <a:cubicBezTo>
                    <a:pt x="962" y="1368"/>
                    <a:pt x="1003" y="1102"/>
                    <a:pt x="1026" y="970"/>
                  </a:cubicBezTo>
                  <a:lnTo>
                    <a:pt x="1038" y="970"/>
                  </a:lnTo>
                  <a:cubicBezTo>
                    <a:pt x="1007" y="730"/>
                    <a:pt x="950" y="251"/>
                    <a:pt x="950" y="251"/>
                  </a:cubicBezTo>
                  <a:lnTo>
                    <a:pt x="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5" name="Google Shape;4325;p41"/>
            <p:cNvSpPr/>
            <p:nvPr/>
          </p:nvSpPr>
          <p:spPr>
            <a:xfrm>
              <a:off x="1070125" y="3618350"/>
              <a:ext cx="26050" cy="45425"/>
            </a:xfrm>
            <a:custGeom>
              <a:avLst/>
              <a:gdLst/>
              <a:ahLst/>
              <a:cxnLst/>
              <a:rect l="l" t="t" r="r" b="b"/>
              <a:pathLst>
                <a:path w="1042" h="1817" extrusionOk="0">
                  <a:moveTo>
                    <a:pt x="533" y="1"/>
                  </a:moveTo>
                  <a:lnTo>
                    <a:pt x="278" y="157"/>
                  </a:lnTo>
                  <a:lnTo>
                    <a:pt x="111" y="510"/>
                  </a:lnTo>
                  <a:lnTo>
                    <a:pt x="1" y="1258"/>
                  </a:lnTo>
                  <a:lnTo>
                    <a:pt x="472" y="1817"/>
                  </a:lnTo>
                  <a:lnTo>
                    <a:pt x="760" y="1806"/>
                  </a:lnTo>
                  <a:lnTo>
                    <a:pt x="1042" y="1418"/>
                  </a:lnTo>
                  <a:lnTo>
                    <a:pt x="1030" y="1012"/>
                  </a:lnTo>
                  <a:lnTo>
                    <a:pt x="981" y="605"/>
                  </a:lnTo>
                  <a:lnTo>
                    <a:pt x="890" y="168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6" name="Google Shape;4326;p41"/>
            <p:cNvSpPr/>
            <p:nvPr/>
          </p:nvSpPr>
          <p:spPr>
            <a:xfrm>
              <a:off x="1070125" y="3380450"/>
              <a:ext cx="26050" cy="46925"/>
            </a:xfrm>
            <a:custGeom>
              <a:avLst/>
              <a:gdLst/>
              <a:ahLst/>
              <a:cxnLst/>
              <a:rect l="l" t="t" r="r" b="b"/>
              <a:pathLst>
                <a:path w="1042" h="1877" extrusionOk="0">
                  <a:moveTo>
                    <a:pt x="476" y="0"/>
                  </a:moveTo>
                  <a:lnTo>
                    <a:pt x="343" y="133"/>
                  </a:lnTo>
                  <a:lnTo>
                    <a:pt x="92" y="741"/>
                  </a:lnTo>
                  <a:lnTo>
                    <a:pt x="1" y="1037"/>
                  </a:lnTo>
                  <a:lnTo>
                    <a:pt x="145" y="1751"/>
                  </a:lnTo>
                  <a:lnTo>
                    <a:pt x="453" y="1877"/>
                  </a:lnTo>
                  <a:lnTo>
                    <a:pt x="943" y="1539"/>
                  </a:lnTo>
                  <a:lnTo>
                    <a:pt x="1042" y="806"/>
                  </a:lnTo>
                  <a:lnTo>
                    <a:pt x="1019" y="304"/>
                  </a:lnTo>
                  <a:lnTo>
                    <a:pt x="943" y="76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7" name="Google Shape;4327;p41"/>
            <p:cNvSpPr/>
            <p:nvPr/>
          </p:nvSpPr>
          <p:spPr>
            <a:xfrm>
              <a:off x="1066225" y="3140525"/>
              <a:ext cx="33850" cy="52350"/>
            </a:xfrm>
            <a:custGeom>
              <a:avLst/>
              <a:gdLst/>
              <a:ahLst/>
              <a:cxnLst/>
              <a:rect l="l" t="t" r="r" b="b"/>
              <a:pathLst>
                <a:path w="1354" h="2094" extrusionOk="0">
                  <a:moveTo>
                    <a:pt x="821" y="0"/>
                  </a:moveTo>
                  <a:lnTo>
                    <a:pt x="46" y="684"/>
                  </a:lnTo>
                  <a:lnTo>
                    <a:pt x="1" y="1022"/>
                  </a:lnTo>
                  <a:lnTo>
                    <a:pt x="27" y="1744"/>
                  </a:lnTo>
                  <a:lnTo>
                    <a:pt x="628" y="2094"/>
                  </a:lnTo>
                  <a:lnTo>
                    <a:pt x="1243" y="1790"/>
                  </a:lnTo>
                  <a:lnTo>
                    <a:pt x="1353" y="1121"/>
                  </a:lnTo>
                  <a:lnTo>
                    <a:pt x="1277" y="441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8" name="Google Shape;4328;p41"/>
            <p:cNvSpPr/>
            <p:nvPr/>
          </p:nvSpPr>
          <p:spPr>
            <a:xfrm>
              <a:off x="1067575" y="3861025"/>
              <a:ext cx="31175" cy="34600"/>
            </a:xfrm>
            <a:custGeom>
              <a:avLst/>
              <a:gdLst/>
              <a:ahLst/>
              <a:cxnLst/>
              <a:rect l="l" t="t" r="r" b="b"/>
              <a:pathLst>
                <a:path w="1247" h="1384" extrusionOk="0">
                  <a:moveTo>
                    <a:pt x="1011" y="1"/>
                  </a:moveTo>
                  <a:lnTo>
                    <a:pt x="251" y="35"/>
                  </a:lnTo>
                  <a:lnTo>
                    <a:pt x="0" y="700"/>
                  </a:lnTo>
                  <a:lnTo>
                    <a:pt x="38" y="1027"/>
                  </a:lnTo>
                  <a:lnTo>
                    <a:pt x="600" y="1384"/>
                  </a:lnTo>
                  <a:lnTo>
                    <a:pt x="1246" y="992"/>
                  </a:lnTo>
                  <a:lnTo>
                    <a:pt x="1109" y="126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9" name="Google Shape;4329;p41"/>
            <p:cNvSpPr/>
            <p:nvPr/>
          </p:nvSpPr>
          <p:spPr>
            <a:xfrm>
              <a:off x="1070225" y="1723075"/>
              <a:ext cx="25950" cy="40750"/>
            </a:xfrm>
            <a:custGeom>
              <a:avLst/>
              <a:gdLst/>
              <a:ahLst/>
              <a:cxnLst/>
              <a:rect l="l" t="t" r="r" b="b"/>
              <a:pathLst>
                <a:path w="1038" h="1630" extrusionOk="0">
                  <a:moveTo>
                    <a:pt x="711" y="0"/>
                  </a:moveTo>
                  <a:lnTo>
                    <a:pt x="358" y="148"/>
                  </a:lnTo>
                  <a:lnTo>
                    <a:pt x="126" y="612"/>
                  </a:lnTo>
                  <a:lnTo>
                    <a:pt x="8" y="885"/>
                  </a:lnTo>
                  <a:lnTo>
                    <a:pt x="0" y="1485"/>
                  </a:lnTo>
                  <a:lnTo>
                    <a:pt x="339" y="1630"/>
                  </a:lnTo>
                  <a:lnTo>
                    <a:pt x="601" y="1618"/>
                  </a:lnTo>
                  <a:lnTo>
                    <a:pt x="962" y="1368"/>
                  </a:lnTo>
                  <a:cubicBezTo>
                    <a:pt x="962" y="1368"/>
                    <a:pt x="1003" y="1104"/>
                    <a:pt x="1026" y="970"/>
                  </a:cubicBezTo>
                  <a:lnTo>
                    <a:pt x="1026" y="970"/>
                  </a:lnTo>
                  <a:cubicBezTo>
                    <a:pt x="1028" y="970"/>
                    <a:pt x="1032" y="969"/>
                    <a:pt x="1038" y="969"/>
                  </a:cubicBezTo>
                  <a:cubicBezTo>
                    <a:pt x="1007" y="733"/>
                    <a:pt x="950" y="251"/>
                    <a:pt x="950" y="251"/>
                  </a:cubicBezTo>
                  <a:lnTo>
                    <a:pt x="7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0" name="Google Shape;4330;p41"/>
            <p:cNvSpPr/>
            <p:nvPr/>
          </p:nvSpPr>
          <p:spPr>
            <a:xfrm>
              <a:off x="1070125" y="2432450"/>
              <a:ext cx="26050" cy="45350"/>
            </a:xfrm>
            <a:custGeom>
              <a:avLst/>
              <a:gdLst/>
              <a:ahLst/>
              <a:cxnLst/>
              <a:rect l="l" t="t" r="r" b="b"/>
              <a:pathLst>
                <a:path w="1042" h="1814" extrusionOk="0">
                  <a:moveTo>
                    <a:pt x="533" y="1"/>
                  </a:moveTo>
                  <a:lnTo>
                    <a:pt x="278" y="153"/>
                  </a:lnTo>
                  <a:lnTo>
                    <a:pt x="111" y="510"/>
                  </a:lnTo>
                  <a:lnTo>
                    <a:pt x="1" y="1255"/>
                  </a:lnTo>
                  <a:lnTo>
                    <a:pt x="472" y="1813"/>
                  </a:lnTo>
                  <a:lnTo>
                    <a:pt x="760" y="1802"/>
                  </a:lnTo>
                  <a:lnTo>
                    <a:pt x="1042" y="1410"/>
                  </a:lnTo>
                  <a:lnTo>
                    <a:pt x="1030" y="1008"/>
                  </a:lnTo>
                  <a:lnTo>
                    <a:pt x="981" y="597"/>
                  </a:lnTo>
                  <a:lnTo>
                    <a:pt x="890" y="160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1" name="Google Shape;4331;p41"/>
            <p:cNvSpPr/>
            <p:nvPr/>
          </p:nvSpPr>
          <p:spPr>
            <a:xfrm>
              <a:off x="1071450" y="2196825"/>
              <a:ext cx="23400" cy="42100"/>
            </a:xfrm>
            <a:custGeom>
              <a:avLst/>
              <a:gdLst/>
              <a:ahLst/>
              <a:cxnLst/>
              <a:rect l="l" t="t" r="r" b="b"/>
              <a:pathLst>
                <a:path w="936" h="1684" extrusionOk="0">
                  <a:moveTo>
                    <a:pt x="426" y="0"/>
                  </a:moveTo>
                  <a:lnTo>
                    <a:pt x="305" y="118"/>
                  </a:lnTo>
                  <a:lnTo>
                    <a:pt x="81" y="669"/>
                  </a:lnTo>
                  <a:lnTo>
                    <a:pt x="1" y="931"/>
                  </a:lnTo>
                  <a:lnTo>
                    <a:pt x="130" y="1577"/>
                  </a:lnTo>
                  <a:lnTo>
                    <a:pt x="407" y="1683"/>
                  </a:lnTo>
                  <a:lnTo>
                    <a:pt x="844" y="1387"/>
                  </a:lnTo>
                  <a:lnTo>
                    <a:pt x="935" y="726"/>
                  </a:lnTo>
                  <a:lnTo>
                    <a:pt x="916" y="270"/>
                  </a:lnTo>
                  <a:lnTo>
                    <a:pt x="844" y="65"/>
                  </a:lnTo>
                  <a:lnTo>
                    <a:pt x="4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2" name="Google Shape;4332;p41"/>
            <p:cNvSpPr/>
            <p:nvPr/>
          </p:nvSpPr>
          <p:spPr>
            <a:xfrm>
              <a:off x="1066225" y="1954425"/>
              <a:ext cx="33850" cy="52450"/>
            </a:xfrm>
            <a:custGeom>
              <a:avLst/>
              <a:gdLst/>
              <a:ahLst/>
              <a:cxnLst/>
              <a:rect l="l" t="t" r="r" b="b"/>
              <a:pathLst>
                <a:path w="1354" h="2098" extrusionOk="0">
                  <a:moveTo>
                    <a:pt x="821" y="1"/>
                  </a:moveTo>
                  <a:lnTo>
                    <a:pt x="46" y="685"/>
                  </a:lnTo>
                  <a:lnTo>
                    <a:pt x="1" y="1023"/>
                  </a:lnTo>
                  <a:lnTo>
                    <a:pt x="27" y="1745"/>
                  </a:lnTo>
                  <a:lnTo>
                    <a:pt x="628" y="2098"/>
                  </a:lnTo>
                  <a:lnTo>
                    <a:pt x="1243" y="1794"/>
                  </a:lnTo>
                  <a:lnTo>
                    <a:pt x="1353" y="1121"/>
                  </a:lnTo>
                  <a:lnTo>
                    <a:pt x="1277" y="445"/>
                  </a:lnTo>
                  <a:lnTo>
                    <a:pt x="8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3" name="Google Shape;4333;p41"/>
            <p:cNvSpPr/>
            <p:nvPr/>
          </p:nvSpPr>
          <p:spPr>
            <a:xfrm>
              <a:off x="1067575" y="2675025"/>
              <a:ext cx="31175" cy="34500"/>
            </a:xfrm>
            <a:custGeom>
              <a:avLst/>
              <a:gdLst/>
              <a:ahLst/>
              <a:cxnLst/>
              <a:rect l="l" t="t" r="r" b="b"/>
              <a:pathLst>
                <a:path w="1247" h="1380" extrusionOk="0">
                  <a:moveTo>
                    <a:pt x="1011" y="1"/>
                  </a:moveTo>
                  <a:lnTo>
                    <a:pt x="251" y="31"/>
                  </a:lnTo>
                  <a:lnTo>
                    <a:pt x="0" y="696"/>
                  </a:lnTo>
                  <a:lnTo>
                    <a:pt x="38" y="1027"/>
                  </a:lnTo>
                  <a:lnTo>
                    <a:pt x="600" y="1380"/>
                  </a:lnTo>
                  <a:lnTo>
                    <a:pt x="1246" y="992"/>
                  </a:lnTo>
                  <a:lnTo>
                    <a:pt x="1109" y="122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4" name="Google Shape;4334;p41"/>
            <p:cNvSpPr/>
            <p:nvPr/>
          </p:nvSpPr>
          <p:spPr>
            <a:xfrm>
              <a:off x="838675" y="2663450"/>
              <a:ext cx="25850" cy="40775"/>
            </a:xfrm>
            <a:custGeom>
              <a:avLst/>
              <a:gdLst/>
              <a:ahLst/>
              <a:cxnLst/>
              <a:rect l="l" t="t" r="r" b="b"/>
              <a:pathLst>
                <a:path w="1034" h="1631" extrusionOk="0">
                  <a:moveTo>
                    <a:pt x="695" y="0"/>
                  </a:moveTo>
                  <a:lnTo>
                    <a:pt x="437" y="12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61"/>
                  </a:lnTo>
                  <a:cubicBezTo>
                    <a:pt x="27" y="901"/>
                    <a:pt x="84" y="1379"/>
                    <a:pt x="84" y="1379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9"/>
                  </a:lnTo>
                  <a:lnTo>
                    <a:pt x="1030" y="749"/>
                  </a:lnTo>
                  <a:lnTo>
                    <a:pt x="1033" y="145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5" name="Google Shape;4335;p41"/>
            <p:cNvSpPr/>
            <p:nvPr/>
          </p:nvSpPr>
          <p:spPr>
            <a:xfrm>
              <a:off x="838675" y="1949575"/>
              <a:ext cx="25950" cy="45425"/>
            </a:xfrm>
            <a:custGeom>
              <a:avLst/>
              <a:gdLst/>
              <a:ahLst/>
              <a:cxnLst/>
              <a:rect l="l" t="t" r="r" b="b"/>
              <a:pathLst>
                <a:path w="1038" h="1817" extrusionOk="0">
                  <a:moveTo>
                    <a:pt x="566" y="1"/>
                  </a:moveTo>
                  <a:lnTo>
                    <a:pt x="274" y="12"/>
                  </a:lnTo>
                  <a:lnTo>
                    <a:pt x="0" y="404"/>
                  </a:lnTo>
                  <a:lnTo>
                    <a:pt x="4" y="803"/>
                  </a:lnTo>
                  <a:lnTo>
                    <a:pt x="57" y="1213"/>
                  </a:lnTo>
                  <a:lnTo>
                    <a:pt x="144" y="1650"/>
                  </a:lnTo>
                  <a:lnTo>
                    <a:pt x="502" y="1817"/>
                  </a:lnTo>
                  <a:lnTo>
                    <a:pt x="756" y="1665"/>
                  </a:lnTo>
                  <a:lnTo>
                    <a:pt x="931" y="1308"/>
                  </a:lnTo>
                  <a:lnTo>
                    <a:pt x="1037" y="563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6" name="Google Shape;4336;p41"/>
            <p:cNvSpPr/>
            <p:nvPr/>
          </p:nvSpPr>
          <p:spPr>
            <a:xfrm>
              <a:off x="839800" y="2188375"/>
              <a:ext cx="23575" cy="42100"/>
            </a:xfrm>
            <a:custGeom>
              <a:avLst/>
              <a:gdLst/>
              <a:ahLst/>
              <a:cxnLst/>
              <a:rect l="l" t="t" r="r" b="b"/>
              <a:pathLst>
                <a:path w="943" h="1684" extrusionOk="0">
                  <a:moveTo>
                    <a:pt x="529" y="0"/>
                  </a:moveTo>
                  <a:lnTo>
                    <a:pt x="92" y="304"/>
                  </a:lnTo>
                  <a:lnTo>
                    <a:pt x="1" y="965"/>
                  </a:lnTo>
                  <a:lnTo>
                    <a:pt x="20" y="1413"/>
                  </a:lnTo>
                  <a:lnTo>
                    <a:pt x="92" y="1618"/>
                  </a:lnTo>
                  <a:lnTo>
                    <a:pt x="514" y="1683"/>
                  </a:lnTo>
                  <a:lnTo>
                    <a:pt x="631" y="1565"/>
                  </a:lnTo>
                  <a:lnTo>
                    <a:pt x="855" y="1018"/>
                  </a:lnTo>
                  <a:lnTo>
                    <a:pt x="943" y="756"/>
                  </a:lnTo>
                  <a:lnTo>
                    <a:pt x="814" y="11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7" name="Google Shape;4337;p41"/>
            <p:cNvSpPr/>
            <p:nvPr/>
          </p:nvSpPr>
          <p:spPr>
            <a:xfrm>
              <a:off x="834675" y="2420500"/>
              <a:ext cx="33750" cy="52450"/>
            </a:xfrm>
            <a:custGeom>
              <a:avLst/>
              <a:gdLst/>
              <a:ahLst/>
              <a:cxnLst/>
              <a:rect l="l" t="t" r="r" b="b"/>
              <a:pathLst>
                <a:path w="1350" h="2098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7"/>
                  </a:lnTo>
                  <a:lnTo>
                    <a:pt x="529" y="2097"/>
                  </a:lnTo>
                  <a:lnTo>
                    <a:pt x="1304" y="1413"/>
                  </a:lnTo>
                  <a:lnTo>
                    <a:pt x="1349" y="1072"/>
                  </a:lnTo>
                  <a:lnTo>
                    <a:pt x="1323" y="35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8" name="Google Shape;4338;p41"/>
            <p:cNvSpPr/>
            <p:nvPr/>
          </p:nvSpPr>
          <p:spPr>
            <a:xfrm>
              <a:off x="836000" y="1717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88"/>
                  </a:lnTo>
                  <a:lnTo>
                    <a:pt x="134" y="1258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88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9" name="Google Shape;4339;p41"/>
            <p:cNvSpPr/>
            <p:nvPr/>
          </p:nvSpPr>
          <p:spPr>
            <a:xfrm>
              <a:off x="838675" y="3849550"/>
              <a:ext cx="25850" cy="40750"/>
            </a:xfrm>
            <a:custGeom>
              <a:avLst/>
              <a:gdLst/>
              <a:ahLst/>
              <a:cxnLst/>
              <a:rect l="l" t="t" r="r" b="b"/>
              <a:pathLst>
                <a:path w="1034" h="1630" extrusionOk="0">
                  <a:moveTo>
                    <a:pt x="695" y="0"/>
                  </a:moveTo>
                  <a:lnTo>
                    <a:pt x="437" y="8"/>
                  </a:lnTo>
                  <a:lnTo>
                    <a:pt x="76" y="262"/>
                  </a:lnTo>
                  <a:cubicBezTo>
                    <a:pt x="76" y="262"/>
                    <a:pt x="30" y="528"/>
                    <a:pt x="8" y="661"/>
                  </a:cubicBezTo>
                  <a:lnTo>
                    <a:pt x="0" y="657"/>
                  </a:lnTo>
                  <a:lnTo>
                    <a:pt x="0" y="657"/>
                  </a:lnTo>
                  <a:cubicBezTo>
                    <a:pt x="27" y="897"/>
                    <a:pt x="84" y="1375"/>
                    <a:pt x="84" y="1375"/>
                  </a:cubicBezTo>
                  <a:lnTo>
                    <a:pt x="327" y="1630"/>
                  </a:lnTo>
                  <a:lnTo>
                    <a:pt x="676" y="1482"/>
                  </a:lnTo>
                  <a:lnTo>
                    <a:pt x="912" y="1014"/>
                  </a:lnTo>
                  <a:lnTo>
                    <a:pt x="1030" y="745"/>
                  </a:lnTo>
                  <a:lnTo>
                    <a:pt x="1033" y="141"/>
                  </a:lnTo>
                  <a:lnTo>
                    <a:pt x="6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0" name="Google Shape;4340;p41"/>
            <p:cNvSpPr/>
            <p:nvPr/>
          </p:nvSpPr>
          <p:spPr>
            <a:xfrm>
              <a:off x="838675" y="3135675"/>
              <a:ext cx="25950" cy="45325"/>
            </a:xfrm>
            <a:custGeom>
              <a:avLst/>
              <a:gdLst/>
              <a:ahLst/>
              <a:cxnLst/>
              <a:rect l="l" t="t" r="r" b="b"/>
              <a:pathLst>
                <a:path w="1038" h="1813" extrusionOk="0">
                  <a:moveTo>
                    <a:pt x="566" y="1"/>
                  </a:moveTo>
                  <a:lnTo>
                    <a:pt x="274" y="8"/>
                  </a:lnTo>
                  <a:lnTo>
                    <a:pt x="0" y="403"/>
                  </a:lnTo>
                  <a:lnTo>
                    <a:pt x="4" y="802"/>
                  </a:lnTo>
                  <a:lnTo>
                    <a:pt x="57" y="1209"/>
                  </a:lnTo>
                  <a:lnTo>
                    <a:pt x="144" y="1646"/>
                  </a:lnTo>
                  <a:lnTo>
                    <a:pt x="502" y="1813"/>
                  </a:lnTo>
                  <a:lnTo>
                    <a:pt x="756" y="1657"/>
                  </a:lnTo>
                  <a:lnTo>
                    <a:pt x="931" y="1304"/>
                  </a:lnTo>
                  <a:lnTo>
                    <a:pt x="1037" y="559"/>
                  </a:lnTo>
                  <a:lnTo>
                    <a:pt x="5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1" name="Google Shape;4341;p41"/>
            <p:cNvSpPr/>
            <p:nvPr/>
          </p:nvSpPr>
          <p:spPr>
            <a:xfrm>
              <a:off x="839800" y="3374350"/>
              <a:ext cx="23575" cy="42200"/>
            </a:xfrm>
            <a:custGeom>
              <a:avLst/>
              <a:gdLst/>
              <a:ahLst/>
              <a:cxnLst/>
              <a:rect l="l" t="t" r="r" b="b"/>
              <a:pathLst>
                <a:path w="943" h="1688" extrusionOk="0">
                  <a:moveTo>
                    <a:pt x="529" y="1"/>
                  </a:moveTo>
                  <a:lnTo>
                    <a:pt x="92" y="305"/>
                  </a:lnTo>
                  <a:lnTo>
                    <a:pt x="1" y="966"/>
                  </a:lnTo>
                  <a:lnTo>
                    <a:pt x="20" y="1418"/>
                  </a:lnTo>
                  <a:lnTo>
                    <a:pt x="92" y="1619"/>
                  </a:lnTo>
                  <a:lnTo>
                    <a:pt x="514" y="1688"/>
                  </a:lnTo>
                  <a:lnTo>
                    <a:pt x="631" y="1570"/>
                  </a:lnTo>
                  <a:lnTo>
                    <a:pt x="855" y="1023"/>
                  </a:lnTo>
                  <a:lnTo>
                    <a:pt x="943" y="757"/>
                  </a:lnTo>
                  <a:lnTo>
                    <a:pt x="814" y="111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2" name="Google Shape;4342;p41"/>
            <p:cNvSpPr/>
            <p:nvPr/>
          </p:nvSpPr>
          <p:spPr>
            <a:xfrm>
              <a:off x="834675" y="3606500"/>
              <a:ext cx="33750" cy="52525"/>
            </a:xfrm>
            <a:custGeom>
              <a:avLst/>
              <a:gdLst/>
              <a:ahLst/>
              <a:cxnLst/>
              <a:rect l="l" t="t" r="r" b="b"/>
              <a:pathLst>
                <a:path w="1350" h="2101" extrusionOk="0">
                  <a:moveTo>
                    <a:pt x="722" y="0"/>
                  </a:moveTo>
                  <a:lnTo>
                    <a:pt x="107" y="304"/>
                  </a:lnTo>
                  <a:lnTo>
                    <a:pt x="1" y="973"/>
                  </a:lnTo>
                  <a:lnTo>
                    <a:pt x="73" y="1656"/>
                  </a:lnTo>
                  <a:lnTo>
                    <a:pt x="529" y="2101"/>
                  </a:lnTo>
                  <a:lnTo>
                    <a:pt x="1304" y="1417"/>
                  </a:lnTo>
                  <a:lnTo>
                    <a:pt x="1349" y="1071"/>
                  </a:lnTo>
                  <a:lnTo>
                    <a:pt x="1323" y="357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3" name="Google Shape;4343;p41"/>
            <p:cNvSpPr/>
            <p:nvPr/>
          </p:nvSpPr>
          <p:spPr>
            <a:xfrm>
              <a:off x="836000" y="2903750"/>
              <a:ext cx="31100" cy="34675"/>
            </a:xfrm>
            <a:custGeom>
              <a:avLst/>
              <a:gdLst/>
              <a:ahLst/>
              <a:cxnLst/>
              <a:rect l="l" t="t" r="r" b="b"/>
              <a:pathLst>
                <a:path w="1244" h="1387" extrusionOk="0">
                  <a:moveTo>
                    <a:pt x="643" y="0"/>
                  </a:moveTo>
                  <a:lnTo>
                    <a:pt x="1" y="391"/>
                  </a:lnTo>
                  <a:lnTo>
                    <a:pt x="134" y="1262"/>
                  </a:lnTo>
                  <a:lnTo>
                    <a:pt x="232" y="1387"/>
                  </a:lnTo>
                  <a:lnTo>
                    <a:pt x="992" y="1349"/>
                  </a:lnTo>
                  <a:lnTo>
                    <a:pt x="1243" y="692"/>
                  </a:lnTo>
                  <a:lnTo>
                    <a:pt x="1209" y="361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44" name="Google Shape;4344;p41"/>
          <p:cNvGrpSpPr/>
          <p:nvPr/>
        </p:nvGrpSpPr>
        <p:grpSpPr>
          <a:xfrm rot="-2977327">
            <a:off x="768029" y="891070"/>
            <a:ext cx="2881108" cy="1171785"/>
            <a:chOff x="1991294" y="1417190"/>
            <a:chExt cx="941608" cy="382965"/>
          </a:xfrm>
        </p:grpSpPr>
        <p:sp>
          <p:nvSpPr>
            <p:cNvPr id="4345" name="Google Shape;4345;p41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6" name="Google Shape;4346;p41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7" name="Google Shape;4347;p41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8" name="Google Shape;4348;p41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9" name="Google Shape;4349;p41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0" name="Google Shape;4350;p41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1" name="Google Shape;4351;p41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2" name="Google Shape;4352;p41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3" name="Google Shape;4353;p41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4" name="Google Shape;4354;p41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5" name="Google Shape;4355;p41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6" name="Google Shape;4356;p41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7" name="Google Shape;4357;p41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58" name="Google Shape;4358;p41"/>
          <p:cNvSpPr/>
          <p:nvPr/>
        </p:nvSpPr>
        <p:spPr>
          <a:xfrm>
            <a:off x="6665829" y="3172565"/>
            <a:ext cx="3978147" cy="2871868"/>
          </a:xfrm>
          <a:custGeom>
            <a:avLst/>
            <a:gdLst/>
            <a:ahLst/>
            <a:cxnLst/>
            <a:rect l="l" t="t" r="r" b="b"/>
            <a:pathLst>
              <a:path w="45169" h="32608" extrusionOk="0">
                <a:moveTo>
                  <a:pt x="31582" y="1"/>
                </a:moveTo>
                <a:cubicBezTo>
                  <a:pt x="30767" y="1"/>
                  <a:pt x="29981" y="153"/>
                  <a:pt x="29359" y="456"/>
                </a:cubicBezTo>
                <a:cubicBezTo>
                  <a:pt x="27264" y="1470"/>
                  <a:pt x="25931" y="3564"/>
                  <a:pt x="24777" y="5586"/>
                </a:cubicBezTo>
                <a:cubicBezTo>
                  <a:pt x="23624" y="7608"/>
                  <a:pt x="22453" y="9747"/>
                  <a:pt x="20499" y="11019"/>
                </a:cubicBezTo>
                <a:cubicBezTo>
                  <a:pt x="16982" y="13309"/>
                  <a:pt x="12238" y="11999"/>
                  <a:pt x="8222" y="13231"/>
                </a:cubicBezTo>
                <a:cubicBezTo>
                  <a:pt x="3143" y="14782"/>
                  <a:pt x="1" y="20926"/>
                  <a:pt x="1720" y="25950"/>
                </a:cubicBezTo>
                <a:cubicBezTo>
                  <a:pt x="3079" y="29934"/>
                  <a:pt x="7281" y="32608"/>
                  <a:pt x="11443" y="32608"/>
                </a:cubicBezTo>
                <a:cubicBezTo>
                  <a:pt x="12528" y="32608"/>
                  <a:pt x="13611" y="32426"/>
                  <a:pt x="14640" y="32038"/>
                </a:cubicBezTo>
                <a:cubicBezTo>
                  <a:pt x="15122" y="31853"/>
                  <a:pt x="15593" y="31640"/>
                  <a:pt x="16052" y="31394"/>
                </a:cubicBezTo>
                <a:cubicBezTo>
                  <a:pt x="19754" y="29400"/>
                  <a:pt x="22722" y="25642"/>
                  <a:pt x="26900" y="25423"/>
                </a:cubicBezTo>
                <a:cubicBezTo>
                  <a:pt x="27026" y="25417"/>
                  <a:pt x="27152" y="25414"/>
                  <a:pt x="27277" y="25414"/>
                </a:cubicBezTo>
                <a:cubicBezTo>
                  <a:pt x="29602" y="25414"/>
                  <a:pt x="31801" y="26510"/>
                  <a:pt x="33996" y="27333"/>
                </a:cubicBezTo>
                <a:cubicBezTo>
                  <a:pt x="35317" y="27827"/>
                  <a:pt x="36777" y="28215"/>
                  <a:pt x="38179" y="28215"/>
                </a:cubicBezTo>
                <a:cubicBezTo>
                  <a:pt x="39225" y="28215"/>
                  <a:pt x="40240" y="27999"/>
                  <a:pt x="41142" y="27451"/>
                </a:cubicBezTo>
                <a:cubicBezTo>
                  <a:pt x="45169" y="24992"/>
                  <a:pt x="43965" y="19408"/>
                  <a:pt x="41725" y="16138"/>
                </a:cubicBezTo>
                <a:cubicBezTo>
                  <a:pt x="41030" y="15118"/>
                  <a:pt x="40179" y="14217"/>
                  <a:pt x="39204" y="13461"/>
                </a:cubicBezTo>
                <a:cubicBezTo>
                  <a:pt x="38213" y="12699"/>
                  <a:pt x="36998" y="12268"/>
                  <a:pt x="36085" y="11405"/>
                </a:cubicBezTo>
                <a:cubicBezTo>
                  <a:pt x="33055" y="8555"/>
                  <a:pt x="38079" y="4494"/>
                  <a:pt x="35463" y="1487"/>
                </a:cubicBezTo>
                <a:cubicBezTo>
                  <a:pt x="34597" y="491"/>
                  <a:pt x="33043" y="1"/>
                  <a:pt x="3158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9" name="Google Shape;4359;p41"/>
          <p:cNvSpPr/>
          <p:nvPr/>
        </p:nvSpPr>
        <p:spPr>
          <a:xfrm>
            <a:off x="782349" y="-757000"/>
            <a:ext cx="7915463" cy="6657491"/>
          </a:xfrm>
          <a:custGeom>
            <a:avLst/>
            <a:gdLst/>
            <a:ahLst/>
            <a:cxnLst/>
            <a:rect l="l" t="t" r="r" b="b"/>
            <a:pathLst>
              <a:path w="63035" h="62644" extrusionOk="0">
                <a:moveTo>
                  <a:pt x="36386" y="357"/>
                </a:moveTo>
                <a:cubicBezTo>
                  <a:pt x="37452" y="357"/>
                  <a:pt x="38506" y="412"/>
                  <a:pt x="39540" y="522"/>
                </a:cubicBezTo>
                <a:cubicBezTo>
                  <a:pt x="47056" y="1323"/>
                  <a:pt x="54096" y="5232"/>
                  <a:pt x="57916" y="10715"/>
                </a:cubicBezTo>
                <a:cubicBezTo>
                  <a:pt x="61287" y="15559"/>
                  <a:pt x="62670" y="21608"/>
                  <a:pt x="62026" y="28693"/>
                </a:cubicBezTo>
                <a:cubicBezTo>
                  <a:pt x="61220" y="37542"/>
                  <a:pt x="57143" y="45646"/>
                  <a:pt x="50226" y="52131"/>
                </a:cubicBezTo>
                <a:cubicBezTo>
                  <a:pt x="46395" y="55721"/>
                  <a:pt x="41764" y="58471"/>
                  <a:pt x="36689" y="60190"/>
                </a:cubicBezTo>
                <a:cubicBezTo>
                  <a:pt x="37944" y="59658"/>
                  <a:pt x="39165" y="59036"/>
                  <a:pt x="40335" y="58336"/>
                </a:cubicBezTo>
                <a:cubicBezTo>
                  <a:pt x="45830" y="55054"/>
                  <a:pt x="49996" y="50406"/>
                  <a:pt x="53077" y="44133"/>
                </a:cubicBezTo>
                <a:cubicBezTo>
                  <a:pt x="56303" y="37553"/>
                  <a:pt x="57507" y="31107"/>
                  <a:pt x="56655" y="24963"/>
                </a:cubicBezTo>
                <a:cubicBezTo>
                  <a:pt x="56308" y="22470"/>
                  <a:pt x="54981" y="16063"/>
                  <a:pt x="50159" y="10379"/>
                </a:cubicBezTo>
                <a:cubicBezTo>
                  <a:pt x="45701" y="5120"/>
                  <a:pt x="39585" y="2286"/>
                  <a:pt x="32483" y="2174"/>
                </a:cubicBezTo>
                <a:lnTo>
                  <a:pt x="32119" y="2174"/>
                </a:lnTo>
                <a:cubicBezTo>
                  <a:pt x="27975" y="2174"/>
                  <a:pt x="23640" y="3283"/>
                  <a:pt x="19865" y="5310"/>
                </a:cubicBezTo>
                <a:cubicBezTo>
                  <a:pt x="16768" y="6979"/>
                  <a:pt x="14019" y="9225"/>
                  <a:pt x="11218" y="12373"/>
                </a:cubicBezTo>
                <a:cubicBezTo>
                  <a:pt x="7813" y="16203"/>
                  <a:pt x="5248" y="20914"/>
                  <a:pt x="3596" y="26368"/>
                </a:cubicBezTo>
                <a:cubicBezTo>
                  <a:pt x="2745" y="29169"/>
                  <a:pt x="880" y="36405"/>
                  <a:pt x="1552" y="43921"/>
                </a:cubicBezTo>
                <a:cubicBezTo>
                  <a:pt x="1434" y="43299"/>
                  <a:pt x="1345" y="42666"/>
                  <a:pt x="1283" y="42028"/>
                </a:cubicBezTo>
                <a:cubicBezTo>
                  <a:pt x="359" y="32299"/>
                  <a:pt x="3826" y="21160"/>
                  <a:pt x="10339" y="12950"/>
                </a:cubicBezTo>
                <a:cubicBezTo>
                  <a:pt x="13582" y="8867"/>
                  <a:pt x="17536" y="5702"/>
                  <a:pt x="22089" y="3552"/>
                </a:cubicBezTo>
                <a:cubicBezTo>
                  <a:pt x="26489" y="1473"/>
                  <a:pt x="31554" y="357"/>
                  <a:pt x="36386" y="357"/>
                </a:cubicBezTo>
                <a:close/>
                <a:moveTo>
                  <a:pt x="2672" y="48496"/>
                </a:moveTo>
                <a:cubicBezTo>
                  <a:pt x="4374" y="52137"/>
                  <a:pt x="7275" y="55396"/>
                  <a:pt x="11420" y="58359"/>
                </a:cubicBezTo>
                <a:cubicBezTo>
                  <a:pt x="13554" y="59877"/>
                  <a:pt x="15928" y="61019"/>
                  <a:pt x="18449" y="61736"/>
                </a:cubicBezTo>
                <a:cubicBezTo>
                  <a:pt x="16343" y="61372"/>
                  <a:pt x="14343" y="60817"/>
                  <a:pt x="12529" y="60067"/>
                </a:cubicBezTo>
                <a:cubicBezTo>
                  <a:pt x="10961" y="59417"/>
                  <a:pt x="9471" y="58594"/>
                  <a:pt x="8088" y="57608"/>
                </a:cubicBezTo>
                <a:lnTo>
                  <a:pt x="7774" y="57384"/>
                </a:lnTo>
                <a:cubicBezTo>
                  <a:pt x="7035" y="56858"/>
                  <a:pt x="6273" y="56315"/>
                  <a:pt x="5808" y="55643"/>
                </a:cubicBezTo>
                <a:cubicBezTo>
                  <a:pt x="4302" y="53436"/>
                  <a:pt x="3299" y="51000"/>
                  <a:pt x="2672" y="48496"/>
                </a:cubicBezTo>
                <a:close/>
                <a:moveTo>
                  <a:pt x="32082" y="2529"/>
                </a:moveTo>
                <a:cubicBezTo>
                  <a:pt x="32212" y="2529"/>
                  <a:pt x="32342" y="2530"/>
                  <a:pt x="32472" y="2533"/>
                </a:cubicBezTo>
                <a:cubicBezTo>
                  <a:pt x="48882" y="2785"/>
                  <a:pt x="55233" y="17352"/>
                  <a:pt x="56303" y="25013"/>
                </a:cubicBezTo>
                <a:cubicBezTo>
                  <a:pt x="57148" y="31084"/>
                  <a:pt x="55955" y="37469"/>
                  <a:pt x="52757" y="43977"/>
                </a:cubicBezTo>
                <a:cubicBezTo>
                  <a:pt x="49711" y="50193"/>
                  <a:pt x="45589" y="54791"/>
                  <a:pt x="40151" y="58040"/>
                </a:cubicBezTo>
                <a:cubicBezTo>
                  <a:pt x="37205" y="59787"/>
                  <a:pt x="33984" y="61025"/>
                  <a:pt x="30630" y="61708"/>
                </a:cubicBezTo>
                <a:cubicBezTo>
                  <a:pt x="28555" y="62049"/>
                  <a:pt x="26456" y="62221"/>
                  <a:pt x="24354" y="62221"/>
                </a:cubicBezTo>
                <a:cubicBezTo>
                  <a:pt x="23834" y="62221"/>
                  <a:pt x="23314" y="62211"/>
                  <a:pt x="22795" y="62190"/>
                </a:cubicBezTo>
                <a:cubicBezTo>
                  <a:pt x="22453" y="62156"/>
                  <a:pt x="22111" y="62117"/>
                  <a:pt x="21770" y="62072"/>
                </a:cubicBezTo>
                <a:cubicBezTo>
                  <a:pt x="18141" y="61573"/>
                  <a:pt x="14539" y="60151"/>
                  <a:pt x="11627" y="58073"/>
                </a:cubicBezTo>
                <a:cubicBezTo>
                  <a:pt x="6850" y="54657"/>
                  <a:pt x="3747" y="50848"/>
                  <a:pt x="2252" y="46519"/>
                </a:cubicBezTo>
                <a:cubicBezTo>
                  <a:pt x="790" y="38186"/>
                  <a:pt x="2991" y="29583"/>
                  <a:pt x="3932" y="26475"/>
                </a:cubicBezTo>
                <a:cubicBezTo>
                  <a:pt x="5573" y="21065"/>
                  <a:pt x="8116" y="16399"/>
                  <a:pt x="11482" y="12614"/>
                </a:cubicBezTo>
                <a:cubicBezTo>
                  <a:pt x="14259" y="9494"/>
                  <a:pt x="16976" y="7276"/>
                  <a:pt x="20034" y="5630"/>
                </a:cubicBezTo>
                <a:cubicBezTo>
                  <a:pt x="23745" y="3627"/>
                  <a:pt x="28009" y="2529"/>
                  <a:pt x="32082" y="2529"/>
                </a:cubicBezTo>
                <a:close/>
                <a:moveTo>
                  <a:pt x="36385" y="1"/>
                </a:moveTo>
                <a:cubicBezTo>
                  <a:pt x="31502" y="1"/>
                  <a:pt x="26387" y="1132"/>
                  <a:pt x="21943" y="3233"/>
                </a:cubicBezTo>
                <a:cubicBezTo>
                  <a:pt x="17340" y="5406"/>
                  <a:pt x="13341" y="8598"/>
                  <a:pt x="10065" y="12731"/>
                </a:cubicBezTo>
                <a:cubicBezTo>
                  <a:pt x="3495" y="21009"/>
                  <a:pt x="0" y="32243"/>
                  <a:pt x="936" y="42061"/>
                </a:cubicBezTo>
                <a:cubicBezTo>
                  <a:pt x="1076" y="43613"/>
                  <a:pt x="1406" y="45147"/>
                  <a:pt x="1916" y="46620"/>
                </a:cubicBezTo>
                <a:cubicBezTo>
                  <a:pt x="2481" y="49840"/>
                  <a:pt x="3590" y="53021"/>
                  <a:pt x="5523" y="55844"/>
                </a:cubicBezTo>
                <a:cubicBezTo>
                  <a:pt x="6015" y="56567"/>
                  <a:pt x="6811" y="57132"/>
                  <a:pt x="7572" y="57676"/>
                </a:cubicBezTo>
                <a:lnTo>
                  <a:pt x="7886" y="57894"/>
                </a:lnTo>
                <a:cubicBezTo>
                  <a:pt x="9286" y="58896"/>
                  <a:pt x="10804" y="59737"/>
                  <a:pt x="12394" y="60392"/>
                </a:cubicBezTo>
                <a:cubicBezTo>
                  <a:pt x="15447" y="61657"/>
                  <a:pt x="19020" y="62380"/>
                  <a:pt x="22755" y="62542"/>
                </a:cubicBezTo>
                <a:cubicBezTo>
                  <a:pt x="23500" y="62610"/>
                  <a:pt x="24256" y="62643"/>
                  <a:pt x="25018" y="62643"/>
                </a:cubicBezTo>
                <a:cubicBezTo>
                  <a:pt x="26922" y="62638"/>
                  <a:pt x="28815" y="62442"/>
                  <a:pt x="30680" y="62061"/>
                </a:cubicBezTo>
                <a:cubicBezTo>
                  <a:pt x="31660" y="61898"/>
                  <a:pt x="32629" y="61702"/>
                  <a:pt x="33592" y="61467"/>
                </a:cubicBezTo>
                <a:cubicBezTo>
                  <a:pt x="39971" y="59899"/>
                  <a:pt x="45807" y="56757"/>
                  <a:pt x="50472" y="52389"/>
                </a:cubicBezTo>
                <a:cubicBezTo>
                  <a:pt x="57451" y="45842"/>
                  <a:pt x="61573" y="37659"/>
                  <a:pt x="62385" y="28726"/>
                </a:cubicBezTo>
                <a:cubicBezTo>
                  <a:pt x="63034" y="21552"/>
                  <a:pt x="61629" y="15425"/>
                  <a:pt x="58212" y="10508"/>
                </a:cubicBezTo>
                <a:cubicBezTo>
                  <a:pt x="54337" y="4946"/>
                  <a:pt x="47202" y="981"/>
                  <a:pt x="39585" y="169"/>
                </a:cubicBezTo>
                <a:cubicBezTo>
                  <a:pt x="38536" y="56"/>
                  <a:pt x="37467" y="1"/>
                  <a:pt x="363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0" name="Google Shape;4360;p41"/>
          <p:cNvSpPr/>
          <p:nvPr/>
        </p:nvSpPr>
        <p:spPr>
          <a:xfrm>
            <a:off x="1552958" y="457775"/>
            <a:ext cx="644394" cy="644011"/>
          </a:xfrm>
          <a:custGeom>
            <a:avLst/>
            <a:gdLst/>
            <a:ahLst/>
            <a:cxnLst/>
            <a:rect l="l" t="t" r="r" b="b"/>
            <a:pathLst>
              <a:path w="8424" h="8419" extrusionOk="0">
                <a:moveTo>
                  <a:pt x="4212" y="1"/>
                </a:moveTo>
                <a:cubicBezTo>
                  <a:pt x="1888" y="1"/>
                  <a:pt x="1" y="1882"/>
                  <a:pt x="1" y="4207"/>
                </a:cubicBezTo>
                <a:cubicBezTo>
                  <a:pt x="1" y="6531"/>
                  <a:pt x="1888" y="8418"/>
                  <a:pt x="4212" y="8418"/>
                </a:cubicBezTo>
                <a:cubicBezTo>
                  <a:pt x="6537" y="8418"/>
                  <a:pt x="8424" y="6531"/>
                  <a:pt x="8424" y="4207"/>
                </a:cubicBezTo>
                <a:cubicBezTo>
                  <a:pt x="8424" y="1882"/>
                  <a:pt x="6537" y="1"/>
                  <a:pt x="42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61" name="Google Shape;4361;p41"/>
          <p:cNvGrpSpPr/>
          <p:nvPr/>
        </p:nvGrpSpPr>
        <p:grpSpPr>
          <a:xfrm>
            <a:off x="7450193" y="3944331"/>
            <a:ext cx="978714" cy="423069"/>
            <a:chOff x="3609605" y="2532490"/>
            <a:chExt cx="277815" cy="120091"/>
          </a:xfrm>
        </p:grpSpPr>
        <p:sp>
          <p:nvSpPr>
            <p:cNvPr id="4362" name="Google Shape;4362;p41"/>
            <p:cNvSpPr/>
            <p:nvPr/>
          </p:nvSpPr>
          <p:spPr>
            <a:xfrm>
              <a:off x="3851314" y="2616497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6" y="0"/>
                  </a:moveTo>
                  <a:cubicBezTo>
                    <a:pt x="378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51" y="1652"/>
                    <a:pt x="1652" y="1251"/>
                    <a:pt x="1652" y="826"/>
                  </a:cubicBezTo>
                  <a:cubicBezTo>
                    <a:pt x="1652" y="378"/>
                    <a:pt x="1298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3" name="Google Shape;4363;p41"/>
            <p:cNvSpPr/>
            <p:nvPr/>
          </p:nvSpPr>
          <p:spPr>
            <a:xfrm>
              <a:off x="3609605" y="2554639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190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37"/>
                    <a:pt x="732" y="24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4" name="Google Shape;4364;p41"/>
            <p:cNvSpPr/>
            <p:nvPr/>
          </p:nvSpPr>
          <p:spPr>
            <a:xfrm>
              <a:off x="3767832" y="2532490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87" y="0"/>
                  </a:moveTo>
                  <a:cubicBezTo>
                    <a:pt x="684" y="0"/>
                    <a:pt x="0" y="661"/>
                    <a:pt x="0" y="1487"/>
                  </a:cubicBezTo>
                  <a:cubicBezTo>
                    <a:pt x="0" y="2265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7"/>
                  </a:cubicBezTo>
                  <a:cubicBezTo>
                    <a:pt x="2950" y="661"/>
                    <a:pt x="2289" y="0"/>
                    <a:pt x="14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9500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SemiBold"/>
              <a:buNone/>
              <a:defRPr sz="35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8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6" r:id="rId6"/>
    <p:sldLayoutId id="2147483659" r:id="rId7"/>
    <p:sldLayoutId id="2147483671" r:id="rId8"/>
    <p:sldLayoutId id="2147483672" r:id="rId9"/>
    <p:sldLayoutId id="2147483681" r:id="rId10"/>
    <p:sldLayoutId id="2147483684" r:id="rId11"/>
    <p:sldLayoutId id="2147483685" r:id="rId12"/>
    <p:sldLayoutId id="2147483686" r:id="rId13"/>
    <p:sldLayoutId id="2147483687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3" name="Google Shape;4373;p44"/>
          <p:cNvSpPr txBox="1">
            <a:spLocks noGrp="1"/>
          </p:cNvSpPr>
          <p:nvPr>
            <p:ph type="ctrTitle"/>
          </p:nvPr>
        </p:nvSpPr>
        <p:spPr>
          <a:xfrm>
            <a:off x="1182750" y="1484589"/>
            <a:ext cx="6778500" cy="16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4800" b="1" dirty="0"/>
              <a:t>Komunikasi Asertif</a:t>
            </a:r>
            <a:r>
              <a:rPr lang="id-ID" sz="4800" b="1" dirty="0"/>
              <a:t> Menuju Kohesivitas</a:t>
            </a:r>
            <a:endParaRPr sz="4800" b="1" dirty="0"/>
          </a:p>
        </p:txBody>
      </p:sp>
      <p:sp>
        <p:nvSpPr>
          <p:cNvPr id="4374" name="Google Shape;4374;p44"/>
          <p:cNvSpPr txBox="1">
            <a:spLocks noGrp="1"/>
          </p:cNvSpPr>
          <p:nvPr>
            <p:ph type="subTitle" idx="1"/>
          </p:nvPr>
        </p:nvSpPr>
        <p:spPr>
          <a:xfrm>
            <a:off x="2392500" y="3571350"/>
            <a:ext cx="43590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Hj. Hairunnisa Husain, S.Sos., MM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9" name="Google Shape;4489;p49"/>
          <p:cNvSpPr txBox="1">
            <a:spLocks noGrp="1"/>
          </p:cNvSpPr>
          <p:nvPr>
            <p:ph type="subTitle" idx="1"/>
          </p:nvPr>
        </p:nvSpPr>
        <p:spPr>
          <a:xfrm>
            <a:off x="1127815" y="1359091"/>
            <a:ext cx="7334976" cy="3085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id-ID" sz="2200" dirty="0"/>
              <a:t>Komunikasi asertif adalah gaya komunikasi yang jelas, santai dan dengan intensi tegas, tetapi juga dengan rasa hormat. Tidak pasif dan tidak agresif.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endParaRPr lang="id-ID" sz="2200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id-ID" sz="2200" dirty="0"/>
              <a:t>Mampu mengkomunikasikan secara jujur apa yang diinginkan, dirasakan dan dipikirkan namun tetap menjaga dan menghargai hak-hak serta perasaan orang lain.</a:t>
            </a:r>
          </a:p>
        </p:txBody>
      </p:sp>
      <p:sp>
        <p:nvSpPr>
          <p:cNvPr id="4490" name="Google Shape;4490;p49"/>
          <p:cNvSpPr txBox="1">
            <a:spLocks noGrp="1"/>
          </p:cNvSpPr>
          <p:nvPr>
            <p:ph type="title"/>
          </p:nvPr>
        </p:nvSpPr>
        <p:spPr>
          <a:xfrm>
            <a:off x="2346466" y="495880"/>
            <a:ext cx="5556803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id-ID" b="1" dirty="0"/>
              <a:t>Apa itu Komunikasi Asertif?</a:t>
            </a:r>
            <a:endParaRPr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5" name="Google Shape;6305;p79"/>
          <p:cNvSpPr txBox="1">
            <a:spLocks noGrp="1"/>
          </p:cNvSpPr>
          <p:nvPr>
            <p:ph type="title"/>
          </p:nvPr>
        </p:nvSpPr>
        <p:spPr>
          <a:xfrm>
            <a:off x="606058" y="516218"/>
            <a:ext cx="763679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id-ID" b="1" dirty="0"/>
              <a:t>Kohesivitas Kelompok</a:t>
            </a:r>
            <a:endParaRPr b="1" dirty="0"/>
          </a:p>
        </p:txBody>
      </p:sp>
      <p:sp>
        <p:nvSpPr>
          <p:cNvPr id="6306" name="Google Shape;6306;p79"/>
          <p:cNvSpPr txBox="1">
            <a:spLocks noGrp="1"/>
          </p:cNvSpPr>
          <p:nvPr>
            <p:ph type="body" idx="1"/>
          </p:nvPr>
        </p:nvSpPr>
        <p:spPr>
          <a:xfrm>
            <a:off x="765544" y="1420164"/>
            <a:ext cx="5922335" cy="3470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id-ID" sz="1800" dirty="0">
                <a:solidFill>
                  <a:schemeClr val="dk1"/>
                </a:solidFill>
              </a:rPr>
              <a:t>Kohesifitas kelompok adalah </a:t>
            </a:r>
            <a:r>
              <a:rPr lang="id-ID" sz="1800" b="1" dirty="0">
                <a:solidFill>
                  <a:schemeClr val="dk1"/>
                </a:solidFill>
              </a:rPr>
              <a:t>suatu tingkatan ketertarikan anggota kelompok untuk tetap bersatu dan bekerjasama mencapai tujuan kelompok.</a:t>
            </a: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id-ID" sz="1800" dirty="0">
              <a:solidFill>
                <a:schemeClr val="dk1"/>
              </a:solidFill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id-ID" sz="1800" dirty="0">
              <a:solidFill>
                <a:schemeClr val="dk1"/>
              </a:solidFill>
            </a:endParaRPr>
          </a:p>
          <a:p>
            <a:pPr marL="152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id-ID" sz="1800" dirty="0">
                <a:solidFill>
                  <a:schemeClr val="dk1"/>
                </a:solidFill>
              </a:rPr>
              <a:t>Komunikasi asertif menuju kohesivitas membahas mengenai cara mengkomunikasikan sesuatu dengan gaya santai namun tegas yang dapat meningkatkan daya tarik untuk bersatu dan bertahan dalam kelompok.</a:t>
            </a:r>
          </a:p>
        </p:txBody>
      </p:sp>
    </p:spTree>
    <p:extLst>
      <p:ext uri="{BB962C8B-B14F-4D97-AF65-F5344CB8AC3E}">
        <p14:creationId xmlns:p14="http://schemas.microsoft.com/office/powerpoint/2010/main" val="3061888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9" name="Google Shape;4379;p45"/>
          <p:cNvSpPr txBox="1">
            <a:spLocks noGrp="1"/>
          </p:cNvSpPr>
          <p:nvPr>
            <p:ph type="title"/>
          </p:nvPr>
        </p:nvSpPr>
        <p:spPr>
          <a:xfrm>
            <a:off x="556375" y="52987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US" sz="3000" b="1" dirty="0" err="1" smtClean="0"/>
              <a:t>Aspek-Aspek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Kohesivitas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Kelompok</a:t>
            </a:r>
            <a:endParaRPr sz="3000" b="1" dirty="0"/>
          </a:p>
        </p:txBody>
      </p:sp>
      <p:sp>
        <p:nvSpPr>
          <p:cNvPr id="4380" name="Google Shape;4380;p45"/>
          <p:cNvSpPr txBox="1">
            <a:spLocks noGrp="1"/>
          </p:cNvSpPr>
          <p:nvPr>
            <p:ph type="body" idx="1"/>
          </p:nvPr>
        </p:nvSpPr>
        <p:spPr>
          <a:xfrm>
            <a:off x="847023" y="1373849"/>
            <a:ext cx="7411452" cy="2437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d-ID" sz="1800" dirty="0">
                <a:solidFill>
                  <a:schemeClr val="dk1"/>
                </a:solidFill>
              </a:rPr>
              <a:t>Menurut </a:t>
            </a:r>
            <a:r>
              <a:rPr lang="en-US" sz="1800" dirty="0" smtClean="0">
                <a:solidFill>
                  <a:schemeClr val="dk1"/>
                </a:solidFill>
              </a:rPr>
              <a:t>Forsyth </a:t>
            </a:r>
            <a:r>
              <a:rPr lang="en-US" sz="1800" dirty="0" smtClean="0">
                <a:solidFill>
                  <a:schemeClr val="dk1"/>
                </a:solidFill>
              </a:rPr>
              <a:t>(2006)</a:t>
            </a:r>
            <a:r>
              <a:rPr lang="id-ID" sz="1800" dirty="0" smtClean="0">
                <a:solidFill>
                  <a:schemeClr val="dk1"/>
                </a:solidFill>
              </a:rPr>
              <a:t> </a:t>
            </a:r>
            <a:r>
              <a:rPr lang="en" sz="1600" dirty="0">
                <a:solidFill>
                  <a:schemeClr val="dk1"/>
                </a:solidFill>
              </a:rPr>
              <a:t>: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en" sz="1600" b="1" dirty="0" smtClean="0">
                <a:solidFill>
                  <a:schemeClr val="dk1"/>
                </a:solidFill>
              </a:rPr>
              <a:t>Kekuatan sosial, </a:t>
            </a:r>
            <a:r>
              <a:rPr lang="en" sz="1600" dirty="0" smtClean="0">
                <a:solidFill>
                  <a:schemeClr val="dk1"/>
                </a:solidFill>
              </a:rPr>
              <a:t>yakni keinginan dalam diri untuk bertahan dalam kelompok</a:t>
            </a:r>
            <a:endParaRPr lang="en" sz="1600" b="1" dirty="0" smtClean="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en" sz="1600" b="1" dirty="0" smtClean="0">
                <a:solidFill>
                  <a:schemeClr val="dk1"/>
                </a:solidFill>
              </a:rPr>
              <a:t>Kesatuan dalam kelompok</a:t>
            </a:r>
            <a:r>
              <a:rPr lang="en" sz="1600" dirty="0" smtClean="0">
                <a:solidFill>
                  <a:schemeClr val="dk1"/>
                </a:solidFill>
              </a:rPr>
              <a:t>, yaitu kumpulan manusia yang memiliki kesadaran bersama akan keanggotaan dan saling berinteraksi</a:t>
            </a:r>
            <a:endParaRPr lang="en" sz="1600" b="1" dirty="0" smtClean="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en" sz="1600" b="1" dirty="0" smtClean="0">
                <a:solidFill>
                  <a:schemeClr val="dk1"/>
                </a:solidFill>
              </a:rPr>
              <a:t>Daya tarik, </a:t>
            </a:r>
            <a:r>
              <a:rPr lang="en" sz="1600" dirty="0" smtClean="0">
                <a:solidFill>
                  <a:schemeClr val="dk1"/>
                </a:solidFill>
              </a:rPr>
              <a:t>dapat berupa semangat kerja dalam kelompok</a:t>
            </a:r>
            <a:endParaRPr lang="en" sz="1600" b="1" dirty="0" smtClean="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en" sz="1600" b="1" dirty="0" smtClean="0">
                <a:solidFill>
                  <a:schemeClr val="dk1"/>
                </a:solidFill>
              </a:rPr>
              <a:t>Kerjasama kelompok,</a:t>
            </a:r>
            <a:r>
              <a:rPr lang="en" sz="1600" dirty="0" smtClean="0">
                <a:solidFill>
                  <a:schemeClr val="dk1"/>
                </a:solidFill>
              </a:rPr>
              <a:t> individu memiliki keinginan untuk bekerjasama mencapai tujuan kelompok</a:t>
            </a:r>
            <a:endParaRPr lang="id-ID" sz="16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8" name="Google Shape;4408;p48"/>
          <p:cNvGrpSpPr/>
          <p:nvPr/>
        </p:nvGrpSpPr>
        <p:grpSpPr>
          <a:xfrm>
            <a:off x="1441055" y="3566757"/>
            <a:ext cx="621815" cy="620886"/>
            <a:chOff x="741211" y="1182078"/>
            <a:chExt cx="556484" cy="620886"/>
          </a:xfrm>
        </p:grpSpPr>
        <p:sp>
          <p:nvSpPr>
            <p:cNvPr id="4409" name="Google Shape;4409;p48"/>
            <p:cNvSpPr/>
            <p:nvPr/>
          </p:nvSpPr>
          <p:spPr>
            <a:xfrm>
              <a:off x="741211" y="1182078"/>
              <a:ext cx="556484" cy="579949"/>
            </a:xfrm>
            <a:custGeom>
              <a:avLst/>
              <a:gdLst/>
              <a:ahLst/>
              <a:cxnLst/>
              <a:rect l="l" t="t" r="r" b="b"/>
              <a:pathLst>
                <a:path w="39272" h="39272" extrusionOk="0">
                  <a:moveTo>
                    <a:pt x="19636" y="0"/>
                  </a:moveTo>
                  <a:cubicBezTo>
                    <a:pt x="8794" y="0"/>
                    <a:pt x="1" y="8793"/>
                    <a:pt x="1" y="19636"/>
                  </a:cubicBezTo>
                  <a:cubicBezTo>
                    <a:pt x="1" y="30478"/>
                    <a:pt x="8794" y="39271"/>
                    <a:pt x="19636" y="39271"/>
                  </a:cubicBezTo>
                  <a:cubicBezTo>
                    <a:pt x="30485" y="39271"/>
                    <a:pt x="39272" y="30478"/>
                    <a:pt x="39272" y="19636"/>
                  </a:cubicBezTo>
                  <a:cubicBezTo>
                    <a:pt x="39272" y="8793"/>
                    <a:pt x="30485" y="0"/>
                    <a:pt x="19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10" name="Google Shape;4410;p48"/>
            <p:cNvGrpSpPr/>
            <p:nvPr/>
          </p:nvGrpSpPr>
          <p:grpSpPr>
            <a:xfrm>
              <a:off x="752589" y="1576747"/>
              <a:ext cx="533704" cy="226217"/>
              <a:chOff x="1991294" y="1417190"/>
              <a:chExt cx="941608" cy="382965"/>
            </a:xfrm>
          </p:grpSpPr>
          <p:sp>
            <p:nvSpPr>
              <p:cNvPr id="4411" name="Google Shape;4411;p48"/>
              <p:cNvSpPr/>
              <p:nvPr/>
            </p:nvSpPr>
            <p:spPr>
              <a:xfrm>
                <a:off x="2352569" y="1565632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98"/>
                      <a:pt x="378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5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2" name="Google Shape;4412;p48"/>
              <p:cNvSpPr/>
              <p:nvPr/>
            </p:nvSpPr>
            <p:spPr>
              <a:xfrm>
                <a:off x="1991294" y="1678492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1"/>
                    </a:moveTo>
                    <a:cubicBezTo>
                      <a:pt x="354" y="1"/>
                      <a:pt x="0" y="378"/>
                      <a:pt x="0" y="827"/>
                    </a:cubicBezTo>
                    <a:cubicBezTo>
                      <a:pt x="0" y="1251"/>
                      <a:pt x="378" y="1652"/>
                      <a:pt x="826" y="1652"/>
                    </a:cubicBezTo>
                    <a:cubicBezTo>
                      <a:pt x="1298" y="1652"/>
                      <a:pt x="1652" y="1251"/>
                      <a:pt x="1652" y="827"/>
                    </a:cubicBezTo>
                    <a:cubicBezTo>
                      <a:pt x="1652" y="378"/>
                      <a:pt x="1298" y="24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3" name="Google Shape;4413;p48"/>
              <p:cNvSpPr/>
              <p:nvPr/>
            </p:nvSpPr>
            <p:spPr>
              <a:xfrm>
                <a:off x="2788589" y="1514608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0"/>
                    </a:moveTo>
                    <a:cubicBezTo>
                      <a:pt x="354" y="0"/>
                      <a:pt x="0" y="378"/>
                      <a:pt x="0" y="826"/>
                    </a:cubicBezTo>
                    <a:cubicBezTo>
                      <a:pt x="0" y="1298"/>
                      <a:pt x="401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4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4" name="Google Shape;4414;p48"/>
              <p:cNvSpPr/>
              <p:nvPr/>
            </p:nvSpPr>
            <p:spPr>
              <a:xfrm>
                <a:off x="2115491" y="1646034"/>
                <a:ext cx="36106" cy="36084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2" extrusionOk="0">
                    <a:moveTo>
                      <a:pt x="827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74"/>
                      <a:pt x="378" y="1652"/>
                      <a:pt x="827" y="1652"/>
                    </a:cubicBezTo>
                    <a:cubicBezTo>
                      <a:pt x="1275" y="1652"/>
                      <a:pt x="1652" y="1274"/>
                      <a:pt x="1652" y="826"/>
                    </a:cubicBezTo>
                    <a:cubicBezTo>
                      <a:pt x="1652" y="378"/>
                      <a:pt x="1275" y="0"/>
                      <a:pt x="8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5" name="Google Shape;4415;p48"/>
              <p:cNvSpPr/>
              <p:nvPr/>
            </p:nvSpPr>
            <p:spPr>
              <a:xfrm>
                <a:off x="2798375" y="1764049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1"/>
                    </a:moveTo>
                    <a:cubicBezTo>
                      <a:pt x="354" y="1"/>
                      <a:pt x="1" y="378"/>
                      <a:pt x="1" y="826"/>
                    </a:cubicBezTo>
                    <a:cubicBezTo>
                      <a:pt x="1" y="1275"/>
                      <a:pt x="378" y="1652"/>
                      <a:pt x="826" y="1652"/>
                    </a:cubicBezTo>
                    <a:cubicBezTo>
                      <a:pt x="1275" y="1652"/>
                      <a:pt x="1652" y="1275"/>
                      <a:pt x="1652" y="826"/>
                    </a:cubicBezTo>
                    <a:cubicBezTo>
                      <a:pt x="1652" y="355"/>
                      <a:pt x="1298" y="1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6" name="Google Shape;4416;p48"/>
              <p:cNvSpPr/>
              <p:nvPr/>
            </p:nvSpPr>
            <p:spPr>
              <a:xfrm>
                <a:off x="247316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213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7" name="Google Shape;4417;p48"/>
              <p:cNvSpPr/>
              <p:nvPr/>
            </p:nvSpPr>
            <p:spPr>
              <a:xfrm>
                <a:off x="2302572" y="1699636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190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8" name="Google Shape;4418;p48"/>
              <p:cNvSpPr/>
              <p:nvPr/>
            </p:nvSpPr>
            <p:spPr>
              <a:xfrm>
                <a:off x="200881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189" y="0"/>
                      <a:pt x="1" y="213"/>
                      <a:pt x="1" y="472"/>
                    </a:cubicBezTo>
                    <a:cubicBezTo>
                      <a:pt x="1" y="732"/>
                      <a:pt x="189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36"/>
                      <a:pt x="732" y="24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9" name="Google Shape;4419;p48"/>
              <p:cNvSpPr/>
              <p:nvPr/>
            </p:nvSpPr>
            <p:spPr>
              <a:xfrm>
                <a:off x="2806107" y="1653767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213" y="0"/>
                      <a:pt x="0" y="213"/>
                      <a:pt x="0" y="472"/>
                    </a:cubicBezTo>
                    <a:cubicBezTo>
                      <a:pt x="0" y="732"/>
                      <a:pt x="213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13"/>
                      <a:pt x="732" y="0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0" name="Google Shape;4420;p48"/>
              <p:cNvSpPr/>
              <p:nvPr/>
            </p:nvSpPr>
            <p:spPr>
              <a:xfrm>
                <a:off x="2816417" y="1417190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1"/>
                    </a:moveTo>
                    <a:cubicBezTo>
                      <a:pt x="213" y="1"/>
                      <a:pt x="0" y="213"/>
                      <a:pt x="0" y="473"/>
                    </a:cubicBezTo>
                    <a:cubicBezTo>
                      <a:pt x="0" y="732"/>
                      <a:pt x="213" y="945"/>
                      <a:pt x="472" y="945"/>
                    </a:cubicBezTo>
                    <a:cubicBezTo>
                      <a:pt x="732" y="945"/>
                      <a:pt x="944" y="732"/>
                      <a:pt x="944" y="473"/>
                    </a:cubicBezTo>
                    <a:cubicBezTo>
                      <a:pt x="944" y="213"/>
                      <a:pt x="732" y="1"/>
                      <a:pt x="4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1" name="Google Shape;4421;p48"/>
              <p:cNvSpPr/>
              <p:nvPr/>
            </p:nvSpPr>
            <p:spPr>
              <a:xfrm>
                <a:off x="2455142" y="1632121"/>
                <a:ext cx="64435" cy="64435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0" extrusionOk="0">
                    <a:moveTo>
                      <a:pt x="1463" y="0"/>
                    </a:moveTo>
                    <a:cubicBezTo>
                      <a:pt x="684" y="0"/>
                      <a:pt x="0" y="637"/>
                      <a:pt x="0" y="1463"/>
                    </a:cubicBezTo>
                    <a:cubicBezTo>
                      <a:pt x="0" y="2265"/>
                      <a:pt x="637" y="2950"/>
                      <a:pt x="1463" y="2950"/>
                    </a:cubicBezTo>
                    <a:cubicBezTo>
                      <a:pt x="2265" y="2950"/>
                      <a:pt x="2949" y="2289"/>
                      <a:pt x="2949" y="1463"/>
                    </a:cubicBezTo>
                    <a:cubicBezTo>
                      <a:pt x="2949" y="637"/>
                      <a:pt x="2289" y="0"/>
                      <a:pt x="1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2" name="Google Shape;4422;p48"/>
              <p:cNvSpPr/>
              <p:nvPr/>
            </p:nvSpPr>
            <p:spPr>
              <a:xfrm>
                <a:off x="2554590" y="1685198"/>
                <a:ext cx="299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370" extrusionOk="0">
                    <a:moveTo>
                      <a:pt x="685" y="1"/>
                    </a:moveTo>
                    <a:cubicBezTo>
                      <a:pt x="308" y="1"/>
                      <a:pt x="1" y="331"/>
                      <a:pt x="1" y="685"/>
                    </a:cubicBezTo>
                    <a:cubicBezTo>
                      <a:pt x="1" y="1062"/>
                      <a:pt x="331" y="1369"/>
                      <a:pt x="685" y="1369"/>
                    </a:cubicBezTo>
                    <a:cubicBezTo>
                      <a:pt x="1086" y="1369"/>
                      <a:pt x="1369" y="1039"/>
                      <a:pt x="1369" y="685"/>
                    </a:cubicBezTo>
                    <a:cubicBezTo>
                      <a:pt x="1369" y="307"/>
                      <a:pt x="108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3" name="Google Shape;4423;p48"/>
              <p:cNvSpPr/>
              <p:nvPr/>
            </p:nvSpPr>
            <p:spPr>
              <a:xfrm>
                <a:off x="2868467" y="1563557"/>
                <a:ext cx="64435" cy="64457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1" extrusionOk="0">
                    <a:moveTo>
                      <a:pt x="1528" y="0"/>
                    </a:moveTo>
                    <a:cubicBezTo>
                      <a:pt x="1515" y="0"/>
                      <a:pt x="1501" y="1"/>
                      <a:pt x="1487" y="1"/>
                    </a:cubicBezTo>
                    <a:cubicBezTo>
                      <a:pt x="685" y="1"/>
                      <a:pt x="1" y="685"/>
                      <a:pt x="1" y="1488"/>
                    </a:cubicBezTo>
                    <a:cubicBezTo>
                      <a:pt x="1" y="2266"/>
                      <a:pt x="661" y="2950"/>
                      <a:pt x="1487" y="2950"/>
                    </a:cubicBezTo>
                    <a:cubicBezTo>
                      <a:pt x="2289" y="2950"/>
                      <a:pt x="2950" y="2313"/>
                      <a:pt x="2950" y="1488"/>
                    </a:cubicBezTo>
                    <a:cubicBezTo>
                      <a:pt x="2950" y="676"/>
                      <a:pt x="2334" y="0"/>
                      <a:pt x="15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424" name="Google Shape;4424;p48"/>
          <p:cNvGrpSpPr/>
          <p:nvPr/>
        </p:nvGrpSpPr>
        <p:grpSpPr>
          <a:xfrm>
            <a:off x="4637067" y="3204693"/>
            <a:ext cx="621815" cy="620886"/>
            <a:chOff x="741211" y="1182078"/>
            <a:chExt cx="556484" cy="620886"/>
          </a:xfrm>
        </p:grpSpPr>
        <p:sp>
          <p:nvSpPr>
            <p:cNvPr id="4425" name="Google Shape;4425;p48"/>
            <p:cNvSpPr/>
            <p:nvPr/>
          </p:nvSpPr>
          <p:spPr>
            <a:xfrm>
              <a:off x="741211" y="1182078"/>
              <a:ext cx="556484" cy="579949"/>
            </a:xfrm>
            <a:custGeom>
              <a:avLst/>
              <a:gdLst/>
              <a:ahLst/>
              <a:cxnLst/>
              <a:rect l="l" t="t" r="r" b="b"/>
              <a:pathLst>
                <a:path w="39272" h="39272" extrusionOk="0">
                  <a:moveTo>
                    <a:pt x="19636" y="0"/>
                  </a:moveTo>
                  <a:cubicBezTo>
                    <a:pt x="8794" y="0"/>
                    <a:pt x="1" y="8793"/>
                    <a:pt x="1" y="19636"/>
                  </a:cubicBezTo>
                  <a:cubicBezTo>
                    <a:pt x="1" y="30478"/>
                    <a:pt x="8794" y="39271"/>
                    <a:pt x="19636" y="39271"/>
                  </a:cubicBezTo>
                  <a:cubicBezTo>
                    <a:pt x="30485" y="39271"/>
                    <a:pt x="39272" y="30478"/>
                    <a:pt x="39272" y="19636"/>
                  </a:cubicBezTo>
                  <a:cubicBezTo>
                    <a:pt x="39272" y="8793"/>
                    <a:pt x="30485" y="0"/>
                    <a:pt x="19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26" name="Google Shape;4426;p48"/>
            <p:cNvGrpSpPr/>
            <p:nvPr/>
          </p:nvGrpSpPr>
          <p:grpSpPr>
            <a:xfrm>
              <a:off x="752589" y="1576747"/>
              <a:ext cx="533704" cy="226217"/>
              <a:chOff x="1991294" y="1417190"/>
              <a:chExt cx="941608" cy="382965"/>
            </a:xfrm>
          </p:grpSpPr>
          <p:sp>
            <p:nvSpPr>
              <p:cNvPr id="4427" name="Google Shape;4427;p48"/>
              <p:cNvSpPr/>
              <p:nvPr/>
            </p:nvSpPr>
            <p:spPr>
              <a:xfrm>
                <a:off x="2352569" y="1565632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98"/>
                      <a:pt x="378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5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8" name="Google Shape;4428;p48"/>
              <p:cNvSpPr/>
              <p:nvPr/>
            </p:nvSpPr>
            <p:spPr>
              <a:xfrm>
                <a:off x="1991294" y="1678492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1"/>
                    </a:moveTo>
                    <a:cubicBezTo>
                      <a:pt x="354" y="1"/>
                      <a:pt x="0" y="378"/>
                      <a:pt x="0" y="827"/>
                    </a:cubicBezTo>
                    <a:cubicBezTo>
                      <a:pt x="0" y="1251"/>
                      <a:pt x="378" y="1652"/>
                      <a:pt x="826" y="1652"/>
                    </a:cubicBezTo>
                    <a:cubicBezTo>
                      <a:pt x="1298" y="1652"/>
                      <a:pt x="1652" y="1251"/>
                      <a:pt x="1652" y="827"/>
                    </a:cubicBezTo>
                    <a:cubicBezTo>
                      <a:pt x="1652" y="378"/>
                      <a:pt x="1298" y="24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9" name="Google Shape;4429;p48"/>
              <p:cNvSpPr/>
              <p:nvPr/>
            </p:nvSpPr>
            <p:spPr>
              <a:xfrm>
                <a:off x="2788589" y="1514608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0"/>
                    </a:moveTo>
                    <a:cubicBezTo>
                      <a:pt x="354" y="0"/>
                      <a:pt x="0" y="378"/>
                      <a:pt x="0" y="826"/>
                    </a:cubicBezTo>
                    <a:cubicBezTo>
                      <a:pt x="0" y="1298"/>
                      <a:pt x="401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4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0" name="Google Shape;4430;p48"/>
              <p:cNvSpPr/>
              <p:nvPr/>
            </p:nvSpPr>
            <p:spPr>
              <a:xfrm>
                <a:off x="2115491" y="1646034"/>
                <a:ext cx="36106" cy="36084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2" extrusionOk="0">
                    <a:moveTo>
                      <a:pt x="827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74"/>
                      <a:pt x="378" y="1652"/>
                      <a:pt x="827" y="1652"/>
                    </a:cubicBezTo>
                    <a:cubicBezTo>
                      <a:pt x="1275" y="1652"/>
                      <a:pt x="1652" y="1274"/>
                      <a:pt x="1652" y="826"/>
                    </a:cubicBezTo>
                    <a:cubicBezTo>
                      <a:pt x="1652" y="378"/>
                      <a:pt x="1275" y="0"/>
                      <a:pt x="8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1" name="Google Shape;4431;p48"/>
              <p:cNvSpPr/>
              <p:nvPr/>
            </p:nvSpPr>
            <p:spPr>
              <a:xfrm>
                <a:off x="2798375" y="1764049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1"/>
                    </a:moveTo>
                    <a:cubicBezTo>
                      <a:pt x="354" y="1"/>
                      <a:pt x="1" y="378"/>
                      <a:pt x="1" y="826"/>
                    </a:cubicBezTo>
                    <a:cubicBezTo>
                      <a:pt x="1" y="1275"/>
                      <a:pt x="378" y="1652"/>
                      <a:pt x="826" y="1652"/>
                    </a:cubicBezTo>
                    <a:cubicBezTo>
                      <a:pt x="1275" y="1652"/>
                      <a:pt x="1652" y="1275"/>
                      <a:pt x="1652" y="826"/>
                    </a:cubicBezTo>
                    <a:cubicBezTo>
                      <a:pt x="1652" y="355"/>
                      <a:pt x="1298" y="1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2" name="Google Shape;4432;p48"/>
              <p:cNvSpPr/>
              <p:nvPr/>
            </p:nvSpPr>
            <p:spPr>
              <a:xfrm>
                <a:off x="247316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213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3" name="Google Shape;4433;p48"/>
              <p:cNvSpPr/>
              <p:nvPr/>
            </p:nvSpPr>
            <p:spPr>
              <a:xfrm>
                <a:off x="2302572" y="1699636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190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4" name="Google Shape;4434;p48"/>
              <p:cNvSpPr/>
              <p:nvPr/>
            </p:nvSpPr>
            <p:spPr>
              <a:xfrm>
                <a:off x="200881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189" y="0"/>
                      <a:pt x="1" y="213"/>
                      <a:pt x="1" y="472"/>
                    </a:cubicBezTo>
                    <a:cubicBezTo>
                      <a:pt x="1" y="732"/>
                      <a:pt x="189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36"/>
                      <a:pt x="732" y="24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5" name="Google Shape;4435;p48"/>
              <p:cNvSpPr/>
              <p:nvPr/>
            </p:nvSpPr>
            <p:spPr>
              <a:xfrm>
                <a:off x="2806107" y="1653767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213" y="0"/>
                      <a:pt x="0" y="213"/>
                      <a:pt x="0" y="472"/>
                    </a:cubicBezTo>
                    <a:cubicBezTo>
                      <a:pt x="0" y="732"/>
                      <a:pt x="213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13"/>
                      <a:pt x="732" y="0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6" name="Google Shape;4436;p48"/>
              <p:cNvSpPr/>
              <p:nvPr/>
            </p:nvSpPr>
            <p:spPr>
              <a:xfrm>
                <a:off x="2816417" y="1417190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1"/>
                    </a:moveTo>
                    <a:cubicBezTo>
                      <a:pt x="213" y="1"/>
                      <a:pt x="0" y="213"/>
                      <a:pt x="0" y="473"/>
                    </a:cubicBezTo>
                    <a:cubicBezTo>
                      <a:pt x="0" y="732"/>
                      <a:pt x="213" y="945"/>
                      <a:pt x="472" y="945"/>
                    </a:cubicBezTo>
                    <a:cubicBezTo>
                      <a:pt x="732" y="945"/>
                      <a:pt x="944" y="732"/>
                      <a:pt x="944" y="473"/>
                    </a:cubicBezTo>
                    <a:cubicBezTo>
                      <a:pt x="944" y="213"/>
                      <a:pt x="732" y="1"/>
                      <a:pt x="4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7" name="Google Shape;4437;p48"/>
              <p:cNvSpPr/>
              <p:nvPr/>
            </p:nvSpPr>
            <p:spPr>
              <a:xfrm>
                <a:off x="2455142" y="1632121"/>
                <a:ext cx="64435" cy="64435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0" extrusionOk="0">
                    <a:moveTo>
                      <a:pt x="1463" y="0"/>
                    </a:moveTo>
                    <a:cubicBezTo>
                      <a:pt x="684" y="0"/>
                      <a:pt x="0" y="637"/>
                      <a:pt x="0" y="1463"/>
                    </a:cubicBezTo>
                    <a:cubicBezTo>
                      <a:pt x="0" y="2265"/>
                      <a:pt x="637" y="2950"/>
                      <a:pt x="1463" y="2950"/>
                    </a:cubicBezTo>
                    <a:cubicBezTo>
                      <a:pt x="2265" y="2950"/>
                      <a:pt x="2949" y="2289"/>
                      <a:pt x="2949" y="1463"/>
                    </a:cubicBezTo>
                    <a:cubicBezTo>
                      <a:pt x="2949" y="637"/>
                      <a:pt x="2289" y="0"/>
                      <a:pt x="1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8" name="Google Shape;4438;p48"/>
              <p:cNvSpPr/>
              <p:nvPr/>
            </p:nvSpPr>
            <p:spPr>
              <a:xfrm>
                <a:off x="2554590" y="1685198"/>
                <a:ext cx="299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370" extrusionOk="0">
                    <a:moveTo>
                      <a:pt x="685" y="1"/>
                    </a:moveTo>
                    <a:cubicBezTo>
                      <a:pt x="308" y="1"/>
                      <a:pt x="1" y="331"/>
                      <a:pt x="1" y="685"/>
                    </a:cubicBezTo>
                    <a:cubicBezTo>
                      <a:pt x="1" y="1062"/>
                      <a:pt x="331" y="1369"/>
                      <a:pt x="685" y="1369"/>
                    </a:cubicBezTo>
                    <a:cubicBezTo>
                      <a:pt x="1086" y="1369"/>
                      <a:pt x="1369" y="1039"/>
                      <a:pt x="1369" y="685"/>
                    </a:cubicBezTo>
                    <a:cubicBezTo>
                      <a:pt x="1369" y="307"/>
                      <a:pt x="108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9" name="Google Shape;4439;p48"/>
              <p:cNvSpPr/>
              <p:nvPr/>
            </p:nvSpPr>
            <p:spPr>
              <a:xfrm>
                <a:off x="2868467" y="1563557"/>
                <a:ext cx="64435" cy="64457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1" extrusionOk="0">
                    <a:moveTo>
                      <a:pt x="1528" y="0"/>
                    </a:moveTo>
                    <a:cubicBezTo>
                      <a:pt x="1515" y="0"/>
                      <a:pt x="1501" y="1"/>
                      <a:pt x="1487" y="1"/>
                    </a:cubicBezTo>
                    <a:cubicBezTo>
                      <a:pt x="685" y="1"/>
                      <a:pt x="1" y="685"/>
                      <a:pt x="1" y="1488"/>
                    </a:cubicBezTo>
                    <a:cubicBezTo>
                      <a:pt x="1" y="2266"/>
                      <a:pt x="661" y="2950"/>
                      <a:pt x="1487" y="2950"/>
                    </a:cubicBezTo>
                    <a:cubicBezTo>
                      <a:pt x="2289" y="2950"/>
                      <a:pt x="2950" y="2313"/>
                      <a:pt x="2950" y="1488"/>
                    </a:cubicBezTo>
                    <a:cubicBezTo>
                      <a:pt x="2950" y="676"/>
                      <a:pt x="2334" y="0"/>
                      <a:pt x="15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440" name="Google Shape;4440;p48"/>
          <p:cNvGrpSpPr/>
          <p:nvPr/>
        </p:nvGrpSpPr>
        <p:grpSpPr>
          <a:xfrm>
            <a:off x="1429860" y="1445295"/>
            <a:ext cx="621815" cy="620886"/>
            <a:chOff x="741211" y="1182078"/>
            <a:chExt cx="556484" cy="620886"/>
          </a:xfrm>
        </p:grpSpPr>
        <p:sp>
          <p:nvSpPr>
            <p:cNvPr id="4441" name="Google Shape;4441;p48"/>
            <p:cNvSpPr/>
            <p:nvPr/>
          </p:nvSpPr>
          <p:spPr>
            <a:xfrm>
              <a:off x="741211" y="1182078"/>
              <a:ext cx="556484" cy="579949"/>
            </a:xfrm>
            <a:custGeom>
              <a:avLst/>
              <a:gdLst/>
              <a:ahLst/>
              <a:cxnLst/>
              <a:rect l="l" t="t" r="r" b="b"/>
              <a:pathLst>
                <a:path w="39272" h="39272" extrusionOk="0">
                  <a:moveTo>
                    <a:pt x="19636" y="0"/>
                  </a:moveTo>
                  <a:cubicBezTo>
                    <a:pt x="8794" y="0"/>
                    <a:pt x="1" y="8793"/>
                    <a:pt x="1" y="19636"/>
                  </a:cubicBezTo>
                  <a:cubicBezTo>
                    <a:pt x="1" y="30478"/>
                    <a:pt x="8794" y="39271"/>
                    <a:pt x="19636" y="39271"/>
                  </a:cubicBezTo>
                  <a:cubicBezTo>
                    <a:pt x="30485" y="39271"/>
                    <a:pt x="39272" y="30478"/>
                    <a:pt x="39272" y="19636"/>
                  </a:cubicBezTo>
                  <a:cubicBezTo>
                    <a:pt x="39272" y="8793"/>
                    <a:pt x="30485" y="0"/>
                    <a:pt x="19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42" name="Google Shape;4442;p48"/>
            <p:cNvGrpSpPr/>
            <p:nvPr/>
          </p:nvGrpSpPr>
          <p:grpSpPr>
            <a:xfrm>
              <a:off x="752589" y="1576747"/>
              <a:ext cx="533704" cy="226217"/>
              <a:chOff x="1991294" y="1417190"/>
              <a:chExt cx="941608" cy="382965"/>
            </a:xfrm>
          </p:grpSpPr>
          <p:sp>
            <p:nvSpPr>
              <p:cNvPr id="4443" name="Google Shape;4443;p48"/>
              <p:cNvSpPr/>
              <p:nvPr/>
            </p:nvSpPr>
            <p:spPr>
              <a:xfrm>
                <a:off x="2352569" y="1565632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98"/>
                      <a:pt x="378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5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4" name="Google Shape;4444;p48"/>
              <p:cNvSpPr/>
              <p:nvPr/>
            </p:nvSpPr>
            <p:spPr>
              <a:xfrm>
                <a:off x="1991294" y="1678492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1"/>
                    </a:moveTo>
                    <a:cubicBezTo>
                      <a:pt x="354" y="1"/>
                      <a:pt x="0" y="378"/>
                      <a:pt x="0" y="827"/>
                    </a:cubicBezTo>
                    <a:cubicBezTo>
                      <a:pt x="0" y="1251"/>
                      <a:pt x="378" y="1652"/>
                      <a:pt x="826" y="1652"/>
                    </a:cubicBezTo>
                    <a:cubicBezTo>
                      <a:pt x="1298" y="1652"/>
                      <a:pt x="1652" y="1251"/>
                      <a:pt x="1652" y="827"/>
                    </a:cubicBezTo>
                    <a:cubicBezTo>
                      <a:pt x="1652" y="378"/>
                      <a:pt x="1298" y="24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5" name="Google Shape;4445;p48"/>
              <p:cNvSpPr/>
              <p:nvPr/>
            </p:nvSpPr>
            <p:spPr>
              <a:xfrm>
                <a:off x="2788589" y="1514608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0"/>
                    </a:moveTo>
                    <a:cubicBezTo>
                      <a:pt x="354" y="0"/>
                      <a:pt x="0" y="378"/>
                      <a:pt x="0" y="826"/>
                    </a:cubicBezTo>
                    <a:cubicBezTo>
                      <a:pt x="0" y="1298"/>
                      <a:pt x="401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4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6" name="Google Shape;4446;p48"/>
              <p:cNvSpPr/>
              <p:nvPr/>
            </p:nvSpPr>
            <p:spPr>
              <a:xfrm>
                <a:off x="2115491" y="1646034"/>
                <a:ext cx="36106" cy="36084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2" extrusionOk="0">
                    <a:moveTo>
                      <a:pt x="827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74"/>
                      <a:pt x="378" y="1652"/>
                      <a:pt x="827" y="1652"/>
                    </a:cubicBezTo>
                    <a:cubicBezTo>
                      <a:pt x="1275" y="1652"/>
                      <a:pt x="1652" y="1274"/>
                      <a:pt x="1652" y="826"/>
                    </a:cubicBezTo>
                    <a:cubicBezTo>
                      <a:pt x="1652" y="378"/>
                      <a:pt x="1275" y="0"/>
                      <a:pt x="8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7" name="Google Shape;4447;p48"/>
              <p:cNvSpPr/>
              <p:nvPr/>
            </p:nvSpPr>
            <p:spPr>
              <a:xfrm>
                <a:off x="2798375" y="1764049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1"/>
                    </a:moveTo>
                    <a:cubicBezTo>
                      <a:pt x="354" y="1"/>
                      <a:pt x="1" y="378"/>
                      <a:pt x="1" y="826"/>
                    </a:cubicBezTo>
                    <a:cubicBezTo>
                      <a:pt x="1" y="1275"/>
                      <a:pt x="378" y="1652"/>
                      <a:pt x="826" y="1652"/>
                    </a:cubicBezTo>
                    <a:cubicBezTo>
                      <a:pt x="1275" y="1652"/>
                      <a:pt x="1652" y="1275"/>
                      <a:pt x="1652" y="826"/>
                    </a:cubicBezTo>
                    <a:cubicBezTo>
                      <a:pt x="1652" y="355"/>
                      <a:pt x="1298" y="1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8" name="Google Shape;4448;p48"/>
              <p:cNvSpPr/>
              <p:nvPr/>
            </p:nvSpPr>
            <p:spPr>
              <a:xfrm>
                <a:off x="247316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213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9" name="Google Shape;4449;p48"/>
              <p:cNvSpPr/>
              <p:nvPr/>
            </p:nvSpPr>
            <p:spPr>
              <a:xfrm>
                <a:off x="2302572" y="1699636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190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0" name="Google Shape;4450;p48"/>
              <p:cNvSpPr/>
              <p:nvPr/>
            </p:nvSpPr>
            <p:spPr>
              <a:xfrm>
                <a:off x="200881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189" y="0"/>
                      <a:pt x="1" y="213"/>
                      <a:pt x="1" y="472"/>
                    </a:cubicBezTo>
                    <a:cubicBezTo>
                      <a:pt x="1" y="732"/>
                      <a:pt x="189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36"/>
                      <a:pt x="732" y="24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1" name="Google Shape;4451;p48"/>
              <p:cNvSpPr/>
              <p:nvPr/>
            </p:nvSpPr>
            <p:spPr>
              <a:xfrm>
                <a:off x="2806107" y="1653767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213" y="0"/>
                      <a:pt x="0" y="213"/>
                      <a:pt x="0" y="472"/>
                    </a:cubicBezTo>
                    <a:cubicBezTo>
                      <a:pt x="0" y="732"/>
                      <a:pt x="213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13"/>
                      <a:pt x="732" y="0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2" name="Google Shape;4452;p48"/>
              <p:cNvSpPr/>
              <p:nvPr/>
            </p:nvSpPr>
            <p:spPr>
              <a:xfrm>
                <a:off x="2816417" y="1417190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1"/>
                    </a:moveTo>
                    <a:cubicBezTo>
                      <a:pt x="213" y="1"/>
                      <a:pt x="0" y="213"/>
                      <a:pt x="0" y="473"/>
                    </a:cubicBezTo>
                    <a:cubicBezTo>
                      <a:pt x="0" y="732"/>
                      <a:pt x="213" y="945"/>
                      <a:pt x="472" y="945"/>
                    </a:cubicBezTo>
                    <a:cubicBezTo>
                      <a:pt x="732" y="945"/>
                      <a:pt x="944" y="732"/>
                      <a:pt x="944" y="473"/>
                    </a:cubicBezTo>
                    <a:cubicBezTo>
                      <a:pt x="944" y="213"/>
                      <a:pt x="732" y="1"/>
                      <a:pt x="4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3" name="Google Shape;4453;p48"/>
              <p:cNvSpPr/>
              <p:nvPr/>
            </p:nvSpPr>
            <p:spPr>
              <a:xfrm>
                <a:off x="2455142" y="1632121"/>
                <a:ext cx="64435" cy="64435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0" extrusionOk="0">
                    <a:moveTo>
                      <a:pt x="1463" y="0"/>
                    </a:moveTo>
                    <a:cubicBezTo>
                      <a:pt x="684" y="0"/>
                      <a:pt x="0" y="637"/>
                      <a:pt x="0" y="1463"/>
                    </a:cubicBezTo>
                    <a:cubicBezTo>
                      <a:pt x="0" y="2265"/>
                      <a:pt x="637" y="2950"/>
                      <a:pt x="1463" y="2950"/>
                    </a:cubicBezTo>
                    <a:cubicBezTo>
                      <a:pt x="2265" y="2950"/>
                      <a:pt x="2949" y="2289"/>
                      <a:pt x="2949" y="1463"/>
                    </a:cubicBezTo>
                    <a:cubicBezTo>
                      <a:pt x="2949" y="637"/>
                      <a:pt x="2289" y="0"/>
                      <a:pt x="1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4" name="Google Shape;4454;p48"/>
              <p:cNvSpPr/>
              <p:nvPr/>
            </p:nvSpPr>
            <p:spPr>
              <a:xfrm>
                <a:off x="2554590" y="1685198"/>
                <a:ext cx="299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370" extrusionOk="0">
                    <a:moveTo>
                      <a:pt x="685" y="1"/>
                    </a:moveTo>
                    <a:cubicBezTo>
                      <a:pt x="308" y="1"/>
                      <a:pt x="1" y="331"/>
                      <a:pt x="1" y="685"/>
                    </a:cubicBezTo>
                    <a:cubicBezTo>
                      <a:pt x="1" y="1062"/>
                      <a:pt x="331" y="1369"/>
                      <a:pt x="685" y="1369"/>
                    </a:cubicBezTo>
                    <a:cubicBezTo>
                      <a:pt x="1086" y="1369"/>
                      <a:pt x="1369" y="1039"/>
                      <a:pt x="1369" y="685"/>
                    </a:cubicBezTo>
                    <a:cubicBezTo>
                      <a:pt x="1369" y="307"/>
                      <a:pt x="108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5" name="Google Shape;4455;p48"/>
              <p:cNvSpPr/>
              <p:nvPr/>
            </p:nvSpPr>
            <p:spPr>
              <a:xfrm>
                <a:off x="2868467" y="1563557"/>
                <a:ext cx="64435" cy="64457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1" extrusionOk="0">
                    <a:moveTo>
                      <a:pt x="1528" y="0"/>
                    </a:moveTo>
                    <a:cubicBezTo>
                      <a:pt x="1515" y="0"/>
                      <a:pt x="1501" y="1"/>
                      <a:pt x="1487" y="1"/>
                    </a:cubicBezTo>
                    <a:cubicBezTo>
                      <a:pt x="685" y="1"/>
                      <a:pt x="1" y="685"/>
                      <a:pt x="1" y="1488"/>
                    </a:cubicBezTo>
                    <a:cubicBezTo>
                      <a:pt x="1" y="2266"/>
                      <a:pt x="661" y="2950"/>
                      <a:pt x="1487" y="2950"/>
                    </a:cubicBezTo>
                    <a:cubicBezTo>
                      <a:pt x="2289" y="2950"/>
                      <a:pt x="2950" y="2313"/>
                      <a:pt x="2950" y="1488"/>
                    </a:cubicBezTo>
                    <a:cubicBezTo>
                      <a:pt x="2950" y="676"/>
                      <a:pt x="2334" y="0"/>
                      <a:pt x="15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456" name="Google Shape;4456;p48"/>
          <p:cNvGrpSpPr/>
          <p:nvPr/>
        </p:nvGrpSpPr>
        <p:grpSpPr>
          <a:xfrm>
            <a:off x="4637067" y="1978232"/>
            <a:ext cx="621815" cy="620886"/>
            <a:chOff x="741211" y="1182078"/>
            <a:chExt cx="556484" cy="620886"/>
          </a:xfrm>
        </p:grpSpPr>
        <p:sp>
          <p:nvSpPr>
            <p:cNvPr id="4457" name="Google Shape;4457;p48"/>
            <p:cNvSpPr/>
            <p:nvPr/>
          </p:nvSpPr>
          <p:spPr>
            <a:xfrm>
              <a:off x="741211" y="1182078"/>
              <a:ext cx="556484" cy="579949"/>
            </a:xfrm>
            <a:custGeom>
              <a:avLst/>
              <a:gdLst/>
              <a:ahLst/>
              <a:cxnLst/>
              <a:rect l="l" t="t" r="r" b="b"/>
              <a:pathLst>
                <a:path w="39272" h="39272" extrusionOk="0">
                  <a:moveTo>
                    <a:pt x="19636" y="0"/>
                  </a:moveTo>
                  <a:cubicBezTo>
                    <a:pt x="8794" y="0"/>
                    <a:pt x="1" y="8793"/>
                    <a:pt x="1" y="19636"/>
                  </a:cubicBezTo>
                  <a:cubicBezTo>
                    <a:pt x="1" y="30478"/>
                    <a:pt x="8794" y="39271"/>
                    <a:pt x="19636" y="39271"/>
                  </a:cubicBezTo>
                  <a:cubicBezTo>
                    <a:pt x="30485" y="39271"/>
                    <a:pt x="39272" y="30478"/>
                    <a:pt x="39272" y="19636"/>
                  </a:cubicBezTo>
                  <a:cubicBezTo>
                    <a:pt x="39272" y="8793"/>
                    <a:pt x="30485" y="0"/>
                    <a:pt x="19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58" name="Google Shape;4458;p48"/>
            <p:cNvGrpSpPr/>
            <p:nvPr/>
          </p:nvGrpSpPr>
          <p:grpSpPr>
            <a:xfrm>
              <a:off x="752589" y="1576747"/>
              <a:ext cx="533704" cy="226217"/>
              <a:chOff x="1991294" y="1417190"/>
              <a:chExt cx="941608" cy="382965"/>
            </a:xfrm>
          </p:grpSpPr>
          <p:sp>
            <p:nvSpPr>
              <p:cNvPr id="4459" name="Google Shape;4459;p48"/>
              <p:cNvSpPr/>
              <p:nvPr/>
            </p:nvSpPr>
            <p:spPr>
              <a:xfrm>
                <a:off x="2352569" y="1565632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98"/>
                      <a:pt x="378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5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0" name="Google Shape;4460;p48"/>
              <p:cNvSpPr/>
              <p:nvPr/>
            </p:nvSpPr>
            <p:spPr>
              <a:xfrm>
                <a:off x="1991294" y="1678492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1"/>
                    </a:moveTo>
                    <a:cubicBezTo>
                      <a:pt x="354" y="1"/>
                      <a:pt x="0" y="378"/>
                      <a:pt x="0" y="827"/>
                    </a:cubicBezTo>
                    <a:cubicBezTo>
                      <a:pt x="0" y="1251"/>
                      <a:pt x="378" y="1652"/>
                      <a:pt x="826" y="1652"/>
                    </a:cubicBezTo>
                    <a:cubicBezTo>
                      <a:pt x="1298" y="1652"/>
                      <a:pt x="1652" y="1251"/>
                      <a:pt x="1652" y="827"/>
                    </a:cubicBezTo>
                    <a:cubicBezTo>
                      <a:pt x="1652" y="378"/>
                      <a:pt x="1298" y="24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1" name="Google Shape;4461;p48"/>
              <p:cNvSpPr/>
              <p:nvPr/>
            </p:nvSpPr>
            <p:spPr>
              <a:xfrm>
                <a:off x="2788589" y="1514608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0"/>
                    </a:moveTo>
                    <a:cubicBezTo>
                      <a:pt x="354" y="0"/>
                      <a:pt x="0" y="378"/>
                      <a:pt x="0" y="826"/>
                    </a:cubicBezTo>
                    <a:cubicBezTo>
                      <a:pt x="0" y="1298"/>
                      <a:pt x="401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4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2" name="Google Shape;4462;p48"/>
              <p:cNvSpPr/>
              <p:nvPr/>
            </p:nvSpPr>
            <p:spPr>
              <a:xfrm>
                <a:off x="2115491" y="1646034"/>
                <a:ext cx="36106" cy="36084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2" extrusionOk="0">
                    <a:moveTo>
                      <a:pt x="827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74"/>
                      <a:pt x="378" y="1652"/>
                      <a:pt x="827" y="1652"/>
                    </a:cubicBezTo>
                    <a:cubicBezTo>
                      <a:pt x="1275" y="1652"/>
                      <a:pt x="1652" y="1274"/>
                      <a:pt x="1652" y="826"/>
                    </a:cubicBezTo>
                    <a:cubicBezTo>
                      <a:pt x="1652" y="378"/>
                      <a:pt x="1275" y="0"/>
                      <a:pt x="8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3" name="Google Shape;4463;p48"/>
              <p:cNvSpPr/>
              <p:nvPr/>
            </p:nvSpPr>
            <p:spPr>
              <a:xfrm>
                <a:off x="2798375" y="1764049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1"/>
                    </a:moveTo>
                    <a:cubicBezTo>
                      <a:pt x="354" y="1"/>
                      <a:pt x="1" y="378"/>
                      <a:pt x="1" y="826"/>
                    </a:cubicBezTo>
                    <a:cubicBezTo>
                      <a:pt x="1" y="1275"/>
                      <a:pt x="378" y="1652"/>
                      <a:pt x="826" y="1652"/>
                    </a:cubicBezTo>
                    <a:cubicBezTo>
                      <a:pt x="1275" y="1652"/>
                      <a:pt x="1652" y="1275"/>
                      <a:pt x="1652" y="826"/>
                    </a:cubicBezTo>
                    <a:cubicBezTo>
                      <a:pt x="1652" y="355"/>
                      <a:pt x="1298" y="1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4" name="Google Shape;4464;p48"/>
              <p:cNvSpPr/>
              <p:nvPr/>
            </p:nvSpPr>
            <p:spPr>
              <a:xfrm>
                <a:off x="247316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213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5" name="Google Shape;4465;p48"/>
              <p:cNvSpPr/>
              <p:nvPr/>
            </p:nvSpPr>
            <p:spPr>
              <a:xfrm>
                <a:off x="2302572" y="1699636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190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6" name="Google Shape;4466;p48"/>
              <p:cNvSpPr/>
              <p:nvPr/>
            </p:nvSpPr>
            <p:spPr>
              <a:xfrm>
                <a:off x="200881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189" y="0"/>
                      <a:pt x="1" y="213"/>
                      <a:pt x="1" y="472"/>
                    </a:cubicBezTo>
                    <a:cubicBezTo>
                      <a:pt x="1" y="732"/>
                      <a:pt x="189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36"/>
                      <a:pt x="732" y="24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7" name="Google Shape;4467;p48"/>
              <p:cNvSpPr/>
              <p:nvPr/>
            </p:nvSpPr>
            <p:spPr>
              <a:xfrm>
                <a:off x="2806107" y="1653767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213" y="0"/>
                      <a:pt x="0" y="213"/>
                      <a:pt x="0" y="472"/>
                    </a:cubicBezTo>
                    <a:cubicBezTo>
                      <a:pt x="0" y="732"/>
                      <a:pt x="213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13"/>
                      <a:pt x="732" y="0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8" name="Google Shape;4468;p48"/>
              <p:cNvSpPr/>
              <p:nvPr/>
            </p:nvSpPr>
            <p:spPr>
              <a:xfrm>
                <a:off x="2816417" y="1417190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1"/>
                    </a:moveTo>
                    <a:cubicBezTo>
                      <a:pt x="213" y="1"/>
                      <a:pt x="0" y="213"/>
                      <a:pt x="0" y="473"/>
                    </a:cubicBezTo>
                    <a:cubicBezTo>
                      <a:pt x="0" y="732"/>
                      <a:pt x="213" y="945"/>
                      <a:pt x="472" y="945"/>
                    </a:cubicBezTo>
                    <a:cubicBezTo>
                      <a:pt x="732" y="945"/>
                      <a:pt x="944" y="732"/>
                      <a:pt x="944" y="473"/>
                    </a:cubicBezTo>
                    <a:cubicBezTo>
                      <a:pt x="944" y="213"/>
                      <a:pt x="732" y="1"/>
                      <a:pt x="4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9" name="Google Shape;4469;p48"/>
              <p:cNvSpPr/>
              <p:nvPr/>
            </p:nvSpPr>
            <p:spPr>
              <a:xfrm>
                <a:off x="2455142" y="1632121"/>
                <a:ext cx="64435" cy="64435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0" extrusionOk="0">
                    <a:moveTo>
                      <a:pt x="1463" y="0"/>
                    </a:moveTo>
                    <a:cubicBezTo>
                      <a:pt x="684" y="0"/>
                      <a:pt x="0" y="637"/>
                      <a:pt x="0" y="1463"/>
                    </a:cubicBezTo>
                    <a:cubicBezTo>
                      <a:pt x="0" y="2265"/>
                      <a:pt x="637" y="2950"/>
                      <a:pt x="1463" y="2950"/>
                    </a:cubicBezTo>
                    <a:cubicBezTo>
                      <a:pt x="2265" y="2950"/>
                      <a:pt x="2949" y="2289"/>
                      <a:pt x="2949" y="1463"/>
                    </a:cubicBezTo>
                    <a:cubicBezTo>
                      <a:pt x="2949" y="637"/>
                      <a:pt x="2289" y="0"/>
                      <a:pt x="1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0" name="Google Shape;4470;p48"/>
              <p:cNvSpPr/>
              <p:nvPr/>
            </p:nvSpPr>
            <p:spPr>
              <a:xfrm>
                <a:off x="2554590" y="1685198"/>
                <a:ext cx="299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370" extrusionOk="0">
                    <a:moveTo>
                      <a:pt x="685" y="1"/>
                    </a:moveTo>
                    <a:cubicBezTo>
                      <a:pt x="308" y="1"/>
                      <a:pt x="1" y="331"/>
                      <a:pt x="1" y="685"/>
                    </a:cubicBezTo>
                    <a:cubicBezTo>
                      <a:pt x="1" y="1062"/>
                      <a:pt x="331" y="1369"/>
                      <a:pt x="685" y="1369"/>
                    </a:cubicBezTo>
                    <a:cubicBezTo>
                      <a:pt x="1086" y="1369"/>
                      <a:pt x="1369" y="1039"/>
                      <a:pt x="1369" y="685"/>
                    </a:cubicBezTo>
                    <a:cubicBezTo>
                      <a:pt x="1369" y="307"/>
                      <a:pt x="108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1" name="Google Shape;4471;p48"/>
              <p:cNvSpPr/>
              <p:nvPr/>
            </p:nvSpPr>
            <p:spPr>
              <a:xfrm>
                <a:off x="2868467" y="1563557"/>
                <a:ext cx="64435" cy="64457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1" extrusionOk="0">
                    <a:moveTo>
                      <a:pt x="1528" y="0"/>
                    </a:moveTo>
                    <a:cubicBezTo>
                      <a:pt x="1515" y="0"/>
                      <a:pt x="1501" y="1"/>
                      <a:pt x="1487" y="1"/>
                    </a:cubicBezTo>
                    <a:cubicBezTo>
                      <a:pt x="685" y="1"/>
                      <a:pt x="1" y="685"/>
                      <a:pt x="1" y="1488"/>
                    </a:cubicBezTo>
                    <a:cubicBezTo>
                      <a:pt x="1" y="2266"/>
                      <a:pt x="661" y="2950"/>
                      <a:pt x="1487" y="2950"/>
                    </a:cubicBezTo>
                    <a:cubicBezTo>
                      <a:pt x="2289" y="2950"/>
                      <a:pt x="2950" y="2313"/>
                      <a:pt x="2950" y="1488"/>
                    </a:cubicBezTo>
                    <a:cubicBezTo>
                      <a:pt x="2950" y="676"/>
                      <a:pt x="2334" y="0"/>
                      <a:pt x="15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472" name="Google Shape;4472;p48">
            <a:hlinkClick r:id="rId3" action="ppaction://hlinksldjump"/>
          </p:cNvPr>
          <p:cNvSpPr txBox="1">
            <a:spLocks noGrp="1"/>
          </p:cNvSpPr>
          <p:nvPr>
            <p:ph type="title"/>
          </p:nvPr>
        </p:nvSpPr>
        <p:spPr>
          <a:xfrm>
            <a:off x="2167800" y="1626028"/>
            <a:ext cx="23364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id-ID" sz="1500" dirty="0"/>
              <a:t>Terbuka dan jelas</a:t>
            </a:r>
            <a:endParaRPr sz="1500" dirty="0"/>
          </a:p>
        </p:txBody>
      </p:sp>
      <p:sp>
        <p:nvSpPr>
          <p:cNvPr id="4474" name="Google Shape;4474;p48">
            <a:hlinkClick r:id="rId3" action="ppaction://hlinksldjump"/>
          </p:cNvPr>
          <p:cNvSpPr txBox="1">
            <a:spLocks noGrp="1"/>
          </p:cNvSpPr>
          <p:nvPr>
            <p:ph type="title" idx="2"/>
          </p:nvPr>
        </p:nvSpPr>
        <p:spPr>
          <a:xfrm>
            <a:off x="1386482" y="1550728"/>
            <a:ext cx="7314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4476" name="Google Shape;4476;p48">
            <a:hlinkClick r:id="" action="ppaction://noaction"/>
          </p:cNvPr>
          <p:cNvSpPr txBox="1">
            <a:spLocks noGrp="1"/>
          </p:cNvSpPr>
          <p:nvPr>
            <p:ph type="title" idx="4"/>
          </p:nvPr>
        </p:nvSpPr>
        <p:spPr>
          <a:xfrm>
            <a:off x="4582275" y="2061603"/>
            <a:ext cx="7314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0</a:t>
            </a:r>
            <a:r>
              <a:rPr lang="id-ID" dirty="0"/>
              <a:t>4</a:t>
            </a:r>
            <a:endParaRPr dirty="0"/>
          </a:p>
        </p:txBody>
      </p:sp>
      <p:sp>
        <p:nvSpPr>
          <p:cNvPr id="4482" name="Google Shape;4482;p48"/>
          <p:cNvSpPr txBox="1">
            <a:spLocks noGrp="1"/>
          </p:cNvSpPr>
          <p:nvPr>
            <p:ph type="title" idx="15"/>
          </p:nvPr>
        </p:nvSpPr>
        <p:spPr>
          <a:xfrm>
            <a:off x="517875" y="52024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id-ID" sz="3200" b="1" dirty="0"/>
              <a:t>Unsur-Unsur Komunikasi Asertif</a:t>
            </a:r>
            <a:endParaRPr sz="3200" b="1" dirty="0"/>
          </a:p>
        </p:txBody>
      </p:sp>
      <p:sp>
        <p:nvSpPr>
          <p:cNvPr id="4483" name="Google Shape;4483;p48">
            <a:hlinkClick r:id="" action="ppaction://noaction"/>
          </p:cNvPr>
          <p:cNvSpPr txBox="1">
            <a:spLocks noGrp="1"/>
          </p:cNvSpPr>
          <p:nvPr>
            <p:ph type="title" idx="7"/>
          </p:nvPr>
        </p:nvSpPr>
        <p:spPr>
          <a:xfrm>
            <a:off x="1394622" y="3652527"/>
            <a:ext cx="7314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4484" name="Google Shape;4484;p48">
            <a:hlinkClick r:id="" action="ppaction://noaction"/>
          </p:cNvPr>
          <p:cNvSpPr txBox="1">
            <a:spLocks noGrp="1"/>
          </p:cNvSpPr>
          <p:nvPr>
            <p:ph type="title" idx="13"/>
          </p:nvPr>
        </p:nvSpPr>
        <p:spPr>
          <a:xfrm>
            <a:off x="4582275" y="3301671"/>
            <a:ext cx="7314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dirty="0"/>
              <a:t>0</a:t>
            </a:r>
            <a:r>
              <a:rPr lang="id-ID" dirty="0"/>
              <a:t>5</a:t>
            </a:r>
            <a:endParaRPr dirty="0"/>
          </a:p>
        </p:txBody>
      </p:sp>
      <p:grpSp>
        <p:nvGrpSpPr>
          <p:cNvPr id="87" name="Google Shape;4408;p48">
            <a:extLst>
              <a:ext uri="{FF2B5EF4-FFF2-40B4-BE49-F238E27FC236}">
                <a16:creationId xmlns="" xmlns:a16="http://schemas.microsoft.com/office/drawing/2014/main" id="{93AEB673-2F5E-45C2-BD15-015426A71B8B}"/>
              </a:ext>
            </a:extLst>
          </p:cNvPr>
          <p:cNvGrpSpPr/>
          <p:nvPr/>
        </p:nvGrpSpPr>
        <p:grpSpPr>
          <a:xfrm>
            <a:off x="1427753" y="2452067"/>
            <a:ext cx="621815" cy="620886"/>
            <a:chOff x="741211" y="1182078"/>
            <a:chExt cx="556484" cy="620886"/>
          </a:xfrm>
        </p:grpSpPr>
        <p:sp>
          <p:nvSpPr>
            <p:cNvPr id="88" name="Google Shape;4409;p48">
              <a:extLst>
                <a:ext uri="{FF2B5EF4-FFF2-40B4-BE49-F238E27FC236}">
                  <a16:creationId xmlns="" xmlns:a16="http://schemas.microsoft.com/office/drawing/2014/main" id="{02DB69F9-181F-4224-9CF4-0B9D1A03352D}"/>
                </a:ext>
              </a:extLst>
            </p:cNvPr>
            <p:cNvSpPr/>
            <p:nvPr/>
          </p:nvSpPr>
          <p:spPr>
            <a:xfrm>
              <a:off x="741211" y="1182078"/>
              <a:ext cx="556484" cy="579949"/>
            </a:xfrm>
            <a:custGeom>
              <a:avLst/>
              <a:gdLst/>
              <a:ahLst/>
              <a:cxnLst/>
              <a:rect l="l" t="t" r="r" b="b"/>
              <a:pathLst>
                <a:path w="39272" h="39272" extrusionOk="0">
                  <a:moveTo>
                    <a:pt x="19636" y="0"/>
                  </a:moveTo>
                  <a:cubicBezTo>
                    <a:pt x="8794" y="0"/>
                    <a:pt x="1" y="8793"/>
                    <a:pt x="1" y="19636"/>
                  </a:cubicBezTo>
                  <a:cubicBezTo>
                    <a:pt x="1" y="30478"/>
                    <a:pt x="8794" y="39271"/>
                    <a:pt x="19636" y="39271"/>
                  </a:cubicBezTo>
                  <a:cubicBezTo>
                    <a:pt x="30485" y="39271"/>
                    <a:pt x="39272" y="30478"/>
                    <a:pt x="39272" y="19636"/>
                  </a:cubicBezTo>
                  <a:cubicBezTo>
                    <a:pt x="39272" y="8793"/>
                    <a:pt x="30485" y="0"/>
                    <a:pt x="19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9" name="Google Shape;4410;p48">
              <a:extLst>
                <a:ext uri="{FF2B5EF4-FFF2-40B4-BE49-F238E27FC236}">
                  <a16:creationId xmlns="" xmlns:a16="http://schemas.microsoft.com/office/drawing/2014/main" id="{8DCE8B32-9E8B-4A2A-8BE1-25F4289E347E}"/>
                </a:ext>
              </a:extLst>
            </p:cNvPr>
            <p:cNvGrpSpPr/>
            <p:nvPr/>
          </p:nvGrpSpPr>
          <p:grpSpPr>
            <a:xfrm>
              <a:off x="752589" y="1576747"/>
              <a:ext cx="533704" cy="226217"/>
              <a:chOff x="1991294" y="1417190"/>
              <a:chExt cx="941608" cy="382965"/>
            </a:xfrm>
          </p:grpSpPr>
          <p:sp>
            <p:nvSpPr>
              <p:cNvPr id="90" name="Google Shape;4411;p48">
                <a:extLst>
                  <a:ext uri="{FF2B5EF4-FFF2-40B4-BE49-F238E27FC236}">
                    <a16:creationId xmlns="" xmlns:a16="http://schemas.microsoft.com/office/drawing/2014/main" id="{55B56356-3AF6-4FDD-9341-AAB3D4564B17}"/>
                  </a:ext>
                </a:extLst>
              </p:cNvPr>
              <p:cNvSpPr/>
              <p:nvPr/>
            </p:nvSpPr>
            <p:spPr>
              <a:xfrm>
                <a:off x="2352569" y="1565632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98"/>
                      <a:pt x="378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5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4412;p48">
                <a:extLst>
                  <a:ext uri="{FF2B5EF4-FFF2-40B4-BE49-F238E27FC236}">
                    <a16:creationId xmlns="" xmlns:a16="http://schemas.microsoft.com/office/drawing/2014/main" id="{8513688E-6A7D-4F0F-8A95-B84B6DB3C14A}"/>
                  </a:ext>
                </a:extLst>
              </p:cNvPr>
              <p:cNvSpPr/>
              <p:nvPr/>
            </p:nvSpPr>
            <p:spPr>
              <a:xfrm>
                <a:off x="1991294" y="1678492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1"/>
                    </a:moveTo>
                    <a:cubicBezTo>
                      <a:pt x="354" y="1"/>
                      <a:pt x="0" y="378"/>
                      <a:pt x="0" y="827"/>
                    </a:cubicBezTo>
                    <a:cubicBezTo>
                      <a:pt x="0" y="1251"/>
                      <a:pt x="378" y="1652"/>
                      <a:pt x="826" y="1652"/>
                    </a:cubicBezTo>
                    <a:cubicBezTo>
                      <a:pt x="1298" y="1652"/>
                      <a:pt x="1652" y="1251"/>
                      <a:pt x="1652" y="827"/>
                    </a:cubicBezTo>
                    <a:cubicBezTo>
                      <a:pt x="1652" y="378"/>
                      <a:pt x="1298" y="24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4413;p48">
                <a:extLst>
                  <a:ext uri="{FF2B5EF4-FFF2-40B4-BE49-F238E27FC236}">
                    <a16:creationId xmlns="" xmlns:a16="http://schemas.microsoft.com/office/drawing/2014/main" id="{E9CD759F-8D42-42D6-9365-7AE68FCA63FB}"/>
                  </a:ext>
                </a:extLst>
              </p:cNvPr>
              <p:cNvSpPr/>
              <p:nvPr/>
            </p:nvSpPr>
            <p:spPr>
              <a:xfrm>
                <a:off x="2788589" y="1514608"/>
                <a:ext cx="36084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2" h="1653" extrusionOk="0">
                    <a:moveTo>
                      <a:pt x="826" y="0"/>
                    </a:moveTo>
                    <a:cubicBezTo>
                      <a:pt x="354" y="0"/>
                      <a:pt x="0" y="378"/>
                      <a:pt x="0" y="826"/>
                    </a:cubicBezTo>
                    <a:cubicBezTo>
                      <a:pt x="0" y="1298"/>
                      <a:pt x="401" y="1652"/>
                      <a:pt x="826" y="1652"/>
                    </a:cubicBezTo>
                    <a:cubicBezTo>
                      <a:pt x="1298" y="1652"/>
                      <a:pt x="1652" y="1275"/>
                      <a:pt x="1652" y="826"/>
                    </a:cubicBezTo>
                    <a:cubicBezTo>
                      <a:pt x="1652" y="354"/>
                      <a:pt x="1274" y="0"/>
                      <a:pt x="8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4414;p48">
                <a:extLst>
                  <a:ext uri="{FF2B5EF4-FFF2-40B4-BE49-F238E27FC236}">
                    <a16:creationId xmlns="" xmlns:a16="http://schemas.microsoft.com/office/drawing/2014/main" id="{60430A9B-EE23-40BF-A89D-D414148AA9FD}"/>
                  </a:ext>
                </a:extLst>
              </p:cNvPr>
              <p:cNvSpPr/>
              <p:nvPr/>
            </p:nvSpPr>
            <p:spPr>
              <a:xfrm>
                <a:off x="2115491" y="1646034"/>
                <a:ext cx="36106" cy="36084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2" extrusionOk="0">
                    <a:moveTo>
                      <a:pt x="827" y="0"/>
                    </a:moveTo>
                    <a:cubicBezTo>
                      <a:pt x="355" y="0"/>
                      <a:pt x="1" y="378"/>
                      <a:pt x="1" y="826"/>
                    </a:cubicBezTo>
                    <a:cubicBezTo>
                      <a:pt x="1" y="1274"/>
                      <a:pt x="378" y="1652"/>
                      <a:pt x="827" y="1652"/>
                    </a:cubicBezTo>
                    <a:cubicBezTo>
                      <a:pt x="1275" y="1652"/>
                      <a:pt x="1652" y="1274"/>
                      <a:pt x="1652" y="826"/>
                    </a:cubicBezTo>
                    <a:cubicBezTo>
                      <a:pt x="1652" y="378"/>
                      <a:pt x="1275" y="0"/>
                      <a:pt x="8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4415;p48">
                <a:extLst>
                  <a:ext uri="{FF2B5EF4-FFF2-40B4-BE49-F238E27FC236}">
                    <a16:creationId xmlns="" xmlns:a16="http://schemas.microsoft.com/office/drawing/2014/main" id="{32FD0B83-5434-4EC7-A264-57A23357F14F}"/>
                  </a:ext>
                </a:extLst>
              </p:cNvPr>
              <p:cNvSpPr/>
              <p:nvPr/>
            </p:nvSpPr>
            <p:spPr>
              <a:xfrm>
                <a:off x="2798375" y="1764049"/>
                <a:ext cx="36106" cy="36106"/>
              </a:xfrm>
              <a:custGeom>
                <a:avLst/>
                <a:gdLst/>
                <a:ahLst/>
                <a:cxnLst/>
                <a:rect l="l" t="t" r="r" b="b"/>
                <a:pathLst>
                  <a:path w="1653" h="1653" extrusionOk="0">
                    <a:moveTo>
                      <a:pt x="826" y="1"/>
                    </a:moveTo>
                    <a:cubicBezTo>
                      <a:pt x="354" y="1"/>
                      <a:pt x="1" y="378"/>
                      <a:pt x="1" y="826"/>
                    </a:cubicBezTo>
                    <a:cubicBezTo>
                      <a:pt x="1" y="1275"/>
                      <a:pt x="378" y="1652"/>
                      <a:pt x="826" y="1652"/>
                    </a:cubicBezTo>
                    <a:cubicBezTo>
                      <a:pt x="1275" y="1652"/>
                      <a:pt x="1652" y="1275"/>
                      <a:pt x="1652" y="826"/>
                    </a:cubicBezTo>
                    <a:cubicBezTo>
                      <a:pt x="1652" y="355"/>
                      <a:pt x="1298" y="1"/>
                      <a:pt x="8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4416;p48">
                <a:extLst>
                  <a:ext uri="{FF2B5EF4-FFF2-40B4-BE49-F238E27FC236}">
                    <a16:creationId xmlns="" xmlns:a16="http://schemas.microsoft.com/office/drawing/2014/main" id="{1B456015-CDED-4A00-8D88-2DD629860CC8}"/>
                  </a:ext>
                </a:extLst>
              </p:cNvPr>
              <p:cNvSpPr/>
              <p:nvPr/>
            </p:nvSpPr>
            <p:spPr>
              <a:xfrm>
                <a:off x="247316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213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4417;p48">
                <a:extLst>
                  <a:ext uri="{FF2B5EF4-FFF2-40B4-BE49-F238E27FC236}">
                    <a16:creationId xmlns="" xmlns:a16="http://schemas.microsoft.com/office/drawing/2014/main" id="{0805012C-8D10-4A1F-8F46-A1A586259756}"/>
                  </a:ext>
                </a:extLst>
              </p:cNvPr>
              <p:cNvSpPr/>
              <p:nvPr/>
            </p:nvSpPr>
            <p:spPr>
              <a:xfrm>
                <a:off x="2302572" y="1699636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3" y="0"/>
                    </a:moveTo>
                    <a:cubicBezTo>
                      <a:pt x="190" y="0"/>
                      <a:pt x="1" y="213"/>
                      <a:pt x="1" y="472"/>
                    </a:cubicBezTo>
                    <a:cubicBezTo>
                      <a:pt x="1" y="732"/>
                      <a:pt x="190" y="944"/>
                      <a:pt x="473" y="944"/>
                    </a:cubicBezTo>
                    <a:cubicBezTo>
                      <a:pt x="732" y="944"/>
                      <a:pt x="945" y="732"/>
                      <a:pt x="945" y="472"/>
                    </a:cubicBezTo>
                    <a:cubicBezTo>
                      <a:pt x="945" y="236"/>
                      <a:pt x="732" y="24"/>
                      <a:pt x="4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4418;p48">
                <a:extLst>
                  <a:ext uri="{FF2B5EF4-FFF2-40B4-BE49-F238E27FC236}">
                    <a16:creationId xmlns="" xmlns:a16="http://schemas.microsoft.com/office/drawing/2014/main" id="{62AC6C0F-205F-474A-B931-CABBBF035BF6}"/>
                  </a:ext>
                </a:extLst>
              </p:cNvPr>
              <p:cNvSpPr/>
              <p:nvPr/>
            </p:nvSpPr>
            <p:spPr>
              <a:xfrm>
                <a:off x="2008812" y="1563055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189" y="0"/>
                      <a:pt x="1" y="213"/>
                      <a:pt x="1" y="472"/>
                    </a:cubicBezTo>
                    <a:cubicBezTo>
                      <a:pt x="1" y="732"/>
                      <a:pt x="189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36"/>
                      <a:pt x="732" y="24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4419;p48">
                <a:extLst>
                  <a:ext uri="{FF2B5EF4-FFF2-40B4-BE49-F238E27FC236}">
                    <a16:creationId xmlns="" xmlns:a16="http://schemas.microsoft.com/office/drawing/2014/main" id="{A4709FB3-A899-4D97-AA10-2A224E0E141B}"/>
                  </a:ext>
                </a:extLst>
              </p:cNvPr>
              <p:cNvSpPr/>
              <p:nvPr/>
            </p:nvSpPr>
            <p:spPr>
              <a:xfrm>
                <a:off x="2806107" y="1653767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0"/>
                    </a:moveTo>
                    <a:cubicBezTo>
                      <a:pt x="213" y="0"/>
                      <a:pt x="0" y="213"/>
                      <a:pt x="0" y="472"/>
                    </a:cubicBezTo>
                    <a:cubicBezTo>
                      <a:pt x="0" y="732"/>
                      <a:pt x="213" y="944"/>
                      <a:pt x="472" y="944"/>
                    </a:cubicBezTo>
                    <a:cubicBezTo>
                      <a:pt x="732" y="944"/>
                      <a:pt x="944" y="732"/>
                      <a:pt x="944" y="472"/>
                    </a:cubicBezTo>
                    <a:cubicBezTo>
                      <a:pt x="944" y="213"/>
                      <a:pt x="732" y="0"/>
                      <a:pt x="4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4420;p48">
                <a:extLst>
                  <a:ext uri="{FF2B5EF4-FFF2-40B4-BE49-F238E27FC236}">
                    <a16:creationId xmlns="" xmlns:a16="http://schemas.microsoft.com/office/drawing/2014/main" id="{07CB9F1E-1078-43E6-87B0-D527BD48D99C}"/>
                  </a:ext>
                </a:extLst>
              </p:cNvPr>
              <p:cNvSpPr/>
              <p:nvPr/>
            </p:nvSpPr>
            <p:spPr>
              <a:xfrm>
                <a:off x="2816417" y="1417190"/>
                <a:ext cx="20641" cy="20641"/>
              </a:xfrm>
              <a:custGeom>
                <a:avLst/>
                <a:gdLst/>
                <a:ahLst/>
                <a:cxnLst/>
                <a:rect l="l" t="t" r="r" b="b"/>
                <a:pathLst>
                  <a:path w="945" h="945" extrusionOk="0">
                    <a:moveTo>
                      <a:pt x="472" y="1"/>
                    </a:moveTo>
                    <a:cubicBezTo>
                      <a:pt x="213" y="1"/>
                      <a:pt x="0" y="213"/>
                      <a:pt x="0" y="473"/>
                    </a:cubicBezTo>
                    <a:cubicBezTo>
                      <a:pt x="0" y="732"/>
                      <a:pt x="213" y="945"/>
                      <a:pt x="472" y="945"/>
                    </a:cubicBezTo>
                    <a:cubicBezTo>
                      <a:pt x="732" y="945"/>
                      <a:pt x="944" y="732"/>
                      <a:pt x="944" y="473"/>
                    </a:cubicBezTo>
                    <a:cubicBezTo>
                      <a:pt x="944" y="213"/>
                      <a:pt x="732" y="1"/>
                      <a:pt x="4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4421;p48">
                <a:extLst>
                  <a:ext uri="{FF2B5EF4-FFF2-40B4-BE49-F238E27FC236}">
                    <a16:creationId xmlns="" xmlns:a16="http://schemas.microsoft.com/office/drawing/2014/main" id="{F56E6872-F3A2-4652-926C-865B3B301EDA}"/>
                  </a:ext>
                </a:extLst>
              </p:cNvPr>
              <p:cNvSpPr/>
              <p:nvPr/>
            </p:nvSpPr>
            <p:spPr>
              <a:xfrm>
                <a:off x="2455142" y="1632121"/>
                <a:ext cx="64435" cy="64435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0" extrusionOk="0">
                    <a:moveTo>
                      <a:pt x="1463" y="0"/>
                    </a:moveTo>
                    <a:cubicBezTo>
                      <a:pt x="684" y="0"/>
                      <a:pt x="0" y="637"/>
                      <a:pt x="0" y="1463"/>
                    </a:cubicBezTo>
                    <a:cubicBezTo>
                      <a:pt x="0" y="2265"/>
                      <a:pt x="637" y="2950"/>
                      <a:pt x="1463" y="2950"/>
                    </a:cubicBezTo>
                    <a:cubicBezTo>
                      <a:pt x="2265" y="2950"/>
                      <a:pt x="2949" y="2289"/>
                      <a:pt x="2949" y="1463"/>
                    </a:cubicBezTo>
                    <a:cubicBezTo>
                      <a:pt x="2949" y="637"/>
                      <a:pt x="2289" y="0"/>
                      <a:pt x="14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4422;p48">
                <a:extLst>
                  <a:ext uri="{FF2B5EF4-FFF2-40B4-BE49-F238E27FC236}">
                    <a16:creationId xmlns="" xmlns:a16="http://schemas.microsoft.com/office/drawing/2014/main" id="{BD42F4FD-8C50-4F40-AB09-D442305EA087}"/>
                  </a:ext>
                </a:extLst>
              </p:cNvPr>
              <p:cNvSpPr/>
              <p:nvPr/>
            </p:nvSpPr>
            <p:spPr>
              <a:xfrm>
                <a:off x="2554590" y="1685198"/>
                <a:ext cx="299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1370" extrusionOk="0">
                    <a:moveTo>
                      <a:pt x="685" y="1"/>
                    </a:moveTo>
                    <a:cubicBezTo>
                      <a:pt x="308" y="1"/>
                      <a:pt x="1" y="331"/>
                      <a:pt x="1" y="685"/>
                    </a:cubicBezTo>
                    <a:cubicBezTo>
                      <a:pt x="1" y="1062"/>
                      <a:pt x="331" y="1369"/>
                      <a:pt x="685" y="1369"/>
                    </a:cubicBezTo>
                    <a:cubicBezTo>
                      <a:pt x="1086" y="1369"/>
                      <a:pt x="1369" y="1039"/>
                      <a:pt x="1369" y="685"/>
                    </a:cubicBezTo>
                    <a:cubicBezTo>
                      <a:pt x="1369" y="307"/>
                      <a:pt x="108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4423;p48">
                <a:extLst>
                  <a:ext uri="{FF2B5EF4-FFF2-40B4-BE49-F238E27FC236}">
                    <a16:creationId xmlns="" xmlns:a16="http://schemas.microsoft.com/office/drawing/2014/main" id="{D437A4D2-321F-4366-8070-E7F96AD936EC}"/>
                  </a:ext>
                </a:extLst>
              </p:cNvPr>
              <p:cNvSpPr/>
              <p:nvPr/>
            </p:nvSpPr>
            <p:spPr>
              <a:xfrm>
                <a:off x="2868467" y="1563557"/>
                <a:ext cx="64435" cy="64457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2951" extrusionOk="0">
                    <a:moveTo>
                      <a:pt x="1528" y="0"/>
                    </a:moveTo>
                    <a:cubicBezTo>
                      <a:pt x="1515" y="0"/>
                      <a:pt x="1501" y="1"/>
                      <a:pt x="1487" y="1"/>
                    </a:cubicBezTo>
                    <a:cubicBezTo>
                      <a:pt x="685" y="1"/>
                      <a:pt x="1" y="685"/>
                      <a:pt x="1" y="1488"/>
                    </a:cubicBezTo>
                    <a:cubicBezTo>
                      <a:pt x="1" y="2266"/>
                      <a:pt x="661" y="2950"/>
                      <a:pt x="1487" y="2950"/>
                    </a:cubicBezTo>
                    <a:cubicBezTo>
                      <a:pt x="2289" y="2950"/>
                      <a:pt x="2950" y="2313"/>
                      <a:pt x="2950" y="1488"/>
                    </a:cubicBezTo>
                    <a:cubicBezTo>
                      <a:pt x="2950" y="676"/>
                      <a:pt x="2334" y="0"/>
                      <a:pt x="15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3" name="Google Shape;4483;p48">
            <a:hlinkClick r:id="" action="ppaction://noaction"/>
            <a:extLst>
              <a:ext uri="{FF2B5EF4-FFF2-40B4-BE49-F238E27FC236}">
                <a16:creationId xmlns="" xmlns:a16="http://schemas.microsoft.com/office/drawing/2014/main" id="{D1A171F9-CF92-4CAA-95F0-CADBE596F1D3}"/>
              </a:ext>
            </a:extLst>
          </p:cNvPr>
          <p:cNvSpPr txBox="1">
            <a:spLocks/>
          </p:cNvSpPr>
          <p:nvPr/>
        </p:nvSpPr>
        <p:spPr>
          <a:xfrm>
            <a:off x="1383325" y="2541165"/>
            <a:ext cx="731400" cy="4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SemiBold"/>
              <a:buNone/>
              <a:defRPr sz="28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dirty="0"/>
              <a:t>0</a:t>
            </a:r>
            <a:r>
              <a:rPr lang="id-ID" dirty="0"/>
              <a:t>2</a:t>
            </a:r>
            <a:endParaRPr lang="en" dirty="0"/>
          </a:p>
        </p:txBody>
      </p:sp>
      <p:sp>
        <p:nvSpPr>
          <p:cNvPr id="104" name="Google Shape;4472;p48">
            <a:hlinkClick r:id="rId3" action="ppaction://hlinksldjump"/>
            <a:extLst>
              <a:ext uri="{FF2B5EF4-FFF2-40B4-BE49-F238E27FC236}">
                <a16:creationId xmlns="" xmlns:a16="http://schemas.microsoft.com/office/drawing/2014/main" id="{6AF34FCB-8290-4A6A-97A5-41B24929B858}"/>
              </a:ext>
            </a:extLst>
          </p:cNvPr>
          <p:cNvSpPr txBox="1">
            <a:spLocks/>
          </p:cNvSpPr>
          <p:nvPr/>
        </p:nvSpPr>
        <p:spPr>
          <a:xfrm>
            <a:off x="2222539" y="2629066"/>
            <a:ext cx="23364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SemiBold"/>
              <a:buNone/>
              <a:defRPr sz="2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id-ID" sz="1500" dirty="0"/>
              <a:t>Langsung</a:t>
            </a:r>
          </a:p>
        </p:txBody>
      </p:sp>
      <p:sp>
        <p:nvSpPr>
          <p:cNvPr id="109" name="Google Shape;4472;p48">
            <a:hlinkClick r:id="rId3" action="ppaction://hlinksldjump"/>
            <a:extLst>
              <a:ext uri="{FF2B5EF4-FFF2-40B4-BE49-F238E27FC236}">
                <a16:creationId xmlns="" xmlns:a16="http://schemas.microsoft.com/office/drawing/2014/main" id="{6BACB8A6-E6B7-4A16-B72F-38D27B494BBE}"/>
              </a:ext>
            </a:extLst>
          </p:cNvPr>
          <p:cNvSpPr txBox="1">
            <a:spLocks/>
          </p:cNvSpPr>
          <p:nvPr/>
        </p:nvSpPr>
        <p:spPr>
          <a:xfrm>
            <a:off x="2267513" y="3701723"/>
            <a:ext cx="2231206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SemiBold"/>
              <a:buNone/>
              <a:defRPr sz="2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id-ID" sz="1500" dirty="0"/>
              <a:t>Jujur</a:t>
            </a:r>
          </a:p>
        </p:txBody>
      </p:sp>
      <p:sp>
        <p:nvSpPr>
          <p:cNvPr id="118" name="Google Shape;4472;p48">
            <a:hlinkClick r:id="rId3" action="ppaction://hlinksldjump"/>
            <a:extLst>
              <a:ext uri="{FF2B5EF4-FFF2-40B4-BE49-F238E27FC236}">
                <a16:creationId xmlns="" xmlns:a16="http://schemas.microsoft.com/office/drawing/2014/main" id="{6B06F994-07C3-4452-B89A-A9C4C01621A9}"/>
              </a:ext>
            </a:extLst>
          </p:cNvPr>
          <p:cNvSpPr txBox="1">
            <a:spLocks/>
          </p:cNvSpPr>
          <p:nvPr/>
        </p:nvSpPr>
        <p:spPr>
          <a:xfrm>
            <a:off x="5435639" y="3394294"/>
            <a:ext cx="2474983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SemiBold"/>
              <a:buNone/>
              <a:defRPr sz="2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id-ID" sz="1500" dirty="0"/>
              <a:t>Tanyakan umpan balik</a:t>
            </a:r>
          </a:p>
        </p:txBody>
      </p:sp>
      <p:sp>
        <p:nvSpPr>
          <p:cNvPr id="119" name="Google Shape;4472;p48">
            <a:hlinkClick r:id="rId3" action="ppaction://hlinksldjump"/>
            <a:extLst>
              <a:ext uri="{FF2B5EF4-FFF2-40B4-BE49-F238E27FC236}">
                <a16:creationId xmlns="" xmlns:a16="http://schemas.microsoft.com/office/drawing/2014/main" id="{1CF8E21C-9532-4B21-874C-0A625E2E145D}"/>
              </a:ext>
            </a:extLst>
          </p:cNvPr>
          <p:cNvSpPr txBox="1">
            <a:spLocks/>
          </p:cNvSpPr>
          <p:nvPr/>
        </p:nvSpPr>
        <p:spPr>
          <a:xfrm>
            <a:off x="5417314" y="2112189"/>
            <a:ext cx="23364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 SemiBold"/>
              <a:buNone/>
              <a:defRPr sz="2400" b="0" i="0" u="none" strike="noStrike" cap="non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id-ID" sz="1500" dirty="0"/>
              <a:t>Tepat dalam bersikap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9" name="Google Shape;4379;p45"/>
          <p:cNvSpPr txBox="1">
            <a:spLocks noGrp="1"/>
          </p:cNvSpPr>
          <p:nvPr>
            <p:ph type="title"/>
          </p:nvPr>
        </p:nvSpPr>
        <p:spPr>
          <a:xfrm>
            <a:off x="556375" y="52987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id-ID" sz="3000" b="1" dirty="0"/>
              <a:t>Komponen dalam Komunikasi Asertif</a:t>
            </a:r>
            <a:endParaRPr sz="3000" b="1" dirty="0"/>
          </a:p>
        </p:txBody>
      </p:sp>
      <p:sp>
        <p:nvSpPr>
          <p:cNvPr id="4380" name="Google Shape;4380;p45"/>
          <p:cNvSpPr txBox="1">
            <a:spLocks noGrp="1"/>
          </p:cNvSpPr>
          <p:nvPr>
            <p:ph type="body" idx="1"/>
          </p:nvPr>
        </p:nvSpPr>
        <p:spPr>
          <a:xfrm>
            <a:off x="890128" y="1152475"/>
            <a:ext cx="6967340" cy="3621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d-ID" sz="1600" dirty="0">
                <a:solidFill>
                  <a:schemeClr val="dk1"/>
                </a:solidFill>
              </a:rPr>
              <a:t>Menurut Alberti dan Emmons (2002) </a:t>
            </a:r>
            <a:r>
              <a:rPr lang="en" dirty="0">
                <a:solidFill>
                  <a:schemeClr val="dk1"/>
                </a:solidFill>
              </a:rPr>
              <a:t>:</a:t>
            </a:r>
            <a:endParaRPr dirty="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en" b="1" dirty="0">
                <a:solidFill>
                  <a:schemeClr val="dk1"/>
                </a:solidFill>
              </a:rPr>
              <a:t>K</a:t>
            </a:r>
            <a:r>
              <a:rPr lang="id-ID" b="1" dirty="0">
                <a:solidFill>
                  <a:schemeClr val="dk1"/>
                </a:solidFill>
              </a:rPr>
              <a:t>ontak Mata </a:t>
            </a:r>
            <a:r>
              <a:rPr lang="id-ID" dirty="0">
                <a:solidFill>
                  <a:schemeClr val="dk1"/>
                </a:solidFill>
              </a:rPr>
              <a:t>: menunjukan ketulusan dan perhatian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id-ID" b="1" dirty="0">
                <a:solidFill>
                  <a:schemeClr val="dk1"/>
                </a:solidFill>
              </a:rPr>
              <a:t>Sikap Tubuh </a:t>
            </a:r>
            <a:r>
              <a:rPr lang="id-ID" dirty="0">
                <a:solidFill>
                  <a:schemeClr val="dk1"/>
                </a:solidFill>
              </a:rPr>
              <a:t>: menunjukan keaktifan dan dan keasertifan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id-ID" b="1" dirty="0">
                <a:solidFill>
                  <a:schemeClr val="dk1"/>
                </a:solidFill>
              </a:rPr>
              <a:t>Jarak atau Kontak Fisik </a:t>
            </a:r>
            <a:r>
              <a:rPr lang="id-ID" dirty="0">
                <a:solidFill>
                  <a:schemeClr val="dk1"/>
                </a:solidFill>
              </a:rPr>
              <a:t>: menjaga jarak saat berkomunikasi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id-ID" b="1" dirty="0">
                <a:solidFill>
                  <a:schemeClr val="dk1"/>
                </a:solidFill>
              </a:rPr>
              <a:t>Isyarat</a:t>
            </a:r>
            <a:r>
              <a:rPr lang="id-ID" dirty="0">
                <a:solidFill>
                  <a:schemeClr val="dk1"/>
                </a:solidFill>
              </a:rPr>
              <a:t> : menunjukan keterbukaan dan ketegasan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id-ID" b="1" dirty="0">
                <a:solidFill>
                  <a:schemeClr val="dk1"/>
                </a:solidFill>
              </a:rPr>
              <a:t>Ekspresi Wajah </a:t>
            </a:r>
            <a:r>
              <a:rPr lang="id-ID" dirty="0">
                <a:solidFill>
                  <a:schemeClr val="dk1"/>
                </a:solidFill>
              </a:rPr>
              <a:t>: menunjukan kesesuaian pesan yang disampaikan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id-ID" b="1" dirty="0">
                <a:solidFill>
                  <a:schemeClr val="dk1"/>
                </a:solidFill>
              </a:rPr>
              <a:t>Nada, Modulasi, Volume Suara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id-ID" b="1" dirty="0">
                <a:solidFill>
                  <a:schemeClr val="dk1"/>
                </a:solidFill>
              </a:rPr>
              <a:t>Penetapan Waktu </a:t>
            </a:r>
            <a:r>
              <a:rPr lang="id-ID" dirty="0">
                <a:solidFill>
                  <a:schemeClr val="dk1"/>
                </a:solidFill>
              </a:rPr>
              <a:t>: menyampaikan pesan di waktu dan tempat yang tepat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id-ID" b="1" dirty="0">
                <a:solidFill>
                  <a:schemeClr val="dk1"/>
                </a:solidFill>
              </a:rPr>
              <a:t>Mendengarkan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r>
              <a:rPr lang="id-ID" b="1" dirty="0">
                <a:solidFill>
                  <a:schemeClr val="dk1"/>
                </a:solidFill>
              </a:rPr>
              <a:t>Isi </a:t>
            </a:r>
            <a:r>
              <a:rPr lang="id-ID" dirty="0">
                <a:solidFill>
                  <a:schemeClr val="dk1"/>
                </a:solidFill>
              </a:rPr>
              <a:t>: menunjukan ketepatan kalimat yang dipilih dalam berkomunikasi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</a:pPr>
            <a:endParaRPr lang="id-ID" sz="115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414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7" name="Google Shape;4877;p56"/>
          <p:cNvSpPr txBox="1">
            <a:spLocks noGrp="1"/>
          </p:cNvSpPr>
          <p:nvPr>
            <p:ph type="title" idx="6"/>
          </p:nvPr>
        </p:nvSpPr>
        <p:spPr>
          <a:xfrm>
            <a:off x="585250" y="53949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id-ID" b="1" dirty="0"/>
              <a:t>Kategori Komunikasi Asertif</a:t>
            </a:r>
            <a:endParaRPr b="1" dirty="0"/>
          </a:p>
        </p:txBody>
      </p:sp>
      <p:sp>
        <p:nvSpPr>
          <p:cNvPr id="4878" name="Google Shape;4878;p56"/>
          <p:cNvSpPr txBox="1">
            <a:spLocks noGrp="1"/>
          </p:cNvSpPr>
          <p:nvPr>
            <p:ph type="title"/>
          </p:nvPr>
        </p:nvSpPr>
        <p:spPr>
          <a:xfrm>
            <a:off x="828753" y="1689602"/>
            <a:ext cx="2336400" cy="934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id-ID" b="1" dirty="0"/>
              <a:t>Asertif Penolakan</a:t>
            </a:r>
            <a:endParaRPr b="1" dirty="0"/>
          </a:p>
        </p:txBody>
      </p:sp>
      <p:sp>
        <p:nvSpPr>
          <p:cNvPr id="4879" name="Google Shape;4879;p56"/>
          <p:cNvSpPr txBox="1">
            <a:spLocks noGrp="1"/>
          </p:cNvSpPr>
          <p:nvPr>
            <p:ph type="subTitle" idx="1"/>
          </p:nvPr>
        </p:nvSpPr>
        <p:spPr>
          <a:xfrm>
            <a:off x="881967" y="2603892"/>
            <a:ext cx="2336400" cy="8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d-ID" dirty="0"/>
              <a:t>Ucapan untuk memperhalus, seperti misalnya : “maaf!”</a:t>
            </a:r>
            <a:endParaRPr dirty="0"/>
          </a:p>
        </p:txBody>
      </p:sp>
      <p:sp>
        <p:nvSpPr>
          <p:cNvPr id="4880" name="Google Shape;4880;p56"/>
          <p:cNvSpPr txBox="1">
            <a:spLocks noGrp="1"/>
          </p:cNvSpPr>
          <p:nvPr>
            <p:ph type="title" idx="2"/>
          </p:nvPr>
        </p:nvSpPr>
        <p:spPr>
          <a:xfrm>
            <a:off x="3427423" y="1681274"/>
            <a:ext cx="2336400" cy="934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id-ID" b="1" dirty="0"/>
              <a:t>Asertif</a:t>
            </a:r>
            <a:br>
              <a:rPr lang="id-ID" b="1" dirty="0"/>
            </a:br>
            <a:r>
              <a:rPr lang="id-ID" b="1" dirty="0"/>
              <a:t>Pujian</a:t>
            </a:r>
            <a:endParaRPr b="1" dirty="0"/>
          </a:p>
        </p:txBody>
      </p:sp>
      <p:sp>
        <p:nvSpPr>
          <p:cNvPr id="4881" name="Google Shape;4881;p56"/>
          <p:cNvSpPr txBox="1">
            <a:spLocks noGrp="1"/>
          </p:cNvSpPr>
          <p:nvPr>
            <p:ph type="subTitle" idx="3"/>
          </p:nvPr>
        </p:nvSpPr>
        <p:spPr>
          <a:xfrm>
            <a:off x="3403146" y="2593015"/>
            <a:ext cx="2336400" cy="1298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d-ID" dirty="0"/>
              <a:t>Mengekspresikan perasaan positif, seperti menghargai, menyukai, mencintai, mengagumi, memuji dan bersyukur</a:t>
            </a:r>
            <a:endParaRPr dirty="0"/>
          </a:p>
        </p:txBody>
      </p:sp>
      <p:sp>
        <p:nvSpPr>
          <p:cNvPr id="4882" name="Google Shape;4882;p56"/>
          <p:cNvSpPr txBox="1">
            <a:spLocks noGrp="1"/>
          </p:cNvSpPr>
          <p:nvPr>
            <p:ph type="title" idx="4"/>
          </p:nvPr>
        </p:nvSpPr>
        <p:spPr>
          <a:xfrm>
            <a:off x="6087600" y="1709162"/>
            <a:ext cx="2336400" cy="798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id-ID" b="1" dirty="0"/>
              <a:t>Asertif Permintaan</a:t>
            </a:r>
            <a:endParaRPr b="1" dirty="0"/>
          </a:p>
        </p:txBody>
      </p:sp>
      <p:sp>
        <p:nvSpPr>
          <p:cNvPr id="4883" name="Google Shape;4883;p56"/>
          <p:cNvSpPr txBox="1">
            <a:spLocks noGrp="1"/>
          </p:cNvSpPr>
          <p:nvPr>
            <p:ph type="subTitle" idx="5"/>
          </p:nvPr>
        </p:nvSpPr>
        <p:spPr>
          <a:xfrm>
            <a:off x="6087600" y="2621769"/>
            <a:ext cx="2336400" cy="1142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d-ID" dirty="0"/>
              <a:t>Meminta tolong orang lain untuk melakukan sesuatu untuk suatu kebutuhan dan tujuan tanpa tekanan atau paksaan</a:t>
            </a:r>
            <a:endParaRPr dirty="0"/>
          </a:p>
        </p:txBody>
      </p:sp>
      <p:grpSp>
        <p:nvGrpSpPr>
          <p:cNvPr id="4898" name="Google Shape;4898;p56"/>
          <p:cNvGrpSpPr/>
          <p:nvPr/>
        </p:nvGrpSpPr>
        <p:grpSpPr>
          <a:xfrm>
            <a:off x="4186078" y="1552374"/>
            <a:ext cx="767411" cy="291091"/>
            <a:chOff x="1991294" y="1417190"/>
            <a:chExt cx="941608" cy="382965"/>
          </a:xfrm>
        </p:grpSpPr>
        <p:sp>
          <p:nvSpPr>
            <p:cNvPr id="4899" name="Google Shape;4899;p56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0" name="Google Shape;4900;p56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1" name="Google Shape;4901;p56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2" name="Google Shape;4902;p56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3" name="Google Shape;4903;p56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4" name="Google Shape;4904;p56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5" name="Google Shape;4905;p56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6" name="Google Shape;4906;p56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7" name="Google Shape;4907;p56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8" name="Google Shape;4908;p56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9" name="Google Shape;4909;p56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0" name="Google Shape;4910;p56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1" name="Google Shape;4911;p56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12" name="Google Shape;4912;p56"/>
          <p:cNvGrpSpPr/>
          <p:nvPr/>
        </p:nvGrpSpPr>
        <p:grpSpPr>
          <a:xfrm>
            <a:off x="6872095" y="1726423"/>
            <a:ext cx="767411" cy="291091"/>
            <a:chOff x="1991294" y="1417190"/>
            <a:chExt cx="941608" cy="382965"/>
          </a:xfrm>
        </p:grpSpPr>
        <p:sp>
          <p:nvSpPr>
            <p:cNvPr id="4913" name="Google Shape;4913;p56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4" name="Google Shape;4914;p56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5" name="Google Shape;4915;p56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6" name="Google Shape;4916;p56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7" name="Google Shape;4917;p56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8" name="Google Shape;4918;p56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9" name="Google Shape;4919;p56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0" name="Google Shape;4920;p56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1" name="Google Shape;4921;p56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2" name="Google Shape;4922;p56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3" name="Google Shape;4923;p56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4" name="Google Shape;4924;p56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5" name="Google Shape;4925;p56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26" name="Google Shape;4926;p56"/>
          <p:cNvGrpSpPr/>
          <p:nvPr/>
        </p:nvGrpSpPr>
        <p:grpSpPr>
          <a:xfrm>
            <a:off x="1531089" y="1552374"/>
            <a:ext cx="830353" cy="446226"/>
            <a:chOff x="1991294" y="1417190"/>
            <a:chExt cx="941608" cy="382965"/>
          </a:xfrm>
        </p:grpSpPr>
        <p:sp>
          <p:nvSpPr>
            <p:cNvPr id="4927" name="Google Shape;4927;p56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8" name="Google Shape;4928;p56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9" name="Google Shape;4929;p56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0" name="Google Shape;4930;p56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1" name="Google Shape;4931;p56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2" name="Google Shape;4932;p56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3" name="Google Shape;4933;p56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4" name="Google Shape;4934;p56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5" name="Google Shape;4935;p56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6" name="Google Shape;4936;p56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7" name="Google Shape;4937;p56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8" name="Google Shape;4938;p56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9" name="Google Shape;4939;p56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1" name="Google Shape;6811;p93"/>
          <p:cNvSpPr txBox="1">
            <a:spLocks noGrp="1"/>
          </p:cNvSpPr>
          <p:nvPr>
            <p:ph type="title"/>
          </p:nvPr>
        </p:nvSpPr>
        <p:spPr>
          <a:xfrm>
            <a:off x="483781" y="458200"/>
            <a:ext cx="817643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id-ID" sz="2800" b="1" dirty="0"/>
              <a:t>Faktor yang Mempengaruhi Perilaku Asertif</a:t>
            </a:r>
            <a:endParaRPr sz="2800" b="1" dirty="0"/>
          </a:p>
        </p:txBody>
      </p:sp>
      <p:sp>
        <p:nvSpPr>
          <p:cNvPr id="6812" name="Google Shape;6812;p93"/>
          <p:cNvSpPr txBox="1">
            <a:spLocks noGrp="1"/>
          </p:cNvSpPr>
          <p:nvPr>
            <p:ph type="subTitle" idx="1"/>
          </p:nvPr>
        </p:nvSpPr>
        <p:spPr>
          <a:xfrm>
            <a:off x="1051408" y="1302263"/>
            <a:ext cx="5746800" cy="28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</a:pPr>
            <a:r>
              <a:rPr lang="id-ID" sz="1600" dirty="0">
                <a:solidFill>
                  <a:schemeClr val="hlink"/>
                </a:solidFill>
                <a:uFill>
                  <a:noFill/>
                </a:uFill>
              </a:rPr>
              <a:t>Jenis kelamin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</a:pPr>
            <a:r>
              <a:rPr lang="id-ID" sz="1600" dirty="0">
                <a:solidFill>
                  <a:schemeClr val="hlink"/>
                </a:solidFill>
                <a:uFill>
                  <a:noFill/>
                </a:uFill>
              </a:rPr>
              <a:t>Harga diri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</a:pPr>
            <a:r>
              <a:rPr lang="id-ID" sz="1600" dirty="0">
                <a:solidFill>
                  <a:schemeClr val="hlink"/>
                </a:solidFill>
                <a:uFill>
                  <a:noFill/>
                </a:uFill>
              </a:rPr>
              <a:t>Pola asuh orang tua dan lingkungan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</a:pPr>
            <a:r>
              <a:rPr lang="id-ID" sz="1600" dirty="0">
                <a:solidFill>
                  <a:schemeClr val="hlink"/>
                </a:solidFill>
                <a:uFill>
                  <a:noFill/>
                </a:uFill>
              </a:rPr>
              <a:t>Kebudayaan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</a:pPr>
            <a:r>
              <a:rPr lang="id-ID" sz="1600" dirty="0">
                <a:solidFill>
                  <a:schemeClr val="hlink"/>
                </a:solidFill>
                <a:uFill>
                  <a:noFill/>
                </a:uFill>
              </a:rPr>
              <a:t>Tingkat pendidikan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</a:pPr>
            <a:r>
              <a:rPr lang="id-ID" sz="1600" dirty="0">
                <a:solidFill>
                  <a:schemeClr val="hlink"/>
                </a:solidFill>
                <a:uFill>
                  <a:noFill/>
                </a:uFill>
              </a:rPr>
              <a:t>Jenis pekerjaan dan lama kerja</a:t>
            </a:r>
          </a:p>
          <a:p>
            <a:pPr marL="45720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</a:pPr>
            <a:r>
              <a:rPr lang="id-ID" sz="1600" dirty="0">
                <a:solidFill>
                  <a:schemeClr val="hlink"/>
                </a:solidFill>
                <a:uFill>
                  <a:noFill/>
                </a:uFill>
              </a:rPr>
              <a:t>Kondisi sosial ekonomi dan intelegensi</a:t>
            </a:r>
            <a:r>
              <a:rPr lang="en" dirty="0"/>
              <a:t/>
            </a:r>
            <a:br>
              <a:rPr lang="en" dirty="0"/>
            </a:b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6" name="Google Shape;4506;p51"/>
          <p:cNvGrpSpPr/>
          <p:nvPr/>
        </p:nvGrpSpPr>
        <p:grpSpPr>
          <a:xfrm>
            <a:off x="2411931" y="1629645"/>
            <a:ext cx="767411" cy="291091"/>
            <a:chOff x="1991294" y="1417190"/>
            <a:chExt cx="941608" cy="382965"/>
          </a:xfrm>
        </p:grpSpPr>
        <p:sp>
          <p:nvSpPr>
            <p:cNvPr id="4507" name="Google Shape;4507;p51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8" name="Google Shape;4508;p51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9" name="Google Shape;4509;p51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0" name="Google Shape;4510;p51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1" name="Google Shape;4511;p51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2" name="Google Shape;4512;p51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3" name="Google Shape;4513;p51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4" name="Google Shape;4514;p51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5" name="Google Shape;4515;p51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6" name="Google Shape;4516;p51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7" name="Google Shape;4517;p51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8" name="Google Shape;4518;p51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9" name="Google Shape;4519;p51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20" name="Google Shape;4520;p51"/>
          <p:cNvSpPr txBox="1">
            <a:spLocks noGrp="1"/>
          </p:cNvSpPr>
          <p:nvPr>
            <p:ph type="title"/>
          </p:nvPr>
        </p:nvSpPr>
        <p:spPr>
          <a:xfrm>
            <a:off x="720000" y="53949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id-ID" sz="3000" b="1" dirty="0"/>
              <a:t>Kriteria Seseorang yang Asertif dan Tidak Asertif dalam Kelompok</a:t>
            </a:r>
            <a:endParaRPr sz="3000" b="1" dirty="0"/>
          </a:p>
        </p:txBody>
      </p:sp>
      <p:sp>
        <p:nvSpPr>
          <p:cNvPr id="4521" name="Google Shape;4521;p51"/>
          <p:cNvSpPr txBox="1">
            <a:spLocks noGrp="1"/>
          </p:cNvSpPr>
          <p:nvPr>
            <p:ph type="subTitle" idx="1"/>
          </p:nvPr>
        </p:nvSpPr>
        <p:spPr>
          <a:xfrm>
            <a:off x="1406559" y="1934117"/>
            <a:ext cx="2590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7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id-ID" b="1" dirty="0"/>
              <a:t>Asertif</a:t>
            </a:r>
            <a:endParaRPr b="1" dirty="0"/>
          </a:p>
        </p:txBody>
      </p:sp>
      <p:sp>
        <p:nvSpPr>
          <p:cNvPr id="4522" name="Google Shape;4522;p51"/>
          <p:cNvSpPr txBox="1">
            <a:spLocks noGrp="1"/>
          </p:cNvSpPr>
          <p:nvPr>
            <p:ph type="subTitle" idx="2"/>
          </p:nvPr>
        </p:nvSpPr>
        <p:spPr>
          <a:xfrm>
            <a:off x="4916806" y="1931742"/>
            <a:ext cx="2590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827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id-ID" b="1" dirty="0"/>
              <a:t>Tidak Asertif</a:t>
            </a:r>
            <a:endParaRPr b="1" dirty="0"/>
          </a:p>
        </p:txBody>
      </p:sp>
      <p:sp>
        <p:nvSpPr>
          <p:cNvPr id="4523" name="Google Shape;4523;p51"/>
          <p:cNvSpPr txBox="1">
            <a:spLocks noGrp="1"/>
          </p:cNvSpPr>
          <p:nvPr>
            <p:ph type="subTitle" idx="3"/>
          </p:nvPr>
        </p:nvSpPr>
        <p:spPr>
          <a:xfrm>
            <a:off x="1387846" y="2292570"/>
            <a:ext cx="2936802" cy="2577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dirty="0"/>
              <a:t>Mampu </a:t>
            </a:r>
            <a:r>
              <a:rPr dirty="0" err="1"/>
              <a:t>memulai</a:t>
            </a:r>
            <a:r>
              <a:rPr dirty="0"/>
              <a:t> </a:t>
            </a:r>
            <a:r>
              <a:rPr dirty="0" err="1"/>
              <a:t>interaksi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Mampu mengekspresikan ketidaksetujuan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Berbicara dalam kelompok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Mengekspresikan pendapat dan saran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Mampu menerima kecaman dan kritik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Memberi dan menerima umpan balik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Tenang</a:t>
            </a:r>
            <a:endParaRPr dirty="0"/>
          </a:p>
        </p:txBody>
      </p:sp>
      <p:sp>
        <p:nvSpPr>
          <p:cNvPr id="4524" name="Google Shape;4524;p51"/>
          <p:cNvSpPr txBox="1">
            <a:spLocks noGrp="1"/>
          </p:cNvSpPr>
          <p:nvPr>
            <p:ph type="subTitle" idx="4"/>
          </p:nvPr>
        </p:nvSpPr>
        <p:spPr>
          <a:xfrm>
            <a:off x="4819353" y="2362842"/>
            <a:ext cx="2884353" cy="190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dirty="0" err="1"/>
              <a:t>Terlalu</a:t>
            </a:r>
            <a:r>
              <a:rPr dirty="0"/>
              <a:t> </a:t>
            </a:r>
            <a:r>
              <a:rPr dirty="0" err="1"/>
              <a:t>mudah</a:t>
            </a:r>
            <a:r>
              <a:rPr dirty="0"/>
              <a:t> </a:t>
            </a:r>
            <a:r>
              <a:rPr dirty="0" err="1"/>
              <a:t>mengalah</a:t>
            </a:r>
            <a:r>
              <a:rPr dirty="0"/>
              <a:t> / </a:t>
            </a:r>
            <a:r>
              <a:rPr dirty="0" err="1"/>
              <a:t>lemah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Mudah tersinggung dan cemas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Kurang yakin pada diri sendiri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Sulit mengadakan komunikasi dengan orang lain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id-ID" dirty="0"/>
              <a:t>Tidak suka menerima kritik</a:t>
            </a:r>
            <a:endParaRPr dirty="0"/>
          </a:p>
        </p:txBody>
      </p:sp>
      <p:sp>
        <p:nvSpPr>
          <p:cNvPr id="4525" name="Google Shape;4525;p51"/>
          <p:cNvSpPr/>
          <p:nvPr/>
        </p:nvSpPr>
        <p:spPr>
          <a:xfrm>
            <a:off x="2511713" y="1428155"/>
            <a:ext cx="504050" cy="411488"/>
          </a:xfrm>
          <a:custGeom>
            <a:avLst/>
            <a:gdLst/>
            <a:ahLst/>
            <a:cxnLst/>
            <a:rect l="l" t="t" r="r" b="b"/>
            <a:pathLst>
              <a:path w="11967" h="9809" extrusionOk="0">
                <a:moveTo>
                  <a:pt x="8309" y="358"/>
                </a:moveTo>
                <a:cubicBezTo>
                  <a:pt x="8940" y="358"/>
                  <a:pt x="9663" y="469"/>
                  <a:pt x="10418" y="796"/>
                </a:cubicBezTo>
                <a:lnTo>
                  <a:pt x="10418" y="7796"/>
                </a:lnTo>
                <a:cubicBezTo>
                  <a:pt x="9723" y="7513"/>
                  <a:pt x="8997" y="7381"/>
                  <a:pt x="8289" y="7381"/>
                </a:cubicBezTo>
                <a:cubicBezTo>
                  <a:pt x="7542" y="7381"/>
                  <a:pt x="6816" y="7527"/>
                  <a:pt x="6168" y="7796"/>
                </a:cubicBezTo>
                <a:lnTo>
                  <a:pt x="6168" y="796"/>
                </a:lnTo>
                <a:cubicBezTo>
                  <a:pt x="6430" y="676"/>
                  <a:pt x="7238" y="358"/>
                  <a:pt x="8309" y="358"/>
                </a:cubicBezTo>
                <a:close/>
                <a:moveTo>
                  <a:pt x="3700" y="358"/>
                </a:moveTo>
                <a:cubicBezTo>
                  <a:pt x="4458" y="358"/>
                  <a:pt x="5191" y="513"/>
                  <a:pt x="5823" y="796"/>
                </a:cubicBezTo>
                <a:cubicBezTo>
                  <a:pt x="5811" y="1677"/>
                  <a:pt x="5811" y="6761"/>
                  <a:pt x="5811" y="7796"/>
                </a:cubicBezTo>
                <a:cubicBezTo>
                  <a:pt x="5418" y="7642"/>
                  <a:pt x="4656" y="7392"/>
                  <a:pt x="3668" y="7392"/>
                </a:cubicBezTo>
                <a:cubicBezTo>
                  <a:pt x="2929" y="7392"/>
                  <a:pt x="2215" y="7523"/>
                  <a:pt x="1548" y="7808"/>
                </a:cubicBezTo>
                <a:lnTo>
                  <a:pt x="1548" y="3867"/>
                </a:lnTo>
                <a:cubicBezTo>
                  <a:pt x="1548" y="3760"/>
                  <a:pt x="1477" y="3689"/>
                  <a:pt x="1370" y="3689"/>
                </a:cubicBezTo>
                <a:cubicBezTo>
                  <a:pt x="1262" y="3689"/>
                  <a:pt x="1191" y="3760"/>
                  <a:pt x="1191" y="3867"/>
                </a:cubicBezTo>
                <a:lnTo>
                  <a:pt x="1191" y="7987"/>
                </a:lnTo>
                <a:cubicBezTo>
                  <a:pt x="1191" y="8118"/>
                  <a:pt x="1298" y="8225"/>
                  <a:pt x="1429" y="8225"/>
                </a:cubicBezTo>
                <a:cubicBezTo>
                  <a:pt x="1465" y="8225"/>
                  <a:pt x="1489" y="8225"/>
                  <a:pt x="1524" y="8213"/>
                </a:cubicBezTo>
                <a:cubicBezTo>
                  <a:pt x="2203" y="7916"/>
                  <a:pt x="2917" y="7761"/>
                  <a:pt x="3656" y="7761"/>
                </a:cubicBezTo>
                <a:cubicBezTo>
                  <a:pt x="4715" y="7761"/>
                  <a:pt x="5537" y="8070"/>
                  <a:pt x="5799" y="8189"/>
                </a:cubicBezTo>
                <a:lnTo>
                  <a:pt x="5799" y="8606"/>
                </a:lnTo>
                <a:lnTo>
                  <a:pt x="417" y="8606"/>
                </a:lnTo>
                <a:cubicBezTo>
                  <a:pt x="381" y="8606"/>
                  <a:pt x="358" y="8582"/>
                  <a:pt x="358" y="8547"/>
                </a:cubicBezTo>
                <a:lnTo>
                  <a:pt x="358" y="1248"/>
                </a:lnTo>
                <a:cubicBezTo>
                  <a:pt x="358" y="1212"/>
                  <a:pt x="381" y="1188"/>
                  <a:pt x="417" y="1188"/>
                </a:cubicBezTo>
                <a:lnTo>
                  <a:pt x="1203" y="1188"/>
                </a:lnTo>
                <a:lnTo>
                  <a:pt x="1203" y="3153"/>
                </a:lnTo>
                <a:cubicBezTo>
                  <a:pt x="1203" y="3248"/>
                  <a:pt x="1274" y="3332"/>
                  <a:pt x="1382" y="3332"/>
                </a:cubicBezTo>
                <a:cubicBezTo>
                  <a:pt x="1489" y="3332"/>
                  <a:pt x="1560" y="3248"/>
                  <a:pt x="1560" y="3153"/>
                </a:cubicBezTo>
                <a:lnTo>
                  <a:pt x="1560" y="796"/>
                </a:lnTo>
                <a:cubicBezTo>
                  <a:pt x="2253" y="495"/>
                  <a:pt x="2987" y="358"/>
                  <a:pt x="3700" y="358"/>
                </a:cubicBezTo>
                <a:close/>
                <a:moveTo>
                  <a:pt x="6608" y="7987"/>
                </a:moveTo>
                <a:lnTo>
                  <a:pt x="6608" y="9249"/>
                </a:lnTo>
                <a:lnTo>
                  <a:pt x="6501" y="9166"/>
                </a:lnTo>
                <a:cubicBezTo>
                  <a:pt x="6471" y="9136"/>
                  <a:pt x="6430" y="9121"/>
                  <a:pt x="6390" y="9121"/>
                </a:cubicBezTo>
                <a:cubicBezTo>
                  <a:pt x="6349" y="9121"/>
                  <a:pt x="6311" y="9136"/>
                  <a:pt x="6287" y="9166"/>
                </a:cubicBezTo>
                <a:lnTo>
                  <a:pt x="6168" y="9261"/>
                </a:lnTo>
                <a:lnTo>
                  <a:pt x="6168" y="8166"/>
                </a:lnTo>
                <a:cubicBezTo>
                  <a:pt x="6251" y="8118"/>
                  <a:pt x="6418" y="8058"/>
                  <a:pt x="6608" y="7987"/>
                </a:cubicBezTo>
                <a:close/>
                <a:moveTo>
                  <a:pt x="8273" y="0"/>
                </a:moveTo>
                <a:cubicBezTo>
                  <a:pt x="7438" y="0"/>
                  <a:pt x="6643" y="178"/>
                  <a:pt x="5989" y="486"/>
                </a:cubicBezTo>
                <a:cubicBezTo>
                  <a:pt x="5715" y="367"/>
                  <a:pt x="4858" y="10"/>
                  <a:pt x="3668" y="10"/>
                </a:cubicBezTo>
                <a:cubicBezTo>
                  <a:pt x="2858" y="10"/>
                  <a:pt x="2072" y="176"/>
                  <a:pt x="1322" y="510"/>
                </a:cubicBezTo>
                <a:cubicBezTo>
                  <a:pt x="1143" y="593"/>
                  <a:pt x="1191" y="796"/>
                  <a:pt x="1191" y="843"/>
                </a:cubicBezTo>
                <a:lnTo>
                  <a:pt x="405" y="843"/>
                </a:lnTo>
                <a:cubicBezTo>
                  <a:pt x="179" y="843"/>
                  <a:pt x="0" y="1022"/>
                  <a:pt x="0" y="1248"/>
                </a:cubicBezTo>
                <a:lnTo>
                  <a:pt x="0" y="8535"/>
                </a:lnTo>
                <a:cubicBezTo>
                  <a:pt x="0" y="8761"/>
                  <a:pt x="179" y="8939"/>
                  <a:pt x="405" y="8939"/>
                </a:cubicBezTo>
                <a:lnTo>
                  <a:pt x="5811" y="8939"/>
                </a:lnTo>
                <a:lnTo>
                  <a:pt x="5811" y="9630"/>
                </a:lnTo>
                <a:cubicBezTo>
                  <a:pt x="5811" y="9740"/>
                  <a:pt x="5889" y="9808"/>
                  <a:pt x="5977" y="9808"/>
                </a:cubicBezTo>
                <a:cubicBezTo>
                  <a:pt x="6013" y="9808"/>
                  <a:pt x="6050" y="9797"/>
                  <a:pt x="6084" y="9773"/>
                </a:cubicBezTo>
                <a:lnTo>
                  <a:pt x="6382" y="9535"/>
                </a:lnTo>
                <a:cubicBezTo>
                  <a:pt x="6656" y="9737"/>
                  <a:pt x="6668" y="9809"/>
                  <a:pt x="6787" y="9809"/>
                </a:cubicBezTo>
                <a:cubicBezTo>
                  <a:pt x="6894" y="9809"/>
                  <a:pt x="6966" y="9737"/>
                  <a:pt x="6966" y="9630"/>
                </a:cubicBezTo>
                <a:lnTo>
                  <a:pt x="6966" y="8939"/>
                </a:lnTo>
                <a:lnTo>
                  <a:pt x="9335" y="8939"/>
                </a:lnTo>
                <a:cubicBezTo>
                  <a:pt x="9442" y="8939"/>
                  <a:pt x="9513" y="8856"/>
                  <a:pt x="9513" y="8761"/>
                </a:cubicBezTo>
                <a:cubicBezTo>
                  <a:pt x="9513" y="8654"/>
                  <a:pt x="9442" y="8582"/>
                  <a:pt x="9335" y="8582"/>
                </a:cubicBezTo>
                <a:lnTo>
                  <a:pt x="6966" y="8582"/>
                </a:lnTo>
                <a:lnTo>
                  <a:pt x="6966" y="7892"/>
                </a:lnTo>
                <a:cubicBezTo>
                  <a:pt x="7400" y="7783"/>
                  <a:pt x="7847" y="7728"/>
                  <a:pt x="8295" y="7728"/>
                </a:cubicBezTo>
                <a:cubicBezTo>
                  <a:pt x="9025" y="7728"/>
                  <a:pt x="9760" y="7875"/>
                  <a:pt x="10454" y="8177"/>
                </a:cubicBezTo>
                <a:cubicBezTo>
                  <a:pt x="10483" y="8192"/>
                  <a:pt x="10514" y="8199"/>
                  <a:pt x="10544" y="8199"/>
                </a:cubicBezTo>
                <a:cubicBezTo>
                  <a:pt x="10662" y="8199"/>
                  <a:pt x="10776" y="8096"/>
                  <a:pt x="10776" y="7963"/>
                </a:cubicBezTo>
                <a:lnTo>
                  <a:pt x="10776" y="1177"/>
                </a:lnTo>
                <a:lnTo>
                  <a:pt x="11561" y="1177"/>
                </a:lnTo>
                <a:cubicBezTo>
                  <a:pt x="11597" y="1177"/>
                  <a:pt x="11621" y="1212"/>
                  <a:pt x="11621" y="1236"/>
                </a:cubicBezTo>
                <a:lnTo>
                  <a:pt x="11621" y="8535"/>
                </a:lnTo>
                <a:cubicBezTo>
                  <a:pt x="11621" y="8570"/>
                  <a:pt x="11597" y="8594"/>
                  <a:pt x="11561" y="8594"/>
                </a:cubicBezTo>
                <a:lnTo>
                  <a:pt x="10049" y="8594"/>
                </a:lnTo>
                <a:cubicBezTo>
                  <a:pt x="9942" y="8594"/>
                  <a:pt x="9871" y="8666"/>
                  <a:pt x="9871" y="8773"/>
                </a:cubicBezTo>
                <a:cubicBezTo>
                  <a:pt x="9871" y="8880"/>
                  <a:pt x="9942" y="8951"/>
                  <a:pt x="10049" y="8951"/>
                </a:cubicBezTo>
                <a:lnTo>
                  <a:pt x="11561" y="8951"/>
                </a:lnTo>
                <a:cubicBezTo>
                  <a:pt x="11788" y="8951"/>
                  <a:pt x="11966" y="8773"/>
                  <a:pt x="11966" y="8547"/>
                </a:cubicBezTo>
                <a:lnTo>
                  <a:pt x="11966" y="1236"/>
                </a:lnTo>
                <a:cubicBezTo>
                  <a:pt x="11954" y="998"/>
                  <a:pt x="11776" y="831"/>
                  <a:pt x="11549" y="831"/>
                </a:cubicBezTo>
                <a:lnTo>
                  <a:pt x="10764" y="831"/>
                </a:lnTo>
                <a:cubicBezTo>
                  <a:pt x="10752" y="784"/>
                  <a:pt x="10811" y="581"/>
                  <a:pt x="10633" y="498"/>
                </a:cubicBezTo>
                <a:cubicBezTo>
                  <a:pt x="9864" y="154"/>
                  <a:pt x="9051" y="0"/>
                  <a:pt x="827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6" name="Google Shape;4526;p51"/>
          <p:cNvSpPr/>
          <p:nvPr/>
        </p:nvSpPr>
        <p:spPr>
          <a:xfrm>
            <a:off x="6051503" y="1480913"/>
            <a:ext cx="411486" cy="411467"/>
          </a:xfrm>
          <a:custGeom>
            <a:avLst/>
            <a:gdLst/>
            <a:ahLst/>
            <a:cxnLst/>
            <a:rect l="l" t="t" r="r" b="b"/>
            <a:pathLst>
              <a:path w="11478" h="11413" extrusionOk="0">
                <a:moveTo>
                  <a:pt x="1401" y="515"/>
                </a:moveTo>
                <a:cubicBezTo>
                  <a:pt x="1616" y="515"/>
                  <a:pt x="1834" y="595"/>
                  <a:pt x="2000" y="756"/>
                </a:cubicBezTo>
                <a:lnTo>
                  <a:pt x="2548" y="1304"/>
                </a:lnTo>
                <a:lnTo>
                  <a:pt x="1358" y="2494"/>
                </a:lnTo>
                <a:lnTo>
                  <a:pt x="810" y="1947"/>
                </a:lnTo>
                <a:cubicBezTo>
                  <a:pt x="476" y="1625"/>
                  <a:pt x="476" y="1078"/>
                  <a:pt x="810" y="756"/>
                </a:cubicBezTo>
                <a:cubicBezTo>
                  <a:pt x="971" y="595"/>
                  <a:pt x="1185" y="515"/>
                  <a:pt x="1401" y="515"/>
                </a:cubicBezTo>
                <a:close/>
                <a:moveTo>
                  <a:pt x="2798" y="1566"/>
                </a:moveTo>
                <a:lnTo>
                  <a:pt x="3251" y="2006"/>
                </a:lnTo>
                <a:lnTo>
                  <a:pt x="2655" y="2602"/>
                </a:lnTo>
                <a:lnTo>
                  <a:pt x="2060" y="3197"/>
                </a:lnTo>
                <a:lnTo>
                  <a:pt x="1608" y="2756"/>
                </a:lnTo>
                <a:lnTo>
                  <a:pt x="2798" y="1566"/>
                </a:lnTo>
                <a:close/>
                <a:moveTo>
                  <a:pt x="10132" y="9031"/>
                </a:moveTo>
                <a:lnTo>
                  <a:pt x="10811" y="10757"/>
                </a:lnTo>
                <a:lnTo>
                  <a:pt x="9085" y="10091"/>
                </a:lnTo>
                <a:lnTo>
                  <a:pt x="10132" y="9031"/>
                </a:lnTo>
                <a:close/>
                <a:moveTo>
                  <a:pt x="4036" y="5685"/>
                </a:moveTo>
                <a:lnTo>
                  <a:pt x="5763" y="7412"/>
                </a:lnTo>
                <a:lnTo>
                  <a:pt x="5418" y="7757"/>
                </a:lnTo>
                <a:lnTo>
                  <a:pt x="5001" y="7340"/>
                </a:lnTo>
                <a:cubicBezTo>
                  <a:pt x="4965" y="7299"/>
                  <a:pt x="4920" y="7278"/>
                  <a:pt x="4876" y="7278"/>
                </a:cubicBezTo>
                <a:cubicBezTo>
                  <a:pt x="4831" y="7278"/>
                  <a:pt x="4787" y="7299"/>
                  <a:pt x="4751" y="7340"/>
                </a:cubicBezTo>
                <a:cubicBezTo>
                  <a:pt x="4679" y="7412"/>
                  <a:pt x="4679" y="7519"/>
                  <a:pt x="4751" y="7590"/>
                </a:cubicBezTo>
                <a:lnTo>
                  <a:pt x="5168" y="8007"/>
                </a:lnTo>
                <a:lnTo>
                  <a:pt x="4763" y="8412"/>
                </a:lnTo>
                <a:lnTo>
                  <a:pt x="3822" y="7471"/>
                </a:lnTo>
                <a:cubicBezTo>
                  <a:pt x="3786" y="7436"/>
                  <a:pt x="3742" y="7418"/>
                  <a:pt x="3697" y="7418"/>
                </a:cubicBezTo>
                <a:cubicBezTo>
                  <a:pt x="3652" y="7418"/>
                  <a:pt x="3608" y="7436"/>
                  <a:pt x="3572" y="7471"/>
                </a:cubicBezTo>
                <a:cubicBezTo>
                  <a:pt x="3501" y="7543"/>
                  <a:pt x="3501" y="7650"/>
                  <a:pt x="3572" y="7721"/>
                </a:cubicBezTo>
                <a:lnTo>
                  <a:pt x="4513" y="8662"/>
                </a:lnTo>
                <a:lnTo>
                  <a:pt x="4108" y="9067"/>
                </a:lnTo>
                <a:lnTo>
                  <a:pt x="3691" y="8638"/>
                </a:lnTo>
                <a:cubicBezTo>
                  <a:pt x="3655" y="8602"/>
                  <a:pt x="3611" y="8584"/>
                  <a:pt x="3566" y="8584"/>
                </a:cubicBezTo>
                <a:cubicBezTo>
                  <a:pt x="3521" y="8584"/>
                  <a:pt x="3477" y="8602"/>
                  <a:pt x="3441" y="8638"/>
                </a:cubicBezTo>
                <a:cubicBezTo>
                  <a:pt x="3358" y="8721"/>
                  <a:pt x="3358" y="8817"/>
                  <a:pt x="3441" y="8900"/>
                </a:cubicBezTo>
                <a:lnTo>
                  <a:pt x="3858" y="9317"/>
                </a:lnTo>
                <a:lnTo>
                  <a:pt x="3453" y="9710"/>
                </a:lnTo>
                <a:lnTo>
                  <a:pt x="3036" y="9293"/>
                </a:lnTo>
                <a:cubicBezTo>
                  <a:pt x="3001" y="9257"/>
                  <a:pt x="2956" y="9239"/>
                  <a:pt x="2911" y="9239"/>
                </a:cubicBezTo>
                <a:cubicBezTo>
                  <a:pt x="2867" y="9239"/>
                  <a:pt x="2822" y="9257"/>
                  <a:pt x="2786" y="9293"/>
                </a:cubicBezTo>
                <a:cubicBezTo>
                  <a:pt x="2703" y="9376"/>
                  <a:pt x="2703" y="9471"/>
                  <a:pt x="2786" y="9555"/>
                </a:cubicBezTo>
                <a:lnTo>
                  <a:pt x="3203" y="9972"/>
                </a:lnTo>
                <a:lnTo>
                  <a:pt x="2798" y="10364"/>
                </a:lnTo>
                <a:lnTo>
                  <a:pt x="1858" y="9436"/>
                </a:lnTo>
                <a:cubicBezTo>
                  <a:pt x="1822" y="9394"/>
                  <a:pt x="1777" y="9373"/>
                  <a:pt x="1733" y="9373"/>
                </a:cubicBezTo>
                <a:cubicBezTo>
                  <a:pt x="1688" y="9373"/>
                  <a:pt x="1643" y="9394"/>
                  <a:pt x="1608" y="9436"/>
                </a:cubicBezTo>
                <a:cubicBezTo>
                  <a:pt x="1536" y="9507"/>
                  <a:pt x="1536" y="9614"/>
                  <a:pt x="1608" y="9686"/>
                </a:cubicBezTo>
                <a:lnTo>
                  <a:pt x="2548" y="10626"/>
                </a:lnTo>
                <a:lnTo>
                  <a:pt x="2191" y="10984"/>
                </a:lnTo>
                <a:cubicBezTo>
                  <a:pt x="2155" y="11007"/>
                  <a:pt x="2096" y="11043"/>
                  <a:pt x="2048" y="11043"/>
                </a:cubicBezTo>
                <a:cubicBezTo>
                  <a:pt x="2012" y="11043"/>
                  <a:pt x="1953" y="11019"/>
                  <a:pt x="1917" y="10984"/>
                </a:cubicBezTo>
                <a:lnTo>
                  <a:pt x="465" y="9519"/>
                </a:lnTo>
                <a:cubicBezTo>
                  <a:pt x="381" y="9448"/>
                  <a:pt x="381" y="9329"/>
                  <a:pt x="465" y="9257"/>
                </a:cubicBezTo>
                <a:lnTo>
                  <a:pt x="4036" y="5685"/>
                </a:lnTo>
                <a:close/>
                <a:moveTo>
                  <a:pt x="9428" y="0"/>
                </a:moveTo>
                <a:cubicBezTo>
                  <a:pt x="9290" y="0"/>
                  <a:pt x="9150" y="54"/>
                  <a:pt x="9037" y="161"/>
                </a:cubicBezTo>
                <a:lnTo>
                  <a:pt x="6299" y="2899"/>
                </a:lnTo>
                <a:cubicBezTo>
                  <a:pt x="6227" y="2971"/>
                  <a:pt x="6227" y="3078"/>
                  <a:pt x="6299" y="3149"/>
                </a:cubicBezTo>
                <a:cubicBezTo>
                  <a:pt x="6334" y="3185"/>
                  <a:pt x="6379" y="3203"/>
                  <a:pt x="6424" y="3203"/>
                </a:cubicBezTo>
                <a:cubicBezTo>
                  <a:pt x="6468" y="3203"/>
                  <a:pt x="6513" y="3185"/>
                  <a:pt x="6549" y="3149"/>
                </a:cubicBezTo>
                <a:lnTo>
                  <a:pt x="9287" y="411"/>
                </a:lnTo>
                <a:cubicBezTo>
                  <a:pt x="9323" y="387"/>
                  <a:pt x="9382" y="351"/>
                  <a:pt x="9418" y="351"/>
                </a:cubicBezTo>
                <a:cubicBezTo>
                  <a:pt x="9466" y="351"/>
                  <a:pt x="9525" y="363"/>
                  <a:pt x="9561" y="411"/>
                </a:cubicBezTo>
                <a:lnTo>
                  <a:pt x="11013" y="1875"/>
                </a:lnTo>
                <a:cubicBezTo>
                  <a:pt x="11049" y="1899"/>
                  <a:pt x="11073" y="1959"/>
                  <a:pt x="11073" y="2006"/>
                </a:cubicBezTo>
                <a:cubicBezTo>
                  <a:pt x="11073" y="2054"/>
                  <a:pt x="11061" y="2113"/>
                  <a:pt x="11013" y="2137"/>
                </a:cubicBezTo>
                <a:lnTo>
                  <a:pt x="10656" y="2494"/>
                </a:lnTo>
                <a:lnTo>
                  <a:pt x="9716" y="1554"/>
                </a:lnTo>
                <a:cubicBezTo>
                  <a:pt x="9680" y="1518"/>
                  <a:pt x="9635" y="1500"/>
                  <a:pt x="9591" y="1500"/>
                </a:cubicBezTo>
                <a:cubicBezTo>
                  <a:pt x="9546" y="1500"/>
                  <a:pt x="9501" y="1518"/>
                  <a:pt x="9466" y="1554"/>
                </a:cubicBezTo>
                <a:cubicBezTo>
                  <a:pt x="9394" y="1637"/>
                  <a:pt x="9394" y="1732"/>
                  <a:pt x="9466" y="1816"/>
                </a:cubicBezTo>
                <a:lnTo>
                  <a:pt x="10406" y="2744"/>
                </a:lnTo>
                <a:lnTo>
                  <a:pt x="10001" y="3149"/>
                </a:lnTo>
                <a:lnTo>
                  <a:pt x="9585" y="2733"/>
                </a:lnTo>
                <a:cubicBezTo>
                  <a:pt x="9549" y="2697"/>
                  <a:pt x="9504" y="2679"/>
                  <a:pt x="9460" y="2679"/>
                </a:cubicBezTo>
                <a:cubicBezTo>
                  <a:pt x="9415" y="2679"/>
                  <a:pt x="9370" y="2697"/>
                  <a:pt x="9335" y="2733"/>
                </a:cubicBezTo>
                <a:cubicBezTo>
                  <a:pt x="9263" y="2804"/>
                  <a:pt x="9263" y="2911"/>
                  <a:pt x="9335" y="2983"/>
                </a:cubicBezTo>
                <a:lnTo>
                  <a:pt x="9751" y="3399"/>
                </a:lnTo>
                <a:lnTo>
                  <a:pt x="9347" y="3804"/>
                </a:lnTo>
                <a:lnTo>
                  <a:pt x="8930" y="3387"/>
                </a:lnTo>
                <a:cubicBezTo>
                  <a:pt x="8894" y="3352"/>
                  <a:pt x="8850" y="3334"/>
                  <a:pt x="8805" y="3334"/>
                </a:cubicBezTo>
                <a:cubicBezTo>
                  <a:pt x="8760" y="3334"/>
                  <a:pt x="8716" y="3352"/>
                  <a:pt x="8680" y="3387"/>
                </a:cubicBezTo>
                <a:cubicBezTo>
                  <a:pt x="8597" y="3459"/>
                  <a:pt x="8597" y="3566"/>
                  <a:pt x="8680" y="3637"/>
                </a:cubicBezTo>
                <a:lnTo>
                  <a:pt x="9097" y="4054"/>
                </a:lnTo>
                <a:lnTo>
                  <a:pt x="8692" y="4459"/>
                </a:lnTo>
                <a:lnTo>
                  <a:pt x="7751" y="3518"/>
                </a:lnTo>
                <a:cubicBezTo>
                  <a:pt x="7715" y="3483"/>
                  <a:pt x="7671" y="3465"/>
                  <a:pt x="7626" y="3465"/>
                </a:cubicBezTo>
                <a:cubicBezTo>
                  <a:pt x="7581" y="3465"/>
                  <a:pt x="7537" y="3483"/>
                  <a:pt x="7501" y="3518"/>
                </a:cubicBezTo>
                <a:cubicBezTo>
                  <a:pt x="7430" y="3602"/>
                  <a:pt x="7430" y="3697"/>
                  <a:pt x="7501" y="3780"/>
                </a:cubicBezTo>
                <a:lnTo>
                  <a:pt x="8442" y="4709"/>
                </a:lnTo>
                <a:lnTo>
                  <a:pt x="8037" y="5114"/>
                </a:lnTo>
                <a:lnTo>
                  <a:pt x="7620" y="4697"/>
                </a:lnTo>
                <a:cubicBezTo>
                  <a:pt x="7584" y="4661"/>
                  <a:pt x="7540" y="4644"/>
                  <a:pt x="7495" y="4644"/>
                </a:cubicBezTo>
                <a:cubicBezTo>
                  <a:pt x="7451" y="4644"/>
                  <a:pt x="7406" y="4661"/>
                  <a:pt x="7370" y="4697"/>
                </a:cubicBezTo>
                <a:cubicBezTo>
                  <a:pt x="7287" y="4769"/>
                  <a:pt x="7287" y="4876"/>
                  <a:pt x="7370" y="4947"/>
                </a:cubicBezTo>
                <a:lnTo>
                  <a:pt x="7787" y="5364"/>
                </a:lnTo>
                <a:lnTo>
                  <a:pt x="7442" y="5709"/>
                </a:lnTo>
                <a:lnTo>
                  <a:pt x="5715" y="3983"/>
                </a:lnTo>
                <a:lnTo>
                  <a:pt x="6037" y="3661"/>
                </a:lnTo>
                <a:cubicBezTo>
                  <a:pt x="6120" y="3578"/>
                  <a:pt x="6120" y="3483"/>
                  <a:pt x="6037" y="3399"/>
                </a:cubicBezTo>
                <a:cubicBezTo>
                  <a:pt x="6001" y="3364"/>
                  <a:pt x="5956" y="3346"/>
                  <a:pt x="5912" y="3346"/>
                </a:cubicBezTo>
                <a:cubicBezTo>
                  <a:pt x="5867" y="3346"/>
                  <a:pt x="5822" y="3364"/>
                  <a:pt x="5787" y="3399"/>
                </a:cubicBezTo>
                <a:lnTo>
                  <a:pt x="5465" y="3733"/>
                </a:lnTo>
                <a:lnTo>
                  <a:pt x="2239" y="506"/>
                </a:lnTo>
                <a:cubicBezTo>
                  <a:pt x="2012" y="280"/>
                  <a:pt x="1715" y="161"/>
                  <a:pt x="1381" y="161"/>
                </a:cubicBezTo>
                <a:cubicBezTo>
                  <a:pt x="1072" y="161"/>
                  <a:pt x="762" y="280"/>
                  <a:pt x="536" y="506"/>
                </a:cubicBezTo>
                <a:cubicBezTo>
                  <a:pt x="310" y="732"/>
                  <a:pt x="191" y="1030"/>
                  <a:pt x="191" y="1351"/>
                </a:cubicBezTo>
                <a:cubicBezTo>
                  <a:pt x="191" y="1661"/>
                  <a:pt x="310" y="1971"/>
                  <a:pt x="536" y="2197"/>
                </a:cubicBezTo>
                <a:lnTo>
                  <a:pt x="3774" y="5447"/>
                </a:lnTo>
                <a:lnTo>
                  <a:pt x="203" y="9019"/>
                </a:lnTo>
                <a:cubicBezTo>
                  <a:pt x="0" y="9221"/>
                  <a:pt x="0" y="9567"/>
                  <a:pt x="203" y="9793"/>
                </a:cubicBezTo>
                <a:lnTo>
                  <a:pt x="1667" y="11246"/>
                </a:lnTo>
                <a:cubicBezTo>
                  <a:pt x="1774" y="11353"/>
                  <a:pt x="1905" y="11412"/>
                  <a:pt x="2048" y="11412"/>
                </a:cubicBezTo>
                <a:cubicBezTo>
                  <a:pt x="2203" y="11412"/>
                  <a:pt x="2334" y="11353"/>
                  <a:pt x="2441" y="11246"/>
                </a:cubicBezTo>
                <a:lnTo>
                  <a:pt x="6013" y="7674"/>
                </a:lnTo>
                <a:lnTo>
                  <a:pt x="6263" y="7924"/>
                </a:lnTo>
                <a:cubicBezTo>
                  <a:pt x="6299" y="7965"/>
                  <a:pt x="6343" y="7986"/>
                  <a:pt x="6389" y="7986"/>
                </a:cubicBezTo>
                <a:cubicBezTo>
                  <a:pt x="6436" y="7986"/>
                  <a:pt x="6483" y="7965"/>
                  <a:pt x="6525" y="7924"/>
                </a:cubicBezTo>
                <a:cubicBezTo>
                  <a:pt x="6596" y="7852"/>
                  <a:pt x="6596" y="7745"/>
                  <a:pt x="6525" y="7674"/>
                </a:cubicBezTo>
                <a:lnTo>
                  <a:pt x="6168" y="7316"/>
                </a:lnTo>
                <a:cubicBezTo>
                  <a:pt x="6168" y="7305"/>
                  <a:pt x="6144" y="7305"/>
                  <a:pt x="6132" y="7293"/>
                </a:cubicBezTo>
                <a:lnTo>
                  <a:pt x="6096" y="7257"/>
                </a:lnTo>
                <a:lnTo>
                  <a:pt x="2310" y="3471"/>
                </a:lnTo>
                <a:lnTo>
                  <a:pt x="2786" y="2995"/>
                </a:lnTo>
                <a:lnTo>
                  <a:pt x="3084" y="3292"/>
                </a:lnTo>
                <a:cubicBezTo>
                  <a:pt x="3108" y="3316"/>
                  <a:pt x="3155" y="3328"/>
                  <a:pt x="3203" y="3328"/>
                </a:cubicBezTo>
                <a:cubicBezTo>
                  <a:pt x="3239" y="3328"/>
                  <a:pt x="3286" y="3316"/>
                  <a:pt x="3322" y="3292"/>
                </a:cubicBezTo>
                <a:cubicBezTo>
                  <a:pt x="3393" y="3209"/>
                  <a:pt x="3393" y="3114"/>
                  <a:pt x="3322" y="3030"/>
                </a:cubicBezTo>
                <a:lnTo>
                  <a:pt x="3024" y="2733"/>
                </a:lnTo>
                <a:lnTo>
                  <a:pt x="3501" y="2256"/>
                </a:lnTo>
                <a:lnTo>
                  <a:pt x="5358" y="4126"/>
                </a:lnTo>
                <a:lnTo>
                  <a:pt x="7311" y="6066"/>
                </a:lnTo>
                <a:lnTo>
                  <a:pt x="7323" y="6090"/>
                </a:lnTo>
                <a:lnTo>
                  <a:pt x="7334" y="6102"/>
                </a:lnTo>
                <a:lnTo>
                  <a:pt x="9942" y="8710"/>
                </a:lnTo>
                <a:lnTo>
                  <a:pt x="9466" y="9186"/>
                </a:lnTo>
                <a:lnTo>
                  <a:pt x="6846" y="6554"/>
                </a:lnTo>
                <a:lnTo>
                  <a:pt x="5810" y="5519"/>
                </a:lnTo>
                <a:lnTo>
                  <a:pt x="3965" y="3673"/>
                </a:lnTo>
                <a:cubicBezTo>
                  <a:pt x="3923" y="3637"/>
                  <a:pt x="3879" y="3620"/>
                  <a:pt x="3834" y="3620"/>
                </a:cubicBezTo>
                <a:cubicBezTo>
                  <a:pt x="3789" y="3620"/>
                  <a:pt x="3745" y="3637"/>
                  <a:pt x="3703" y="3673"/>
                </a:cubicBezTo>
                <a:cubicBezTo>
                  <a:pt x="3632" y="3745"/>
                  <a:pt x="3632" y="3852"/>
                  <a:pt x="3703" y="3923"/>
                </a:cubicBezTo>
                <a:lnTo>
                  <a:pt x="9239" y="9460"/>
                </a:lnTo>
                <a:lnTo>
                  <a:pt x="8763" y="9936"/>
                </a:lnTo>
                <a:lnTo>
                  <a:pt x="7096" y="8269"/>
                </a:lnTo>
                <a:cubicBezTo>
                  <a:pt x="7061" y="8233"/>
                  <a:pt x="7016" y="8215"/>
                  <a:pt x="6971" y="8215"/>
                </a:cubicBezTo>
                <a:cubicBezTo>
                  <a:pt x="6927" y="8215"/>
                  <a:pt x="6882" y="8233"/>
                  <a:pt x="6846" y="8269"/>
                </a:cubicBezTo>
                <a:cubicBezTo>
                  <a:pt x="6775" y="8340"/>
                  <a:pt x="6775" y="8448"/>
                  <a:pt x="6846" y="8519"/>
                </a:cubicBezTo>
                <a:lnTo>
                  <a:pt x="8632" y="10305"/>
                </a:lnTo>
                <a:cubicBezTo>
                  <a:pt x="8644" y="10329"/>
                  <a:pt x="8680" y="10341"/>
                  <a:pt x="8692" y="10353"/>
                </a:cubicBezTo>
                <a:lnTo>
                  <a:pt x="10799" y="11174"/>
                </a:lnTo>
                <a:cubicBezTo>
                  <a:pt x="10835" y="11186"/>
                  <a:pt x="10883" y="11186"/>
                  <a:pt x="10906" y="11186"/>
                </a:cubicBezTo>
                <a:cubicBezTo>
                  <a:pt x="10990" y="11186"/>
                  <a:pt x="11061" y="11162"/>
                  <a:pt x="11121" y="11103"/>
                </a:cubicBezTo>
                <a:cubicBezTo>
                  <a:pt x="11192" y="11019"/>
                  <a:pt x="11228" y="10900"/>
                  <a:pt x="11180" y="10805"/>
                </a:cubicBezTo>
                <a:lnTo>
                  <a:pt x="10359" y="8686"/>
                </a:lnTo>
                <a:cubicBezTo>
                  <a:pt x="10347" y="8662"/>
                  <a:pt x="10323" y="8638"/>
                  <a:pt x="10311" y="8626"/>
                </a:cubicBezTo>
                <a:lnTo>
                  <a:pt x="7692" y="6007"/>
                </a:lnTo>
                <a:lnTo>
                  <a:pt x="11264" y="2435"/>
                </a:lnTo>
                <a:cubicBezTo>
                  <a:pt x="11478" y="2185"/>
                  <a:pt x="11478" y="1840"/>
                  <a:pt x="11264" y="1625"/>
                </a:cubicBezTo>
                <a:lnTo>
                  <a:pt x="9811" y="161"/>
                </a:lnTo>
                <a:cubicBezTo>
                  <a:pt x="9704" y="54"/>
                  <a:pt x="9567" y="0"/>
                  <a:pt x="942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27" name="Google Shape;4527;p51"/>
          <p:cNvGrpSpPr/>
          <p:nvPr/>
        </p:nvGrpSpPr>
        <p:grpSpPr>
          <a:xfrm>
            <a:off x="5892295" y="1693327"/>
            <a:ext cx="767411" cy="291091"/>
            <a:chOff x="1991294" y="1417190"/>
            <a:chExt cx="941608" cy="382965"/>
          </a:xfrm>
        </p:grpSpPr>
        <p:sp>
          <p:nvSpPr>
            <p:cNvPr id="4528" name="Google Shape;4528;p51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9" name="Google Shape;4529;p51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0" name="Google Shape;4530;p51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1" name="Google Shape;4531;p51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2" name="Google Shape;4532;p51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3" name="Google Shape;4533;p51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4" name="Google Shape;4534;p51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5" name="Google Shape;4535;p51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6" name="Google Shape;4536;p51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7" name="Google Shape;4537;p51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8" name="Google Shape;4538;p51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9" name="Google Shape;4539;p51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0" name="Google Shape;4540;p51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5" name="Google Shape;6305;p79"/>
          <p:cNvSpPr txBox="1">
            <a:spLocks noGrp="1"/>
          </p:cNvSpPr>
          <p:nvPr>
            <p:ph type="title"/>
          </p:nvPr>
        </p:nvSpPr>
        <p:spPr>
          <a:xfrm>
            <a:off x="480933" y="468093"/>
            <a:ext cx="763679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id-ID" b="1" dirty="0"/>
              <a:t>Teknik dalam Bertindak Asertif</a:t>
            </a:r>
            <a:endParaRPr b="1" dirty="0"/>
          </a:p>
        </p:txBody>
      </p:sp>
      <p:sp>
        <p:nvSpPr>
          <p:cNvPr id="6306" name="Google Shape;6306;p79"/>
          <p:cNvSpPr txBox="1">
            <a:spLocks noGrp="1"/>
          </p:cNvSpPr>
          <p:nvPr>
            <p:ph type="body" idx="1"/>
          </p:nvPr>
        </p:nvSpPr>
        <p:spPr>
          <a:xfrm>
            <a:off x="935666" y="1164982"/>
            <a:ext cx="5922334" cy="3470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Berusahalah dan biasakanlah berbicara dengan percaya diri</a:t>
            </a: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Menggunakan ekspresi yang nyaman dipandang</a:t>
            </a: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Menjaga pandangan mata dengan baik.</a:t>
            </a: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Sampaikan fakta dan keinginan namun jangan menghakimi.</a:t>
            </a: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Menjaga intonasi dalam memberikan ketegasan.</a:t>
            </a:r>
          </a:p>
          <a:p>
            <a:r>
              <a:rPr lang="id-ID" sz="1600" dirty="0">
                <a:solidFill>
                  <a:schemeClr val="dk1"/>
                </a:solidFill>
              </a:rPr>
              <a:t>Belajar untuk mengatakan “tidak” jika kamu tidak bisa melakukannya</a:t>
            </a: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Memberi dan meminta umpan balik</a:t>
            </a: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Mendengarkan dan bertanya.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Tidak membesar-besarkan efek dari perilaku negatif lawan bicara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Selalu berpandang untuk menemukan solusi yang terbaik </a:t>
            </a:r>
            <a:r>
              <a:rPr lang="id-ID" sz="1600" i="1" dirty="0">
                <a:solidFill>
                  <a:schemeClr val="dk1"/>
                </a:solidFill>
              </a:rPr>
              <a:t>(win-win solution)</a:t>
            </a:r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id-ID" sz="1600" dirty="0">
                <a:solidFill>
                  <a:schemeClr val="dk1"/>
                </a:solidFill>
              </a:rPr>
              <a:t>Abaikan provokasi dan terbuka terhadap kritik dan saran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6116;p76">
            <a:extLst>
              <a:ext uri="{FF2B5EF4-FFF2-40B4-BE49-F238E27FC236}">
                <a16:creationId xmlns="" xmlns:a16="http://schemas.microsoft.com/office/drawing/2014/main" id="{D013AF5B-2CCB-4062-8A23-59950638A46F}"/>
              </a:ext>
            </a:extLst>
          </p:cNvPr>
          <p:cNvSpPr/>
          <p:nvPr/>
        </p:nvSpPr>
        <p:spPr>
          <a:xfrm rot="660614" flipH="1">
            <a:off x="2631392" y="4027000"/>
            <a:ext cx="905150" cy="188300"/>
          </a:xfrm>
          <a:custGeom>
            <a:avLst/>
            <a:gdLst/>
            <a:ahLst/>
            <a:cxnLst/>
            <a:rect l="l" t="t" r="r" b="b"/>
            <a:pathLst>
              <a:path w="36206" h="7532" extrusionOk="0">
                <a:moveTo>
                  <a:pt x="133" y="2818"/>
                </a:moveTo>
                <a:cubicBezTo>
                  <a:pt x="-928" y="-363"/>
                  <a:pt x="6528" y="36"/>
                  <a:pt x="9872" y="293"/>
                </a:cubicBezTo>
                <a:cubicBezTo>
                  <a:pt x="18916" y="989"/>
                  <a:pt x="27407" y="9348"/>
                  <a:pt x="36206" y="714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6115;p76">
            <a:extLst>
              <a:ext uri="{FF2B5EF4-FFF2-40B4-BE49-F238E27FC236}">
                <a16:creationId xmlns="" xmlns:a16="http://schemas.microsoft.com/office/drawing/2014/main" id="{BC307059-7134-4D9A-911A-2169684AF21C}"/>
              </a:ext>
            </a:extLst>
          </p:cNvPr>
          <p:cNvSpPr/>
          <p:nvPr/>
        </p:nvSpPr>
        <p:spPr>
          <a:xfrm>
            <a:off x="6277529" y="2617491"/>
            <a:ext cx="905150" cy="188300"/>
          </a:xfrm>
          <a:custGeom>
            <a:avLst/>
            <a:gdLst/>
            <a:ahLst/>
            <a:cxnLst/>
            <a:rect l="l" t="t" r="r" b="b"/>
            <a:pathLst>
              <a:path w="36206" h="7532" extrusionOk="0">
                <a:moveTo>
                  <a:pt x="133" y="2818"/>
                </a:moveTo>
                <a:cubicBezTo>
                  <a:pt x="-928" y="-363"/>
                  <a:pt x="6528" y="36"/>
                  <a:pt x="9872" y="293"/>
                </a:cubicBezTo>
                <a:cubicBezTo>
                  <a:pt x="18916" y="989"/>
                  <a:pt x="27407" y="9348"/>
                  <a:pt x="36206" y="714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5" name="Google Shape;6115;p76"/>
          <p:cNvSpPr/>
          <p:nvPr/>
        </p:nvSpPr>
        <p:spPr>
          <a:xfrm>
            <a:off x="5787013" y="1641573"/>
            <a:ext cx="905150" cy="188300"/>
          </a:xfrm>
          <a:custGeom>
            <a:avLst/>
            <a:gdLst/>
            <a:ahLst/>
            <a:cxnLst/>
            <a:rect l="l" t="t" r="r" b="b"/>
            <a:pathLst>
              <a:path w="36206" h="7532" extrusionOk="0">
                <a:moveTo>
                  <a:pt x="133" y="2818"/>
                </a:moveTo>
                <a:cubicBezTo>
                  <a:pt x="-928" y="-363"/>
                  <a:pt x="6528" y="36"/>
                  <a:pt x="9872" y="293"/>
                </a:cubicBezTo>
                <a:cubicBezTo>
                  <a:pt x="18916" y="989"/>
                  <a:pt x="27407" y="9348"/>
                  <a:pt x="36206" y="714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6" name="Google Shape;6116;p76"/>
          <p:cNvSpPr/>
          <p:nvPr/>
        </p:nvSpPr>
        <p:spPr>
          <a:xfrm flipH="1">
            <a:off x="2710123" y="1519737"/>
            <a:ext cx="905150" cy="188300"/>
          </a:xfrm>
          <a:custGeom>
            <a:avLst/>
            <a:gdLst/>
            <a:ahLst/>
            <a:cxnLst/>
            <a:rect l="l" t="t" r="r" b="b"/>
            <a:pathLst>
              <a:path w="36206" h="7532" extrusionOk="0">
                <a:moveTo>
                  <a:pt x="133" y="2818"/>
                </a:moveTo>
                <a:cubicBezTo>
                  <a:pt x="-928" y="-363"/>
                  <a:pt x="6528" y="36"/>
                  <a:pt x="9872" y="293"/>
                </a:cubicBezTo>
                <a:cubicBezTo>
                  <a:pt x="18916" y="989"/>
                  <a:pt x="27407" y="9348"/>
                  <a:pt x="36206" y="714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17" name="Google Shape;6117;p76"/>
          <p:cNvSpPr/>
          <p:nvPr/>
        </p:nvSpPr>
        <p:spPr>
          <a:xfrm flipH="1">
            <a:off x="2202624" y="2856042"/>
            <a:ext cx="905150" cy="188300"/>
          </a:xfrm>
          <a:custGeom>
            <a:avLst/>
            <a:gdLst/>
            <a:ahLst/>
            <a:cxnLst/>
            <a:rect l="l" t="t" r="r" b="b"/>
            <a:pathLst>
              <a:path w="36206" h="7532" extrusionOk="0">
                <a:moveTo>
                  <a:pt x="133" y="2818"/>
                </a:moveTo>
                <a:cubicBezTo>
                  <a:pt x="-928" y="-363"/>
                  <a:pt x="6528" y="36"/>
                  <a:pt x="9872" y="293"/>
                </a:cubicBezTo>
                <a:cubicBezTo>
                  <a:pt x="18916" y="989"/>
                  <a:pt x="27407" y="9348"/>
                  <a:pt x="36206" y="714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8" name="Google Shape;6118;p76"/>
          <p:cNvSpPr/>
          <p:nvPr/>
        </p:nvSpPr>
        <p:spPr>
          <a:xfrm rot="682406">
            <a:off x="2859342" y="1404518"/>
            <a:ext cx="3457766" cy="2917777"/>
          </a:xfrm>
          <a:custGeom>
            <a:avLst/>
            <a:gdLst/>
            <a:ahLst/>
            <a:cxnLst/>
            <a:rect l="l" t="t" r="r" b="b"/>
            <a:pathLst>
              <a:path w="63035" h="62644" extrusionOk="0">
                <a:moveTo>
                  <a:pt x="36386" y="357"/>
                </a:moveTo>
                <a:cubicBezTo>
                  <a:pt x="37452" y="357"/>
                  <a:pt x="38506" y="412"/>
                  <a:pt x="39540" y="522"/>
                </a:cubicBezTo>
                <a:cubicBezTo>
                  <a:pt x="47056" y="1323"/>
                  <a:pt x="54096" y="5232"/>
                  <a:pt x="57916" y="10715"/>
                </a:cubicBezTo>
                <a:cubicBezTo>
                  <a:pt x="61287" y="15559"/>
                  <a:pt x="62670" y="21608"/>
                  <a:pt x="62026" y="28693"/>
                </a:cubicBezTo>
                <a:cubicBezTo>
                  <a:pt x="61220" y="37542"/>
                  <a:pt x="57143" y="45646"/>
                  <a:pt x="50226" y="52131"/>
                </a:cubicBezTo>
                <a:cubicBezTo>
                  <a:pt x="46395" y="55721"/>
                  <a:pt x="41764" y="58471"/>
                  <a:pt x="36689" y="60190"/>
                </a:cubicBezTo>
                <a:cubicBezTo>
                  <a:pt x="37944" y="59658"/>
                  <a:pt x="39165" y="59036"/>
                  <a:pt x="40335" y="58336"/>
                </a:cubicBezTo>
                <a:cubicBezTo>
                  <a:pt x="45830" y="55054"/>
                  <a:pt x="49996" y="50406"/>
                  <a:pt x="53077" y="44133"/>
                </a:cubicBezTo>
                <a:cubicBezTo>
                  <a:pt x="56303" y="37553"/>
                  <a:pt x="57507" y="31107"/>
                  <a:pt x="56655" y="24963"/>
                </a:cubicBezTo>
                <a:cubicBezTo>
                  <a:pt x="56308" y="22470"/>
                  <a:pt x="54981" y="16063"/>
                  <a:pt x="50159" y="10379"/>
                </a:cubicBezTo>
                <a:cubicBezTo>
                  <a:pt x="45701" y="5120"/>
                  <a:pt x="39585" y="2286"/>
                  <a:pt x="32483" y="2174"/>
                </a:cubicBezTo>
                <a:lnTo>
                  <a:pt x="32119" y="2174"/>
                </a:lnTo>
                <a:cubicBezTo>
                  <a:pt x="27975" y="2174"/>
                  <a:pt x="23640" y="3283"/>
                  <a:pt x="19865" y="5310"/>
                </a:cubicBezTo>
                <a:cubicBezTo>
                  <a:pt x="16768" y="6979"/>
                  <a:pt x="14019" y="9225"/>
                  <a:pt x="11218" y="12373"/>
                </a:cubicBezTo>
                <a:cubicBezTo>
                  <a:pt x="7813" y="16203"/>
                  <a:pt x="5248" y="20914"/>
                  <a:pt x="3596" y="26368"/>
                </a:cubicBezTo>
                <a:cubicBezTo>
                  <a:pt x="2745" y="29169"/>
                  <a:pt x="880" y="36405"/>
                  <a:pt x="1552" y="43921"/>
                </a:cubicBezTo>
                <a:cubicBezTo>
                  <a:pt x="1434" y="43299"/>
                  <a:pt x="1345" y="42666"/>
                  <a:pt x="1283" y="42028"/>
                </a:cubicBezTo>
                <a:cubicBezTo>
                  <a:pt x="359" y="32299"/>
                  <a:pt x="3826" y="21160"/>
                  <a:pt x="10339" y="12950"/>
                </a:cubicBezTo>
                <a:cubicBezTo>
                  <a:pt x="13582" y="8867"/>
                  <a:pt x="17536" y="5702"/>
                  <a:pt x="22089" y="3552"/>
                </a:cubicBezTo>
                <a:cubicBezTo>
                  <a:pt x="26489" y="1473"/>
                  <a:pt x="31554" y="357"/>
                  <a:pt x="36386" y="357"/>
                </a:cubicBezTo>
                <a:close/>
                <a:moveTo>
                  <a:pt x="2672" y="48496"/>
                </a:moveTo>
                <a:cubicBezTo>
                  <a:pt x="4374" y="52137"/>
                  <a:pt x="7275" y="55396"/>
                  <a:pt x="11420" y="58359"/>
                </a:cubicBezTo>
                <a:cubicBezTo>
                  <a:pt x="13554" y="59877"/>
                  <a:pt x="15928" y="61019"/>
                  <a:pt x="18449" y="61736"/>
                </a:cubicBezTo>
                <a:cubicBezTo>
                  <a:pt x="16343" y="61372"/>
                  <a:pt x="14343" y="60817"/>
                  <a:pt x="12529" y="60067"/>
                </a:cubicBezTo>
                <a:cubicBezTo>
                  <a:pt x="10961" y="59417"/>
                  <a:pt x="9471" y="58594"/>
                  <a:pt x="8088" y="57608"/>
                </a:cubicBezTo>
                <a:lnTo>
                  <a:pt x="7774" y="57384"/>
                </a:lnTo>
                <a:cubicBezTo>
                  <a:pt x="7035" y="56858"/>
                  <a:pt x="6273" y="56315"/>
                  <a:pt x="5808" y="55643"/>
                </a:cubicBezTo>
                <a:cubicBezTo>
                  <a:pt x="4302" y="53436"/>
                  <a:pt x="3299" y="51000"/>
                  <a:pt x="2672" y="48496"/>
                </a:cubicBezTo>
                <a:close/>
                <a:moveTo>
                  <a:pt x="32082" y="2529"/>
                </a:moveTo>
                <a:cubicBezTo>
                  <a:pt x="32212" y="2529"/>
                  <a:pt x="32342" y="2530"/>
                  <a:pt x="32472" y="2533"/>
                </a:cubicBezTo>
                <a:cubicBezTo>
                  <a:pt x="48882" y="2785"/>
                  <a:pt x="55233" y="17352"/>
                  <a:pt x="56303" y="25013"/>
                </a:cubicBezTo>
                <a:cubicBezTo>
                  <a:pt x="57148" y="31084"/>
                  <a:pt x="55955" y="37469"/>
                  <a:pt x="52757" y="43977"/>
                </a:cubicBezTo>
                <a:cubicBezTo>
                  <a:pt x="49711" y="50193"/>
                  <a:pt x="45589" y="54791"/>
                  <a:pt x="40151" y="58040"/>
                </a:cubicBezTo>
                <a:cubicBezTo>
                  <a:pt x="37205" y="59787"/>
                  <a:pt x="33984" y="61025"/>
                  <a:pt x="30630" y="61708"/>
                </a:cubicBezTo>
                <a:cubicBezTo>
                  <a:pt x="28555" y="62049"/>
                  <a:pt x="26456" y="62221"/>
                  <a:pt x="24354" y="62221"/>
                </a:cubicBezTo>
                <a:cubicBezTo>
                  <a:pt x="23834" y="62221"/>
                  <a:pt x="23314" y="62211"/>
                  <a:pt x="22795" y="62190"/>
                </a:cubicBezTo>
                <a:cubicBezTo>
                  <a:pt x="22453" y="62156"/>
                  <a:pt x="22111" y="62117"/>
                  <a:pt x="21770" y="62072"/>
                </a:cubicBezTo>
                <a:cubicBezTo>
                  <a:pt x="18141" y="61573"/>
                  <a:pt x="14539" y="60151"/>
                  <a:pt x="11627" y="58073"/>
                </a:cubicBezTo>
                <a:cubicBezTo>
                  <a:pt x="6850" y="54657"/>
                  <a:pt x="3747" y="50848"/>
                  <a:pt x="2252" y="46519"/>
                </a:cubicBezTo>
                <a:cubicBezTo>
                  <a:pt x="790" y="38186"/>
                  <a:pt x="2991" y="29583"/>
                  <a:pt x="3932" y="26475"/>
                </a:cubicBezTo>
                <a:cubicBezTo>
                  <a:pt x="5573" y="21065"/>
                  <a:pt x="8116" y="16399"/>
                  <a:pt x="11482" y="12614"/>
                </a:cubicBezTo>
                <a:cubicBezTo>
                  <a:pt x="14259" y="9494"/>
                  <a:pt x="16976" y="7276"/>
                  <a:pt x="20034" y="5630"/>
                </a:cubicBezTo>
                <a:cubicBezTo>
                  <a:pt x="23745" y="3627"/>
                  <a:pt x="28009" y="2529"/>
                  <a:pt x="32082" y="2529"/>
                </a:cubicBezTo>
                <a:close/>
                <a:moveTo>
                  <a:pt x="36385" y="1"/>
                </a:moveTo>
                <a:cubicBezTo>
                  <a:pt x="31502" y="1"/>
                  <a:pt x="26387" y="1132"/>
                  <a:pt x="21943" y="3233"/>
                </a:cubicBezTo>
                <a:cubicBezTo>
                  <a:pt x="17340" y="5406"/>
                  <a:pt x="13341" y="8598"/>
                  <a:pt x="10065" y="12731"/>
                </a:cubicBezTo>
                <a:cubicBezTo>
                  <a:pt x="3495" y="21009"/>
                  <a:pt x="0" y="32243"/>
                  <a:pt x="936" y="42061"/>
                </a:cubicBezTo>
                <a:cubicBezTo>
                  <a:pt x="1076" y="43613"/>
                  <a:pt x="1406" y="45147"/>
                  <a:pt x="1916" y="46620"/>
                </a:cubicBezTo>
                <a:cubicBezTo>
                  <a:pt x="2481" y="49840"/>
                  <a:pt x="3590" y="53021"/>
                  <a:pt x="5523" y="55844"/>
                </a:cubicBezTo>
                <a:cubicBezTo>
                  <a:pt x="6015" y="56567"/>
                  <a:pt x="6811" y="57132"/>
                  <a:pt x="7572" y="57676"/>
                </a:cubicBezTo>
                <a:lnTo>
                  <a:pt x="7886" y="57894"/>
                </a:lnTo>
                <a:cubicBezTo>
                  <a:pt x="9286" y="58896"/>
                  <a:pt x="10804" y="59737"/>
                  <a:pt x="12394" y="60392"/>
                </a:cubicBezTo>
                <a:cubicBezTo>
                  <a:pt x="15447" y="61657"/>
                  <a:pt x="19020" y="62380"/>
                  <a:pt x="22755" y="62542"/>
                </a:cubicBezTo>
                <a:cubicBezTo>
                  <a:pt x="23500" y="62610"/>
                  <a:pt x="24256" y="62643"/>
                  <a:pt x="25018" y="62643"/>
                </a:cubicBezTo>
                <a:cubicBezTo>
                  <a:pt x="26922" y="62638"/>
                  <a:pt x="28815" y="62442"/>
                  <a:pt x="30680" y="62061"/>
                </a:cubicBezTo>
                <a:cubicBezTo>
                  <a:pt x="31660" y="61898"/>
                  <a:pt x="32629" y="61702"/>
                  <a:pt x="33592" y="61467"/>
                </a:cubicBezTo>
                <a:cubicBezTo>
                  <a:pt x="39971" y="59899"/>
                  <a:pt x="45807" y="56757"/>
                  <a:pt x="50472" y="52389"/>
                </a:cubicBezTo>
                <a:cubicBezTo>
                  <a:pt x="57451" y="45842"/>
                  <a:pt x="61573" y="37659"/>
                  <a:pt x="62385" y="28726"/>
                </a:cubicBezTo>
                <a:cubicBezTo>
                  <a:pt x="63034" y="21552"/>
                  <a:pt x="61629" y="15425"/>
                  <a:pt x="58212" y="10508"/>
                </a:cubicBezTo>
                <a:cubicBezTo>
                  <a:pt x="54337" y="4946"/>
                  <a:pt x="47202" y="981"/>
                  <a:pt x="39585" y="169"/>
                </a:cubicBezTo>
                <a:cubicBezTo>
                  <a:pt x="38536" y="56"/>
                  <a:pt x="37467" y="1"/>
                  <a:pt x="3638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9" name="Google Shape;6119;p76"/>
          <p:cNvSpPr/>
          <p:nvPr/>
        </p:nvSpPr>
        <p:spPr>
          <a:xfrm>
            <a:off x="3166205" y="1451018"/>
            <a:ext cx="767405" cy="572702"/>
          </a:xfrm>
          <a:custGeom>
            <a:avLst/>
            <a:gdLst/>
            <a:ahLst/>
            <a:cxnLst/>
            <a:rect l="l" t="t" r="r" b="b"/>
            <a:pathLst>
              <a:path w="8424" h="8419" extrusionOk="0">
                <a:moveTo>
                  <a:pt x="4212" y="1"/>
                </a:moveTo>
                <a:cubicBezTo>
                  <a:pt x="1888" y="1"/>
                  <a:pt x="1" y="1882"/>
                  <a:pt x="1" y="4207"/>
                </a:cubicBezTo>
                <a:cubicBezTo>
                  <a:pt x="1" y="6531"/>
                  <a:pt x="1888" y="8418"/>
                  <a:pt x="4212" y="8418"/>
                </a:cubicBezTo>
                <a:cubicBezTo>
                  <a:pt x="6537" y="8418"/>
                  <a:pt x="8424" y="6531"/>
                  <a:pt x="8424" y="4207"/>
                </a:cubicBezTo>
                <a:cubicBezTo>
                  <a:pt x="8424" y="1882"/>
                  <a:pt x="6537" y="1"/>
                  <a:pt x="42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0" name="Google Shape;6120;p76"/>
          <p:cNvSpPr txBox="1">
            <a:spLocks noGrp="1"/>
          </p:cNvSpPr>
          <p:nvPr>
            <p:ph type="title"/>
          </p:nvPr>
        </p:nvSpPr>
        <p:spPr>
          <a:xfrm>
            <a:off x="700750" y="53949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id-ID" b="1" dirty="0"/>
              <a:t>Manfaat Komunikasi Asertif</a:t>
            </a:r>
            <a:endParaRPr b="1" dirty="0"/>
          </a:p>
        </p:txBody>
      </p:sp>
      <p:sp>
        <p:nvSpPr>
          <p:cNvPr id="6122" name="Google Shape;6122;p76"/>
          <p:cNvSpPr txBox="1">
            <a:spLocks noGrp="1"/>
          </p:cNvSpPr>
          <p:nvPr>
            <p:ph type="subTitle" idx="4294967295"/>
          </p:nvPr>
        </p:nvSpPr>
        <p:spPr>
          <a:xfrm>
            <a:off x="255665" y="2609224"/>
            <a:ext cx="2087040" cy="777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</a:pPr>
            <a:r>
              <a:rPr lang="id-ID" sz="1400" b="0" i="0" u="none" strike="noStrike" cap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Dapat membantu menyelesaikan masalah dan terbebas dari konflik</a:t>
            </a:r>
            <a:endParaRPr sz="14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124" name="Google Shape;6124;p76"/>
          <p:cNvSpPr txBox="1">
            <a:spLocks noGrp="1"/>
          </p:cNvSpPr>
          <p:nvPr>
            <p:ph type="subTitle" idx="4294967295"/>
          </p:nvPr>
        </p:nvSpPr>
        <p:spPr>
          <a:xfrm>
            <a:off x="456196" y="1248705"/>
            <a:ext cx="2325505" cy="108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</a:pPr>
            <a:r>
              <a:rPr lang="id-ID" sz="1400" b="0" i="0" u="none" strike="noStrike" cap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Meningkatkan </a:t>
            </a:r>
            <a:r>
              <a:rPr lang="id-ID" sz="1400" b="0" i="1" u="none" strike="noStrike" cap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self esteem </a:t>
            </a:r>
            <a:r>
              <a:rPr lang="id-ID" sz="1400" b="0" u="none" strike="noStrike" cap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dan membentuk hubungan yang baik dengan orang lain</a:t>
            </a:r>
            <a:endParaRPr sz="14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6126" name="Google Shape;6126;p76"/>
          <p:cNvSpPr txBox="1">
            <a:spLocks noGrp="1"/>
          </p:cNvSpPr>
          <p:nvPr>
            <p:ph type="subTitle" idx="4294967295"/>
          </p:nvPr>
        </p:nvSpPr>
        <p:spPr>
          <a:xfrm>
            <a:off x="6332569" y="1415749"/>
            <a:ext cx="227295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</a:pPr>
            <a:r>
              <a:rPr lang="id-ID" sz="1400" b="0" i="0" u="none" strike="noStrike" cap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Menghasilkan komunikasi yang jelas dan ringkas</a:t>
            </a:r>
            <a:endParaRPr sz="1400" b="0" i="0" u="none" strike="noStrike" cap="none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grpSp>
        <p:nvGrpSpPr>
          <p:cNvPr id="6127" name="Google Shape;6127;p76"/>
          <p:cNvGrpSpPr/>
          <p:nvPr/>
        </p:nvGrpSpPr>
        <p:grpSpPr>
          <a:xfrm>
            <a:off x="2935720" y="1967129"/>
            <a:ext cx="767411" cy="291091"/>
            <a:chOff x="1991294" y="1417190"/>
            <a:chExt cx="941608" cy="382965"/>
          </a:xfrm>
        </p:grpSpPr>
        <p:sp>
          <p:nvSpPr>
            <p:cNvPr id="6128" name="Google Shape;6128;p76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9" name="Google Shape;6129;p76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0" name="Google Shape;6130;p76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1" name="Google Shape;6131;p76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2" name="Google Shape;6132;p76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3" name="Google Shape;6133;p76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4" name="Google Shape;6134;p76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5" name="Google Shape;6135;p76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6" name="Google Shape;6136;p76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7" name="Google Shape;6137;p76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8" name="Google Shape;6138;p76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9" name="Google Shape;6139;p76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0" name="Google Shape;6140;p76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41" name="Google Shape;6141;p76"/>
          <p:cNvGrpSpPr/>
          <p:nvPr/>
        </p:nvGrpSpPr>
        <p:grpSpPr>
          <a:xfrm flipH="1">
            <a:off x="3664622" y="2025187"/>
            <a:ext cx="1870235" cy="1724740"/>
            <a:chOff x="4107225" y="2705850"/>
            <a:chExt cx="595275" cy="593000"/>
          </a:xfrm>
        </p:grpSpPr>
        <p:sp>
          <p:nvSpPr>
            <p:cNvPr id="6142" name="Google Shape;6142;p76"/>
            <p:cNvSpPr/>
            <p:nvPr/>
          </p:nvSpPr>
          <p:spPr>
            <a:xfrm>
              <a:off x="4372025" y="2705850"/>
              <a:ext cx="330475" cy="302550"/>
            </a:xfrm>
            <a:custGeom>
              <a:avLst/>
              <a:gdLst/>
              <a:ahLst/>
              <a:cxnLst/>
              <a:rect l="l" t="t" r="r" b="b"/>
              <a:pathLst>
                <a:path w="13219" h="12102" extrusionOk="0">
                  <a:moveTo>
                    <a:pt x="967" y="0"/>
                  </a:moveTo>
                  <a:lnTo>
                    <a:pt x="1" y="31"/>
                  </a:lnTo>
                  <a:lnTo>
                    <a:pt x="3109" y="2505"/>
                  </a:lnTo>
                  <a:lnTo>
                    <a:pt x="10140" y="9476"/>
                  </a:lnTo>
                  <a:lnTo>
                    <a:pt x="13219" y="12101"/>
                  </a:lnTo>
                  <a:lnTo>
                    <a:pt x="13188" y="11287"/>
                  </a:lnTo>
                  <a:cubicBezTo>
                    <a:pt x="13188" y="11075"/>
                    <a:pt x="13158" y="10834"/>
                    <a:pt x="13128" y="10593"/>
                  </a:cubicBezTo>
                  <a:lnTo>
                    <a:pt x="13128" y="10442"/>
                  </a:lnTo>
                  <a:lnTo>
                    <a:pt x="10955" y="8631"/>
                  </a:lnTo>
                  <a:lnTo>
                    <a:pt x="3833" y="1690"/>
                  </a:lnTo>
                  <a:lnTo>
                    <a:pt x="1631" y="0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3" name="Google Shape;6143;p76"/>
            <p:cNvSpPr/>
            <p:nvPr/>
          </p:nvSpPr>
          <p:spPr>
            <a:xfrm>
              <a:off x="4456525" y="2706600"/>
              <a:ext cx="236925" cy="209000"/>
            </a:xfrm>
            <a:custGeom>
              <a:avLst/>
              <a:gdLst/>
              <a:ahLst/>
              <a:cxnLst/>
              <a:rect l="l" t="t" r="r" b="b"/>
              <a:pathLst>
                <a:path w="9477" h="8360" extrusionOk="0">
                  <a:moveTo>
                    <a:pt x="1" y="1"/>
                  </a:moveTo>
                  <a:lnTo>
                    <a:pt x="5795" y="4919"/>
                  </a:lnTo>
                  <a:lnTo>
                    <a:pt x="9476" y="8360"/>
                  </a:lnTo>
                  <a:lnTo>
                    <a:pt x="9476" y="8360"/>
                  </a:lnTo>
                  <a:lnTo>
                    <a:pt x="8601" y="6609"/>
                  </a:lnTo>
                  <a:cubicBezTo>
                    <a:pt x="8209" y="5795"/>
                    <a:pt x="7696" y="5010"/>
                    <a:pt x="7123" y="4316"/>
                  </a:cubicBezTo>
                  <a:lnTo>
                    <a:pt x="6700" y="3924"/>
                  </a:lnTo>
                  <a:lnTo>
                    <a:pt x="3894" y="1570"/>
                  </a:lnTo>
                  <a:lnTo>
                    <a:pt x="3833" y="1540"/>
                  </a:lnTo>
                  <a:cubicBezTo>
                    <a:pt x="3169" y="1177"/>
                    <a:pt x="2475" y="846"/>
                    <a:pt x="1751" y="60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4" name="Google Shape;6144;p76"/>
            <p:cNvSpPr/>
            <p:nvPr/>
          </p:nvSpPr>
          <p:spPr>
            <a:xfrm>
              <a:off x="4290550" y="2717175"/>
              <a:ext cx="409675" cy="345550"/>
            </a:xfrm>
            <a:custGeom>
              <a:avLst/>
              <a:gdLst/>
              <a:ahLst/>
              <a:cxnLst/>
              <a:rect l="l" t="t" r="r" b="b"/>
              <a:pathLst>
                <a:path w="16387" h="13822" extrusionOk="0">
                  <a:moveTo>
                    <a:pt x="1238" y="0"/>
                  </a:moveTo>
                  <a:lnTo>
                    <a:pt x="1057" y="60"/>
                  </a:lnTo>
                  <a:cubicBezTo>
                    <a:pt x="876" y="121"/>
                    <a:pt x="695" y="181"/>
                    <a:pt x="544" y="241"/>
                  </a:cubicBezTo>
                  <a:lnTo>
                    <a:pt x="1" y="423"/>
                  </a:lnTo>
                  <a:lnTo>
                    <a:pt x="8631" y="8419"/>
                  </a:lnTo>
                  <a:lnTo>
                    <a:pt x="12736" y="11316"/>
                  </a:lnTo>
                  <a:lnTo>
                    <a:pt x="16236" y="13821"/>
                  </a:lnTo>
                  <a:lnTo>
                    <a:pt x="16327" y="13248"/>
                  </a:lnTo>
                  <a:cubicBezTo>
                    <a:pt x="16327" y="13187"/>
                    <a:pt x="16357" y="13097"/>
                    <a:pt x="16357" y="13037"/>
                  </a:cubicBezTo>
                  <a:lnTo>
                    <a:pt x="16387" y="12735"/>
                  </a:lnTo>
                  <a:lnTo>
                    <a:pt x="13309" y="10532"/>
                  </a:lnTo>
                  <a:lnTo>
                    <a:pt x="9326" y="7635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5" name="Google Shape;6145;p76"/>
            <p:cNvSpPr/>
            <p:nvPr/>
          </p:nvSpPr>
          <p:spPr>
            <a:xfrm>
              <a:off x="4115525" y="3084575"/>
              <a:ext cx="228625" cy="212775"/>
            </a:xfrm>
            <a:custGeom>
              <a:avLst/>
              <a:gdLst/>
              <a:ahLst/>
              <a:cxnLst/>
              <a:rect l="l" t="t" r="r" b="b"/>
              <a:pathLst>
                <a:path w="9145" h="8511" extrusionOk="0">
                  <a:moveTo>
                    <a:pt x="1" y="0"/>
                  </a:moveTo>
                  <a:lnTo>
                    <a:pt x="695" y="1570"/>
                  </a:lnTo>
                  <a:cubicBezTo>
                    <a:pt x="997" y="2264"/>
                    <a:pt x="1389" y="2958"/>
                    <a:pt x="1842" y="3591"/>
                  </a:cubicBezTo>
                  <a:lnTo>
                    <a:pt x="5282" y="6820"/>
                  </a:lnTo>
                  <a:lnTo>
                    <a:pt x="5312" y="6851"/>
                  </a:lnTo>
                  <a:cubicBezTo>
                    <a:pt x="6006" y="7273"/>
                    <a:pt x="6760" y="7635"/>
                    <a:pt x="7515" y="7907"/>
                  </a:cubicBezTo>
                  <a:lnTo>
                    <a:pt x="9144" y="8510"/>
                  </a:lnTo>
                  <a:lnTo>
                    <a:pt x="9144" y="8510"/>
                  </a:lnTo>
                  <a:lnTo>
                    <a:pt x="4346" y="40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6" name="Google Shape;6146;p76"/>
            <p:cNvSpPr/>
            <p:nvPr/>
          </p:nvSpPr>
          <p:spPr>
            <a:xfrm>
              <a:off x="4140425" y="2843900"/>
              <a:ext cx="458725" cy="399125"/>
            </a:xfrm>
            <a:custGeom>
              <a:avLst/>
              <a:gdLst/>
              <a:ahLst/>
              <a:cxnLst/>
              <a:rect l="l" t="t" r="r" b="b"/>
              <a:pathLst>
                <a:path w="18349" h="15965" extrusionOk="0">
                  <a:moveTo>
                    <a:pt x="514" y="1"/>
                  </a:moveTo>
                  <a:lnTo>
                    <a:pt x="242" y="453"/>
                  </a:lnTo>
                  <a:cubicBezTo>
                    <a:pt x="212" y="544"/>
                    <a:pt x="151" y="604"/>
                    <a:pt x="121" y="665"/>
                  </a:cubicBezTo>
                  <a:lnTo>
                    <a:pt x="1" y="936"/>
                  </a:lnTo>
                  <a:lnTo>
                    <a:pt x="4105" y="4618"/>
                  </a:lnTo>
                  <a:lnTo>
                    <a:pt x="12102" y="11830"/>
                  </a:lnTo>
                  <a:lnTo>
                    <a:pt x="17624" y="15965"/>
                  </a:lnTo>
                  <a:lnTo>
                    <a:pt x="17835" y="15783"/>
                  </a:lnTo>
                  <a:lnTo>
                    <a:pt x="18016" y="15633"/>
                  </a:lnTo>
                  <a:lnTo>
                    <a:pt x="18348" y="15361"/>
                  </a:lnTo>
                  <a:lnTo>
                    <a:pt x="12705" y="11136"/>
                  </a:lnTo>
                  <a:lnTo>
                    <a:pt x="4769" y="3894"/>
                  </a:lnTo>
                  <a:lnTo>
                    <a:pt x="514" y="1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7" name="Google Shape;6147;p76"/>
            <p:cNvSpPr/>
            <p:nvPr/>
          </p:nvSpPr>
          <p:spPr>
            <a:xfrm>
              <a:off x="4108750" y="2942750"/>
              <a:ext cx="417225" cy="341775"/>
            </a:xfrm>
            <a:custGeom>
              <a:avLst/>
              <a:gdLst/>
              <a:ahLst/>
              <a:cxnLst/>
              <a:rect l="l" t="t" r="r" b="b"/>
              <a:pathLst>
                <a:path w="16689" h="13671" extrusionOk="0">
                  <a:moveTo>
                    <a:pt x="181" y="0"/>
                  </a:moveTo>
                  <a:lnTo>
                    <a:pt x="60" y="664"/>
                  </a:lnTo>
                  <a:cubicBezTo>
                    <a:pt x="60" y="754"/>
                    <a:pt x="60" y="875"/>
                    <a:pt x="30" y="966"/>
                  </a:cubicBezTo>
                  <a:lnTo>
                    <a:pt x="0" y="1147"/>
                  </a:lnTo>
                  <a:lnTo>
                    <a:pt x="4104" y="4859"/>
                  </a:lnTo>
                  <a:lnTo>
                    <a:pt x="9657" y="8993"/>
                  </a:lnTo>
                  <a:lnTo>
                    <a:pt x="15119" y="13127"/>
                  </a:lnTo>
                  <a:lnTo>
                    <a:pt x="15692" y="13670"/>
                  </a:lnTo>
                  <a:lnTo>
                    <a:pt x="15994" y="13580"/>
                  </a:lnTo>
                  <a:lnTo>
                    <a:pt x="16175" y="13489"/>
                  </a:lnTo>
                  <a:lnTo>
                    <a:pt x="16688" y="13308"/>
                  </a:lnTo>
                  <a:lnTo>
                    <a:pt x="15783" y="12433"/>
                  </a:lnTo>
                  <a:lnTo>
                    <a:pt x="10200" y="8238"/>
                  </a:lnTo>
                  <a:lnTo>
                    <a:pt x="4708" y="413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8" name="Google Shape;6148;p76"/>
            <p:cNvSpPr/>
            <p:nvPr/>
          </p:nvSpPr>
          <p:spPr>
            <a:xfrm>
              <a:off x="4240000" y="2739800"/>
              <a:ext cx="448925" cy="382525"/>
            </a:xfrm>
            <a:custGeom>
              <a:avLst/>
              <a:gdLst/>
              <a:ahLst/>
              <a:cxnLst/>
              <a:rect l="l" t="t" r="r" b="b"/>
              <a:pathLst>
                <a:path w="17957" h="15301" extrusionOk="0">
                  <a:moveTo>
                    <a:pt x="1057" y="0"/>
                  </a:moveTo>
                  <a:lnTo>
                    <a:pt x="876" y="91"/>
                  </a:lnTo>
                  <a:cubicBezTo>
                    <a:pt x="725" y="181"/>
                    <a:pt x="604" y="242"/>
                    <a:pt x="454" y="332"/>
                  </a:cubicBezTo>
                  <a:lnTo>
                    <a:pt x="1" y="604"/>
                  </a:lnTo>
                  <a:lnTo>
                    <a:pt x="1389" y="1630"/>
                  </a:lnTo>
                  <a:lnTo>
                    <a:pt x="6730" y="7183"/>
                  </a:lnTo>
                  <a:lnTo>
                    <a:pt x="6761" y="7213"/>
                  </a:lnTo>
                  <a:lnTo>
                    <a:pt x="16930" y="14817"/>
                  </a:lnTo>
                  <a:lnTo>
                    <a:pt x="17473" y="15300"/>
                  </a:lnTo>
                  <a:lnTo>
                    <a:pt x="17685" y="14817"/>
                  </a:lnTo>
                  <a:cubicBezTo>
                    <a:pt x="17745" y="14636"/>
                    <a:pt x="17836" y="14425"/>
                    <a:pt x="17896" y="14214"/>
                  </a:cubicBezTo>
                  <a:lnTo>
                    <a:pt x="17956" y="14003"/>
                  </a:lnTo>
                  <a:lnTo>
                    <a:pt x="17775" y="13821"/>
                  </a:lnTo>
                  <a:lnTo>
                    <a:pt x="7575" y="6307"/>
                  </a:lnTo>
                  <a:lnTo>
                    <a:pt x="2174" y="815"/>
                  </a:lnTo>
                  <a:lnTo>
                    <a:pt x="1057" y="0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9" name="Google Shape;6149;p76"/>
            <p:cNvSpPr/>
            <p:nvPr/>
          </p:nvSpPr>
          <p:spPr>
            <a:xfrm>
              <a:off x="4107225" y="2984225"/>
              <a:ext cx="364425" cy="314625"/>
            </a:xfrm>
            <a:custGeom>
              <a:avLst/>
              <a:gdLst/>
              <a:ahLst/>
              <a:cxnLst/>
              <a:rect l="l" t="t" r="r" b="b"/>
              <a:pathLst>
                <a:path w="14577" h="12585" extrusionOk="0">
                  <a:moveTo>
                    <a:pt x="1" y="1"/>
                  </a:moveTo>
                  <a:lnTo>
                    <a:pt x="1" y="755"/>
                  </a:lnTo>
                  <a:cubicBezTo>
                    <a:pt x="1" y="1087"/>
                    <a:pt x="1" y="1389"/>
                    <a:pt x="31" y="1691"/>
                  </a:cubicBezTo>
                  <a:lnTo>
                    <a:pt x="31" y="1842"/>
                  </a:lnTo>
                  <a:lnTo>
                    <a:pt x="9326" y="9627"/>
                  </a:lnTo>
                  <a:lnTo>
                    <a:pt x="12917" y="12585"/>
                  </a:lnTo>
                  <a:lnTo>
                    <a:pt x="13037" y="12585"/>
                  </a:lnTo>
                  <a:cubicBezTo>
                    <a:pt x="13309" y="12554"/>
                    <a:pt x="13550" y="12524"/>
                    <a:pt x="13822" y="12494"/>
                  </a:cubicBezTo>
                  <a:lnTo>
                    <a:pt x="14576" y="12373"/>
                  </a:lnTo>
                  <a:lnTo>
                    <a:pt x="10170" y="86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0" name="Google Shape;6150;p76"/>
            <p:cNvSpPr/>
            <p:nvPr/>
          </p:nvSpPr>
          <p:spPr>
            <a:xfrm>
              <a:off x="4157775" y="2765450"/>
              <a:ext cx="504750" cy="442875"/>
            </a:xfrm>
            <a:custGeom>
              <a:avLst/>
              <a:gdLst/>
              <a:ahLst/>
              <a:cxnLst/>
              <a:rect l="l" t="t" r="r" b="b"/>
              <a:pathLst>
                <a:path w="20190" h="17715" extrusionOk="0">
                  <a:moveTo>
                    <a:pt x="2686" y="0"/>
                  </a:moveTo>
                  <a:lnTo>
                    <a:pt x="2475" y="181"/>
                  </a:lnTo>
                  <a:cubicBezTo>
                    <a:pt x="2324" y="302"/>
                    <a:pt x="2143" y="453"/>
                    <a:pt x="1992" y="604"/>
                  </a:cubicBezTo>
                  <a:lnTo>
                    <a:pt x="1691" y="876"/>
                  </a:lnTo>
                  <a:lnTo>
                    <a:pt x="6851" y="5432"/>
                  </a:lnTo>
                  <a:lnTo>
                    <a:pt x="12766" y="10623"/>
                  </a:lnTo>
                  <a:lnTo>
                    <a:pt x="15180" y="12735"/>
                  </a:lnTo>
                  <a:lnTo>
                    <a:pt x="5946" y="6036"/>
                  </a:lnTo>
                  <a:lnTo>
                    <a:pt x="514" y="2143"/>
                  </a:lnTo>
                  <a:lnTo>
                    <a:pt x="302" y="2445"/>
                  </a:lnTo>
                  <a:lnTo>
                    <a:pt x="242" y="2535"/>
                  </a:lnTo>
                  <a:lnTo>
                    <a:pt x="1" y="2867"/>
                  </a:lnTo>
                  <a:lnTo>
                    <a:pt x="5342" y="6851"/>
                  </a:lnTo>
                  <a:lnTo>
                    <a:pt x="14818" y="13882"/>
                  </a:lnTo>
                  <a:lnTo>
                    <a:pt x="18499" y="17714"/>
                  </a:lnTo>
                  <a:lnTo>
                    <a:pt x="18831" y="17322"/>
                  </a:lnTo>
                  <a:cubicBezTo>
                    <a:pt x="18892" y="17262"/>
                    <a:pt x="18952" y="17201"/>
                    <a:pt x="19012" y="17141"/>
                  </a:cubicBezTo>
                  <a:lnTo>
                    <a:pt x="19042" y="17081"/>
                  </a:lnTo>
                  <a:lnTo>
                    <a:pt x="19284" y="16779"/>
                  </a:lnTo>
                  <a:lnTo>
                    <a:pt x="16025" y="13459"/>
                  </a:lnTo>
                  <a:lnTo>
                    <a:pt x="16025" y="13459"/>
                  </a:lnTo>
                  <a:lnTo>
                    <a:pt x="18710" y="15813"/>
                  </a:lnTo>
                  <a:lnTo>
                    <a:pt x="19555" y="16447"/>
                  </a:lnTo>
                  <a:lnTo>
                    <a:pt x="19767" y="16145"/>
                  </a:lnTo>
                  <a:cubicBezTo>
                    <a:pt x="19857" y="15994"/>
                    <a:pt x="19948" y="15843"/>
                    <a:pt x="20038" y="15723"/>
                  </a:cubicBezTo>
                  <a:lnTo>
                    <a:pt x="20189" y="15421"/>
                  </a:lnTo>
                  <a:lnTo>
                    <a:pt x="19465" y="14878"/>
                  </a:lnTo>
                  <a:lnTo>
                    <a:pt x="13611" y="9657"/>
                  </a:lnTo>
                  <a:lnTo>
                    <a:pt x="7726" y="4467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1" name="Google Shape;6151;p76"/>
            <p:cNvSpPr/>
            <p:nvPr/>
          </p:nvSpPr>
          <p:spPr>
            <a:xfrm>
              <a:off x="4116275" y="2897475"/>
              <a:ext cx="450425" cy="368950"/>
            </a:xfrm>
            <a:custGeom>
              <a:avLst/>
              <a:gdLst/>
              <a:ahLst/>
              <a:cxnLst/>
              <a:rect l="l" t="t" r="r" b="b"/>
              <a:pathLst>
                <a:path w="18017" h="14758" extrusionOk="0">
                  <a:moveTo>
                    <a:pt x="393" y="0"/>
                  </a:moveTo>
                  <a:lnTo>
                    <a:pt x="242" y="513"/>
                  </a:lnTo>
                  <a:cubicBezTo>
                    <a:pt x="182" y="694"/>
                    <a:pt x="122" y="876"/>
                    <a:pt x="61" y="1057"/>
                  </a:cubicBezTo>
                  <a:lnTo>
                    <a:pt x="1" y="1268"/>
                  </a:lnTo>
                  <a:lnTo>
                    <a:pt x="4859" y="5312"/>
                  </a:lnTo>
                  <a:lnTo>
                    <a:pt x="12947" y="11045"/>
                  </a:lnTo>
                  <a:lnTo>
                    <a:pt x="17081" y="14757"/>
                  </a:lnTo>
                  <a:lnTo>
                    <a:pt x="17292" y="14636"/>
                  </a:lnTo>
                  <a:lnTo>
                    <a:pt x="17594" y="14455"/>
                  </a:lnTo>
                  <a:lnTo>
                    <a:pt x="18017" y="14214"/>
                  </a:lnTo>
                  <a:lnTo>
                    <a:pt x="13641" y="10230"/>
                  </a:lnTo>
                  <a:lnTo>
                    <a:pt x="5553" y="437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EDDFDF">
                <a:alpha val="5176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52" name="Google Shape;6152;p76"/>
          <p:cNvSpPr/>
          <p:nvPr/>
        </p:nvSpPr>
        <p:spPr>
          <a:xfrm>
            <a:off x="4035635" y="2408874"/>
            <a:ext cx="1038221" cy="889994"/>
          </a:xfrm>
          <a:custGeom>
            <a:avLst/>
            <a:gdLst/>
            <a:ahLst/>
            <a:cxnLst/>
            <a:rect l="l" t="t" r="r" b="b"/>
            <a:pathLst>
              <a:path w="11431" h="9799" extrusionOk="0">
                <a:moveTo>
                  <a:pt x="4347" y="1"/>
                </a:moveTo>
                <a:cubicBezTo>
                  <a:pt x="3957" y="1"/>
                  <a:pt x="3588" y="148"/>
                  <a:pt x="3311" y="435"/>
                </a:cubicBezTo>
                <a:lnTo>
                  <a:pt x="3287" y="447"/>
                </a:lnTo>
                <a:lnTo>
                  <a:pt x="3275" y="447"/>
                </a:lnTo>
                <a:cubicBezTo>
                  <a:pt x="3189" y="435"/>
                  <a:pt x="3104" y="429"/>
                  <a:pt x="3019" y="429"/>
                </a:cubicBezTo>
                <a:cubicBezTo>
                  <a:pt x="2531" y="429"/>
                  <a:pt x="2074" y="633"/>
                  <a:pt x="1739" y="1019"/>
                </a:cubicBezTo>
                <a:cubicBezTo>
                  <a:pt x="1358" y="1459"/>
                  <a:pt x="1239" y="2055"/>
                  <a:pt x="1418" y="2602"/>
                </a:cubicBezTo>
                <a:lnTo>
                  <a:pt x="1418" y="2626"/>
                </a:lnTo>
                <a:lnTo>
                  <a:pt x="1406" y="2638"/>
                </a:lnTo>
                <a:cubicBezTo>
                  <a:pt x="549" y="3007"/>
                  <a:pt x="1" y="3841"/>
                  <a:pt x="1" y="4769"/>
                </a:cubicBezTo>
                <a:cubicBezTo>
                  <a:pt x="1" y="5507"/>
                  <a:pt x="346" y="6198"/>
                  <a:pt x="941" y="6627"/>
                </a:cubicBezTo>
                <a:lnTo>
                  <a:pt x="953" y="6638"/>
                </a:lnTo>
                <a:lnTo>
                  <a:pt x="941" y="6650"/>
                </a:lnTo>
                <a:cubicBezTo>
                  <a:pt x="608" y="7281"/>
                  <a:pt x="703" y="7996"/>
                  <a:pt x="1168" y="8532"/>
                </a:cubicBezTo>
                <a:cubicBezTo>
                  <a:pt x="1492" y="8915"/>
                  <a:pt x="1937" y="9116"/>
                  <a:pt x="2409" y="9116"/>
                </a:cubicBezTo>
                <a:cubicBezTo>
                  <a:pt x="2597" y="9116"/>
                  <a:pt x="2788" y="9084"/>
                  <a:pt x="2977" y="9020"/>
                </a:cubicBezTo>
                <a:lnTo>
                  <a:pt x="2989" y="9020"/>
                </a:lnTo>
                <a:lnTo>
                  <a:pt x="3013" y="9032"/>
                </a:lnTo>
                <a:cubicBezTo>
                  <a:pt x="3108" y="9210"/>
                  <a:pt x="3251" y="9377"/>
                  <a:pt x="3406" y="9496"/>
                </a:cubicBezTo>
                <a:cubicBezTo>
                  <a:pt x="3433" y="9523"/>
                  <a:pt x="3473" y="9536"/>
                  <a:pt x="3511" y="9536"/>
                </a:cubicBezTo>
                <a:cubicBezTo>
                  <a:pt x="3524" y="9536"/>
                  <a:pt x="3537" y="9535"/>
                  <a:pt x="3549" y="9532"/>
                </a:cubicBezTo>
                <a:cubicBezTo>
                  <a:pt x="3585" y="9532"/>
                  <a:pt x="3632" y="9496"/>
                  <a:pt x="3668" y="9472"/>
                </a:cubicBezTo>
                <a:cubicBezTo>
                  <a:pt x="3692" y="9436"/>
                  <a:pt x="3704" y="9377"/>
                  <a:pt x="3692" y="9329"/>
                </a:cubicBezTo>
                <a:cubicBezTo>
                  <a:pt x="3692" y="9294"/>
                  <a:pt x="3668" y="9246"/>
                  <a:pt x="3632" y="9210"/>
                </a:cubicBezTo>
                <a:cubicBezTo>
                  <a:pt x="3466" y="9079"/>
                  <a:pt x="3335" y="8913"/>
                  <a:pt x="3263" y="8710"/>
                </a:cubicBezTo>
                <a:cubicBezTo>
                  <a:pt x="3251" y="8663"/>
                  <a:pt x="3204" y="8639"/>
                  <a:pt x="3156" y="8603"/>
                </a:cubicBezTo>
                <a:cubicBezTo>
                  <a:pt x="3132" y="8597"/>
                  <a:pt x="3111" y="8594"/>
                  <a:pt x="3090" y="8594"/>
                </a:cubicBezTo>
                <a:cubicBezTo>
                  <a:pt x="3070" y="8594"/>
                  <a:pt x="3049" y="8597"/>
                  <a:pt x="3025" y="8603"/>
                </a:cubicBezTo>
                <a:cubicBezTo>
                  <a:pt x="2841" y="8695"/>
                  <a:pt x="2642" y="8741"/>
                  <a:pt x="2443" y="8741"/>
                </a:cubicBezTo>
                <a:cubicBezTo>
                  <a:pt x="2177" y="8741"/>
                  <a:pt x="1911" y="8659"/>
                  <a:pt x="1680" y="8496"/>
                </a:cubicBezTo>
                <a:cubicBezTo>
                  <a:pt x="1287" y="8222"/>
                  <a:pt x="1072" y="7758"/>
                  <a:pt x="1120" y="7281"/>
                </a:cubicBezTo>
                <a:cubicBezTo>
                  <a:pt x="1191" y="6615"/>
                  <a:pt x="1763" y="6091"/>
                  <a:pt x="2442" y="6091"/>
                </a:cubicBezTo>
                <a:cubicBezTo>
                  <a:pt x="2537" y="6091"/>
                  <a:pt x="2620" y="6019"/>
                  <a:pt x="2620" y="5912"/>
                </a:cubicBezTo>
                <a:cubicBezTo>
                  <a:pt x="2620" y="5817"/>
                  <a:pt x="2549" y="5734"/>
                  <a:pt x="2442" y="5734"/>
                </a:cubicBezTo>
                <a:cubicBezTo>
                  <a:pt x="1965" y="5734"/>
                  <a:pt x="1501" y="5936"/>
                  <a:pt x="1180" y="6317"/>
                </a:cubicBezTo>
                <a:lnTo>
                  <a:pt x="1168" y="6329"/>
                </a:lnTo>
                <a:lnTo>
                  <a:pt x="1144" y="6317"/>
                </a:lnTo>
                <a:cubicBezTo>
                  <a:pt x="644" y="5936"/>
                  <a:pt x="358" y="5365"/>
                  <a:pt x="358" y="4733"/>
                </a:cubicBezTo>
                <a:cubicBezTo>
                  <a:pt x="358" y="3948"/>
                  <a:pt x="822" y="3233"/>
                  <a:pt x="1549" y="2936"/>
                </a:cubicBezTo>
                <a:lnTo>
                  <a:pt x="1561" y="2912"/>
                </a:lnTo>
                <a:lnTo>
                  <a:pt x="1584" y="2936"/>
                </a:lnTo>
                <a:cubicBezTo>
                  <a:pt x="1882" y="3436"/>
                  <a:pt x="2430" y="3757"/>
                  <a:pt x="3025" y="3757"/>
                </a:cubicBezTo>
                <a:cubicBezTo>
                  <a:pt x="3108" y="3757"/>
                  <a:pt x="3204" y="3674"/>
                  <a:pt x="3204" y="3567"/>
                </a:cubicBezTo>
                <a:cubicBezTo>
                  <a:pt x="3204" y="3471"/>
                  <a:pt x="3132" y="3388"/>
                  <a:pt x="3025" y="3388"/>
                </a:cubicBezTo>
                <a:cubicBezTo>
                  <a:pt x="2501" y="3388"/>
                  <a:pt x="2025" y="3079"/>
                  <a:pt x="1822" y="2614"/>
                </a:cubicBezTo>
                <a:cubicBezTo>
                  <a:pt x="1620" y="2186"/>
                  <a:pt x="1668" y="1709"/>
                  <a:pt x="1942" y="1328"/>
                </a:cubicBezTo>
                <a:cubicBezTo>
                  <a:pt x="2196" y="946"/>
                  <a:pt x="2608" y="744"/>
                  <a:pt x="3058" y="744"/>
                </a:cubicBezTo>
                <a:cubicBezTo>
                  <a:pt x="3071" y="744"/>
                  <a:pt x="3084" y="745"/>
                  <a:pt x="3096" y="745"/>
                </a:cubicBezTo>
                <a:cubicBezTo>
                  <a:pt x="3549" y="769"/>
                  <a:pt x="3930" y="995"/>
                  <a:pt x="4156" y="1388"/>
                </a:cubicBezTo>
                <a:cubicBezTo>
                  <a:pt x="4189" y="1437"/>
                  <a:pt x="4245" y="1464"/>
                  <a:pt x="4307" y="1464"/>
                </a:cubicBezTo>
                <a:cubicBezTo>
                  <a:pt x="4335" y="1464"/>
                  <a:pt x="4365" y="1458"/>
                  <a:pt x="4394" y="1447"/>
                </a:cubicBezTo>
                <a:cubicBezTo>
                  <a:pt x="4466" y="1400"/>
                  <a:pt x="4501" y="1293"/>
                  <a:pt x="4454" y="1209"/>
                </a:cubicBezTo>
                <a:cubicBezTo>
                  <a:pt x="4275" y="923"/>
                  <a:pt x="4037" y="697"/>
                  <a:pt x="3727" y="554"/>
                </a:cubicBezTo>
                <a:lnTo>
                  <a:pt x="3692" y="531"/>
                </a:lnTo>
                <a:lnTo>
                  <a:pt x="3727" y="519"/>
                </a:lnTo>
                <a:cubicBezTo>
                  <a:pt x="3925" y="392"/>
                  <a:pt x="4142" y="329"/>
                  <a:pt x="4362" y="329"/>
                </a:cubicBezTo>
                <a:cubicBezTo>
                  <a:pt x="4553" y="329"/>
                  <a:pt x="4747" y="377"/>
                  <a:pt x="4930" y="471"/>
                </a:cubicBezTo>
                <a:cubicBezTo>
                  <a:pt x="5311" y="685"/>
                  <a:pt x="5537" y="1066"/>
                  <a:pt x="5537" y="1519"/>
                </a:cubicBezTo>
                <a:lnTo>
                  <a:pt x="5537" y="4031"/>
                </a:lnTo>
                <a:lnTo>
                  <a:pt x="5513" y="4031"/>
                </a:lnTo>
                <a:cubicBezTo>
                  <a:pt x="5156" y="4019"/>
                  <a:pt x="4918" y="3888"/>
                  <a:pt x="4751" y="3626"/>
                </a:cubicBezTo>
                <a:cubicBezTo>
                  <a:pt x="4719" y="3577"/>
                  <a:pt x="4652" y="3550"/>
                  <a:pt x="4590" y="3550"/>
                </a:cubicBezTo>
                <a:cubicBezTo>
                  <a:pt x="4562" y="3550"/>
                  <a:pt x="4535" y="3556"/>
                  <a:pt x="4513" y="3567"/>
                </a:cubicBezTo>
                <a:cubicBezTo>
                  <a:pt x="4442" y="3614"/>
                  <a:pt x="4406" y="3733"/>
                  <a:pt x="4454" y="3805"/>
                </a:cubicBezTo>
                <a:cubicBezTo>
                  <a:pt x="4680" y="4162"/>
                  <a:pt x="5037" y="4364"/>
                  <a:pt x="5490" y="4376"/>
                </a:cubicBezTo>
                <a:lnTo>
                  <a:pt x="5513" y="4376"/>
                </a:lnTo>
                <a:lnTo>
                  <a:pt x="5513" y="7008"/>
                </a:lnTo>
                <a:lnTo>
                  <a:pt x="5466" y="6984"/>
                </a:lnTo>
                <a:cubicBezTo>
                  <a:pt x="5240" y="6758"/>
                  <a:pt x="4930" y="6638"/>
                  <a:pt x="4620" y="6638"/>
                </a:cubicBezTo>
                <a:lnTo>
                  <a:pt x="3549" y="6638"/>
                </a:lnTo>
                <a:cubicBezTo>
                  <a:pt x="3454" y="6638"/>
                  <a:pt x="3370" y="6710"/>
                  <a:pt x="3370" y="6817"/>
                </a:cubicBezTo>
                <a:cubicBezTo>
                  <a:pt x="3370" y="6900"/>
                  <a:pt x="3442" y="6996"/>
                  <a:pt x="3549" y="6996"/>
                </a:cubicBezTo>
                <a:lnTo>
                  <a:pt x="4620" y="6996"/>
                </a:lnTo>
                <a:cubicBezTo>
                  <a:pt x="5109" y="6996"/>
                  <a:pt x="5490" y="7400"/>
                  <a:pt x="5490" y="7877"/>
                </a:cubicBezTo>
                <a:lnTo>
                  <a:pt x="5490" y="8258"/>
                </a:lnTo>
                <a:cubicBezTo>
                  <a:pt x="5490" y="8603"/>
                  <a:pt x="5347" y="8924"/>
                  <a:pt x="5073" y="9163"/>
                </a:cubicBezTo>
                <a:cubicBezTo>
                  <a:pt x="4859" y="9347"/>
                  <a:pt x="4589" y="9453"/>
                  <a:pt x="4310" y="9453"/>
                </a:cubicBezTo>
                <a:cubicBezTo>
                  <a:pt x="4247" y="9453"/>
                  <a:pt x="4184" y="9447"/>
                  <a:pt x="4120" y="9436"/>
                </a:cubicBezTo>
                <a:lnTo>
                  <a:pt x="4097" y="9436"/>
                </a:lnTo>
                <a:cubicBezTo>
                  <a:pt x="4061" y="9436"/>
                  <a:pt x="4025" y="9448"/>
                  <a:pt x="3989" y="9460"/>
                </a:cubicBezTo>
                <a:cubicBezTo>
                  <a:pt x="3942" y="9496"/>
                  <a:pt x="3930" y="9544"/>
                  <a:pt x="3918" y="9579"/>
                </a:cubicBezTo>
                <a:cubicBezTo>
                  <a:pt x="3906" y="9675"/>
                  <a:pt x="3966" y="9758"/>
                  <a:pt x="4061" y="9782"/>
                </a:cubicBezTo>
                <a:cubicBezTo>
                  <a:pt x="4137" y="9793"/>
                  <a:pt x="4213" y="9799"/>
                  <a:pt x="4289" y="9799"/>
                </a:cubicBezTo>
                <a:cubicBezTo>
                  <a:pt x="4842" y="9799"/>
                  <a:pt x="5372" y="9500"/>
                  <a:pt x="5644" y="9008"/>
                </a:cubicBezTo>
                <a:lnTo>
                  <a:pt x="5656" y="8972"/>
                </a:lnTo>
                <a:lnTo>
                  <a:pt x="5668" y="9008"/>
                </a:lnTo>
                <a:cubicBezTo>
                  <a:pt x="5951" y="9500"/>
                  <a:pt x="6473" y="9799"/>
                  <a:pt x="7024" y="9799"/>
                </a:cubicBezTo>
                <a:cubicBezTo>
                  <a:pt x="7100" y="9799"/>
                  <a:pt x="7176" y="9793"/>
                  <a:pt x="7252" y="9782"/>
                </a:cubicBezTo>
                <a:cubicBezTo>
                  <a:pt x="7335" y="9758"/>
                  <a:pt x="7418" y="9675"/>
                  <a:pt x="7395" y="9579"/>
                </a:cubicBezTo>
                <a:cubicBezTo>
                  <a:pt x="7395" y="9544"/>
                  <a:pt x="7371" y="9496"/>
                  <a:pt x="7323" y="9460"/>
                </a:cubicBezTo>
                <a:cubicBezTo>
                  <a:pt x="7288" y="9443"/>
                  <a:pt x="7260" y="9432"/>
                  <a:pt x="7228" y="9432"/>
                </a:cubicBezTo>
                <a:cubicBezTo>
                  <a:pt x="7217" y="9432"/>
                  <a:pt x="7205" y="9433"/>
                  <a:pt x="7192" y="9436"/>
                </a:cubicBezTo>
                <a:cubicBezTo>
                  <a:pt x="7129" y="9447"/>
                  <a:pt x="7066" y="9453"/>
                  <a:pt x="7003" y="9453"/>
                </a:cubicBezTo>
                <a:cubicBezTo>
                  <a:pt x="6723" y="9453"/>
                  <a:pt x="6454" y="9347"/>
                  <a:pt x="6240" y="9163"/>
                </a:cubicBezTo>
                <a:cubicBezTo>
                  <a:pt x="5978" y="8948"/>
                  <a:pt x="5823" y="8615"/>
                  <a:pt x="5823" y="8258"/>
                </a:cubicBezTo>
                <a:lnTo>
                  <a:pt x="5823" y="6746"/>
                </a:lnTo>
                <a:cubicBezTo>
                  <a:pt x="5823" y="6246"/>
                  <a:pt x="6228" y="5865"/>
                  <a:pt x="6704" y="5865"/>
                </a:cubicBezTo>
                <a:lnTo>
                  <a:pt x="8252" y="5865"/>
                </a:lnTo>
                <a:cubicBezTo>
                  <a:pt x="8335" y="5865"/>
                  <a:pt x="8430" y="5793"/>
                  <a:pt x="8430" y="5686"/>
                </a:cubicBezTo>
                <a:cubicBezTo>
                  <a:pt x="8430" y="5579"/>
                  <a:pt x="8359" y="5507"/>
                  <a:pt x="8252" y="5507"/>
                </a:cubicBezTo>
                <a:lnTo>
                  <a:pt x="6704" y="5507"/>
                </a:lnTo>
                <a:cubicBezTo>
                  <a:pt x="6383" y="5507"/>
                  <a:pt x="6085" y="5626"/>
                  <a:pt x="5847" y="5853"/>
                </a:cubicBezTo>
                <a:lnTo>
                  <a:pt x="5811" y="5876"/>
                </a:lnTo>
                <a:lnTo>
                  <a:pt x="5811" y="5210"/>
                </a:lnTo>
                <a:lnTo>
                  <a:pt x="5823" y="5210"/>
                </a:lnTo>
                <a:cubicBezTo>
                  <a:pt x="6549" y="5186"/>
                  <a:pt x="7133" y="4591"/>
                  <a:pt x="7133" y="3841"/>
                </a:cubicBezTo>
                <a:cubicBezTo>
                  <a:pt x="7133" y="3757"/>
                  <a:pt x="7061" y="3662"/>
                  <a:pt x="6954" y="3662"/>
                </a:cubicBezTo>
                <a:cubicBezTo>
                  <a:pt x="6859" y="3662"/>
                  <a:pt x="6775" y="3733"/>
                  <a:pt x="6775" y="3841"/>
                </a:cubicBezTo>
                <a:cubicBezTo>
                  <a:pt x="6775" y="4376"/>
                  <a:pt x="6359" y="4829"/>
                  <a:pt x="5823" y="4853"/>
                </a:cubicBezTo>
                <a:lnTo>
                  <a:pt x="5787" y="4853"/>
                </a:lnTo>
                <a:lnTo>
                  <a:pt x="5787" y="1543"/>
                </a:lnTo>
                <a:cubicBezTo>
                  <a:pt x="5787" y="1114"/>
                  <a:pt x="6013" y="709"/>
                  <a:pt x="6406" y="507"/>
                </a:cubicBezTo>
                <a:cubicBezTo>
                  <a:pt x="6582" y="408"/>
                  <a:pt x="6773" y="360"/>
                  <a:pt x="6963" y="360"/>
                </a:cubicBezTo>
                <a:cubicBezTo>
                  <a:pt x="7186" y="360"/>
                  <a:pt x="7410" y="426"/>
                  <a:pt x="7609" y="554"/>
                </a:cubicBezTo>
                <a:lnTo>
                  <a:pt x="7633" y="566"/>
                </a:lnTo>
                <a:lnTo>
                  <a:pt x="7728" y="602"/>
                </a:lnTo>
                <a:cubicBezTo>
                  <a:pt x="7430" y="733"/>
                  <a:pt x="7180" y="971"/>
                  <a:pt x="7002" y="1257"/>
                </a:cubicBezTo>
                <a:cubicBezTo>
                  <a:pt x="6954" y="1328"/>
                  <a:pt x="6966" y="1447"/>
                  <a:pt x="7061" y="1495"/>
                </a:cubicBezTo>
                <a:cubicBezTo>
                  <a:pt x="7086" y="1507"/>
                  <a:pt x="7116" y="1514"/>
                  <a:pt x="7147" y="1514"/>
                </a:cubicBezTo>
                <a:cubicBezTo>
                  <a:pt x="7206" y="1514"/>
                  <a:pt x="7268" y="1490"/>
                  <a:pt x="7299" y="1435"/>
                </a:cubicBezTo>
                <a:cubicBezTo>
                  <a:pt x="7526" y="1054"/>
                  <a:pt x="7918" y="816"/>
                  <a:pt x="8371" y="793"/>
                </a:cubicBezTo>
                <a:cubicBezTo>
                  <a:pt x="8405" y="790"/>
                  <a:pt x="8438" y="789"/>
                  <a:pt x="8471" y="789"/>
                </a:cubicBezTo>
                <a:cubicBezTo>
                  <a:pt x="8895" y="789"/>
                  <a:pt x="9271" y="998"/>
                  <a:pt x="9514" y="1340"/>
                </a:cubicBezTo>
                <a:cubicBezTo>
                  <a:pt x="9788" y="1709"/>
                  <a:pt x="9847" y="2186"/>
                  <a:pt x="9669" y="2602"/>
                </a:cubicBezTo>
                <a:cubicBezTo>
                  <a:pt x="9454" y="3114"/>
                  <a:pt x="8978" y="3436"/>
                  <a:pt x="8430" y="3436"/>
                </a:cubicBezTo>
                <a:cubicBezTo>
                  <a:pt x="8335" y="3436"/>
                  <a:pt x="8252" y="3519"/>
                  <a:pt x="8252" y="3614"/>
                </a:cubicBezTo>
                <a:cubicBezTo>
                  <a:pt x="8252" y="3721"/>
                  <a:pt x="8323" y="3793"/>
                  <a:pt x="8430" y="3793"/>
                </a:cubicBezTo>
                <a:cubicBezTo>
                  <a:pt x="9014" y="3793"/>
                  <a:pt x="9573" y="3483"/>
                  <a:pt x="9871" y="2983"/>
                </a:cubicBezTo>
                <a:lnTo>
                  <a:pt x="9883" y="2959"/>
                </a:lnTo>
                <a:lnTo>
                  <a:pt x="9907" y="2983"/>
                </a:lnTo>
                <a:cubicBezTo>
                  <a:pt x="10562" y="3257"/>
                  <a:pt x="10990" y="3841"/>
                  <a:pt x="11074" y="4555"/>
                </a:cubicBezTo>
                <a:cubicBezTo>
                  <a:pt x="11169" y="5269"/>
                  <a:pt x="10871" y="5936"/>
                  <a:pt x="10300" y="6353"/>
                </a:cubicBezTo>
                <a:lnTo>
                  <a:pt x="10288" y="6377"/>
                </a:lnTo>
                <a:lnTo>
                  <a:pt x="10276" y="6353"/>
                </a:lnTo>
                <a:cubicBezTo>
                  <a:pt x="9966" y="5984"/>
                  <a:pt x="9502" y="5781"/>
                  <a:pt x="9014" y="5781"/>
                </a:cubicBezTo>
                <a:cubicBezTo>
                  <a:pt x="8919" y="5781"/>
                  <a:pt x="8835" y="5853"/>
                  <a:pt x="8835" y="5960"/>
                </a:cubicBezTo>
                <a:cubicBezTo>
                  <a:pt x="8835" y="6055"/>
                  <a:pt x="8907" y="6138"/>
                  <a:pt x="9014" y="6138"/>
                </a:cubicBezTo>
                <a:cubicBezTo>
                  <a:pt x="9633" y="6138"/>
                  <a:pt x="10181" y="6579"/>
                  <a:pt x="10300" y="7186"/>
                </a:cubicBezTo>
                <a:cubicBezTo>
                  <a:pt x="10407" y="7698"/>
                  <a:pt x="10228" y="8186"/>
                  <a:pt x="9812" y="8496"/>
                </a:cubicBezTo>
                <a:cubicBezTo>
                  <a:pt x="9570" y="8688"/>
                  <a:pt x="9281" y="8786"/>
                  <a:pt x="8992" y="8786"/>
                </a:cubicBezTo>
                <a:cubicBezTo>
                  <a:pt x="8796" y="8786"/>
                  <a:pt x="8601" y="8742"/>
                  <a:pt x="8419" y="8651"/>
                </a:cubicBezTo>
                <a:cubicBezTo>
                  <a:pt x="8390" y="8643"/>
                  <a:pt x="8361" y="8632"/>
                  <a:pt x="8332" y="8632"/>
                </a:cubicBezTo>
                <a:cubicBezTo>
                  <a:pt x="8313" y="8632"/>
                  <a:pt x="8294" y="8637"/>
                  <a:pt x="8276" y="8651"/>
                </a:cubicBezTo>
                <a:cubicBezTo>
                  <a:pt x="8240" y="8663"/>
                  <a:pt x="8204" y="8698"/>
                  <a:pt x="8180" y="8758"/>
                </a:cubicBezTo>
                <a:cubicBezTo>
                  <a:pt x="8097" y="8948"/>
                  <a:pt x="7966" y="9127"/>
                  <a:pt x="7799" y="9258"/>
                </a:cubicBezTo>
                <a:cubicBezTo>
                  <a:pt x="7776" y="9294"/>
                  <a:pt x="7740" y="9329"/>
                  <a:pt x="7740" y="9377"/>
                </a:cubicBezTo>
                <a:cubicBezTo>
                  <a:pt x="7740" y="9425"/>
                  <a:pt x="7740" y="9472"/>
                  <a:pt x="7776" y="9508"/>
                </a:cubicBezTo>
                <a:cubicBezTo>
                  <a:pt x="7810" y="9556"/>
                  <a:pt x="7861" y="9581"/>
                  <a:pt x="7912" y="9581"/>
                </a:cubicBezTo>
                <a:cubicBezTo>
                  <a:pt x="7948" y="9581"/>
                  <a:pt x="7984" y="9568"/>
                  <a:pt x="8014" y="9544"/>
                </a:cubicBezTo>
                <a:cubicBezTo>
                  <a:pt x="8180" y="9413"/>
                  <a:pt x="8311" y="9258"/>
                  <a:pt x="8419" y="9079"/>
                </a:cubicBezTo>
                <a:lnTo>
                  <a:pt x="8430" y="9067"/>
                </a:lnTo>
                <a:lnTo>
                  <a:pt x="8442" y="9067"/>
                </a:lnTo>
                <a:cubicBezTo>
                  <a:pt x="8618" y="9127"/>
                  <a:pt x="8801" y="9156"/>
                  <a:pt x="8983" y="9156"/>
                </a:cubicBezTo>
                <a:cubicBezTo>
                  <a:pt x="9343" y="9156"/>
                  <a:pt x="9702" y="9043"/>
                  <a:pt x="10002" y="8829"/>
                </a:cubicBezTo>
                <a:cubicBezTo>
                  <a:pt x="10466" y="8484"/>
                  <a:pt x="10705" y="7960"/>
                  <a:pt x="10681" y="7400"/>
                </a:cubicBezTo>
                <a:cubicBezTo>
                  <a:pt x="10657" y="7162"/>
                  <a:pt x="10597" y="6924"/>
                  <a:pt x="10478" y="6710"/>
                </a:cubicBezTo>
                <a:lnTo>
                  <a:pt x="10466" y="6698"/>
                </a:lnTo>
                <a:lnTo>
                  <a:pt x="10478" y="6686"/>
                </a:lnTo>
                <a:cubicBezTo>
                  <a:pt x="11097" y="6198"/>
                  <a:pt x="11431" y="5507"/>
                  <a:pt x="11431" y="4769"/>
                </a:cubicBezTo>
                <a:cubicBezTo>
                  <a:pt x="11431" y="3841"/>
                  <a:pt x="10883" y="3007"/>
                  <a:pt x="10038" y="2638"/>
                </a:cubicBezTo>
                <a:lnTo>
                  <a:pt x="10026" y="2626"/>
                </a:lnTo>
                <a:lnTo>
                  <a:pt x="10026" y="2602"/>
                </a:lnTo>
                <a:cubicBezTo>
                  <a:pt x="10204" y="2055"/>
                  <a:pt x="10062" y="1459"/>
                  <a:pt x="9693" y="1019"/>
                </a:cubicBezTo>
                <a:cubicBezTo>
                  <a:pt x="9378" y="633"/>
                  <a:pt x="8907" y="429"/>
                  <a:pt x="8421" y="429"/>
                </a:cubicBezTo>
                <a:cubicBezTo>
                  <a:pt x="8337" y="429"/>
                  <a:pt x="8253" y="435"/>
                  <a:pt x="8169" y="447"/>
                </a:cubicBezTo>
                <a:lnTo>
                  <a:pt x="8157" y="447"/>
                </a:lnTo>
                <a:lnTo>
                  <a:pt x="8145" y="435"/>
                </a:lnTo>
                <a:cubicBezTo>
                  <a:pt x="7855" y="156"/>
                  <a:pt x="7473" y="2"/>
                  <a:pt x="7076" y="2"/>
                </a:cubicBezTo>
                <a:cubicBezTo>
                  <a:pt x="7000" y="2"/>
                  <a:pt x="6923" y="7"/>
                  <a:pt x="6847" y="19"/>
                </a:cubicBezTo>
                <a:cubicBezTo>
                  <a:pt x="6371" y="90"/>
                  <a:pt x="5966" y="376"/>
                  <a:pt x="5728" y="793"/>
                </a:cubicBezTo>
                <a:lnTo>
                  <a:pt x="5716" y="816"/>
                </a:lnTo>
                <a:lnTo>
                  <a:pt x="5704" y="793"/>
                </a:lnTo>
                <a:cubicBezTo>
                  <a:pt x="5466" y="376"/>
                  <a:pt x="5061" y="90"/>
                  <a:pt x="4585" y="19"/>
                </a:cubicBezTo>
                <a:cubicBezTo>
                  <a:pt x="4505" y="7"/>
                  <a:pt x="4426" y="1"/>
                  <a:pt x="434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53" name="Google Shape;6153;p76"/>
          <p:cNvGrpSpPr/>
          <p:nvPr/>
        </p:nvGrpSpPr>
        <p:grpSpPr>
          <a:xfrm rot="5400000">
            <a:off x="4327944" y="1286383"/>
            <a:ext cx="737148" cy="1680278"/>
            <a:chOff x="3084926" y="1128585"/>
            <a:chExt cx="499931" cy="1019957"/>
          </a:xfrm>
        </p:grpSpPr>
        <p:sp>
          <p:nvSpPr>
            <p:cNvPr id="6154" name="Google Shape;6154;p76"/>
            <p:cNvSpPr/>
            <p:nvPr/>
          </p:nvSpPr>
          <p:spPr>
            <a:xfrm>
              <a:off x="3400856" y="1472343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0" y="331"/>
                    <a:pt x="0" y="827"/>
                  </a:cubicBezTo>
                  <a:cubicBezTo>
                    <a:pt x="0" y="1298"/>
                    <a:pt x="378" y="1652"/>
                    <a:pt x="826" y="1652"/>
                  </a:cubicBezTo>
                  <a:cubicBezTo>
                    <a:pt x="1275" y="1652"/>
                    <a:pt x="1652" y="1298"/>
                    <a:pt x="1652" y="827"/>
                  </a:cubicBezTo>
                  <a:cubicBezTo>
                    <a:pt x="1652" y="331"/>
                    <a:pt x="1275" y="1"/>
                    <a:pt x="8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5" name="Google Shape;6155;p76"/>
            <p:cNvSpPr/>
            <p:nvPr/>
          </p:nvSpPr>
          <p:spPr>
            <a:xfrm>
              <a:off x="3477655" y="135793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402"/>
                    <a:pt x="0" y="826"/>
                  </a:cubicBezTo>
                  <a:cubicBezTo>
                    <a:pt x="0" y="1275"/>
                    <a:pt x="378" y="1652"/>
                    <a:pt x="826" y="1652"/>
                  </a:cubicBezTo>
                  <a:cubicBezTo>
                    <a:pt x="1251" y="1652"/>
                    <a:pt x="1652" y="1275"/>
                    <a:pt x="1652" y="826"/>
                  </a:cubicBezTo>
                  <a:cubicBezTo>
                    <a:pt x="1652" y="354"/>
                    <a:pt x="1251" y="1"/>
                    <a:pt x="8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6" name="Google Shape;6156;p76"/>
            <p:cNvSpPr/>
            <p:nvPr/>
          </p:nvSpPr>
          <p:spPr>
            <a:xfrm>
              <a:off x="3451880" y="1908363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6" y="0"/>
                  </a:moveTo>
                  <a:cubicBezTo>
                    <a:pt x="378" y="0"/>
                    <a:pt x="0" y="378"/>
                    <a:pt x="0" y="826"/>
                  </a:cubicBezTo>
                  <a:cubicBezTo>
                    <a:pt x="0" y="1298"/>
                    <a:pt x="378" y="1652"/>
                    <a:pt x="826" y="1652"/>
                  </a:cubicBezTo>
                  <a:cubicBezTo>
                    <a:pt x="1298" y="1652"/>
                    <a:pt x="1652" y="1274"/>
                    <a:pt x="1652" y="826"/>
                  </a:cubicBezTo>
                  <a:cubicBezTo>
                    <a:pt x="1652" y="354"/>
                    <a:pt x="1251" y="0"/>
                    <a:pt x="8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7" name="Google Shape;6157;p76"/>
            <p:cNvSpPr/>
            <p:nvPr/>
          </p:nvSpPr>
          <p:spPr>
            <a:xfrm>
              <a:off x="3320454" y="1234762"/>
              <a:ext cx="36106" cy="36608"/>
            </a:xfrm>
            <a:custGeom>
              <a:avLst/>
              <a:gdLst/>
              <a:ahLst/>
              <a:cxnLst/>
              <a:rect l="l" t="t" r="r" b="b"/>
              <a:pathLst>
                <a:path w="1653" h="1676" extrusionOk="0">
                  <a:moveTo>
                    <a:pt x="826" y="0"/>
                  </a:moveTo>
                  <a:cubicBezTo>
                    <a:pt x="378" y="0"/>
                    <a:pt x="1" y="401"/>
                    <a:pt x="1" y="826"/>
                  </a:cubicBezTo>
                  <a:cubicBezTo>
                    <a:pt x="1" y="1274"/>
                    <a:pt x="378" y="1675"/>
                    <a:pt x="826" y="1675"/>
                  </a:cubicBezTo>
                  <a:cubicBezTo>
                    <a:pt x="1251" y="1675"/>
                    <a:pt x="1652" y="1274"/>
                    <a:pt x="1652" y="826"/>
                  </a:cubicBezTo>
                  <a:cubicBezTo>
                    <a:pt x="1652" y="354"/>
                    <a:pt x="1251" y="0"/>
                    <a:pt x="8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8" name="Google Shape;6158;p76"/>
            <p:cNvSpPr/>
            <p:nvPr/>
          </p:nvSpPr>
          <p:spPr>
            <a:xfrm>
              <a:off x="3513716" y="1790326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7" y="1"/>
                  </a:moveTo>
                  <a:cubicBezTo>
                    <a:pt x="378" y="1"/>
                    <a:pt x="1" y="378"/>
                    <a:pt x="1" y="827"/>
                  </a:cubicBezTo>
                  <a:cubicBezTo>
                    <a:pt x="1" y="1299"/>
                    <a:pt x="378" y="1653"/>
                    <a:pt x="827" y="1653"/>
                  </a:cubicBezTo>
                  <a:cubicBezTo>
                    <a:pt x="1251" y="1653"/>
                    <a:pt x="1652" y="1275"/>
                    <a:pt x="1652" y="827"/>
                  </a:cubicBezTo>
                  <a:cubicBezTo>
                    <a:pt x="1652" y="355"/>
                    <a:pt x="1251" y="1"/>
                    <a:pt x="8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9" name="Google Shape;6159;p76"/>
            <p:cNvSpPr/>
            <p:nvPr/>
          </p:nvSpPr>
          <p:spPr>
            <a:xfrm>
              <a:off x="3202439" y="1917646"/>
              <a:ext cx="36084" cy="36608"/>
            </a:xfrm>
            <a:custGeom>
              <a:avLst/>
              <a:gdLst/>
              <a:ahLst/>
              <a:cxnLst/>
              <a:rect l="l" t="t" r="r" b="b"/>
              <a:pathLst>
                <a:path w="1652" h="1676" extrusionOk="0">
                  <a:moveTo>
                    <a:pt x="826" y="0"/>
                  </a:moveTo>
                  <a:cubicBezTo>
                    <a:pt x="354" y="0"/>
                    <a:pt x="0" y="401"/>
                    <a:pt x="0" y="849"/>
                  </a:cubicBezTo>
                  <a:cubicBezTo>
                    <a:pt x="0" y="1321"/>
                    <a:pt x="378" y="1675"/>
                    <a:pt x="826" y="1675"/>
                  </a:cubicBezTo>
                  <a:cubicBezTo>
                    <a:pt x="1274" y="1675"/>
                    <a:pt x="1652" y="1321"/>
                    <a:pt x="1652" y="849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0" name="Google Shape;6160;p76"/>
            <p:cNvSpPr/>
            <p:nvPr/>
          </p:nvSpPr>
          <p:spPr>
            <a:xfrm>
              <a:off x="3418374" y="1592433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55"/>
                    <a:pt x="189" y="944"/>
                    <a:pt x="473" y="944"/>
                  </a:cubicBezTo>
                  <a:cubicBezTo>
                    <a:pt x="732" y="944"/>
                    <a:pt x="945" y="755"/>
                    <a:pt x="945" y="472"/>
                  </a:cubicBezTo>
                  <a:cubicBezTo>
                    <a:pt x="945" y="213"/>
                    <a:pt x="732" y="0"/>
                    <a:pt x="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1" name="Google Shape;6161;p76"/>
            <p:cNvSpPr/>
            <p:nvPr/>
          </p:nvSpPr>
          <p:spPr>
            <a:xfrm>
              <a:off x="3135426" y="1743954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213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13"/>
                    <a:pt x="732" y="0"/>
                    <a:pt x="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2" name="Google Shape;6162;p76"/>
            <p:cNvSpPr/>
            <p:nvPr/>
          </p:nvSpPr>
          <p:spPr>
            <a:xfrm>
              <a:off x="3281793" y="1421843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13"/>
                    <a:pt x="732" y="0"/>
                    <a:pt x="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3" name="Google Shape;6163;p76"/>
            <p:cNvSpPr/>
            <p:nvPr/>
          </p:nvSpPr>
          <p:spPr>
            <a:xfrm>
              <a:off x="3544645" y="1628517"/>
              <a:ext cx="20641" cy="20619"/>
            </a:xfrm>
            <a:custGeom>
              <a:avLst/>
              <a:gdLst/>
              <a:ahLst/>
              <a:cxnLst/>
              <a:rect l="l" t="t" r="r" b="b"/>
              <a:pathLst>
                <a:path w="945" h="944" extrusionOk="0">
                  <a:moveTo>
                    <a:pt x="472" y="0"/>
                  </a:moveTo>
                  <a:cubicBezTo>
                    <a:pt x="189" y="0"/>
                    <a:pt x="1" y="212"/>
                    <a:pt x="1" y="472"/>
                  </a:cubicBezTo>
                  <a:cubicBezTo>
                    <a:pt x="1" y="755"/>
                    <a:pt x="189" y="944"/>
                    <a:pt x="472" y="944"/>
                  </a:cubicBezTo>
                  <a:cubicBezTo>
                    <a:pt x="708" y="944"/>
                    <a:pt x="897" y="755"/>
                    <a:pt x="944" y="472"/>
                  </a:cubicBezTo>
                  <a:cubicBezTo>
                    <a:pt x="944" y="212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4" name="Google Shape;6164;p76"/>
            <p:cNvSpPr/>
            <p:nvPr/>
          </p:nvSpPr>
          <p:spPr>
            <a:xfrm>
              <a:off x="3418374" y="112858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1"/>
                  </a:moveTo>
                  <a:cubicBezTo>
                    <a:pt x="189" y="1"/>
                    <a:pt x="1" y="213"/>
                    <a:pt x="1" y="472"/>
                  </a:cubicBezTo>
                  <a:cubicBezTo>
                    <a:pt x="1" y="756"/>
                    <a:pt x="189" y="944"/>
                    <a:pt x="473" y="944"/>
                  </a:cubicBezTo>
                  <a:cubicBezTo>
                    <a:pt x="732" y="944"/>
                    <a:pt x="945" y="756"/>
                    <a:pt x="945" y="472"/>
                  </a:cubicBezTo>
                  <a:cubicBezTo>
                    <a:pt x="945" y="213"/>
                    <a:pt x="732" y="1"/>
                    <a:pt x="4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5" name="Google Shape;6165;p76"/>
            <p:cNvSpPr/>
            <p:nvPr/>
          </p:nvSpPr>
          <p:spPr>
            <a:xfrm>
              <a:off x="3084926" y="1545013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1" y="213"/>
                    <a:pt x="1" y="473"/>
                  </a:cubicBezTo>
                  <a:cubicBezTo>
                    <a:pt x="1" y="732"/>
                    <a:pt x="213" y="944"/>
                    <a:pt x="472" y="944"/>
                  </a:cubicBezTo>
                  <a:cubicBezTo>
                    <a:pt x="708" y="944"/>
                    <a:pt x="921" y="732"/>
                    <a:pt x="944" y="473"/>
                  </a:cubicBezTo>
                  <a:cubicBezTo>
                    <a:pt x="944" y="213"/>
                    <a:pt x="756" y="1"/>
                    <a:pt x="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6" name="Google Shape;6166;p76"/>
            <p:cNvSpPr/>
            <p:nvPr/>
          </p:nvSpPr>
          <p:spPr>
            <a:xfrm>
              <a:off x="3328186" y="1925356"/>
              <a:ext cx="20641" cy="21165"/>
            </a:xfrm>
            <a:custGeom>
              <a:avLst/>
              <a:gdLst/>
              <a:ahLst/>
              <a:cxnLst/>
              <a:rect l="l" t="t" r="r" b="b"/>
              <a:pathLst>
                <a:path w="945" h="969" extrusionOk="0">
                  <a:moveTo>
                    <a:pt x="472" y="1"/>
                  </a:moveTo>
                  <a:cubicBezTo>
                    <a:pt x="189" y="1"/>
                    <a:pt x="1" y="213"/>
                    <a:pt x="1" y="496"/>
                  </a:cubicBezTo>
                  <a:cubicBezTo>
                    <a:pt x="1" y="756"/>
                    <a:pt x="189" y="968"/>
                    <a:pt x="472" y="968"/>
                  </a:cubicBezTo>
                  <a:cubicBezTo>
                    <a:pt x="708" y="968"/>
                    <a:pt x="897" y="756"/>
                    <a:pt x="944" y="496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7" name="Google Shape;6167;p76"/>
            <p:cNvSpPr/>
            <p:nvPr/>
          </p:nvSpPr>
          <p:spPr>
            <a:xfrm>
              <a:off x="3459613" y="2105229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189" y="1"/>
                    <a:pt x="0" y="213"/>
                    <a:pt x="0" y="473"/>
                  </a:cubicBezTo>
                  <a:cubicBezTo>
                    <a:pt x="0" y="756"/>
                    <a:pt x="189" y="945"/>
                    <a:pt x="472" y="945"/>
                  </a:cubicBezTo>
                  <a:cubicBezTo>
                    <a:pt x="732" y="945"/>
                    <a:pt x="944" y="756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8" name="Google Shape;6168;p76"/>
            <p:cNvSpPr/>
            <p:nvPr/>
          </p:nvSpPr>
          <p:spPr>
            <a:xfrm>
              <a:off x="3564238" y="1935666"/>
              <a:ext cx="20619" cy="20641"/>
            </a:xfrm>
            <a:custGeom>
              <a:avLst/>
              <a:gdLst/>
              <a:ahLst/>
              <a:cxnLst/>
              <a:rect l="l" t="t" r="r" b="b"/>
              <a:pathLst>
                <a:path w="944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56"/>
                    <a:pt x="213" y="945"/>
                    <a:pt x="472" y="945"/>
                  </a:cubicBezTo>
                  <a:cubicBezTo>
                    <a:pt x="708" y="945"/>
                    <a:pt x="920" y="756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9" name="Google Shape;6169;p76"/>
            <p:cNvSpPr/>
            <p:nvPr/>
          </p:nvSpPr>
          <p:spPr>
            <a:xfrm>
              <a:off x="3306016" y="1575417"/>
              <a:ext cx="64457" cy="64457"/>
            </a:xfrm>
            <a:custGeom>
              <a:avLst/>
              <a:gdLst/>
              <a:ahLst/>
              <a:cxnLst/>
              <a:rect l="l" t="t" r="r" b="b"/>
              <a:pathLst>
                <a:path w="2951" h="2951" extrusionOk="0">
                  <a:moveTo>
                    <a:pt x="1487" y="1"/>
                  </a:moveTo>
                  <a:cubicBezTo>
                    <a:pt x="685" y="1"/>
                    <a:pt x="1" y="638"/>
                    <a:pt x="1" y="1464"/>
                  </a:cubicBezTo>
                  <a:cubicBezTo>
                    <a:pt x="1" y="2266"/>
                    <a:pt x="662" y="2950"/>
                    <a:pt x="1487" y="2950"/>
                  </a:cubicBezTo>
                  <a:cubicBezTo>
                    <a:pt x="2313" y="2950"/>
                    <a:pt x="2950" y="2266"/>
                    <a:pt x="2950" y="1464"/>
                  </a:cubicBezTo>
                  <a:cubicBezTo>
                    <a:pt x="2950" y="661"/>
                    <a:pt x="2313" y="1"/>
                    <a:pt x="14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0" name="Google Shape;6170;p76"/>
            <p:cNvSpPr/>
            <p:nvPr/>
          </p:nvSpPr>
          <p:spPr>
            <a:xfrm>
              <a:off x="3287472" y="1674888"/>
              <a:ext cx="29400" cy="29924"/>
            </a:xfrm>
            <a:custGeom>
              <a:avLst/>
              <a:gdLst/>
              <a:ahLst/>
              <a:cxnLst/>
              <a:rect l="l" t="t" r="r" b="b"/>
              <a:pathLst>
                <a:path w="1346" h="1370" extrusionOk="0">
                  <a:moveTo>
                    <a:pt x="685" y="1"/>
                  </a:moveTo>
                  <a:cubicBezTo>
                    <a:pt x="284" y="1"/>
                    <a:pt x="0" y="331"/>
                    <a:pt x="0" y="685"/>
                  </a:cubicBezTo>
                  <a:cubicBezTo>
                    <a:pt x="0" y="1062"/>
                    <a:pt x="331" y="1369"/>
                    <a:pt x="685" y="1369"/>
                  </a:cubicBezTo>
                  <a:cubicBezTo>
                    <a:pt x="1039" y="1369"/>
                    <a:pt x="1345" y="1039"/>
                    <a:pt x="1345" y="685"/>
                  </a:cubicBezTo>
                  <a:cubicBezTo>
                    <a:pt x="1345" y="307"/>
                    <a:pt x="1039" y="1"/>
                    <a:pt x="6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1" name="Google Shape;6171;p76"/>
            <p:cNvSpPr/>
            <p:nvPr/>
          </p:nvSpPr>
          <p:spPr>
            <a:xfrm>
              <a:off x="3295728" y="2084107"/>
              <a:ext cx="64960" cy="64435"/>
            </a:xfrm>
            <a:custGeom>
              <a:avLst/>
              <a:gdLst/>
              <a:ahLst/>
              <a:cxnLst/>
              <a:rect l="l" t="t" r="r" b="b"/>
              <a:pathLst>
                <a:path w="2974" h="2950" extrusionOk="0">
                  <a:moveTo>
                    <a:pt x="1487" y="0"/>
                  </a:moveTo>
                  <a:cubicBezTo>
                    <a:pt x="684" y="0"/>
                    <a:pt x="0" y="637"/>
                    <a:pt x="0" y="1487"/>
                  </a:cubicBezTo>
                  <a:cubicBezTo>
                    <a:pt x="0" y="2265"/>
                    <a:pt x="661" y="2950"/>
                    <a:pt x="1487" y="2950"/>
                  </a:cubicBezTo>
                  <a:cubicBezTo>
                    <a:pt x="2312" y="2950"/>
                    <a:pt x="2973" y="2313"/>
                    <a:pt x="2949" y="1487"/>
                  </a:cubicBezTo>
                  <a:cubicBezTo>
                    <a:pt x="2949" y="685"/>
                    <a:pt x="2312" y="0"/>
                    <a:pt x="14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72" name="Google Shape;6172;p76"/>
          <p:cNvSpPr/>
          <p:nvPr/>
        </p:nvSpPr>
        <p:spPr>
          <a:xfrm>
            <a:off x="2592795" y="2597824"/>
            <a:ext cx="767405" cy="572702"/>
          </a:xfrm>
          <a:custGeom>
            <a:avLst/>
            <a:gdLst/>
            <a:ahLst/>
            <a:cxnLst/>
            <a:rect l="l" t="t" r="r" b="b"/>
            <a:pathLst>
              <a:path w="8424" h="8419" extrusionOk="0">
                <a:moveTo>
                  <a:pt x="4212" y="1"/>
                </a:moveTo>
                <a:cubicBezTo>
                  <a:pt x="1888" y="1"/>
                  <a:pt x="1" y="1882"/>
                  <a:pt x="1" y="4207"/>
                </a:cubicBezTo>
                <a:cubicBezTo>
                  <a:pt x="1" y="6531"/>
                  <a:pt x="1888" y="8418"/>
                  <a:pt x="4212" y="8418"/>
                </a:cubicBezTo>
                <a:cubicBezTo>
                  <a:pt x="6537" y="8418"/>
                  <a:pt x="8424" y="6531"/>
                  <a:pt x="8424" y="4207"/>
                </a:cubicBezTo>
                <a:cubicBezTo>
                  <a:pt x="8424" y="1882"/>
                  <a:pt x="6537" y="1"/>
                  <a:pt x="42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73" name="Google Shape;6173;p76"/>
          <p:cNvGrpSpPr/>
          <p:nvPr/>
        </p:nvGrpSpPr>
        <p:grpSpPr>
          <a:xfrm>
            <a:off x="2614954" y="2995767"/>
            <a:ext cx="767411" cy="291091"/>
            <a:chOff x="1991294" y="1417190"/>
            <a:chExt cx="941608" cy="382965"/>
          </a:xfrm>
        </p:grpSpPr>
        <p:sp>
          <p:nvSpPr>
            <p:cNvPr id="6174" name="Google Shape;6174;p76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5" name="Google Shape;6175;p76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6" name="Google Shape;6176;p76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7" name="Google Shape;6177;p76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8" name="Google Shape;6178;p76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9" name="Google Shape;6179;p76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0" name="Google Shape;6180;p76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1" name="Google Shape;6181;p76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2" name="Google Shape;6182;p76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3" name="Google Shape;6183;p76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4" name="Google Shape;6184;p76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5" name="Google Shape;6185;p76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6" name="Google Shape;6186;p76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87" name="Google Shape;6187;p76"/>
          <p:cNvSpPr/>
          <p:nvPr/>
        </p:nvSpPr>
        <p:spPr>
          <a:xfrm>
            <a:off x="5400114" y="1448808"/>
            <a:ext cx="767405" cy="572702"/>
          </a:xfrm>
          <a:custGeom>
            <a:avLst/>
            <a:gdLst/>
            <a:ahLst/>
            <a:cxnLst/>
            <a:rect l="l" t="t" r="r" b="b"/>
            <a:pathLst>
              <a:path w="8424" h="8419" extrusionOk="0">
                <a:moveTo>
                  <a:pt x="4212" y="1"/>
                </a:moveTo>
                <a:cubicBezTo>
                  <a:pt x="1888" y="1"/>
                  <a:pt x="1" y="1882"/>
                  <a:pt x="1" y="4207"/>
                </a:cubicBezTo>
                <a:cubicBezTo>
                  <a:pt x="1" y="6531"/>
                  <a:pt x="1888" y="8418"/>
                  <a:pt x="4212" y="8418"/>
                </a:cubicBezTo>
                <a:cubicBezTo>
                  <a:pt x="6537" y="8418"/>
                  <a:pt x="8424" y="6531"/>
                  <a:pt x="8424" y="4207"/>
                </a:cubicBezTo>
                <a:cubicBezTo>
                  <a:pt x="8424" y="1882"/>
                  <a:pt x="6537" y="1"/>
                  <a:pt x="42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id-ID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88" name="Google Shape;6188;p76"/>
          <p:cNvGrpSpPr/>
          <p:nvPr/>
        </p:nvGrpSpPr>
        <p:grpSpPr>
          <a:xfrm>
            <a:off x="5431600" y="1845245"/>
            <a:ext cx="767411" cy="291091"/>
            <a:chOff x="1991294" y="1417190"/>
            <a:chExt cx="941608" cy="382965"/>
          </a:xfrm>
        </p:grpSpPr>
        <p:sp>
          <p:nvSpPr>
            <p:cNvPr id="6189" name="Google Shape;6189;p76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0" name="Google Shape;6190;p76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1" name="Google Shape;6191;p76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2" name="Google Shape;6192;p76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3" name="Google Shape;6193;p76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4" name="Google Shape;6194;p76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5" name="Google Shape;6195;p76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6" name="Google Shape;6196;p76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7" name="Google Shape;6197;p76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8" name="Google Shape;6198;p76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9" name="Google Shape;6199;p76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0" name="Google Shape;6200;p76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1" name="Google Shape;6201;p76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02" name="Google Shape;6202;p76"/>
          <p:cNvGrpSpPr/>
          <p:nvPr/>
        </p:nvGrpSpPr>
        <p:grpSpPr>
          <a:xfrm>
            <a:off x="2807117" y="2688138"/>
            <a:ext cx="367805" cy="367773"/>
            <a:chOff x="1768938" y="3782219"/>
            <a:chExt cx="367805" cy="367773"/>
          </a:xfrm>
        </p:grpSpPr>
        <p:sp>
          <p:nvSpPr>
            <p:cNvPr id="6203" name="Google Shape;6203;p76"/>
            <p:cNvSpPr/>
            <p:nvPr/>
          </p:nvSpPr>
          <p:spPr>
            <a:xfrm>
              <a:off x="1884380" y="3782219"/>
              <a:ext cx="252363" cy="198412"/>
            </a:xfrm>
            <a:custGeom>
              <a:avLst/>
              <a:gdLst/>
              <a:ahLst/>
              <a:cxnLst/>
              <a:rect l="l" t="t" r="r" b="b"/>
              <a:pathLst>
                <a:path w="7966" h="6263" extrusionOk="0">
                  <a:moveTo>
                    <a:pt x="5346" y="0"/>
                  </a:moveTo>
                  <a:cubicBezTo>
                    <a:pt x="5299" y="0"/>
                    <a:pt x="5263" y="12"/>
                    <a:pt x="5227" y="48"/>
                  </a:cubicBezTo>
                  <a:lnTo>
                    <a:pt x="3382" y="1893"/>
                  </a:lnTo>
                  <a:lnTo>
                    <a:pt x="2893" y="1405"/>
                  </a:lnTo>
                  <a:cubicBezTo>
                    <a:pt x="2864" y="1375"/>
                    <a:pt x="2819" y="1360"/>
                    <a:pt x="2774" y="1360"/>
                  </a:cubicBezTo>
                  <a:cubicBezTo>
                    <a:pt x="2730" y="1360"/>
                    <a:pt x="2685" y="1375"/>
                    <a:pt x="2655" y="1405"/>
                  </a:cubicBezTo>
                  <a:lnTo>
                    <a:pt x="60" y="3989"/>
                  </a:lnTo>
                  <a:cubicBezTo>
                    <a:pt x="0" y="4048"/>
                    <a:pt x="0" y="4167"/>
                    <a:pt x="60" y="4227"/>
                  </a:cubicBezTo>
                  <a:cubicBezTo>
                    <a:pt x="90" y="4257"/>
                    <a:pt x="134" y="4272"/>
                    <a:pt x="179" y="4272"/>
                  </a:cubicBezTo>
                  <a:cubicBezTo>
                    <a:pt x="223" y="4272"/>
                    <a:pt x="268" y="4257"/>
                    <a:pt x="298" y="4227"/>
                  </a:cubicBezTo>
                  <a:lnTo>
                    <a:pt x="2774" y="1762"/>
                  </a:lnTo>
                  <a:lnTo>
                    <a:pt x="6215" y="5191"/>
                  </a:lnTo>
                  <a:lnTo>
                    <a:pt x="5418" y="5989"/>
                  </a:lnTo>
                  <a:cubicBezTo>
                    <a:pt x="5358" y="6049"/>
                    <a:pt x="5358" y="6168"/>
                    <a:pt x="5418" y="6227"/>
                  </a:cubicBezTo>
                  <a:cubicBezTo>
                    <a:pt x="5453" y="6251"/>
                    <a:pt x="5501" y="6263"/>
                    <a:pt x="5537" y="6263"/>
                  </a:cubicBezTo>
                  <a:cubicBezTo>
                    <a:pt x="5584" y="6263"/>
                    <a:pt x="5632" y="6251"/>
                    <a:pt x="5656" y="6227"/>
                  </a:cubicBezTo>
                  <a:lnTo>
                    <a:pt x="6573" y="5310"/>
                  </a:lnTo>
                  <a:cubicBezTo>
                    <a:pt x="6632" y="5251"/>
                    <a:pt x="6632" y="5132"/>
                    <a:pt x="6573" y="5072"/>
                  </a:cubicBezTo>
                  <a:lnTo>
                    <a:pt x="6072" y="4584"/>
                  </a:lnTo>
                  <a:lnTo>
                    <a:pt x="7918" y="2739"/>
                  </a:lnTo>
                  <a:cubicBezTo>
                    <a:pt x="7966" y="2667"/>
                    <a:pt x="7966" y="2560"/>
                    <a:pt x="7906" y="2489"/>
                  </a:cubicBezTo>
                  <a:lnTo>
                    <a:pt x="6882" y="1465"/>
                  </a:lnTo>
                  <a:cubicBezTo>
                    <a:pt x="6852" y="1435"/>
                    <a:pt x="6808" y="1420"/>
                    <a:pt x="6763" y="1420"/>
                  </a:cubicBezTo>
                  <a:cubicBezTo>
                    <a:pt x="6718" y="1420"/>
                    <a:pt x="6674" y="1435"/>
                    <a:pt x="6644" y="1465"/>
                  </a:cubicBezTo>
                  <a:cubicBezTo>
                    <a:pt x="6584" y="1524"/>
                    <a:pt x="6584" y="1643"/>
                    <a:pt x="6644" y="1703"/>
                  </a:cubicBezTo>
                  <a:lnTo>
                    <a:pt x="7549" y="2608"/>
                  </a:lnTo>
                  <a:lnTo>
                    <a:pt x="5822" y="4334"/>
                  </a:lnTo>
                  <a:lnTo>
                    <a:pt x="3620" y="2131"/>
                  </a:lnTo>
                  <a:lnTo>
                    <a:pt x="5346" y="405"/>
                  </a:lnTo>
                  <a:lnTo>
                    <a:pt x="6168" y="1226"/>
                  </a:lnTo>
                  <a:cubicBezTo>
                    <a:pt x="6197" y="1256"/>
                    <a:pt x="6242" y="1271"/>
                    <a:pt x="6287" y="1271"/>
                  </a:cubicBezTo>
                  <a:cubicBezTo>
                    <a:pt x="6331" y="1271"/>
                    <a:pt x="6376" y="1256"/>
                    <a:pt x="6406" y="1226"/>
                  </a:cubicBezTo>
                  <a:cubicBezTo>
                    <a:pt x="6465" y="1167"/>
                    <a:pt x="6465" y="1048"/>
                    <a:pt x="6406" y="988"/>
                  </a:cubicBezTo>
                  <a:lnTo>
                    <a:pt x="5465" y="48"/>
                  </a:lnTo>
                  <a:cubicBezTo>
                    <a:pt x="5441" y="12"/>
                    <a:pt x="5394" y="0"/>
                    <a:pt x="53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4" name="Google Shape;6204;p76"/>
            <p:cNvSpPr/>
            <p:nvPr/>
          </p:nvSpPr>
          <p:spPr>
            <a:xfrm>
              <a:off x="2034480" y="3821914"/>
              <a:ext cx="31743" cy="31236"/>
            </a:xfrm>
            <a:custGeom>
              <a:avLst/>
              <a:gdLst/>
              <a:ahLst/>
              <a:cxnLst/>
              <a:rect l="l" t="t" r="r" b="b"/>
              <a:pathLst>
                <a:path w="1002" h="986" extrusionOk="0">
                  <a:moveTo>
                    <a:pt x="501" y="426"/>
                  </a:moveTo>
                  <a:lnTo>
                    <a:pt x="584" y="509"/>
                  </a:lnTo>
                  <a:lnTo>
                    <a:pt x="501" y="581"/>
                  </a:lnTo>
                  <a:lnTo>
                    <a:pt x="430" y="509"/>
                  </a:lnTo>
                  <a:lnTo>
                    <a:pt x="501" y="426"/>
                  </a:lnTo>
                  <a:close/>
                  <a:moveTo>
                    <a:pt x="501" y="0"/>
                  </a:moveTo>
                  <a:cubicBezTo>
                    <a:pt x="456" y="0"/>
                    <a:pt x="412" y="15"/>
                    <a:pt x="382" y="45"/>
                  </a:cubicBezTo>
                  <a:lnTo>
                    <a:pt x="60" y="366"/>
                  </a:lnTo>
                  <a:cubicBezTo>
                    <a:pt x="1" y="426"/>
                    <a:pt x="1" y="545"/>
                    <a:pt x="60" y="605"/>
                  </a:cubicBezTo>
                  <a:lnTo>
                    <a:pt x="382" y="938"/>
                  </a:lnTo>
                  <a:cubicBezTo>
                    <a:pt x="418" y="962"/>
                    <a:pt x="465" y="986"/>
                    <a:pt x="501" y="986"/>
                  </a:cubicBezTo>
                  <a:cubicBezTo>
                    <a:pt x="549" y="986"/>
                    <a:pt x="596" y="962"/>
                    <a:pt x="620" y="938"/>
                  </a:cubicBezTo>
                  <a:lnTo>
                    <a:pt x="953" y="605"/>
                  </a:lnTo>
                  <a:cubicBezTo>
                    <a:pt x="977" y="581"/>
                    <a:pt x="1001" y="533"/>
                    <a:pt x="1001" y="485"/>
                  </a:cubicBezTo>
                  <a:cubicBezTo>
                    <a:pt x="1001" y="450"/>
                    <a:pt x="977" y="402"/>
                    <a:pt x="953" y="366"/>
                  </a:cubicBezTo>
                  <a:lnTo>
                    <a:pt x="620" y="45"/>
                  </a:lnTo>
                  <a:cubicBezTo>
                    <a:pt x="590" y="15"/>
                    <a:pt x="546" y="0"/>
                    <a:pt x="5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5" name="Google Shape;6205;p76"/>
            <p:cNvSpPr/>
            <p:nvPr/>
          </p:nvSpPr>
          <p:spPr>
            <a:xfrm>
              <a:off x="2065431" y="3852359"/>
              <a:ext cx="31712" cy="31332"/>
            </a:xfrm>
            <a:custGeom>
              <a:avLst/>
              <a:gdLst/>
              <a:ahLst/>
              <a:cxnLst/>
              <a:rect l="l" t="t" r="r" b="b"/>
              <a:pathLst>
                <a:path w="1001" h="989" extrusionOk="0">
                  <a:moveTo>
                    <a:pt x="500" y="441"/>
                  </a:moveTo>
                  <a:lnTo>
                    <a:pt x="572" y="513"/>
                  </a:lnTo>
                  <a:lnTo>
                    <a:pt x="500" y="584"/>
                  </a:lnTo>
                  <a:lnTo>
                    <a:pt x="417" y="513"/>
                  </a:lnTo>
                  <a:lnTo>
                    <a:pt x="500" y="441"/>
                  </a:lnTo>
                  <a:close/>
                  <a:moveTo>
                    <a:pt x="500" y="1"/>
                  </a:moveTo>
                  <a:cubicBezTo>
                    <a:pt x="453" y="1"/>
                    <a:pt x="405" y="25"/>
                    <a:pt x="381" y="48"/>
                  </a:cubicBezTo>
                  <a:lnTo>
                    <a:pt x="48" y="382"/>
                  </a:lnTo>
                  <a:cubicBezTo>
                    <a:pt x="24" y="406"/>
                    <a:pt x="0" y="453"/>
                    <a:pt x="0" y="501"/>
                  </a:cubicBezTo>
                  <a:cubicBezTo>
                    <a:pt x="0" y="536"/>
                    <a:pt x="24" y="584"/>
                    <a:pt x="48" y="608"/>
                  </a:cubicBezTo>
                  <a:lnTo>
                    <a:pt x="381" y="941"/>
                  </a:lnTo>
                  <a:cubicBezTo>
                    <a:pt x="405" y="977"/>
                    <a:pt x="453" y="989"/>
                    <a:pt x="500" y="989"/>
                  </a:cubicBezTo>
                  <a:cubicBezTo>
                    <a:pt x="536" y="989"/>
                    <a:pt x="584" y="965"/>
                    <a:pt x="619" y="941"/>
                  </a:cubicBezTo>
                  <a:lnTo>
                    <a:pt x="941" y="608"/>
                  </a:lnTo>
                  <a:cubicBezTo>
                    <a:pt x="1000" y="560"/>
                    <a:pt x="1000" y="441"/>
                    <a:pt x="941" y="382"/>
                  </a:cubicBezTo>
                  <a:lnTo>
                    <a:pt x="619" y="48"/>
                  </a:lnTo>
                  <a:cubicBezTo>
                    <a:pt x="584" y="13"/>
                    <a:pt x="536" y="1"/>
                    <a:pt x="5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6" name="Google Shape;6206;p76"/>
            <p:cNvSpPr/>
            <p:nvPr/>
          </p:nvSpPr>
          <p:spPr>
            <a:xfrm>
              <a:off x="1768938" y="3922625"/>
              <a:ext cx="281413" cy="227367"/>
            </a:xfrm>
            <a:custGeom>
              <a:avLst/>
              <a:gdLst/>
              <a:ahLst/>
              <a:cxnLst/>
              <a:rect l="l" t="t" r="r" b="b"/>
              <a:pathLst>
                <a:path w="8883" h="7177" extrusionOk="0">
                  <a:moveTo>
                    <a:pt x="3347" y="0"/>
                  </a:moveTo>
                  <a:cubicBezTo>
                    <a:pt x="3302" y="0"/>
                    <a:pt x="3257" y="15"/>
                    <a:pt x="3228" y="45"/>
                  </a:cubicBezTo>
                  <a:lnTo>
                    <a:pt x="811" y="2450"/>
                  </a:lnTo>
                  <a:cubicBezTo>
                    <a:pt x="287" y="2962"/>
                    <a:pt x="1" y="3664"/>
                    <a:pt x="1" y="4414"/>
                  </a:cubicBezTo>
                  <a:cubicBezTo>
                    <a:pt x="1" y="5153"/>
                    <a:pt x="287" y="5843"/>
                    <a:pt x="811" y="6379"/>
                  </a:cubicBezTo>
                  <a:cubicBezTo>
                    <a:pt x="1323" y="6891"/>
                    <a:pt x="2025" y="7177"/>
                    <a:pt x="2775" y="7177"/>
                  </a:cubicBezTo>
                  <a:cubicBezTo>
                    <a:pt x="3513" y="7177"/>
                    <a:pt x="4204" y="6891"/>
                    <a:pt x="4740" y="6379"/>
                  </a:cubicBezTo>
                  <a:lnTo>
                    <a:pt x="8847" y="2271"/>
                  </a:lnTo>
                  <a:cubicBezTo>
                    <a:pt x="8883" y="2188"/>
                    <a:pt x="8883" y="2093"/>
                    <a:pt x="8812" y="2033"/>
                  </a:cubicBezTo>
                  <a:cubicBezTo>
                    <a:pt x="8782" y="2003"/>
                    <a:pt x="8737" y="1989"/>
                    <a:pt x="8693" y="1989"/>
                  </a:cubicBezTo>
                  <a:cubicBezTo>
                    <a:pt x="8648" y="1989"/>
                    <a:pt x="8603" y="2003"/>
                    <a:pt x="8573" y="2033"/>
                  </a:cubicBezTo>
                  <a:lnTo>
                    <a:pt x="4466" y="6141"/>
                  </a:lnTo>
                  <a:cubicBezTo>
                    <a:pt x="4001" y="6593"/>
                    <a:pt x="3394" y="6855"/>
                    <a:pt x="2751" y="6855"/>
                  </a:cubicBezTo>
                  <a:cubicBezTo>
                    <a:pt x="2096" y="6855"/>
                    <a:pt x="1489" y="6593"/>
                    <a:pt x="1049" y="6141"/>
                  </a:cubicBezTo>
                  <a:cubicBezTo>
                    <a:pt x="584" y="5677"/>
                    <a:pt x="322" y="5069"/>
                    <a:pt x="322" y="4426"/>
                  </a:cubicBezTo>
                  <a:cubicBezTo>
                    <a:pt x="322" y="3772"/>
                    <a:pt x="584" y="3164"/>
                    <a:pt x="1049" y="2712"/>
                  </a:cubicBezTo>
                  <a:lnTo>
                    <a:pt x="3466" y="283"/>
                  </a:lnTo>
                  <a:cubicBezTo>
                    <a:pt x="3525" y="223"/>
                    <a:pt x="3525" y="104"/>
                    <a:pt x="3466" y="45"/>
                  </a:cubicBezTo>
                  <a:cubicBezTo>
                    <a:pt x="3436" y="15"/>
                    <a:pt x="3391" y="0"/>
                    <a:pt x="3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7" name="Google Shape;6207;p76"/>
            <p:cNvSpPr/>
            <p:nvPr/>
          </p:nvSpPr>
          <p:spPr>
            <a:xfrm>
              <a:off x="1847790" y="3937704"/>
              <a:ext cx="143352" cy="127417"/>
            </a:xfrm>
            <a:custGeom>
              <a:avLst/>
              <a:gdLst/>
              <a:ahLst/>
              <a:cxnLst/>
              <a:rect l="l" t="t" r="r" b="b"/>
              <a:pathLst>
                <a:path w="4525" h="4022" extrusionOk="0">
                  <a:moveTo>
                    <a:pt x="3537" y="343"/>
                  </a:moveTo>
                  <a:cubicBezTo>
                    <a:pt x="3584" y="343"/>
                    <a:pt x="3632" y="367"/>
                    <a:pt x="3667" y="402"/>
                  </a:cubicBezTo>
                  <a:cubicBezTo>
                    <a:pt x="3751" y="486"/>
                    <a:pt x="3751" y="581"/>
                    <a:pt x="3667" y="664"/>
                  </a:cubicBezTo>
                  <a:cubicBezTo>
                    <a:pt x="3632" y="700"/>
                    <a:pt x="3587" y="718"/>
                    <a:pt x="3542" y="718"/>
                  </a:cubicBezTo>
                  <a:cubicBezTo>
                    <a:pt x="3498" y="718"/>
                    <a:pt x="3453" y="700"/>
                    <a:pt x="3417" y="664"/>
                  </a:cubicBezTo>
                  <a:cubicBezTo>
                    <a:pt x="3334" y="581"/>
                    <a:pt x="3334" y="462"/>
                    <a:pt x="3406" y="402"/>
                  </a:cubicBezTo>
                  <a:cubicBezTo>
                    <a:pt x="3441" y="379"/>
                    <a:pt x="3477" y="343"/>
                    <a:pt x="3537" y="343"/>
                  </a:cubicBezTo>
                  <a:close/>
                  <a:moveTo>
                    <a:pt x="2024" y="486"/>
                  </a:moveTo>
                  <a:cubicBezTo>
                    <a:pt x="2072" y="486"/>
                    <a:pt x="2108" y="498"/>
                    <a:pt x="2155" y="545"/>
                  </a:cubicBezTo>
                  <a:cubicBezTo>
                    <a:pt x="2227" y="617"/>
                    <a:pt x="2227" y="724"/>
                    <a:pt x="2155" y="795"/>
                  </a:cubicBezTo>
                  <a:cubicBezTo>
                    <a:pt x="2120" y="831"/>
                    <a:pt x="2075" y="849"/>
                    <a:pt x="2030" y="849"/>
                  </a:cubicBezTo>
                  <a:cubicBezTo>
                    <a:pt x="1986" y="849"/>
                    <a:pt x="1941" y="831"/>
                    <a:pt x="1905" y="795"/>
                  </a:cubicBezTo>
                  <a:cubicBezTo>
                    <a:pt x="1810" y="724"/>
                    <a:pt x="1810" y="605"/>
                    <a:pt x="1893" y="545"/>
                  </a:cubicBezTo>
                  <a:cubicBezTo>
                    <a:pt x="1917" y="509"/>
                    <a:pt x="1965" y="486"/>
                    <a:pt x="2024" y="486"/>
                  </a:cubicBezTo>
                  <a:close/>
                  <a:moveTo>
                    <a:pt x="3953" y="1676"/>
                  </a:moveTo>
                  <a:cubicBezTo>
                    <a:pt x="4001" y="1676"/>
                    <a:pt x="4048" y="1688"/>
                    <a:pt x="4084" y="1724"/>
                  </a:cubicBezTo>
                  <a:cubicBezTo>
                    <a:pt x="4156" y="1807"/>
                    <a:pt x="4156" y="1926"/>
                    <a:pt x="4072" y="1986"/>
                  </a:cubicBezTo>
                  <a:cubicBezTo>
                    <a:pt x="4037" y="2022"/>
                    <a:pt x="3992" y="2039"/>
                    <a:pt x="3947" y="2039"/>
                  </a:cubicBezTo>
                  <a:cubicBezTo>
                    <a:pt x="3903" y="2039"/>
                    <a:pt x="3858" y="2022"/>
                    <a:pt x="3822" y="1986"/>
                  </a:cubicBezTo>
                  <a:cubicBezTo>
                    <a:pt x="3751" y="1914"/>
                    <a:pt x="3751" y="1807"/>
                    <a:pt x="3822" y="1724"/>
                  </a:cubicBezTo>
                  <a:cubicBezTo>
                    <a:pt x="3858" y="1700"/>
                    <a:pt x="3894" y="1676"/>
                    <a:pt x="3953" y="1676"/>
                  </a:cubicBezTo>
                  <a:close/>
                  <a:moveTo>
                    <a:pt x="655" y="3129"/>
                  </a:moveTo>
                  <a:cubicBezTo>
                    <a:pt x="727" y="3129"/>
                    <a:pt x="786" y="3165"/>
                    <a:pt x="846" y="3200"/>
                  </a:cubicBezTo>
                  <a:cubicBezTo>
                    <a:pt x="893" y="3248"/>
                    <a:pt x="917" y="3319"/>
                    <a:pt x="917" y="3403"/>
                  </a:cubicBezTo>
                  <a:cubicBezTo>
                    <a:pt x="917" y="3474"/>
                    <a:pt x="893" y="3546"/>
                    <a:pt x="846" y="3593"/>
                  </a:cubicBezTo>
                  <a:cubicBezTo>
                    <a:pt x="798" y="3641"/>
                    <a:pt x="727" y="3665"/>
                    <a:pt x="655" y="3665"/>
                  </a:cubicBezTo>
                  <a:cubicBezTo>
                    <a:pt x="584" y="3665"/>
                    <a:pt x="524" y="3641"/>
                    <a:pt x="465" y="3593"/>
                  </a:cubicBezTo>
                  <a:cubicBezTo>
                    <a:pt x="417" y="3546"/>
                    <a:pt x="381" y="3474"/>
                    <a:pt x="381" y="3403"/>
                  </a:cubicBezTo>
                  <a:cubicBezTo>
                    <a:pt x="381" y="3319"/>
                    <a:pt x="417" y="3260"/>
                    <a:pt x="465" y="3200"/>
                  </a:cubicBezTo>
                  <a:cubicBezTo>
                    <a:pt x="512" y="3141"/>
                    <a:pt x="584" y="3129"/>
                    <a:pt x="655" y="3129"/>
                  </a:cubicBezTo>
                  <a:close/>
                  <a:moveTo>
                    <a:pt x="3513" y="0"/>
                  </a:moveTo>
                  <a:cubicBezTo>
                    <a:pt x="3379" y="0"/>
                    <a:pt x="3245" y="51"/>
                    <a:pt x="3144" y="152"/>
                  </a:cubicBezTo>
                  <a:cubicBezTo>
                    <a:pt x="2977" y="319"/>
                    <a:pt x="2941" y="557"/>
                    <a:pt x="3036" y="748"/>
                  </a:cubicBezTo>
                  <a:lnTo>
                    <a:pt x="2132" y="1652"/>
                  </a:lnTo>
                  <a:lnTo>
                    <a:pt x="1572" y="2212"/>
                  </a:lnTo>
                  <a:lnTo>
                    <a:pt x="1334" y="1974"/>
                  </a:lnTo>
                  <a:cubicBezTo>
                    <a:pt x="1215" y="1855"/>
                    <a:pt x="1215" y="1676"/>
                    <a:pt x="1334" y="1569"/>
                  </a:cubicBezTo>
                  <a:lnTo>
                    <a:pt x="1774" y="1141"/>
                  </a:lnTo>
                  <a:cubicBezTo>
                    <a:pt x="1846" y="1164"/>
                    <a:pt x="1917" y="1200"/>
                    <a:pt x="1989" y="1200"/>
                  </a:cubicBezTo>
                  <a:cubicBezTo>
                    <a:pt x="2132" y="1200"/>
                    <a:pt x="2263" y="1152"/>
                    <a:pt x="2370" y="1045"/>
                  </a:cubicBezTo>
                  <a:cubicBezTo>
                    <a:pt x="2572" y="843"/>
                    <a:pt x="2572" y="509"/>
                    <a:pt x="2370" y="307"/>
                  </a:cubicBezTo>
                  <a:cubicBezTo>
                    <a:pt x="2263" y="200"/>
                    <a:pt x="2129" y="146"/>
                    <a:pt x="1995" y="146"/>
                  </a:cubicBezTo>
                  <a:cubicBezTo>
                    <a:pt x="1861" y="146"/>
                    <a:pt x="1727" y="200"/>
                    <a:pt x="1620" y="307"/>
                  </a:cubicBezTo>
                  <a:cubicBezTo>
                    <a:pt x="1453" y="462"/>
                    <a:pt x="1429" y="700"/>
                    <a:pt x="1512" y="902"/>
                  </a:cubicBezTo>
                  <a:lnTo>
                    <a:pt x="1084" y="1331"/>
                  </a:lnTo>
                  <a:cubicBezTo>
                    <a:pt x="846" y="1569"/>
                    <a:pt x="846" y="1974"/>
                    <a:pt x="1084" y="2224"/>
                  </a:cubicBezTo>
                  <a:lnTo>
                    <a:pt x="1322" y="2462"/>
                  </a:lnTo>
                  <a:lnTo>
                    <a:pt x="905" y="2879"/>
                  </a:lnTo>
                  <a:cubicBezTo>
                    <a:pt x="812" y="2827"/>
                    <a:pt x="709" y="2802"/>
                    <a:pt x="607" y="2802"/>
                  </a:cubicBezTo>
                  <a:cubicBezTo>
                    <a:pt x="450" y="2802"/>
                    <a:pt x="295" y="2863"/>
                    <a:pt x="179" y="2986"/>
                  </a:cubicBezTo>
                  <a:cubicBezTo>
                    <a:pt x="60" y="3105"/>
                    <a:pt x="0" y="3248"/>
                    <a:pt x="0" y="3415"/>
                  </a:cubicBezTo>
                  <a:cubicBezTo>
                    <a:pt x="0" y="3581"/>
                    <a:pt x="60" y="3724"/>
                    <a:pt x="179" y="3843"/>
                  </a:cubicBezTo>
                  <a:cubicBezTo>
                    <a:pt x="298" y="3962"/>
                    <a:pt x="441" y="4022"/>
                    <a:pt x="608" y="4022"/>
                  </a:cubicBezTo>
                  <a:cubicBezTo>
                    <a:pt x="774" y="4022"/>
                    <a:pt x="917" y="3962"/>
                    <a:pt x="1036" y="3843"/>
                  </a:cubicBezTo>
                  <a:cubicBezTo>
                    <a:pt x="1155" y="3724"/>
                    <a:pt x="1215" y="3581"/>
                    <a:pt x="1215" y="3415"/>
                  </a:cubicBezTo>
                  <a:cubicBezTo>
                    <a:pt x="1215" y="3307"/>
                    <a:pt x="1191" y="3200"/>
                    <a:pt x="1143" y="3117"/>
                  </a:cubicBezTo>
                  <a:lnTo>
                    <a:pt x="2227" y="2033"/>
                  </a:lnTo>
                  <a:lnTo>
                    <a:pt x="2513" y="2307"/>
                  </a:lnTo>
                  <a:cubicBezTo>
                    <a:pt x="2679" y="2474"/>
                    <a:pt x="2905" y="2569"/>
                    <a:pt x="3108" y="2569"/>
                  </a:cubicBezTo>
                  <a:cubicBezTo>
                    <a:pt x="3322" y="2569"/>
                    <a:pt x="3513" y="2486"/>
                    <a:pt x="3679" y="2343"/>
                  </a:cubicBezTo>
                  <a:cubicBezTo>
                    <a:pt x="3751" y="2367"/>
                    <a:pt x="3822" y="2403"/>
                    <a:pt x="3894" y="2403"/>
                  </a:cubicBezTo>
                  <a:cubicBezTo>
                    <a:pt x="4037" y="2403"/>
                    <a:pt x="4168" y="2355"/>
                    <a:pt x="4275" y="2248"/>
                  </a:cubicBezTo>
                  <a:cubicBezTo>
                    <a:pt x="4525" y="2033"/>
                    <a:pt x="4525" y="1700"/>
                    <a:pt x="4310" y="1498"/>
                  </a:cubicBezTo>
                  <a:cubicBezTo>
                    <a:pt x="4209" y="1391"/>
                    <a:pt x="4075" y="1337"/>
                    <a:pt x="3941" y="1337"/>
                  </a:cubicBezTo>
                  <a:cubicBezTo>
                    <a:pt x="3807" y="1337"/>
                    <a:pt x="3673" y="1391"/>
                    <a:pt x="3572" y="1498"/>
                  </a:cubicBezTo>
                  <a:cubicBezTo>
                    <a:pt x="3406" y="1652"/>
                    <a:pt x="3382" y="1891"/>
                    <a:pt x="3465" y="2093"/>
                  </a:cubicBezTo>
                  <a:cubicBezTo>
                    <a:pt x="3377" y="2175"/>
                    <a:pt x="3267" y="2214"/>
                    <a:pt x="3155" y="2214"/>
                  </a:cubicBezTo>
                  <a:cubicBezTo>
                    <a:pt x="3023" y="2214"/>
                    <a:pt x="2889" y="2160"/>
                    <a:pt x="2786" y="2057"/>
                  </a:cubicBezTo>
                  <a:lnTo>
                    <a:pt x="2501" y="1772"/>
                  </a:lnTo>
                  <a:lnTo>
                    <a:pt x="3286" y="986"/>
                  </a:lnTo>
                  <a:cubicBezTo>
                    <a:pt x="3358" y="1021"/>
                    <a:pt x="3441" y="1045"/>
                    <a:pt x="3513" y="1045"/>
                  </a:cubicBezTo>
                  <a:cubicBezTo>
                    <a:pt x="3644" y="1045"/>
                    <a:pt x="3775" y="998"/>
                    <a:pt x="3882" y="902"/>
                  </a:cubicBezTo>
                  <a:cubicBezTo>
                    <a:pt x="4096" y="688"/>
                    <a:pt x="4096" y="367"/>
                    <a:pt x="3882" y="152"/>
                  </a:cubicBezTo>
                  <a:cubicBezTo>
                    <a:pt x="3781" y="51"/>
                    <a:pt x="3647" y="0"/>
                    <a:pt x="3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08" name="Google Shape;6208;p76"/>
          <p:cNvSpPr/>
          <p:nvPr/>
        </p:nvSpPr>
        <p:spPr>
          <a:xfrm>
            <a:off x="3392771" y="1572164"/>
            <a:ext cx="367805" cy="259871"/>
          </a:xfrm>
          <a:custGeom>
            <a:avLst/>
            <a:gdLst/>
            <a:ahLst/>
            <a:cxnLst/>
            <a:rect l="l" t="t" r="r" b="b"/>
            <a:pathLst>
              <a:path w="11610" h="8203" extrusionOk="0">
                <a:moveTo>
                  <a:pt x="8950" y="1"/>
                </a:moveTo>
                <a:cubicBezTo>
                  <a:pt x="8803" y="1"/>
                  <a:pt x="8662" y="36"/>
                  <a:pt x="8597" y="153"/>
                </a:cubicBezTo>
                <a:cubicBezTo>
                  <a:pt x="8276" y="749"/>
                  <a:pt x="7228" y="1975"/>
                  <a:pt x="6633" y="2642"/>
                </a:cubicBezTo>
                <a:cubicBezTo>
                  <a:pt x="6359" y="2939"/>
                  <a:pt x="5978" y="3118"/>
                  <a:pt x="5573" y="3154"/>
                </a:cubicBezTo>
                <a:lnTo>
                  <a:pt x="4978" y="3154"/>
                </a:lnTo>
                <a:lnTo>
                  <a:pt x="4978" y="2999"/>
                </a:lnTo>
                <a:cubicBezTo>
                  <a:pt x="4978" y="2916"/>
                  <a:pt x="4906" y="2832"/>
                  <a:pt x="4811" y="2832"/>
                </a:cubicBezTo>
                <a:lnTo>
                  <a:pt x="3263" y="2832"/>
                </a:lnTo>
                <a:lnTo>
                  <a:pt x="3263" y="2749"/>
                </a:lnTo>
                <a:cubicBezTo>
                  <a:pt x="3263" y="2666"/>
                  <a:pt x="3192" y="2582"/>
                  <a:pt x="3097" y="2582"/>
                </a:cubicBezTo>
                <a:lnTo>
                  <a:pt x="168" y="2582"/>
                </a:lnTo>
                <a:cubicBezTo>
                  <a:pt x="72" y="2582"/>
                  <a:pt x="1" y="2666"/>
                  <a:pt x="1" y="2749"/>
                </a:cubicBezTo>
                <a:lnTo>
                  <a:pt x="1" y="5440"/>
                </a:lnTo>
                <a:cubicBezTo>
                  <a:pt x="1" y="5535"/>
                  <a:pt x="72" y="5606"/>
                  <a:pt x="168" y="5606"/>
                </a:cubicBezTo>
                <a:cubicBezTo>
                  <a:pt x="263" y="5606"/>
                  <a:pt x="334" y="5535"/>
                  <a:pt x="334" y="5440"/>
                </a:cubicBezTo>
                <a:lnTo>
                  <a:pt x="334" y="2916"/>
                </a:lnTo>
                <a:lnTo>
                  <a:pt x="2894" y="2916"/>
                </a:lnTo>
                <a:lnTo>
                  <a:pt x="2894" y="7857"/>
                </a:lnTo>
                <a:lnTo>
                  <a:pt x="334" y="7857"/>
                </a:lnTo>
                <a:lnTo>
                  <a:pt x="334" y="6118"/>
                </a:lnTo>
                <a:cubicBezTo>
                  <a:pt x="334" y="6023"/>
                  <a:pt x="263" y="5952"/>
                  <a:pt x="168" y="5952"/>
                </a:cubicBezTo>
                <a:cubicBezTo>
                  <a:pt x="72" y="5952"/>
                  <a:pt x="1" y="6023"/>
                  <a:pt x="1" y="6118"/>
                </a:cubicBezTo>
                <a:lnTo>
                  <a:pt x="1" y="8035"/>
                </a:lnTo>
                <a:cubicBezTo>
                  <a:pt x="1" y="8119"/>
                  <a:pt x="72" y="8202"/>
                  <a:pt x="168" y="8202"/>
                </a:cubicBezTo>
                <a:lnTo>
                  <a:pt x="3073" y="8202"/>
                </a:lnTo>
                <a:cubicBezTo>
                  <a:pt x="3156" y="8202"/>
                  <a:pt x="3239" y="8119"/>
                  <a:pt x="3239" y="8035"/>
                </a:cubicBezTo>
                <a:lnTo>
                  <a:pt x="3239" y="7964"/>
                </a:lnTo>
                <a:lnTo>
                  <a:pt x="4787" y="7964"/>
                </a:lnTo>
                <a:cubicBezTo>
                  <a:pt x="4871" y="7964"/>
                  <a:pt x="4942" y="7881"/>
                  <a:pt x="4942" y="7797"/>
                </a:cubicBezTo>
                <a:lnTo>
                  <a:pt x="4942" y="7642"/>
                </a:lnTo>
                <a:lnTo>
                  <a:pt x="5859" y="7642"/>
                </a:lnTo>
                <a:cubicBezTo>
                  <a:pt x="5954" y="7642"/>
                  <a:pt x="6061" y="7690"/>
                  <a:pt x="6156" y="7750"/>
                </a:cubicBezTo>
                <a:cubicBezTo>
                  <a:pt x="6287" y="7869"/>
                  <a:pt x="6430" y="7964"/>
                  <a:pt x="6597" y="8023"/>
                </a:cubicBezTo>
                <a:cubicBezTo>
                  <a:pt x="6764" y="8083"/>
                  <a:pt x="6930" y="8107"/>
                  <a:pt x="7109" y="8107"/>
                </a:cubicBezTo>
                <a:lnTo>
                  <a:pt x="7776" y="8107"/>
                </a:lnTo>
                <a:cubicBezTo>
                  <a:pt x="7859" y="8107"/>
                  <a:pt x="7942" y="8035"/>
                  <a:pt x="7942" y="7940"/>
                </a:cubicBezTo>
                <a:cubicBezTo>
                  <a:pt x="7942" y="7857"/>
                  <a:pt x="7859" y="7785"/>
                  <a:pt x="7776" y="7785"/>
                </a:cubicBezTo>
                <a:lnTo>
                  <a:pt x="7109" y="7785"/>
                </a:lnTo>
                <a:cubicBezTo>
                  <a:pt x="6966" y="7785"/>
                  <a:pt x="6835" y="7750"/>
                  <a:pt x="6716" y="7702"/>
                </a:cubicBezTo>
                <a:cubicBezTo>
                  <a:pt x="6597" y="7666"/>
                  <a:pt x="6478" y="7583"/>
                  <a:pt x="6371" y="7500"/>
                </a:cubicBezTo>
                <a:cubicBezTo>
                  <a:pt x="6228" y="7381"/>
                  <a:pt x="6049" y="7309"/>
                  <a:pt x="5859" y="7309"/>
                </a:cubicBezTo>
                <a:lnTo>
                  <a:pt x="4942" y="7309"/>
                </a:lnTo>
                <a:lnTo>
                  <a:pt x="4942" y="4987"/>
                </a:lnTo>
                <a:cubicBezTo>
                  <a:pt x="4942" y="4892"/>
                  <a:pt x="4871" y="4821"/>
                  <a:pt x="4775" y="4821"/>
                </a:cubicBezTo>
                <a:cubicBezTo>
                  <a:pt x="4692" y="4821"/>
                  <a:pt x="4621" y="4892"/>
                  <a:pt x="4621" y="4987"/>
                </a:cubicBezTo>
                <a:lnTo>
                  <a:pt x="4621" y="7619"/>
                </a:lnTo>
                <a:lnTo>
                  <a:pt x="3251" y="7619"/>
                </a:lnTo>
                <a:lnTo>
                  <a:pt x="3251" y="3166"/>
                </a:lnTo>
                <a:lnTo>
                  <a:pt x="4621" y="3166"/>
                </a:lnTo>
                <a:lnTo>
                  <a:pt x="4621" y="4309"/>
                </a:lnTo>
                <a:cubicBezTo>
                  <a:pt x="4621" y="4404"/>
                  <a:pt x="4692" y="4475"/>
                  <a:pt x="4775" y="4475"/>
                </a:cubicBezTo>
                <a:cubicBezTo>
                  <a:pt x="4871" y="4475"/>
                  <a:pt x="4942" y="4404"/>
                  <a:pt x="4942" y="4309"/>
                </a:cubicBezTo>
                <a:lnTo>
                  <a:pt x="4942" y="3475"/>
                </a:lnTo>
                <a:lnTo>
                  <a:pt x="5561" y="3475"/>
                </a:lnTo>
                <a:cubicBezTo>
                  <a:pt x="6049" y="3451"/>
                  <a:pt x="6526" y="3225"/>
                  <a:pt x="6847" y="2868"/>
                </a:cubicBezTo>
                <a:cubicBezTo>
                  <a:pt x="7597" y="2047"/>
                  <a:pt x="8538" y="951"/>
                  <a:pt x="8859" y="344"/>
                </a:cubicBezTo>
                <a:cubicBezTo>
                  <a:pt x="8877" y="337"/>
                  <a:pt x="8900" y="334"/>
                  <a:pt x="8928" y="334"/>
                </a:cubicBezTo>
                <a:cubicBezTo>
                  <a:pt x="8994" y="334"/>
                  <a:pt x="9085" y="351"/>
                  <a:pt x="9169" y="368"/>
                </a:cubicBezTo>
                <a:cubicBezTo>
                  <a:pt x="9443" y="534"/>
                  <a:pt x="9574" y="856"/>
                  <a:pt x="9502" y="1177"/>
                </a:cubicBezTo>
                <a:lnTo>
                  <a:pt x="8812" y="2797"/>
                </a:lnTo>
                <a:cubicBezTo>
                  <a:pt x="8800" y="2856"/>
                  <a:pt x="8800" y="2916"/>
                  <a:pt x="8835" y="2963"/>
                </a:cubicBezTo>
                <a:cubicBezTo>
                  <a:pt x="8859" y="2999"/>
                  <a:pt x="8919" y="3035"/>
                  <a:pt x="8978" y="3035"/>
                </a:cubicBezTo>
                <a:lnTo>
                  <a:pt x="10836" y="3035"/>
                </a:lnTo>
                <a:cubicBezTo>
                  <a:pt x="11074" y="3035"/>
                  <a:pt x="11276" y="3225"/>
                  <a:pt x="11276" y="3463"/>
                </a:cubicBezTo>
                <a:lnTo>
                  <a:pt x="11276" y="3523"/>
                </a:lnTo>
                <a:cubicBezTo>
                  <a:pt x="11276" y="3761"/>
                  <a:pt x="11074" y="3952"/>
                  <a:pt x="10836" y="3952"/>
                </a:cubicBezTo>
                <a:lnTo>
                  <a:pt x="9859" y="3952"/>
                </a:lnTo>
                <a:cubicBezTo>
                  <a:pt x="9764" y="3952"/>
                  <a:pt x="9693" y="4035"/>
                  <a:pt x="9693" y="4118"/>
                </a:cubicBezTo>
                <a:cubicBezTo>
                  <a:pt x="9693" y="4213"/>
                  <a:pt x="9764" y="4285"/>
                  <a:pt x="9859" y="4285"/>
                </a:cubicBezTo>
                <a:lnTo>
                  <a:pt x="10621" y="4285"/>
                </a:lnTo>
                <a:cubicBezTo>
                  <a:pt x="10859" y="4285"/>
                  <a:pt x="11038" y="4475"/>
                  <a:pt x="11038" y="4702"/>
                </a:cubicBezTo>
                <a:lnTo>
                  <a:pt x="11038" y="4785"/>
                </a:lnTo>
                <a:cubicBezTo>
                  <a:pt x="11038" y="5023"/>
                  <a:pt x="10836" y="5202"/>
                  <a:pt x="10621" y="5202"/>
                </a:cubicBezTo>
                <a:lnTo>
                  <a:pt x="9859" y="5202"/>
                </a:lnTo>
                <a:cubicBezTo>
                  <a:pt x="9764" y="5202"/>
                  <a:pt x="9693" y="5285"/>
                  <a:pt x="9693" y="5368"/>
                </a:cubicBezTo>
                <a:cubicBezTo>
                  <a:pt x="9693" y="5464"/>
                  <a:pt x="9764" y="5535"/>
                  <a:pt x="9859" y="5535"/>
                </a:cubicBezTo>
                <a:lnTo>
                  <a:pt x="10443" y="5535"/>
                </a:lnTo>
                <a:cubicBezTo>
                  <a:pt x="10657" y="5535"/>
                  <a:pt x="10859" y="5714"/>
                  <a:pt x="10859" y="5952"/>
                </a:cubicBezTo>
                <a:lnTo>
                  <a:pt x="10859" y="6071"/>
                </a:lnTo>
                <a:cubicBezTo>
                  <a:pt x="10859" y="6297"/>
                  <a:pt x="10681" y="6488"/>
                  <a:pt x="10443" y="6488"/>
                </a:cubicBezTo>
                <a:lnTo>
                  <a:pt x="9859" y="6488"/>
                </a:lnTo>
                <a:cubicBezTo>
                  <a:pt x="9764" y="6488"/>
                  <a:pt x="9693" y="6559"/>
                  <a:pt x="9693" y="6654"/>
                </a:cubicBezTo>
                <a:cubicBezTo>
                  <a:pt x="9693" y="6738"/>
                  <a:pt x="9764" y="6809"/>
                  <a:pt x="9859" y="6809"/>
                </a:cubicBezTo>
                <a:lnTo>
                  <a:pt x="10086" y="6809"/>
                </a:lnTo>
                <a:cubicBezTo>
                  <a:pt x="10288" y="6809"/>
                  <a:pt x="10467" y="6988"/>
                  <a:pt x="10467" y="7202"/>
                </a:cubicBezTo>
                <a:lnTo>
                  <a:pt x="10467" y="7369"/>
                </a:lnTo>
                <a:cubicBezTo>
                  <a:pt x="10467" y="7571"/>
                  <a:pt x="10288" y="7750"/>
                  <a:pt x="10086" y="7750"/>
                </a:cubicBezTo>
                <a:lnTo>
                  <a:pt x="8442" y="7750"/>
                </a:lnTo>
                <a:cubicBezTo>
                  <a:pt x="8359" y="7750"/>
                  <a:pt x="8276" y="7821"/>
                  <a:pt x="8276" y="7916"/>
                </a:cubicBezTo>
                <a:cubicBezTo>
                  <a:pt x="8276" y="8000"/>
                  <a:pt x="8359" y="8083"/>
                  <a:pt x="8442" y="8083"/>
                </a:cubicBezTo>
                <a:lnTo>
                  <a:pt x="10086" y="8083"/>
                </a:lnTo>
                <a:cubicBezTo>
                  <a:pt x="10478" y="8083"/>
                  <a:pt x="10812" y="7750"/>
                  <a:pt x="10812" y="7345"/>
                </a:cubicBezTo>
                <a:lnTo>
                  <a:pt x="10812" y="7214"/>
                </a:lnTo>
                <a:cubicBezTo>
                  <a:pt x="10812" y="7047"/>
                  <a:pt x="10764" y="6904"/>
                  <a:pt x="10681" y="6785"/>
                </a:cubicBezTo>
                <a:cubicBezTo>
                  <a:pt x="10979" y="6678"/>
                  <a:pt x="11181" y="6392"/>
                  <a:pt x="11181" y="6071"/>
                </a:cubicBezTo>
                <a:lnTo>
                  <a:pt x="11181" y="5952"/>
                </a:lnTo>
                <a:cubicBezTo>
                  <a:pt x="11181" y="5761"/>
                  <a:pt x="11109" y="5583"/>
                  <a:pt x="10990" y="5440"/>
                </a:cubicBezTo>
                <a:cubicBezTo>
                  <a:pt x="11217" y="5309"/>
                  <a:pt x="11371" y="5071"/>
                  <a:pt x="11371" y="4785"/>
                </a:cubicBezTo>
                <a:lnTo>
                  <a:pt x="11371" y="4702"/>
                </a:lnTo>
                <a:cubicBezTo>
                  <a:pt x="11371" y="4511"/>
                  <a:pt x="11300" y="4333"/>
                  <a:pt x="11181" y="4190"/>
                </a:cubicBezTo>
                <a:cubicBezTo>
                  <a:pt x="11431" y="4059"/>
                  <a:pt x="11598" y="3809"/>
                  <a:pt x="11598" y="3511"/>
                </a:cubicBezTo>
                <a:lnTo>
                  <a:pt x="11598" y="3451"/>
                </a:lnTo>
                <a:cubicBezTo>
                  <a:pt x="11610" y="3023"/>
                  <a:pt x="11276" y="2678"/>
                  <a:pt x="10836" y="2678"/>
                </a:cubicBezTo>
                <a:lnTo>
                  <a:pt x="9228" y="2678"/>
                </a:lnTo>
                <a:lnTo>
                  <a:pt x="9824" y="1273"/>
                </a:lnTo>
                <a:cubicBezTo>
                  <a:pt x="9824" y="1273"/>
                  <a:pt x="9824" y="1261"/>
                  <a:pt x="9847" y="1261"/>
                </a:cubicBezTo>
                <a:cubicBezTo>
                  <a:pt x="9978" y="784"/>
                  <a:pt x="9764" y="296"/>
                  <a:pt x="9335" y="58"/>
                </a:cubicBezTo>
                <a:cubicBezTo>
                  <a:pt x="9324" y="46"/>
                  <a:pt x="9312" y="46"/>
                  <a:pt x="9288" y="46"/>
                </a:cubicBezTo>
                <a:cubicBezTo>
                  <a:pt x="9196" y="25"/>
                  <a:pt x="9071" y="1"/>
                  <a:pt x="895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09" name="Google Shape;6209;p76"/>
          <p:cNvGrpSpPr/>
          <p:nvPr/>
        </p:nvGrpSpPr>
        <p:grpSpPr>
          <a:xfrm>
            <a:off x="5656494" y="1560745"/>
            <a:ext cx="254644" cy="348828"/>
            <a:chOff x="1770459" y="2884503"/>
            <a:chExt cx="254644" cy="348828"/>
          </a:xfrm>
        </p:grpSpPr>
        <p:sp>
          <p:nvSpPr>
            <p:cNvPr id="6210" name="Google Shape;6210;p76"/>
            <p:cNvSpPr/>
            <p:nvPr/>
          </p:nvSpPr>
          <p:spPr>
            <a:xfrm>
              <a:off x="1832330" y="2884503"/>
              <a:ext cx="130902" cy="159572"/>
            </a:xfrm>
            <a:custGeom>
              <a:avLst/>
              <a:gdLst/>
              <a:ahLst/>
              <a:cxnLst/>
              <a:rect l="l" t="t" r="r" b="b"/>
              <a:pathLst>
                <a:path w="4132" h="5037" extrusionOk="0">
                  <a:moveTo>
                    <a:pt x="2060" y="0"/>
                  </a:moveTo>
                  <a:cubicBezTo>
                    <a:pt x="953" y="0"/>
                    <a:pt x="36" y="869"/>
                    <a:pt x="0" y="1977"/>
                  </a:cubicBezTo>
                  <a:cubicBezTo>
                    <a:pt x="0" y="2072"/>
                    <a:pt x="60" y="2143"/>
                    <a:pt x="143" y="2143"/>
                  </a:cubicBezTo>
                  <a:cubicBezTo>
                    <a:pt x="238" y="2143"/>
                    <a:pt x="310" y="2084"/>
                    <a:pt x="310" y="2001"/>
                  </a:cubicBezTo>
                  <a:cubicBezTo>
                    <a:pt x="357" y="1060"/>
                    <a:pt x="1131" y="322"/>
                    <a:pt x="2060" y="322"/>
                  </a:cubicBezTo>
                  <a:cubicBezTo>
                    <a:pt x="3036" y="322"/>
                    <a:pt x="3822" y="1120"/>
                    <a:pt x="3822" y="2084"/>
                  </a:cubicBezTo>
                  <a:cubicBezTo>
                    <a:pt x="3822" y="2846"/>
                    <a:pt x="3334" y="3513"/>
                    <a:pt x="2596" y="3751"/>
                  </a:cubicBezTo>
                  <a:cubicBezTo>
                    <a:pt x="2572" y="3763"/>
                    <a:pt x="2524" y="3787"/>
                    <a:pt x="2512" y="3822"/>
                  </a:cubicBezTo>
                  <a:lnTo>
                    <a:pt x="2060" y="4572"/>
                  </a:lnTo>
                  <a:lnTo>
                    <a:pt x="1619" y="3822"/>
                  </a:lnTo>
                  <a:cubicBezTo>
                    <a:pt x="1608" y="3798"/>
                    <a:pt x="1572" y="3763"/>
                    <a:pt x="1524" y="3751"/>
                  </a:cubicBezTo>
                  <a:cubicBezTo>
                    <a:pt x="977" y="3572"/>
                    <a:pt x="548" y="3144"/>
                    <a:pt x="381" y="2572"/>
                  </a:cubicBezTo>
                  <a:cubicBezTo>
                    <a:pt x="362" y="2503"/>
                    <a:pt x="293" y="2459"/>
                    <a:pt x="230" y="2459"/>
                  </a:cubicBezTo>
                  <a:cubicBezTo>
                    <a:pt x="216" y="2459"/>
                    <a:pt x="203" y="2461"/>
                    <a:pt x="191" y="2465"/>
                  </a:cubicBezTo>
                  <a:cubicBezTo>
                    <a:pt x="95" y="2501"/>
                    <a:pt x="60" y="2584"/>
                    <a:pt x="84" y="2667"/>
                  </a:cubicBezTo>
                  <a:cubicBezTo>
                    <a:pt x="274" y="3298"/>
                    <a:pt x="750" y="3810"/>
                    <a:pt x="1381" y="4037"/>
                  </a:cubicBezTo>
                  <a:lnTo>
                    <a:pt x="1929" y="4953"/>
                  </a:lnTo>
                  <a:cubicBezTo>
                    <a:pt x="1965" y="5001"/>
                    <a:pt x="2000" y="5037"/>
                    <a:pt x="2060" y="5037"/>
                  </a:cubicBezTo>
                  <a:cubicBezTo>
                    <a:pt x="2120" y="5037"/>
                    <a:pt x="2167" y="5001"/>
                    <a:pt x="2191" y="4953"/>
                  </a:cubicBezTo>
                  <a:lnTo>
                    <a:pt x="2751" y="4037"/>
                  </a:lnTo>
                  <a:cubicBezTo>
                    <a:pt x="3584" y="3739"/>
                    <a:pt x="4132" y="2965"/>
                    <a:pt x="4132" y="2084"/>
                  </a:cubicBezTo>
                  <a:cubicBezTo>
                    <a:pt x="4132" y="941"/>
                    <a:pt x="3215" y="0"/>
                    <a:pt x="20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1" name="Google Shape;6211;p76"/>
            <p:cNvSpPr/>
            <p:nvPr/>
          </p:nvSpPr>
          <p:spPr>
            <a:xfrm>
              <a:off x="1861000" y="2912698"/>
              <a:ext cx="75842" cy="72167"/>
            </a:xfrm>
            <a:custGeom>
              <a:avLst/>
              <a:gdLst/>
              <a:ahLst/>
              <a:cxnLst/>
              <a:rect l="l" t="t" r="r" b="b"/>
              <a:pathLst>
                <a:path w="2394" h="2278" extrusionOk="0">
                  <a:moveTo>
                    <a:pt x="1441" y="313"/>
                  </a:moveTo>
                  <a:cubicBezTo>
                    <a:pt x="1572" y="313"/>
                    <a:pt x="1715" y="360"/>
                    <a:pt x="1810" y="468"/>
                  </a:cubicBezTo>
                  <a:cubicBezTo>
                    <a:pt x="2036" y="670"/>
                    <a:pt x="2036" y="1015"/>
                    <a:pt x="1834" y="1218"/>
                  </a:cubicBezTo>
                  <a:cubicBezTo>
                    <a:pt x="1726" y="1325"/>
                    <a:pt x="1587" y="1378"/>
                    <a:pt x="1448" y="1378"/>
                  </a:cubicBezTo>
                  <a:cubicBezTo>
                    <a:pt x="1310" y="1378"/>
                    <a:pt x="1173" y="1325"/>
                    <a:pt x="1072" y="1218"/>
                  </a:cubicBezTo>
                  <a:cubicBezTo>
                    <a:pt x="857" y="1015"/>
                    <a:pt x="857" y="670"/>
                    <a:pt x="1072" y="468"/>
                  </a:cubicBezTo>
                  <a:cubicBezTo>
                    <a:pt x="1167" y="360"/>
                    <a:pt x="1310" y="313"/>
                    <a:pt x="1441" y="313"/>
                  </a:cubicBezTo>
                  <a:close/>
                  <a:moveTo>
                    <a:pt x="1451" y="0"/>
                  </a:moveTo>
                  <a:cubicBezTo>
                    <a:pt x="1232" y="0"/>
                    <a:pt x="1012" y="81"/>
                    <a:pt x="845" y="241"/>
                  </a:cubicBezTo>
                  <a:cubicBezTo>
                    <a:pt x="548" y="539"/>
                    <a:pt x="524" y="992"/>
                    <a:pt x="738" y="1325"/>
                  </a:cubicBezTo>
                  <a:lnTo>
                    <a:pt x="60" y="2015"/>
                  </a:lnTo>
                  <a:cubicBezTo>
                    <a:pt x="0" y="2075"/>
                    <a:pt x="0" y="2182"/>
                    <a:pt x="60" y="2242"/>
                  </a:cubicBezTo>
                  <a:cubicBezTo>
                    <a:pt x="83" y="2265"/>
                    <a:pt x="131" y="2277"/>
                    <a:pt x="179" y="2277"/>
                  </a:cubicBezTo>
                  <a:cubicBezTo>
                    <a:pt x="226" y="2277"/>
                    <a:pt x="262" y="2265"/>
                    <a:pt x="298" y="2242"/>
                  </a:cubicBezTo>
                  <a:lnTo>
                    <a:pt x="976" y="1551"/>
                  </a:lnTo>
                  <a:cubicBezTo>
                    <a:pt x="1131" y="1658"/>
                    <a:pt x="1298" y="1706"/>
                    <a:pt x="1453" y="1706"/>
                  </a:cubicBezTo>
                  <a:cubicBezTo>
                    <a:pt x="1679" y="1706"/>
                    <a:pt x="1881" y="1611"/>
                    <a:pt x="2072" y="1444"/>
                  </a:cubicBezTo>
                  <a:cubicBezTo>
                    <a:pt x="2393" y="1122"/>
                    <a:pt x="2393" y="575"/>
                    <a:pt x="2048" y="241"/>
                  </a:cubicBezTo>
                  <a:cubicBezTo>
                    <a:pt x="1887" y="81"/>
                    <a:pt x="1670" y="0"/>
                    <a:pt x="14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2" name="Google Shape;6212;p76"/>
            <p:cNvSpPr/>
            <p:nvPr/>
          </p:nvSpPr>
          <p:spPr>
            <a:xfrm>
              <a:off x="1818359" y="306064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0"/>
                  </a:moveTo>
                  <a:cubicBezTo>
                    <a:pt x="116" y="0"/>
                    <a:pt x="55" y="43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3"/>
                  </a:cubicBezTo>
                  <a:cubicBezTo>
                    <a:pt x="1822" y="572"/>
                    <a:pt x="1775" y="465"/>
                    <a:pt x="1691" y="453"/>
                  </a:cubicBezTo>
                  <a:lnTo>
                    <a:pt x="239" y="12"/>
                  </a:lnTo>
                  <a:cubicBezTo>
                    <a:pt x="220" y="4"/>
                    <a:pt x="200" y="0"/>
                    <a:pt x="1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3" name="Google Shape;6213;p76"/>
            <p:cNvSpPr/>
            <p:nvPr/>
          </p:nvSpPr>
          <p:spPr>
            <a:xfrm>
              <a:off x="1818359" y="3078384"/>
              <a:ext cx="57753" cy="24552"/>
            </a:xfrm>
            <a:custGeom>
              <a:avLst/>
              <a:gdLst/>
              <a:ahLst/>
              <a:cxnLst/>
              <a:rect l="l" t="t" r="r" b="b"/>
              <a:pathLst>
                <a:path w="1823" h="775" extrusionOk="0">
                  <a:moveTo>
                    <a:pt x="182" y="0"/>
                  </a:moveTo>
                  <a:cubicBezTo>
                    <a:pt x="116" y="0"/>
                    <a:pt x="55" y="45"/>
                    <a:pt x="36" y="119"/>
                  </a:cubicBezTo>
                  <a:cubicBezTo>
                    <a:pt x="1" y="203"/>
                    <a:pt x="48" y="298"/>
                    <a:pt x="144" y="322"/>
                  </a:cubicBezTo>
                  <a:lnTo>
                    <a:pt x="1584" y="774"/>
                  </a:lnTo>
                  <a:lnTo>
                    <a:pt x="1632" y="774"/>
                  </a:lnTo>
                  <a:cubicBezTo>
                    <a:pt x="1703" y="774"/>
                    <a:pt x="1763" y="726"/>
                    <a:pt x="1775" y="655"/>
                  </a:cubicBezTo>
                  <a:cubicBezTo>
                    <a:pt x="1822" y="584"/>
                    <a:pt x="1775" y="488"/>
                    <a:pt x="1691" y="464"/>
                  </a:cubicBezTo>
                  <a:lnTo>
                    <a:pt x="239" y="12"/>
                  </a:lnTo>
                  <a:cubicBezTo>
                    <a:pt x="220" y="4"/>
                    <a:pt x="201" y="0"/>
                    <a:pt x="1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4" name="Google Shape;6214;p76"/>
            <p:cNvSpPr/>
            <p:nvPr/>
          </p:nvSpPr>
          <p:spPr>
            <a:xfrm>
              <a:off x="1818359" y="309647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1"/>
                  </a:moveTo>
                  <a:cubicBezTo>
                    <a:pt x="116" y="1"/>
                    <a:pt x="55" y="44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4"/>
                  </a:cubicBezTo>
                  <a:cubicBezTo>
                    <a:pt x="1822" y="572"/>
                    <a:pt x="1775" y="489"/>
                    <a:pt x="1691" y="453"/>
                  </a:cubicBezTo>
                  <a:lnTo>
                    <a:pt x="239" y="13"/>
                  </a:lnTo>
                  <a:cubicBezTo>
                    <a:pt x="220" y="4"/>
                    <a:pt x="200" y="1"/>
                    <a:pt x="1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5" name="Google Shape;6215;p76"/>
            <p:cNvSpPr/>
            <p:nvPr/>
          </p:nvSpPr>
          <p:spPr>
            <a:xfrm>
              <a:off x="2022410" y="3029914"/>
              <a:ext cx="760" cy="570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3" y="0"/>
                  </a:moveTo>
                  <a:cubicBezTo>
                    <a:pt x="0" y="0"/>
                    <a:pt x="21" y="18"/>
                    <a:pt x="23" y="18"/>
                  </a:cubicBezTo>
                  <a:cubicBezTo>
                    <a:pt x="24" y="18"/>
                    <a:pt x="22" y="15"/>
                    <a:pt x="13" y="6"/>
                  </a:cubicBezTo>
                  <a:cubicBezTo>
                    <a:pt x="7" y="2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6" name="Google Shape;6216;p76"/>
            <p:cNvSpPr/>
            <p:nvPr/>
          </p:nvSpPr>
          <p:spPr>
            <a:xfrm>
              <a:off x="1770459" y="3017337"/>
              <a:ext cx="254644" cy="215994"/>
            </a:xfrm>
            <a:custGeom>
              <a:avLst/>
              <a:gdLst/>
              <a:ahLst/>
              <a:cxnLst/>
              <a:rect l="l" t="t" r="r" b="b"/>
              <a:pathLst>
                <a:path w="8038" h="6818" extrusionOk="0">
                  <a:moveTo>
                    <a:pt x="7275" y="391"/>
                  </a:moveTo>
                  <a:lnTo>
                    <a:pt x="7275" y="3677"/>
                  </a:lnTo>
                  <a:lnTo>
                    <a:pt x="4180" y="4677"/>
                  </a:lnTo>
                  <a:lnTo>
                    <a:pt x="4180" y="2570"/>
                  </a:lnTo>
                  <a:lnTo>
                    <a:pt x="4180" y="1760"/>
                  </a:lnTo>
                  <a:lnTo>
                    <a:pt x="4180" y="1391"/>
                  </a:lnTo>
                  <a:lnTo>
                    <a:pt x="7275" y="391"/>
                  </a:lnTo>
                  <a:close/>
                  <a:moveTo>
                    <a:pt x="310" y="748"/>
                  </a:moveTo>
                  <a:lnTo>
                    <a:pt x="429" y="796"/>
                  </a:lnTo>
                  <a:lnTo>
                    <a:pt x="429" y="3820"/>
                  </a:lnTo>
                  <a:cubicBezTo>
                    <a:pt x="429" y="3892"/>
                    <a:pt x="477" y="3951"/>
                    <a:pt x="548" y="3963"/>
                  </a:cubicBezTo>
                  <a:lnTo>
                    <a:pt x="3858" y="5023"/>
                  </a:lnTo>
                  <a:lnTo>
                    <a:pt x="3858" y="5630"/>
                  </a:lnTo>
                  <a:lnTo>
                    <a:pt x="310" y="4499"/>
                  </a:lnTo>
                  <a:lnTo>
                    <a:pt x="310" y="1332"/>
                  </a:lnTo>
                  <a:lnTo>
                    <a:pt x="310" y="748"/>
                  </a:lnTo>
                  <a:close/>
                  <a:moveTo>
                    <a:pt x="7704" y="748"/>
                  </a:moveTo>
                  <a:lnTo>
                    <a:pt x="7704" y="1332"/>
                  </a:lnTo>
                  <a:lnTo>
                    <a:pt x="7704" y="4499"/>
                  </a:lnTo>
                  <a:lnTo>
                    <a:pt x="4168" y="5630"/>
                  </a:lnTo>
                  <a:lnTo>
                    <a:pt x="4168" y="5023"/>
                  </a:lnTo>
                  <a:lnTo>
                    <a:pt x="7466" y="3963"/>
                  </a:lnTo>
                  <a:cubicBezTo>
                    <a:pt x="7525" y="3951"/>
                    <a:pt x="7585" y="3880"/>
                    <a:pt x="7585" y="3820"/>
                  </a:cubicBezTo>
                  <a:lnTo>
                    <a:pt x="7585" y="796"/>
                  </a:lnTo>
                  <a:lnTo>
                    <a:pt x="7704" y="748"/>
                  </a:lnTo>
                  <a:close/>
                  <a:moveTo>
                    <a:pt x="310" y="4844"/>
                  </a:moveTo>
                  <a:lnTo>
                    <a:pt x="3858" y="5975"/>
                  </a:lnTo>
                  <a:lnTo>
                    <a:pt x="3858" y="6440"/>
                  </a:lnTo>
                  <a:lnTo>
                    <a:pt x="310" y="5309"/>
                  </a:lnTo>
                  <a:lnTo>
                    <a:pt x="310" y="4844"/>
                  </a:lnTo>
                  <a:close/>
                  <a:moveTo>
                    <a:pt x="595" y="0"/>
                  </a:moveTo>
                  <a:cubicBezTo>
                    <a:pt x="562" y="0"/>
                    <a:pt x="522" y="17"/>
                    <a:pt x="489" y="34"/>
                  </a:cubicBezTo>
                  <a:cubicBezTo>
                    <a:pt x="441" y="70"/>
                    <a:pt x="429" y="105"/>
                    <a:pt x="429" y="165"/>
                  </a:cubicBezTo>
                  <a:lnTo>
                    <a:pt x="429" y="439"/>
                  </a:lnTo>
                  <a:lnTo>
                    <a:pt x="203" y="367"/>
                  </a:lnTo>
                  <a:cubicBezTo>
                    <a:pt x="189" y="360"/>
                    <a:pt x="175" y="358"/>
                    <a:pt x="161" y="358"/>
                  </a:cubicBezTo>
                  <a:cubicBezTo>
                    <a:pt x="127" y="358"/>
                    <a:pt x="94" y="374"/>
                    <a:pt x="60" y="391"/>
                  </a:cubicBezTo>
                  <a:cubicBezTo>
                    <a:pt x="12" y="427"/>
                    <a:pt x="1" y="463"/>
                    <a:pt x="1" y="522"/>
                  </a:cubicBezTo>
                  <a:lnTo>
                    <a:pt x="1" y="1332"/>
                  </a:lnTo>
                  <a:lnTo>
                    <a:pt x="1" y="4618"/>
                  </a:lnTo>
                  <a:lnTo>
                    <a:pt x="1" y="5428"/>
                  </a:lnTo>
                  <a:cubicBezTo>
                    <a:pt x="1" y="5499"/>
                    <a:pt x="48" y="5559"/>
                    <a:pt x="120" y="5570"/>
                  </a:cubicBezTo>
                  <a:lnTo>
                    <a:pt x="3977" y="6809"/>
                  </a:lnTo>
                  <a:cubicBezTo>
                    <a:pt x="3989" y="6815"/>
                    <a:pt x="4001" y="6818"/>
                    <a:pt x="4016" y="6818"/>
                  </a:cubicBezTo>
                  <a:cubicBezTo>
                    <a:pt x="4031" y="6818"/>
                    <a:pt x="4049" y="6815"/>
                    <a:pt x="4073" y="6809"/>
                  </a:cubicBezTo>
                  <a:lnTo>
                    <a:pt x="6061" y="6166"/>
                  </a:lnTo>
                  <a:cubicBezTo>
                    <a:pt x="6144" y="6130"/>
                    <a:pt x="6192" y="6047"/>
                    <a:pt x="6156" y="5963"/>
                  </a:cubicBezTo>
                  <a:cubicBezTo>
                    <a:pt x="6138" y="5890"/>
                    <a:pt x="6076" y="5844"/>
                    <a:pt x="6011" y="5844"/>
                  </a:cubicBezTo>
                  <a:cubicBezTo>
                    <a:pt x="5992" y="5844"/>
                    <a:pt x="5972" y="5848"/>
                    <a:pt x="5954" y="5856"/>
                  </a:cubicBezTo>
                  <a:lnTo>
                    <a:pt x="4180" y="6440"/>
                  </a:lnTo>
                  <a:lnTo>
                    <a:pt x="4180" y="5975"/>
                  </a:lnTo>
                  <a:lnTo>
                    <a:pt x="7728" y="4844"/>
                  </a:lnTo>
                  <a:lnTo>
                    <a:pt x="7728" y="5309"/>
                  </a:lnTo>
                  <a:lnTo>
                    <a:pt x="6597" y="5666"/>
                  </a:lnTo>
                  <a:cubicBezTo>
                    <a:pt x="6501" y="5690"/>
                    <a:pt x="6454" y="5773"/>
                    <a:pt x="6489" y="5868"/>
                  </a:cubicBezTo>
                  <a:cubicBezTo>
                    <a:pt x="6501" y="5940"/>
                    <a:pt x="6573" y="5987"/>
                    <a:pt x="6632" y="5987"/>
                  </a:cubicBezTo>
                  <a:cubicBezTo>
                    <a:pt x="6656" y="5987"/>
                    <a:pt x="6668" y="5987"/>
                    <a:pt x="6680" y="5975"/>
                  </a:cubicBezTo>
                  <a:lnTo>
                    <a:pt x="7918" y="5570"/>
                  </a:lnTo>
                  <a:cubicBezTo>
                    <a:pt x="7978" y="5559"/>
                    <a:pt x="8037" y="5475"/>
                    <a:pt x="8037" y="5416"/>
                  </a:cubicBezTo>
                  <a:lnTo>
                    <a:pt x="8037" y="4618"/>
                  </a:lnTo>
                  <a:lnTo>
                    <a:pt x="8037" y="1332"/>
                  </a:lnTo>
                  <a:lnTo>
                    <a:pt x="8037" y="522"/>
                  </a:lnTo>
                  <a:cubicBezTo>
                    <a:pt x="8037" y="486"/>
                    <a:pt x="8002" y="439"/>
                    <a:pt x="7966" y="403"/>
                  </a:cubicBezTo>
                  <a:cubicBezTo>
                    <a:pt x="7931" y="386"/>
                    <a:pt x="7896" y="375"/>
                    <a:pt x="7857" y="375"/>
                  </a:cubicBezTo>
                  <a:cubicBezTo>
                    <a:pt x="7842" y="375"/>
                    <a:pt x="7827" y="376"/>
                    <a:pt x="7811" y="379"/>
                  </a:cubicBezTo>
                  <a:lnTo>
                    <a:pt x="7585" y="451"/>
                  </a:lnTo>
                  <a:lnTo>
                    <a:pt x="7585" y="189"/>
                  </a:lnTo>
                  <a:cubicBezTo>
                    <a:pt x="7585" y="141"/>
                    <a:pt x="7561" y="82"/>
                    <a:pt x="7525" y="46"/>
                  </a:cubicBezTo>
                  <a:cubicBezTo>
                    <a:pt x="7499" y="29"/>
                    <a:pt x="7467" y="17"/>
                    <a:pt x="7428" y="17"/>
                  </a:cubicBezTo>
                  <a:cubicBezTo>
                    <a:pt x="7413" y="17"/>
                    <a:pt x="7398" y="19"/>
                    <a:pt x="7382" y="22"/>
                  </a:cubicBezTo>
                  <a:lnTo>
                    <a:pt x="4013" y="1094"/>
                  </a:lnTo>
                  <a:lnTo>
                    <a:pt x="1965" y="439"/>
                  </a:lnTo>
                  <a:cubicBezTo>
                    <a:pt x="1944" y="431"/>
                    <a:pt x="1923" y="427"/>
                    <a:pt x="1903" y="427"/>
                  </a:cubicBezTo>
                  <a:cubicBezTo>
                    <a:pt x="1835" y="427"/>
                    <a:pt x="1778" y="472"/>
                    <a:pt x="1751" y="546"/>
                  </a:cubicBezTo>
                  <a:cubicBezTo>
                    <a:pt x="1727" y="629"/>
                    <a:pt x="1775" y="725"/>
                    <a:pt x="1858" y="748"/>
                  </a:cubicBezTo>
                  <a:lnTo>
                    <a:pt x="3834" y="1391"/>
                  </a:lnTo>
                  <a:lnTo>
                    <a:pt x="3834" y="1760"/>
                  </a:lnTo>
                  <a:lnTo>
                    <a:pt x="3834" y="2570"/>
                  </a:lnTo>
                  <a:lnTo>
                    <a:pt x="3834" y="4677"/>
                  </a:lnTo>
                  <a:lnTo>
                    <a:pt x="739" y="3677"/>
                  </a:lnTo>
                  <a:lnTo>
                    <a:pt x="739" y="391"/>
                  </a:lnTo>
                  <a:lnTo>
                    <a:pt x="1215" y="546"/>
                  </a:lnTo>
                  <a:cubicBezTo>
                    <a:pt x="1232" y="550"/>
                    <a:pt x="1248" y="552"/>
                    <a:pt x="1264" y="552"/>
                  </a:cubicBezTo>
                  <a:cubicBezTo>
                    <a:pt x="1338" y="552"/>
                    <a:pt x="1400" y="508"/>
                    <a:pt x="1429" y="439"/>
                  </a:cubicBezTo>
                  <a:cubicBezTo>
                    <a:pt x="1453" y="344"/>
                    <a:pt x="1406" y="260"/>
                    <a:pt x="1322" y="225"/>
                  </a:cubicBezTo>
                  <a:lnTo>
                    <a:pt x="632" y="10"/>
                  </a:lnTo>
                  <a:cubicBezTo>
                    <a:pt x="621" y="3"/>
                    <a:pt x="609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7" name="Google Shape;6217;p76"/>
            <p:cNvSpPr/>
            <p:nvPr/>
          </p:nvSpPr>
          <p:spPr>
            <a:xfrm>
              <a:off x="1929271" y="3055987"/>
              <a:ext cx="38111" cy="47298"/>
            </a:xfrm>
            <a:custGeom>
              <a:avLst/>
              <a:gdLst/>
              <a:ahLst/>
              <a:cxnLst/>
              <a:rect l="l" t="t" r="r" b="b"/>
              <a:pathLst>
                <a:path w="1203" h="1493" extrusionOk="0">
                  <a:moveTo>
                    <a:pt x="881" y="374"/>
                  </a:moveTo>
                  <a:lnTo>
                    <a:pt x="881" y="945"/>
                  </a:lnTo>
                  <a:lnTo>
                    <a:pt x="345" y="1112"/>
                  </a:lnTo>
                  <a:lnTo>
                    <a:pt x="345" y="540"/>
                  </a:lnTo>
                  <a:lnTo>
                    <a:pt x="881" y="374"/>
                  </a:lnTo>
                  <a:close/>
                  <a:moveTo>
                    <a:pt x="1029" y="0"/>
                  </a:moveTo>
                  <a:cubicBezTo>
                    <a:pt x="1017" y="0"/>
                    <a:pt x="1003" y="2"/>
                    <a:pt x="988" y="5"/>
                  </a:cubicBezTo>
                  <a:lnTo>
                    <a:pt x="119" y="279"/>
                  </a:lnTo>
                  <a:cubicBezTo>
                    <a:pt x="60" y="290"/>
                    <a:pt x="0" y="362"/>
                    <a:pt x="0" y="421"/>
                  </a:cubicBezTo>
                  <a:lnTo>
                    <a:pt x="0" y="1326"/>
                  </a:lnTo>
                  <a:cubicBezTo>
                    <a:pt x="0" y="1374"/>
                    <a:pt x="24" y="1433"/>
                    <a:pt x="60" y="1469"/>
                  </a:cubicBezTo>
                  <a:cubicBezTo>
                    <a:pt x="83" y="1481"/>
                    <a:pt x="119" y="1493"/>
                    <a:pt x="155" y="1493"/>
                  </a:cubicBezTo>
                  <a:cubicBezTo>
                    <a:pt x="167" y="1493"/>
                    <a:pt x="179" y="1493"/>
                    <a:pt x="191" y="1481"/>
                  </a:cubicBezTo>
                  <a:lnTo>
                    <a:pt x="1060" y="1207"/>
                  </a:lnTo>
                  <a:cubicBezTo>
                    <a:pt x="1119" y="1195"/>
                    <a:pt x="1179" y="1124"/>
                    <a:pt x="1179" y="1064"/>
                  </a:cubicBezTo>
                  <a:lnTo>
                    <a:pt x="1179" y="159"/>
                  </a:lnTo>
                  <a:cubicBezTo>
                    <a:pt x="1203" y="112"/>
                    <a:pt x="1179" y="64"/>
                    <a:pt x="1131" y="40"/>
                  </a:cubicBezTo>
                  <a:cubicBezTo>
                    <a:pt x="1095" y="14"/>
                    <a:pt x="1066" y="0"/>
                    <a:pt x="10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6187;p76">
            <a:extLst>
              <a:ext uri="{FF2B5EF4-FFF2-40B4-BE49-F238E27FC236}">
                <a16:creationId xmlns="" xmlns:a16="http://schemas.microsoft.com/office/drawing/2014/main" id="{CBF21896-538F-4A1C-BA4F-8DE2FB5FD31D}"/>
              </a:ext>
            </a:extLst>
          </p:cNvPr>
          <p:cNvSpPr/>
          <p:nvPr/>
        </p:nvSpPr>
        <p:spPr>
          <a:xfrm>
            <a:off x="5761935" y="2371482"/>
            <a:ext cx="767405" cy="572702"/>
          </a:xfrm>
          <a:custGeom>
            <a:avLst/>
            <a:gdLst/>
            <a:ahLst/>
            <a:cxnLst/>
            <a:rect l="l" t="t" r="r" b="b"/>
            <a:pathLst>
              <a:path w="8424" h="8419" extrusionOk="0">
                <a:moveTo>
                  <a:pt x="4212" y="1"/>
                </a:moveTo>
                <a:cubicBezTo>
                  <a:pt x="1888" y="1"/>
                  <a:pt x="1" y="1882"/>
                  <a:pt x="1" y="4207"/>
                </a:cubicBezTo>
                <a:cubicBezTo>
                  <a:pt x="1" y="6531"/>
                  <a:pt x="1888" y="8418"/>
                  <a:pt x="4212" y="8418"/>
                </a:cubicBezTo>
                <a:cubicBezTo>
                  <a:pt x="6537" y="8418"/>
                  <a:pt x="8424" y="6531"/>
                  <a:pt x="8424" y="4207"/>
                </a:cubicBezTo>
                <a:cubicBezTo>
                  <a:pt x="8424" y="1882"/>
                  <a:pt x="6537" y="1"/>
                  <a:pt x="42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id-ID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6209;p76">
            <a:extLst>
              <a:ext uri="{FF2B5EF4-FFF2-40B4-BE49-F238E27FC236}">
                <a16:creationId xmlns="" xmlns:a16="http://schemas.microsoft.com/office/drawing/2014/main" id="{A0512E00-09AE-470E-935A-34E04FAA01E4}"/>
              </a:ext>
            </a:extLst>
          </p:cNvPr>
          <p:cNvGrpSpPr/>
          <p:nvPr/>
        </p:nvGrpSpPr>
        <p:grpSpPr>
          <a:xfrm>
            <a:off x="6025540" y="2476390"/>
            <a:ext cx="254644" cy="348828"/>
            <a:chOff x="1770459" y="2884503"/>
            <a:chExt cx="254644" cy="348828"/>
          </a:xfrm>
        </p:grpSpPr>
        <p:sp>
          <p:nvSpPr>
            <p:cNvPr id="116" name="Google Shape;6210;p76">
              <a:extLst>
                <a:ext uri="{FF2B5EF4-FFF2-40B4-BE49-F238E27FC236}">
                  <a16:creationId xmlns="" xmlns:a16="http://schemas.microsoft.com/office/drawing/2014/main" id="{8EB9A80C-B7F9-40E1-91CC-F3CA6298242F}"/>
                </a:ext>
              </a:extLst>
            </p:cNvPr>
            <p:cNvSpPr/>
            <p:nvPr/>
          </p:nvSpPr>
          <p:spPr>
            <a:xfrm>
              <a:off x="1832330" y="2884503"/>
              <a:ext cx="130902" cy="159572"/>
            </a:xfrm>
            <a:custGeom>
              <a:avLst/>
              <a:gdLst/>
              <a:ahLst/>
              <a:cxnLst/>
              <a:rect l="l" t="t" r="r" b="b"/>
              <a:pathLst>
                <a:path w="4132" h="5037" extrusionOk="0">
                  <a:moveTo>
                    <a:pt x="2060" y="0"/>
                  </a:moveTo>
                  <a:cubicBezTo>
                    <a:pt x="953" y="0"/>
                    <a:pt x="36" y="869"/>
                    <a:pt x="0" y="1977"/>
                  </a:cubicBezTo>
                  <a:cubicBezTo>
                    <a:pt x="0" y="2072"/>
                    <a:pt x="60" y="2143"/>
                    <a:pt x="143" y="2143"/>
                  </a:cubicBezTo>
                  <a:cubicBezTo>
                    <a:pt x="238" y="2143"/>
                    <a:pt x="310" y="2084"/>
                    <a:pt x="310" y="2001"/>
                  </a:cubicBezTo>
                  <a:cubicBezTo>
                    <a:pt x="357" y="1060"/>
                    <a:pt x="1131" y="322"/>
                    <a:pt x="2060" y="322"/>
                  </a:cubicBezTo>
                  <a:cubicBezTo>
                    <a:pt x="3036" y="322"/>
                    <a:pt x="3822" y="1120"/>
                    <a:pt x="3822" y="2084"/>
                  </a:cubicBezTo>
                  <a:cubicBezTo>
                    <a:pt x="3822" y="2846"/>
                    <a:pt x="3334" y="3513"/>
                    <a:pt x="2596" y="3751"/>
                  </a:cubicBezTo>
                  <a:cubicBezTo>
                    <a:pt x="2572" y="3763"/>
                    <a:pt x="2524" y="3787"/>
                    <a:pt x="2512" y="3822"/>
                  </a:cubicBezTo>
                  <a:lnTo>
                    <a:pt x="2060" y="4572"/>
                  </a:lnTo>
                  <a:lnTo>
                    <a:pt x="1619" y="3822"/>
                  </a:lnTo>
                  <a:cubicBezTo>
                    <a:pt x="1608" y="3798"/>
                    <a:pt x="1572" y="3763"/>
                    <a:pt x="1524" y="3751"/>
                  </a:cubicBezTo>
                  <a:cubicBezTo>
                    <a:pt x="977" y="3572"/>
                    <a:pt x="548" y="3144"/>
                    <a:pt x="381" y="2572"/>
                  </a:cubicBezTo>
                  <a:cubicBezTo>
                    <a:pt x="362" y="2503"/>
                    <a:pt x="293" y="2459"/>
                    <a:pt x="230" y="2459"/>
                  </a:cubicBezTo>
                  <a:cubicBezTo>
                    <a:pt x="216" y="2459"/>
                    <a:pt x="203" y="2461"/>
                    <a:pt x="191" y="2465"/>
                  </a:cubicBezTo>
                  <a:cubicBezTo>
                    <a:pt x="95" y="2501"/>
                    <a:pt x="60" y="2584"/>
                    <a:pt x="84" y="2667"/>
                  </a:cubicBezTo>
                  <a:cubicBezTo>
                    <a:pt x="274" y="3298"/>
                    <a:pt x="750" y="3810"/>
                    <a:pt x="1381" y="4037"/>
                  </a:cubicBezTo>
                  <a:lnTo>
                    <a:pt x="1929" y="4953"/>
                  </a:lnTo>
                  <a:cubicBezTo>
                    <a:pt x="1965" y="5001"/>
                    <a:pt x="2000" y="5037"/>
                    <a:pt x="2060" y="5037"/>
                  </a:cubicBezTo>
                  <a:cubicBezTo>
                    <a:pt x="2120" y="5037"/>
                    <a:pt x="2167" y="5001"/>
                    <a:pt x="2191" y="4953"/>
                  </a:cubicBezTo>
                  <a:lnTo>
                    <a:pt x="2751" y="4037"/>
                  </a:lnTo>
                  <a:cubicBezTo>
                    <a:pt x="3584" y="3739"/>
                    <a:pt x="4132" y="2965"/>
                    <a:pt x="4132" y="2084"/>
                  </a:cubicBezTo>
                  <a:cubicBezTo>
                    <a:pt x="4132" y="941"/>
                    <a:pt x="3215" y="0"/>
                    <a:pt x="20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6211;p76">
              <a:extLst>
                <a:ext uri="{FF2B5EF4-FFF2-40B4-BE49-F238E27FC236}">
                  <a16:creationId xmlns="" xmlns:a16="http://schemas.microsoft.com/office/drawing/2014/main" id="{E4C208F4-2654-46AD-8E9B-51CE7E49676A}"/>
                </a:ext>
              </a:extLst>
            </p:cNvPr>
            <p:cNvSpPr/>
            <p:nvPr/>
          </p:nvSpPr>
          <p:spPr>
            <a:xfrm>
              <a:off x="1861000" y="2912698"/>
              <a:ext cx="75842" cy="72167"/>
            </a:xfrm>
            <a:custGeom>
              <a:avLst/>
              <a:gdLst/>
              <a:ahLst/>
              <a:cxnLst/>
              <a:rect l="l" t="t" r="r" b="b"/>
              <a:pathLst>
                <a:path w="2394" h="2278" extrusionOk="0">
                  <a:moveTo>
                    <a:pt x="1441" y="313"/>
                  </a:moveTo>
                  <a:cubicBezTo>
                    <a:pt x="1572" y="313"/>
                    <a:pt x="1715" y="360"/>
                    <a:pt x="1810" y="468"/>
                  </a:cubicBezTo>
                  <a:cubicBezTo>
                    <a:pt x="2036" y="670"/>
                    <a:pt x="2036" y="1015"/>
                    <a:pt x="1834" y="1218"/>
                  </a:cubicBezTo>
                  <a:cubicBezTo>
                    <a:pt x="1726" y="1325"/>
                    <a:pt x="1587" y="1378"/>
                    <a:pt x="1448" y="1378"/>
                  </a:cubicBezTo>
                  <a:cubicBezTo>
                    <a:pt x="1310" y="1378"/>
                    <a:pt x="1173" y="1325"/>
                    <a:pt x="1072" y="1218"/>
                  </a:cubicBezTo>
                  <a:cubicBezTo>
                    <a:pt x="857" y="1015"/>
                    <a:pt x="857" y="670"/>
                    <a:pt x="1072" y="468"/>
                  </a:cubicBezTo>
                  <a:cubicBezTo>
                    <a:pt x="1167" y="360"/>
                    <a:pt x="1310" y="313"/>
                    <a:pt x="1441" y="313"/>
                  </a:cubicBezTo>
                  <a:close/>
                  <a:moveTo>
                    <a:pt x="1451" y="0"/>
                  </a:moveTo>
                  <a:cubicBezTo>
                    <a:pt x="1232" y="0"/>
                    <a:pt x="1012" y="81"/>
                    <a:pt x="845" y="241"/>
                  </a:cubicBezTo>
                  <a:cubicBezTo>
                    <a:pt x="548" y="539"/>
                    <a:pt x="524" y="992"/>
                    <a:pt x="738" y="1325"/>
                  </a:cubicBezTo>
                  <a:lnTo>
                    <a:pt x="60" y="2015"/>
                  </a:lnTo>
                  <a:cubicBezTo>
                    <a:pt x="0" y="2075"/>
                    <a:pt x="0" y="2182"/>
                    <a:pt x="60" y="2242"/>
                  </a:cubicBezTo>
                  <a:cubicBezTo>
                    <a:pt x="83" y="2265"/>
                    <a:pt x="131" y="2277"/>
                    <a:pt x="179" y="2277"/>
                  </a:cubicBezTo>
                  <a:cubicBezTo>
                    <a:pt x="226" y="2277"/>
                    <a:pt x="262" y="2265"/>
                    <a:pt x="298" y="2242"/>
                  </a:cubicBezTo>
                  <a:lnTo>
                    <a:pt x="976" y="1551"/>
                  </a:lnTo>
                  <a:cubicBezTo>
                    <a:pt x="1131" y="1658"/>
                    <a:pt x="1298" y="1706"/>
                    <a:pt x="1453" y="1706"/>
                  </a:cubicBezTo>
                  <a:cubicBezTo>
                    <a:pt x="1679" y="1706"/>
                    <a:pt x="1881" y="1611"/>
                    <a:pt x="2072" y="1444"/>
                  </a:cubicBezTo>
                  <a:cubicBezTo>
                    <a:pt x="2393" y="1122"/>
                    <a:pt x="2393" y="575"/>
                    <a:pt x="2048" y="241"/>
                  </a:cubicBezTo>
                  <a:cubicBezTo>
                    <a:pt x="1887" y="81"/>
                    <a:pt x="1670" y="0"/>
                    <a:pt x="14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6212;p76">
              <a:extLst>
                <a:ext uri="{FF2B5EF4-FFF2-40B4-BE49-F238E27FC236}">
                  <a16:creationId xmlns="" xmlns:a16="http://schemas.microsoft.com/office/drawing/2014/main" id="{80E35C08-9DC2-473E-9686-30B7CDA3ABBB}"/>
                </a:ext>
              </a:extLst>
            </p:cNvPr>
            <p:cNvSpPr/>
            <p:nvPr/>
          </p:nvSpPr>
          <p:spPr>
            <a:xfrm>
              <a:off x="1818359" y="306064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0"/>
                  </a:moveTo>
                  <a:cubicBezTo>
                    <a:pt x="116" y="0"/>
                    <a:pt x="55" y="43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3"/>
                  </a:cubicBezTo>
                  <a:cubicBezTo>
                    <a:pt x="1822" y="572"/>
                    <a:pt x="1775" y="465"/>
                    <a:pt x="1691" y="453"/>
                  </a:cubicBezTo>
                  <a:lnTo>
                    <a:pt x="239" y="12"/>
                  </a:lnTo>
                  <a:cubicBezTo>
                    <a:pt x="220" y="4"/>
                    <a:pt x="200" y="0"/>
                    <a:pt x="1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6213;p76">
              <a:extLst>
                <a:ext uri="{FF2B5EF4-FFF2-40B4-BE49-F238E27FC236}">
                  <a16:creationId xmlns="" xmlns:a16="http://schemas.microsoft.com/office/drawing/2014/main" id="{DE1557A7-AABD-4DBD-86DB-F65041E9BE43}"/>
                </a:ext>
              </a:extLst>
            </p:cNvPr>
            <p:cNvSpPr/>
            <p:nvPr/>
          </p:nvSpPr>
          <p:spPr>
            <a:xfrm>
              <a:off x="1818359" y="3078384"/>
              <a:ext cx="57753" cy="24552"/>
            </a:xfrm>
            <a:custGeom>
              <a:avLst/>
              <a:gdLst/>
              <a:ahLst/>
              <a:cxnLst/>
              <a:rect l="l" t="t" r="r" b="b"/>
              <a:pathLst>
                <a:path w="1823" h="775" extrusionOk="0">
                  <a:moveTo>
                    <a:pt x="182" y="0"/>
                  </a:moveTo>
                  <a:cubicBezTo>
                    <a:pt x="116" y="0"/>
                    <a:pt x="55" y="45"/>
                    <a:pt x="36" y="119"/>
                  </a:cubicBezTo>
                  <a:cubicBezTo>
                    <a:pt x="1" y="203"/>
                    <a:pt x="48" y="298"/>
                    <a:pt x="144" y="322"/>
                  </a:cubicBezTo>
                  <a:lnTo>
                    <a:pt x="1584" y="774"/>
                  </a:lnTo>
                  <a:lnTo>
                    <a:pt x="1632" y="774"/>
                  </a:lnTo>
                  <a:cubicBezTo>
                    <a:pt x="1703" y="774"/>
                    <a:pt x="1763" y="726"/>
                    <a:pt x="1775" y="655"/>
                  </a:cubicBezTo>
                  <a:cubicBezTo>
                    <a:pt x="1822" y="584"/>
                    <a:pt x="1775" y="488"/>
                    <a:pt x="1691" y="464"/>
                  </a:cubicBezTo>
                  <a:lnTo>
                    <a:pt x="239" y="12"/>
                  </a:lnTo>
                  <a:cubicBezTo>
                    <a:pt x="220" y="4"/>
                    <a:pt x="201" y="0"/>
                    <a:pt x="1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6214;p76">
              <a:extLst>
                <a:ext uri="{FF2B5EF4-FFF2-40B4-BE49-F238E27FC236}">
                  <a16:creationId xmlns="" xmlns:a16="http://schemas.microsoft.com/office/drawing/2014/main" id="{85CA39AA-0EAE-4124-A122-845B6D9FD0B0}"/>
                </a:ext>
              </a:extLst>
            </p:cNvPr>
            <p:cNvSpPr/>
            <p:nvPr/>
          </p:nvSpPr>
          <p:spPr>
            <a:xfrm>
              <a:off x="1818359" y="3096474"/>
              <a:ext cx="57753" cy="24172"/>
            </a:xfrm>
            <a:custGeom>
              <a:avLst/>
              <a:gdLst/>
              <a:ahLst/>
              <a:cxnLst/>
              <a:rect l="l" t="t" r="r" b="b"/>
              <a:pathLst>
                <a:path w="1823" h="763" extrusionOk="0">
                  <a:moveTo>
                    <a:pt x="181" y="1"/>
                  </a:moveTo>
                  <a:cubicBezTo>
                    <a:pt x="116" y="1"/>
                    <a:pt x="55" y="44"/>
                    <a:pt x="36" y="108"/>
                  </a:cubicBezTo>
                  <a:cubicBezTo>
                    <a:pt x="1" y="203"/>
                    <a:pt x="48" y="286"/>
                    <a:pt x="144" y="322"/>
                  </a:cubicBezTo>
                  <a:lnTo>
                    <a:pt x="1584" y="763"/>
                  </a:lnTo>
                  <a:lnTo>
                    <a:pt x="1632" y="763"/>
                  </a:lnTo>
                  <a:cubicBezTo>
                    <a:pt x="1703" y="763"/>
                    <a:pt x="1763" y="727"/>
                    <a:pt x="1775" y="644"/>
                  </a:cubicBezTo>
                  <a:cubicBezTo>
                    <a:pt x="1822" y="572"/>
                    <a:pt x="1775" y="489"/>
                    <a:pt x="1691" y="453"/>
                  </a:cubicBezTo>
                  <a:lnTo>
                    <a:pt x="239" y="13"/>
                  </a:lnTo>
                  <a:cubicBezTo>
                    <a:pt x="220" y="4"/>
                    <a:pt x="200" y="1"/>
                    <a:pt x="1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6215;p76">
              <a:extLst>
                <a:ext uri="{FF2B5EF4-FFF2-40B4-BE49-F238E27FC236}">
                  <a16:creationId xmlns="" xmlns:a16="http://schemas.microsoft.com/office/drawing/2014/main" id="{7C005E1D-38C3-4686-817A-2863BABC6D10}"/>
                </a:ext>
              </a:extLst>
            </p:cNvPr>
            <p:cNvSpPr/>
            <p:nvPr/>
          </p:nvSpPr>
          <p:spPr>
            <a:xfrm>
              <a:off x="2022410" y="3029914"/>
              <a:ext cx="760" cy="570"/>
            </a:xfrm>
            <a:custGeom>
              <a:avLst/>
              <a:gdLst/>
              <a:ahLst/>
              <a:cxnLst/>
              <a:rect l="l" t="t" r="r" b="b"/>
              <a:pathLst>
                <a:path w="24" h="18" extrusionOk="0">
                  <a:moveTo>
                    <a:pt x="3" y="0"/>
                  </a:moveTo>
                  <a:cubicBezTo>
                    <a:pt x="0" y="0"/>
                    <a:pt x="21" y="18"/>
                    <a:pt x="23" y="18"/>
                  </a:cubicBezTo>
                  <a:cubicBezTo>
                    <a:pt x="24" y="18"/>
                    <a:pt x="22" y="15"/>
                    <a:pt x="13" y="6"/>
                  </a:cubicBezTo>
                  <a:cubicBezTo>
                    <a:pt x="7" y="2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6216;p76">
              <a:extLst>
                <a:ext uri="{FF2B5EF4-FFF2-40B4-BE49-F238E27FC236}">
                  <a16:creationId xmlns="" xmlns:a16="http://schemas.microsoft.com/office/drawing/2014/main" id="{347E5E9E-ACFD-4055-84C1-A69D48B39A86}"/>
                </a:ext>
              </a:extLst>
            </p:cNvPr>
            <p:cNvSpPr/>
            <p:nvPr/>
          </p:nvSpPr>
          <p:spPr>
            <a:xfrm>
              <a:off x="1770459" y="3017337"/>
              <a:ext cx="254644" cy="215994"/>
            </a:xfrm>
            <a:custGeom>
              <a:avLst/>
              <a:gdLst/>
              <a:ahLst/>
              <a:cxnLst/>
              <a:rect l="l" t="t" r="r" b="b"/>
              <a:pathLst>
                <a:path w="8038" h="6818" extrusionOk="0">
                  <a:moveTo>
                    <a:pt x="7275" y="391"/>
                  </a:moveTo>
                  <a:lnTo>
                    <a:pt x="7275" y="3677"/>
                  </a:lnTo>
                  <a:lnTo>
                    <a:pt x="4180" y="4677"/>
                  </a:lnTo>
                  <a:lnTo>
                    <a:pt x="4180" y="2570"/>
                  </a:lnTo>
                  <a:lnTo>
                    <a:pt x="4180" y="1760"/>
                  </a:lnTo>
                  <a:lnTo>
                    <a:pt x="4180" y="1391"/>
                  </a:lnTo>
                  <a:lnTo>
                    <a:pt x="7275" y="391"/>
                  </a:lnTo>
                  <a:close/>
                  <a:moveTo>
                    <a:pt x="310" y="748"/>
                  </a:moveTo>
                  <a:lnTo>
                    <a:pt x="429" y="796"/>
                  </a:lnTo>
                  <a:lnTo>
                    <a:pt x="429" y="3820"/>
                  </a:lnTo>
                  <a:cubicBezTo>
                    <a:pt x="429" y="3892"/>
                    <a:pt x="477" y="3951"/>
                    <a:pt x="548" y="3963"/>
                  </a:cubicBezTo>
                  <a:lnTo>
                    <a:pt x="3858" y="5023"/>
                  </a:lnTo>
                  <a:lnTo>
                    <a:pt x="3858" y="5630"/>
                  </a:lnTo>
                  <a:lnTo>
                    <a:pt x="310" y="4499"/>
                  </a:lnTo>
                  <a:lnTo>
                    <a:pt x="310" y="1332"/>
                  </a:lnTo>
                  <a:lnTo>
                    <a:pt x="310" y="748"/>
                  </a:lnTo>
                  <a:close/>
                  <a:moveTo>
                    <a:pt x="7704" y="748"/>
                  </a:moveTo>
                  <a:lnTo>
                    <a:pt x="7704" y="1332"/>
                  </a:lnTo>
                  <a:lnTo>
                    <a:pt x="7704" y="4499"/>
                  </a:lnTo>
                  <a:lnTo>
                    <a:pt x="4168" y="5630"/>
                  </a:lnTo>
                  <a:lnTo>
                    <a:pt x="4168" y="5023"/>
                  </a:lnTo>
                  <a:lnTo>
                    <a:pt x="7466" y="3963"/>
                  </a:lnTo>
                  <a:cubicBezTo>
                    <a:pt x="7525" y="3951"/>
                    <a:pt x="7585" y="3880"/>
                    <a:pt x="7585" y="3820"/>
                  </a:cubicBezTo>
                  <a:lnTo>
                    <a:pt x="7585" y="796"/>
                  </a:lnTo>
                  <a:lnTo>
                    <a:pt x="7704" y="748"/>
                  </a:lnTo>
                  <a:close/>
                  <a:moveTo>
                    <a:pt x="310" y="4844"/>
                  </a:moveTo>
                  <a:lnTo>
                    <a:pt x="3858" y="5975"/>
                  </a:lnTo>
                  <a:lnTo>
                    <a:pt x="3858" y="6440"/>
                  </a:lnTo>
                  <a:lnTo>
                    <a:pt x="310" y="5309"/>
                  </a:lnTo>
                  <a:lnTo>
                    <a:pt x="310" y="4844"/>
                  </a:lnTo>
                  <a:close/>
                  <a:moveTo>
                    <a:pt x="595" y="0"/>
                  </a:moveTo>
                  <a:cubicBezTo>
                    <a:pt x="562" y="0"/>
                    <a:pt x="522" y="17"/>
                    <a:pt x="489" y="34"/>
                  </a:cubicBezTo>
                  <a:cubicBezTo>
                    <a:pt x="441" y="70"/>
                    <a:pt x="429" y="105"/>
                    <a:pt x="429" y="165"/>
                  </a:cubicBezTo>
                  <a:lnTo>
                    <a:pt x="429" y="439"/>
                  </a:lnTo>
                  <a:lnTo>
                    <a:pt x="203" y="367"/>
                  </a:lnTo>
                  <a:cubicBezTo>
                    <a:pt x="189" y="360"/>
                    <a:pt x="175" y="358"/>
                    <a:pt x="161" y="358"/>
                  </a:cubicBezTo>
                  <a:cubicBezTo>
                    <a:pt x="127" y="358"/>
                    <a:pt x="94" y="374"/>
                    <a:pt x="60" y="391"/>
                  </a:cubicBezTo>
                  <a:cubicBezTo>
                    <a:pt x="12" y="427"/>
                    <a:pt x="1" y="463"/>
                    <a:pt x="1" y="522"/>
                  </a:cubicBezTo>
                  <a:lnTo>
                    <a:pt x="1" y="1332"/>
                  </a:lnTo>
                  <a:lnTo>
                    <a:pt x="1" y="4618"/>
                  </a:lnTo>
                  <a:lnTo>
                    <a:pt x="1" y="5428"/>
                  </a:lnTo>
                  <a:cubicBezTo>
                    <a:pt x="1" y="5499"/>
                    <a:pt x="48" y="5559"/>
                    <a:pt x="120" y="5570"/>
                  </a:cubicBezTo>
                  <a:lnTo>
                    <a:pt x="3977" y="6809"/>
                  </a:lnTo>
                  <a:cubicBezTo>
                    <a:pt x="3989" y="6815"/>
                    <a:pt x="4001" y="6818"/>
                    <a:pt x="4016" y="6818"/>
                  </a:cubicBezTo>
                  <a:cubicBezTo>
                    <a:pt x="4031" y="6818"/>
                    <a:pt x="4049" y="6815"/>
                    <a:pt x="4073" y="6809"/>
                  </a:cubicBezTo>
                  <a:lnTo>
                    <a:pt x="6061" y="6166"/>
                  </a:lnTo>
                  <a:cubicBezTo>
                    <a:pt x="6144" y="6130"/>
                    <a:pt x="6192" y="6047"/>
                    <a:pt x="6156" y="5963"/>
                  </a:cubicBezTo>
                  <a:cubicBezTo>
                    <a:pt x="6138" y="5890"/>
                    <a:pt x="6076" y="5844"/>
                    <a:pt x="6011" y="5844"/>
                  </a:cubicBezTo>
                  <a:cubicBezTo>
                    <a:pt x="5992" y="5844"/>
                    <a:pt x="5972" y="5848"/>
                    <a:pt x="5954" y="5856"/>
                  </a:cubicBezTo>
                  <a:lnTo>
                    <a:pt x="4180" y="6440"/>
                  </a:lnTo>
                  <a:lnTo>
                    <a:pt x="4180" y="5975"/>
                  </a:lnTo>
                  <a:lnTo>
                    <a:pt x="7728" y="4844"/>
                  </a:lnTo>
                  <a:lnTo>
                    <a:pt x="7728" y="5309"/>
                  </a:lnTo>
                  <a:lnTo>
                    <a:pt x="6597" y="5666"/>
                  </a:lnTo>
                  <a:cubicBezTo>
                    <a:pt x="6501" y="5690"/>
                    <a:pt x="6454" y="5773"/>
                    <a:pt x="6489" y="5868"/>
                  </a:cubicBezTo>
                  <a:cubicBezTo>
                    <a:pt x="6501" y="5940"/>
                    <a:pt x="6573" y="5987"/>
                    <a:pt x="6632" y="5987"/>
                  </a:cubicBezTo>
                  <a:cubicBezTo>
                    <a:pt x="6656" y="5987"/>
                    <a:pt x="6668" y="5987"/>
                    <a:pt x="6680" y="5975"/>
                  </a:cubicBezTo>
                  <a:lnTo>
                    <a:pt x="7918" y="5570"/>
                  </a:lnTo>
                  <a:cubicBezTo>
                    <a:pt x="7978" y="5559"/>
                    <a:pt x="8037" y="5475"/>
                    <a:pt x="8037" y="5416"/>
                  </a:cubicBezTo>
                  <a:lnTo>
                    <a:pt x="8037" y="4618"/>
                  </a:lnTo>
                  <a:lnTo>
                    <a:pt x="8037" y="1332"/>
                  </a:lnTo>
                  <a:lnTo>
                    <a:pt x="8037" y="522"/>
                  </a:lnTo>
                  <a:cubicBezTo>
                    <a:pt x="8037" y="486"/>
                    <a:pt x="8002" y="439"/>
                    <a:pt x="7966" y="403"/>
                  </a:cubicBezTo>
                  <a:cubicBezTo>
                    <a:pt x="7931" y="386"/>
                    <a:pt x="7896" y="375"/>
                    <a:pt x="7857" y="375"/>
                  </a:cubicBezTo>
                  <a:cubicBezTo>
                    <a:pt x="7842" y="375"/>
                    <a:pt x="7827" y="376"/>
                    <a:pt x="7811" y="379"/>
                  </a:cubicBezTo>
                  <a:lnTo>
                    <a:pt x="7585" y="451"/>
                  </a:lnTo>
                  <a:lnTo>
                    <a:pt x="7585" y="189"/>
                  </a:lnTo>
                  <a:cubicBezTo>
                    <a:pt x="7585" y="141"/>
                    <a:pt x="7561" y="82"/>
                    <a:pt x="7525" y="46"/>
                  </a:cubicBezTo>
                  <a:cubicBezTo>
                    <a:pt x="7499" y="29"/>
                    <a:pt x="7467" y="17"/>
                    <a:pt x="7428" y="17"/>
                  </a:cubicBezTo>
                  <a:cubicBezTo>
                    <a:pt x="7413" y="17"/>
                    <a:pt x="7398" y="19"/>
                    <a:pt x="7382" y="22"/>
                  </a:cubicBezTo>
                  <a:lnTo>
                    <a:pt x="4013" y="1094"/>
                  </a:lnTo>
                  <a:lnTo>
                    <a:pt x="1965" y="439"/>
                  </a:lnTo>
                  <a:cubicBezTo>
                    <a:pt x="1944" y="431"/>
                    <a:pt x="1923" y="427"/>
                    <a:pt x="1903" y="427"/>
                  </a:cubicBezTo>
                  <a:cubicBezTo>
                    <a:pt x="1835" y="427"/>
                    <a:pt x="1778" y="472"/>
                    <a:pt x="1751" y="546"/>
                  </a:cubicBezTo>
                  <a:cubicBezTo>
                    <a:pt x="1727" y="629"/>
                    <a:pt x="1775" y="725"/>
                    <a:pt x="1858" y="748"/>
                  </a:cubicBezTo>
                  <a:lnTo>
                    <a:pt x="3834" y="1391"/>
                  </a:lnTo>
                  <a:lnTo>
                    <a:pt x="3834" y="1760"/>
                  </a:lnTo>
                  <a:lnTo>
                    <a:pt x="3834" y="2570"/>
                  </a:lnTo>
                  <a:lnTo>
                    <a:pt x="3834" y="4677"/>
                  </a:lnTo>
                  <a:lnTo>
                    <a:pt x="739" y="3677"/>
                  </a:lnTo>
                  <a:lnTo>
                    <a:pt x="739" y="391"/>
                  </a:lnTo>
                  <a:lnTo>
                    <a:pt x="1215" y="546"/>
                  </a:lnTo>
                  <a:cubicBezTo>
                    <a:pt x="1232" y="550"/>
                    <a:pt x="1248" y="552"/>
                    <a:pt x="1264" y="552"/>
                  </a:cubicBezTo>
                  <a:cubicBezTo>
                    <a:pt x="1338" y="552"/>
                    <a:pt x="1400" y="508"/>
                    <a:pt x="1429" y="439"/>
                  </a:cubicBezTo>
                  <a:cubicBezTo>
                    <a:pt x="1453" y="344"/>
                    <a:pt x="1406" y="260"/>
                    <a:pt x="1322" y="225"/>
                  </a:cubicBezTo>
                  <a:lnTo>
                    <a:pt x="632" y="10"/>
                  </a:lnTo>
                  <a:cubicBezTo>
                    <a:pt x="621" y="3"/>
                    <a:pt x="609" y="0"/>
                    <a:pt x="5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6217;p76">
              <a:extLst>
                <a:ext uri="{FF2B5EF4-FFF2-40B4-BE49-F238E27FC236}">
                  <a16:creationId xmlns="" xmlns:a16="http://schemas.microsoft.com/office/drawing/2014/main" id="{70B2144D-BDC4-4019-9D9E-CC0130C9530C}"/>
                </a:ext>
              </a:extLst>
            </p:cNvPr>
            <p:cNvSpPr/>
            <p:nvPr/>
          </p:nvSpPr>
          <p:spPr>
            <a:xfrm>
              <a:off x="1929271" y="3055987"/>
              <a:ext cx="38111" cy="47298"/>
            </a:xfrm>
            <a:custGeom>
              <a:avLst/>
              <a:gdLst/>
              <a:ahLst/>
              <a:cxnLst/>
              <a:rect l="l" t="t" r="r" b="b"/>
              <a:pathLst>
                <a:path w="1203" h="1493" extrusionOk="0">
                  <a:moveTo>
                    <a:pt x="881" y="374"/>
                  </a:moveTo>
                  <a:lnTo>
                    <a:pt x="881" y="945"/>
                  </a:lnTo>
                  <a:lnTo>
                    <a:pt x="345" y="1112"/>
                  </a:lnTo>
                  <a:lnTo>
                    <a:pt x="345" y="540"/>
                  </a:lnTo>
                  <a:lnTo>
                    <a:pt x="881" y="374"/>
                  </a:lnTo>
                  <a:close/>
                  <a:moveTo>
                    <a:pt x="1029" y="0"/>
                  </a:moveTo>
                  <a:cubicBezTo>
                    <a:pt x="1017" y="0"/>
                    <a:pt x="1003" y="2"/>
                    <a:pt x="988" y="5"/>
                  </a:cubicBezTo>
                  <a:lnTo>
                    <a:pt x="119" y="279"/>
                  </a:lnTo>
                  <a:cubicBezTo>
                    <a:pt x="60" y="290"/>
                    <a:pt x="0" y="362"/>
                    <a:pt x="0" y="421"/>
                  </a:cubicBezTo>
                  <a:lnTo>
                    <a:pt x="0" y="1326"/>
                  </a:lnTo>
                  <a:cubicBezTo>
                    <a:pt x="0" y="1374"/>
                    <a:pt x="24" y="1433"/>
                    <a:pt x="60" y="1469"/>
                  </a:cubicBezTo>
                  <a:cubicBezTo>
                    <a:pt x="83" y="1481"/>
                    <a:pt x="119" y="1493"/>
                    <a:pt x="155" y="1493"/>
                  </a:cubicBezTo>
                  <a:cubicBezTo>
                    <a:pt x="167" y="1493"/>
                    <a:pt x="179" y="1493"/>
                    <a:pt x="191" y="1481"/>
                  </a:cubicBezTo>
                  <a:lnTo>
                    <a:pt x="1060" y="1207"/>
                  </a:lnTo>
                  <a:cubicBezTo>
                    <a:pt x="1119" y="1195"/>
                    <a:pt x="1179" y="1124"/>
                    <a:pt x="1179" y="1064"/>
                  </a:cubicBezTo>
                  <a:lnTo>
                    <a:pt x="1179" y="159"/>
                  </a:lnTo>
                  <a:cubicBezTo>
                    <a:pt x="1203" y="112"/>
                    <a:pt x="1179" y="64"/>
                    <a:pt x="1131" y="40"/>
                  </a:cubicBezTo>
                  <a:cubicBezTo>
                    <a:pt x="1095" y="14"/>
                    <a:pt x="1066" y="0"/>
                    <a:pt x="10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Google Shape;6126;p76">
            <a:extLst>
              <a:ext uri="{FF2B5EF4-FFF2-40B4-BE49-F238E27FC236}">
                <a16:creationId xmlns="" xmlns:a16="http://schemas.microsoft.com/office/drawing/2014/main" id="{EA63514D-5FEA-414E-96EB-1E5B834177AE}"/>
              </a:ext>
            </a:extLst>
          </p:cNvPr>
          <p:cNvSpPr txBox="1">
            <a:spLocks/>
          </p:cNvSpPr>
          <p:nvPr/>
        </p:nvSpPr>
        <p:spPr>
          <a:xfrm>
            <a:off x="6729667" y="2397395"/>
            <a:ext cx="184493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 algn="r">
              <a:buFont typeface="PT Sans"/>
              <a:buNone/>
            </a:pPr>
            <a:r>
              <a:rPr lang="id-ID" dirty="0"/>
              <a:t>Mengurangi kesalahpahaman</a:t>
            </a:r>
          </a:p>
        </p:txBody>
      </p:sp>
      <p:sp>
        <p:nvSpPr>
          <p:cNvPr id="126" name="Google Shape;6119;p76">
            <a:extLst>
              <a:ext uri="{FF2B5EF4-FFF2-40B4-BE49-F238E27FC236}">
                <a16:creationId xmlns="" xmlns:a16="http://schemas.microsoft.com/office/drawing/2014/main" id="{592F119D-F831-466F-8B82-BF397117E5EA}"/>
              </a:ext>
            </a:extLst>
          </p:cNvPr>
          <p:cNvSpPr/>
          <p:nvPr/>
        </p:nvSpPr>
        <p:spPr>
          <a:xfrm>
            <a:off x="3126443" y="3682644"/>
            <a:ext cx="767405" cy="572702"/>
          </a:xfrm>
          <a:custGeom>
            <a:avLst/>
            <a:gdLst/>
            <a:ahLst/>
            <a:cxnLst/>
            <a:rect l="l" t="t" r="r" b="b"/>
            <a:pathLst>
              <a:path w="8424" h="8419" extrusionOk="0">
                <a:moveTo>
                  <a:pt x="4212" y="1"/>
                </a:moveTo>
                <a:cubicBezTo>
                  <a:pt x="1888" y="1"/>
                  <a:pt x="1" y="1882"/>
                  <a:pt x="1" y="4207"/>
                </a:cubicBezTo>
                <a:cubicBezTo>
                  <a:pt x="1" y="6531"/>
                  <a:pt x="1888" y="8418"/>
                  <a:pt x="4212" y="8418"/>
                </a:cubicBezTo>
                <a:cubicBezTo>
                  <a:pt x="6537" y="8418"/>
                  <a:pt x="8424" y="6531"/>
                  <a:pt x="8424" y="4207"/>
                </a:cubicBezTo>
                <a:cubicBezTo>
                  <a:pt x="8424" y="1882"/>
                  <a:pt x="6537" y="1"/>
                  <a:pt x="42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6208;p76">
            <a:extLst>
              <a:ext uri="{FF2B5EF4-FFF2-40B4-BE49-F238E27FC236}">
                <a16:creationId xmlns="" xmlns:a16="http://schemas.microsoft.com/office/drawing/2014/main" id="{974C84A6-9FDF-4C09-979C-A96EBA16F415}"/>
              </a:ext>
            </a:extLst>
          </p:cNvPr>
          <p:cNvSpPr/>
          <p:nvPr/>
        </p:nvSpPr>
        <p:spPr>
          <a:xfrm>
            <a:off x="3326242" y="3831111"/>
            <a:ext cx="367805" cy="259871"/>
          </a:xfrm>
          <a:custGeom>
            <a:avLst/>
            <a:gdLst/>
            <a:ahLst/>
            <a:cxnLst/>
            <a:rect l="l" t="t" r="r" b="b"/>
            <a:pathLst>
              <a:path w="11610" h="8203" extrusionOk="0">
                <a:moveTo>
                  <a:pt x="8950" y="1"/>
                </a:moveTo>
                <a:cubicBezTo>
                  <a:pt x="8803" y="1"/>
                  <a:pt x="8662" y="36"/>
                  <a:pt x="8597" y="153"/>
                </a:cubicBezTo>
                <a:cubicBezTo>
                  <a:pt x="8276" y="749"/>
                  <a:pt x="7228" y="1975"/>
                  <a:pt x="6633" y="2642"/>
                </a:cubicBezTo>
                <a:cubicBezTo>
                  <a:pt x="6359" y="2939"/>
                  <a:pt x="5978" y="3118"/>
                  <a:pt x="5573" y="3154"/>
                </a:cubicBezTo>
                <a:lnTo>
                  <a:pt x="4978" y="3154"/>
                </a:lnTo>
                <a:lnTo>
                  <a:pt x="4978" y="2999"/>
                </a:lnTo>
                <a:cubicBezTo>
                  <a:pt x="4978" y="2916"/>
                  <a:pt x="4906" y="2832"/>
                  <a:pt x="4811" y="2832"/>
                </a:cubicBezTo>
                <a:lnTo>
                  <a:pt x="3263" y="2832"/>
                </a:lnTo>
                <a:lnTo>
                  <a:pt x="3263" y="2749"/>
                </a:lnTo>
                <a:cubicBezTo>
                  <a:pt x="3263" y="2666"/>
                  <a:pt x="3192" y="2582"/>
                  <a:pt x="3097" y="2582"/>
                </a:cubicBezTo>
                <a:lnTo>
                  <a:pt x="168" y="2582"/>
                </a:lnTo>
                <a:cubicBezTo>
                  <a:pt x="72" y="2582"/>
                  <a:pt x="1" y="2666"/>
                  <a:pt x="1" y="2749"/>
                </a:cubicBezTo>
                <a:lnTo>
                  <a:pt x="1" y="5440"/>
                </a:lnTo>
                <a:cubicBezTo>
                  <a:pt x="1" y="5535"/>
                  <a:pt x="72" y="5606"/>
                  <a:pt x="168" y="5606"/>
                </a:cubicBezTo>
                <a:cubicBezTo>
                  <a:pt x="263" y="5606"/>
                  <a:pt x="334" y="5535"/>
                  <a:pt x="334" y="5440"/>
                </a:cubicBezTo>
                <a:lnTo>
                  <a:pt x="334" y="2916"/>
                </a:lnTo>
                <a:lnTo>
                  <a:pt x="2894" y="2916"/>
                </a:lnTo>
                <a:lnTo>
                  <a:pt x="2894" y="7857"/>
                </a:lnTo>
                <a:lnTo>
                  <a:pt x="334" y="7857"/>
                </a:lnTo>
                <a:lnTo>
                  <a:pt x="334" y="6118"/>
                </a:lnTo>
                <a:cubicBezTo>
                  <a:pt x="334" y="6023"/>
                  <a:pt x="263" y="5952"/>
                  <a:pt x="168" y="5952"/>
                </a:cubicBezTo>
                <a:cubicBezTo>
                  <a:pt x="72" y="5952"/>
                  <a:pt x="1" y="6023"/>
                  <a:pt x="1" y="6118"/>
                </a:cubicBezTo>
                <a:lnTo>
                  <a:pt x="1" y="8035"/>
                </a:lnTo>
                <a:cubicBezTo>
                  <a:pt x="1" y="8119"/>
                  <a:pt x="72" y="8202"/>
                  <a:pt x="168" y="8202"/>
                </a:cubicBezTo>
                <a:lnTo>
                  <a:pt x="3073" y="8202"/>
                </a:lnTo>
                <a:cubicBezTo>
                  <a:pt x="3156" y="8202"/>
                  <a:pt x="3239" y="8119"/>
                  <a:pt x="3239" y="8035"/>
                </a:cubicBezTo>
                <a:lnTo>
                  <a:pt x="3239" y="7964"/>
                </a:lnTo>
                <a:lnTo>
                  <a:pt x="4787" y="7964"/>
                </a:lnTo>
                <a:cubicBezTo>
                  <a:pt x="4871" y="7964"/>
                  <a:pt x="4942" y="7881"/>
                  <a:pt x="4942" y="7797"/>
                </a:cubicBezTo>
                <a:lnTo>
                  <a:pt x="4942" y="7642"/>
                </a:lnTo>
                <a:lnTo>
                  <a:pt x="5859" y="7642"/>
                </a:lnTo>
                <a:cubicBezTo>
                  <a:pt x="5954" y="7642"/>
                  <a:pt x="6061" y="7690"/>
                  <a:pt x="6156" y="7750"/>
                </a:cubicBezTo>
                <a:cubicBezTo>
                  <a:pt x="6287" y="7869"/>
                  <a:pt x="6430" y="7964"/>
                  <a:pt x="6597" y="8023"/>
                </a:cubicBezTo>
                <a:cubicBezTo>
                  <a:pt x="6764" y="8083"/>
                  <a:pt x="6930" y="8107"/>
                  <a:pt x="7109" y="8107"/>
                </a:cubicBezTo>
                <a:lnTo>
                  <a:pt x="7776" y="8107"/>
                </a:lnTo>
                <a:cubicBezTo>
                  <a:pt x="7859" y="8107"/>
                  <a:pt x="7942" y="8035"/>
                  <a:pt x="7942" y="7940"/>
                </a:cubicBezTo>
                <a:cubicBezTo>
                  <a:pt x="7942" y="7857"/>
                  <a:pt x="7859" y="7785"/>
                  <a:pt x="7776" y="7785"/>
                </a:cubicBezTo>
                <a:lnTo>
                  <a:pt x="7109" y="7785"/>
                </a:lnTo>
                <a:cubicBezTo>
                  <a:pt x="6966" y="7785"/>
                  <a:pt x="6835" y="7750"/>
                  <a:pt x="6716" y="7702"/>
                </a:cubicBezTo>
                <a:cubicBezTo>
                  <a:pt x="6597" y="7666"/>
                  <a:pt x="6478" y="7583"/>
                  <a:pt x="6371" y="7500"/>
                </a:cubicBezTo>
                <a:cubicBezTo>
                  <a:pt x="6228" y="7381"/>
                  <a:pt x="6049" y="7309"/>
                  <a:pt x="5859" y="7309"/>
                </a:cubicBezTo>
                <a:lnTo>
                  <a:pt x="4942" y="7309"/>
                </a:lnTo>
                <a:lnTo>
                  <a:pt x="4942" y="4987"/>
                </a:lnTo>
                <a:cubicBezTo>
                  <a:pt x="4942" y="4892"/>
                  <a:pt x="4871" y="4821"/>
                  <a:pt x="4775" y="4821"/>
                </a:cubicBezTo>
                <a:cubicBezTo>
                  <a:pt x="4692" y="4821"/>
                  <a:pt x="4621" y="4892"/>
                  <a:pt x="4621" y="4987"/>
                </a:cubicBezTo>
                <a:lnTo>
                  <a:pt x="4621" y="7619"/>
                </a:lnTo>
                <a:lnTo>
                  <a:pt x="3251" y="7619"/>
                </a:lnTo>
                <a:lnTo>
                  <a:pt x="3251" y="3166"/>
                </a:lnTo>
                <a:lnTo>
                  <a:pt x="4621" y="3166"/>
                </a:lnTo>
                <a:lnTo>
                  <a:pt x="4621" y="4309"/>
                </a:lnTo>
                <a:cubicBezTo>
                  <a:pt x="4621" y="4404"/>
                  <a:pt x="4692" y="4475"/>
                  <a:pt x="4775" y="4475"/>
                </a:cubicBezTo>
                <a:cubicBezTo>
                  <a:pt x="4871" y="4475"/>
                  <a:pt x="4942" y="4404"/>
                  <a:pt x="4942" y="4309"/>
                </a:cubicBezTo>
                <a:lnTo>
                  <a:pt x="4942" y="3475"/>
                </a:lnTo>
                <a:lnTo>
                  <a:pt x="5561" y="3475"/>
                </a:lnTo>
                <a:cubicBezTo>
                  <a:pt x="6049" y="3451"/>
                  <a:pt x="6526" y="3225"/>
                  <a:pt x="6847" y="2868"/>
                </a:cubicBezTo>
                <a:cubicBezTo>
                  <a:pt x="7597" y="2047"/>
                  <a:pt x="8538" y="951"/>
                  <a:pt x="8859" y="344"/>
                </a:cubicBezTo>
                <a:cubicBezTo>
                  <a:pt x="8877" y="337"/>
                  <a:pt x="8900" y="334"/>
                  <a:pt x="8928" y="334"/>
                </a:cubicBezTo>
                <a:cubicBezTo>
                  <a:pt x="8994" y="334"/>
                  <a:pt x="9085" y="351"/>
                  <a:pt x="9169" y="368"/>
                </a:cubicBezTo>
                <a:cubicBezTo>
                  <a:pt x="9443" y="534"/>
                  <a:pt x="9574" y="856"/>
                  <a:pt x="9502" y="1177"/>
                </a:cubicBezTo>
                <a:lnTo>
                  <a:pt x="8812" y="2797"/>
                </a:lnTo>
                <a:cubicBezTo>
                  <a:pt x="8800" y="2856"/>
                  <a:pt x="8800" y="2916"/>
                  <a:pt x="8835" y="2963"/>
                </a:cubicBezTo>
                <a:cubicBezTo>
                  <a:pt x="8859" y="2999"/>
                  <a:pt x="8919" y="3035"/>
                  <a:pt x="8978" y="3035"/>
                </a:cubicBezTo>
                <a:lnTo>
                  <a:pt x="10836" y="3035"/>
                </a:lnTo>
                <a:cubicBezTo>
                  <a:pt x="11074" y="3035"/>
                  <a:pt x="11276" y="3225"/>
                  <a:pt x="11276" y="3463"/>
                </a:cubicBezTo>
                <a:lnTo>
                  <a:pt x="11276" y="3523"/>
                </a:lnTo>
                <a:cubicBezTo>
                  <a:pt x="11276" y="3761"/>
                  <a:pt x="11074" y="3952"/>
                  <a:pt x="10836" y="3952"/>
                </a:cubicBezTo>
                <a:lnTo>
                  <a:pt x="9859" y="3952"/>
                </a:lnTo>
                <a:cubicBezTo>
                  <a:pt x="9764" y="3952"/>
                  <a:pt x="9693" y="4035"/>
                  <a:pt x="9693" y="4118"/>
                </a:cubicBezTo>
                <a:cubicBezTo>
                  <a:pt x="9693" y="4213"/>
                  <a:pt x="9764" y="4285"/>
                  <a:pt x="9859" y="4285"/>
                </a:cubicBezTo>
                <a:lnTo>
                  <a:pt x="10621" y="4285"/>
                </a:lnTo>
                <a:cubicBezTo>
                  <a:pt x="10859" y="4285"/>
                  <a:pt x="11038" y="4475"/>
                  <a:pt x="11038" y="4702"/>
                </a:cubicBezTo>
                <a:lnTo>
                  <a:pt x="11038" y="4785"/>
                </a:lnTo>
                <a:cubicBezTo>
                  <a:pt x="11038" y="5023"/>
                  <a:pt x="10836" y="5202"/>
                  <a:pt x="10621" y="5202"/>
                </a:cubicBezTo>
                <a:lnTo>
                  <a:pt x="9859" y="5202"/>
                </a:lnTo>
                <a:cubicBezTo>
                  <a:pt x="9764" y="5202"/>
                  <a:pt x="9693" y="5285"/>
                  <a:pt x="9693" y="5368"/>
                </a:cubicBezTo>
                <a:cubicBezTo>
                  <a:pt x="9693" y="5464"/>
                  <a:pt x="9764" y="5535"/>
                  <a:pt x="9859" y="5535"/>
                </a:cubicBezTo>
                <a:lnTo>
                  <a:pt x="10443" y="5535"/>
                </a:lnTo>
                <a:cubicBezTo>
                  <a:pt x="10657" y="5535"/>
                  <a:pt x="10859" y="5714"/>
                  <a:pt x="10859" y="5952"/>
                </a:cubicBezTo>
                <a:lnTo>
                  <a:pt x="10859" y="6071"/>
                </a:lnTo>
                <a:cubicBezTo>
                  <a:pt x="10859" y="6297"/>
                  <a:pt x="10681" y="6488"/>
                  <a:pt x="10443" y="6488"/>
                </a:cubicBezTo>
                <a:lnTo>
                  <a:pt x="9859" y="6488"/>
                </a:lnTo>
                <a:cubicBezTo>
                  <a:pt x="9764" y="6488"/>
                  <a:pt x="9693" y="6559"/>
                  <a:pt x="9693" y="6654"/>
                </a:cubicBezTo>
                <a:cubicBezTo>
                  <a:pt x="9693" y="6738"/>
                  <a:pt x="9764" y="6809"/>
                  <a:pt x="9859" y="6809"/>
                </a:cubicBezTo>
                <a:lnTo>
                  <a:pt x="10086" y="6809"/>
                </a:lnTo>
                <a:cubicBezTo>
                  <a:pt x="10288" y="6809"/>
                  <a:pt x="10467" y="6988"/>
                  <a:pt x="10467" y="7202"/>
                </a:cubicBezTo>
                <a:lnTo>
                  <a:pt x="10467" y="7369"/>
                </a:lnTo>
                <a:cubicBezTo>
                  <a:pt x="10467" y="7571"/>
                  <a:pt x="10288" y="7750"/>
                  <a:pt x="10086" y="7750"/>
                </a:cubicBezTo>
                <a:lnTo>
                  <a:pt x="8442" y="7750"/>
                </a:lnTo>
                <a:cubicBezTo>
                  <a:pt x="8359" y="7750"/>
                  <a:pt x="8276" y="7821"/>
                  <a:pt x="8276" y="7916"/>
                </a:cubicBezTo>
                <a:cubicBezTo>
                  <a:pt x="8276" y="8000"/>
                  <a:pt x="8359" y="8083"/>
                  <a:pt x="8442" y="8083"/>
                </a:cubicBezTo>
                <a:lnTo>
                  <a:pt x="10086" y="8083"/>
                </a:lnTo>
                <a:cubicBezTo>
                  <a:pt x="10478" y="8083"/>
                  <a:pt x="10812" y="7750"/>
                  <a:pt x="10812" y="7345"/>
                </a:cubicBezTo>
                <a:lnTo>
                  <a:pt x="10812" y="7214"/>
                </a:lnTo>
                <a:cubicBezTo>
                  <a:pt x="10812" y="7047"/>
                  <a:pt x="10764" y="6904"/>
                  <a:pt x="10681" y="6785"/>
                </a:cubicBezTo>
                <a:cubicBezTo>
                  <a:pt x="10979" y="6678"/>
                  <a:pt x="11181" y="6392"/>
                  <a:pt x="11181" y="6071"/>
                </a:cubicBezTo>
                <a:lnTo>
                  <a:pt x="11181" y="5952"/>
                </a:lnTo>
                <a:cubicBezTo>
                  <a:pt x="11181" y="5761"/>
                  <a:pt x="11109" y="5583"/>
                  <a:pt x="10990" y="5440"/>
                </a:cubicBezTo>
                <a:cubicBezTo>
                  <a:pt x="11217" y="5309"/>
                  <a:pt x="11371" y="5071"/>
                  <a:pt x="11371" y="4785"/>
                </a:cubicBezTo>
                <a:lnTo>
                  <a:pt x="11371" y="4702"/>
                </a:lnTo>
                <a:cubicBezTo>
                  <a:pt x="11371" y="4511"/>
                  <a:pt x="11300" y="4333"/>
                  <a:pt x="11181" y="4190"/>
                </a:cubicBezTo>
                <a:cubicBezTo>
                  <a:pt x="11431" y="4059"/>
                  <a:pt x="11598" y="3809"/>
                  <a:pt x="11598" y="3511"/>
                </a:cubicBezTo>
                <a:lnTo>
                  <a:pt x="11598" y="3451"/>
                </a:lnTo>
                <a:cubicBezTo>
                  <a:pt x="11610" y="3023"/>
                  <a:pt x="11276" y="2678"/>
                  <a:pt x="10836" y="2678"/>
                </a:cubicBezTo>
                <a:lnTo>
                  <a:pt x="9228" y="2678"/>
                </a:lnTo>
                <a:lnTo>
                  <a:pt x="9824" y="1273"/>
                </a:lnTo>
                <a:cubicBezTo>
                  <a:pt x="9824" y="1273"/>
                  <a:pt x="9824" y="1261"/>
                  <a:pt x="9847" y="1261"/>
                </a:cubicBezTo>
                <a:cubicBezTo>
                  <a:pt x="9978" y="784"/>
                  <a:pt x="9764" y="296"/>
                  <a:pt x="9335" y="58"/>
                </a:cubicBezTo>
                <a:cubicBezTo>
                  <a:pt x="9324" y="46"/>
                  <a:pt x="9312" y="46"/>
                  <a:pt x="9288" y="46"/>
                </a:cubicBezTo>
                <a:cubicBezTo>
                  <a:pt x="9196" y="25"/>
                  <a:pt x="9071" y="1"/>
                  <a:pt x="895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6122;p76">
            <a:extLst>
              <a:ext uri="{FF2B5EF4-FFF2-40B4-BE49-F238E27FC236}">
                <a16:creationId xmlns="" xmlns:a16="http://schemas.microsoft.com/office/drawing/2014/main" id="{06885EFB-F5ED-4F2D-90D0-680ECC0F7C68}"/>
              </a:ext>
            </a:extLst>
          </p:cNvPr>
          <p:cNvSpPr txBox="1">
            <a:spLocks/>
          </p:cNvSpPr>
          <p:nvPr/>
        </p:nvSpPr>
        <p:spPr>
          <a:xfrm>
            <a:off x="586204" y="3806389"/>
            <a:ext cx="225438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>
              <a:buFont typeface="PT Sans"/>
              <a:buNone/>
            </a:pPr>
            <a:r>
              <a:rPr lang="id-ID" dirty="0"/>
              <a:t>Keinginan dan kebutuhan dapat tersampaikan dengan baik</a:t>
            </a:r>
          </a:p>
        </p:txBody>
      </p:sp>
      <p:sp>
        <p:nvSpPr>
          <p:cNvPr id="132" name="Google Shape;6172;p76">
            <a:extLst>
              <a:ext uri="{FF2B5EF4-FFF2-40B4-BE49-F238E27FC236}">
                <a16:creationId xmlns="" xmlns:a16="http://schemas.microsoft.com/office/drawing/2014/main" id="{E031F305-4EC5-4864-8D72-62E81A419950}"/>
              </a:ext>
            </a:extLst>
          </p:cNvPr>
          <p:cNvSpPr/>
          <p:nvPr/>
        </p:nvSpPr>
        <p:spPr>
          <a:xfrm>
            <a:off x="4752249" y="3706404"/>
            <a:ext cx="767405" cy="572702"/>
          </a:xfrm>
          <a:custGeom>
            <a:avLst/>
            <a:gdLst/>
            <a:ahLst/>
            <a:cxnLst/>
            <a:rect l="l" t="t" r="r" b="b"/>
            <a:pathLst>
              <a:path w="8424" h="8419" extrusionOk="0">
                <a:moveTo>
                  <a:pt x="4212" y="1"/>
                </a:moveTo>
                <a:cubicBezTo>
                  <a:pt x="1888" y="1"/>
                  <a:pt x="1" y="1882"/>
                  <a:pt x="1" y="4207"/>
                </a:cubicBezTo>
                <a:cubicBezTo>
                  <a:pt x="1" y="6531"/>
                  <a:pt x="1888" y="8418"/>
                  <a:pt x="4212" y="8418"/>
                </a:cubicBezTo>
                <a:cubicBezTo>
                  <a:pt x="6537" y="8418"/>
                  <a:pt x="8424" y="6531"/>
                  <a:pt x="8424" y="4207"/>
                </a:cubicBezTo>
                <a:cubicBezTo>
                  <a:pt x="8424" y="1882"/>
                  <a:pt x="6537" y="1"/>
                  <a:pt x="42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4" name="Google Shape;6202;p76">
            <a:extLst>
              <a:ext uri="{FF2B5EF4-FFF2-40B4-BE49-F238E27FC236}">
                <a16:creationId xmlns="" xmlns:a16="http://schemas.microsoft.com/office/drawing/2014/main" id="{4B594AED-B40F-4CEF-920B-E65F0DF15854}"/>
              </a:ext>
            </a:extLst>
          </p:cNvPr>
          <p:cNvGrpSpPr/>
          <p:nvPr/>
        </p:nvGrpSpPr>
        <p:grpSpPr>
          <a:xfrm>
            <a:off x="4963782" y="3806389"/>
            <a:ext cx="367805" cy="367773"/>
            <a:chOff x="1768938" y="3782219"/>
            <a:chExt cx="367805" cy="367773"/>
          </a:xfrm>
        </p:grpSpPr>
        <p:sp>
          <p:nvSpPr>
            <p:cNvPr id="135" name="Google Shape;6203;p76">
              <a:extLst>
                <a:ext uri="{FF2B5EF4-FFF2-40B4-BE49-F238E27FC236}">
                  <a16:creationId xmlns="" xmlns:a16="http://schemas.microsoft.com/office/drawing/2014/main" id="{0E60B1B0-F88F-4DC7-B740-8769789E8A29}"/>
                </a:ext>
              </a:extLst>
            </p:cNvPr>
            <p:cNvSpPr/>
            <p:nvPr/>
          </p:nvSpPr>
          <p:spPr>
            <a:xfrm>
              <a:off x="1884380" y="3782219"/>
              <a:ext cx="252363" cy="198412"/>
            </a:xfrm>
            <a:custGeom>
              <a:avLst/>
              <a:gdLst/>
              <a:ahLst/>
              <a:cxnLst/>
              <a:rect l="l" t="t" r="r" b="b"/>
              <a:pathLst>
                <a:path w="7966" h="6263" extrusionOk="0">
                  <a:moveTo>
                    <a:pt x="5346" y="0"/>
                  </a:moveTo>
                  <a:cubicBezTo>
                    <a:pt x="5299" y="0"/>
                    <a:pt x="5263" y="12"/>
                    <a:pt x="5227" y="48"/>
                  </a:cubicBezTo>
                  <a:lnTo>
                    <a:pt x="3382" y="1893"/>
                  </a:lnTo>
                  <a:lnTo>
                    <a:pt x="2893" y="1405"/>
                  </a:lnTo>
                  <a:cubicBezTo>
                    <a:pt x="2864" y="1375"/>
                    <a:pt x="2819" y="1360"/>
                    <a:pt x="2774" y="1360"/>
                  </a:cubicBezTo>
                  <a:cubicBezTo>
                    <a:pt x="2730" y="1360"/>
                    <a:pt x="2685" y="1375"/>
                    <a:pt x="2655" y="1405"/>
                  </a:cubicBezTo>
                  <a:lnTo>
                    <a:pt x="60" y="3989"/>
                  </a:lnTo>
                  <a:cubicBezTo>
                    <a:pt x="0" y="4048"/>
                    <a:pt x="0" y="4167"/>
                    <a:pt x="60" y="4227"/>
                  </a:cubicBezTo>
                  <a:cubicBezTo>
                    <a:pt x="90" y="4257"/>
                    <a:pt x="134" y="4272"/>
                    <a:pt x="179" y="4272"/>
                  </a:cubicBezTo>
                  <a:cubicBezTo>
                    <a:pt x="223" y="4272"/>
                    <a:pt x="268" y="4257"/>
                    <a:pt x="298" y="4227"/>
                  </a:cubicBezTo>
                  <a:lnTo>
                    <a:pt x="2774" y="1762"/>
                  </a:lnTo>
                  <a:lnTo>
                    <a:pt x="6215" y="5191"/>
                  </a:lnTo>
                  <a:lnTo>
                    <a:pt x="5418" y="5989"/>
                  </a:lnTo>
                  <a:cubicBezTo>
                    <a:pt x="5358" y="6049"/>
                    <a:pt x="5358" y="6168"/>
                    <a:pt x="5418" y="6227"/>
                  </a:cubicBezTo>
                  <a:cubicBezTo>
                    <a:pt x="5453" y="6251"/>
                    <a:pt x="5501" y="6263"/>
                    <a:pt x="5537" y="6263"/>
                  </a:cubicBezTo>
                  <a:cubicBezTo>
                    <a:pt x="5584" y="6263"/>
                    <a:pt x="5632" y="6251"/>
                    <a:pt x="5656" y="6227"/>
                  </a:cubicBezTo>
                  <a:lnTo>
                    <a:pt x="6573" y="5310"/>
                  </a:lnTo>
                  <a:cubicBezTo>
                    <a:pt x="6632" y="5251"/>
                    <a:pt x="6632" y="5132"/>
                    <a:pt x="6573" y="5072"/>
                  </a:cubicBezTo>
                  <a:lnTo>
                    <a:pt x="6072" y="4584"/>
                  </a:lnTo>
                  <a:lnTo>
                    <a:pt x="7918" y="2739"/>
                  </a:lnTo>
                  <a:cubicBezTo>
                    <a:pt x="7966" y="2667"/>
                    <a:pt x="7966" y="2560"/>
                    <a:pt x="7906" y="2489"/>
                  </a:cubicBezTo>
                  <a:lnTo>
                    <a:pt x="6882" y="1465"/>
                  </a:lnTo>
                  <a:cubicBezTo>
                    <a:pt x="6852" y="1435"/>
                    <a:pt x="6808" y="1420"/>
                    <a:pt x="6763" y="1420"/>
                  </a:cubicBezTo>
                  <a:cubicBezTo>
                    <a:pt x="6718" y="1420"/>
                    <a:pt x="6674" y="1435"/>
                    <a:pt x="6644" y="1465"/>
                  </a:cubicBezTo>
                  <a:cubicBezTo>
                    <a:pt x="6584" y="1524"/>
                    <a:pt x="6584" y="1643"/>
                    <a:pt x="6644" y="1703"/>
                  </a:cubicBezTo>
                  <a:lnTo>
                    <a:pt x="7549" y="2608"/>
                  </a:lnTo>
                  <a:lnTo>
                    <a:pt x="5822" y="4334"/>
                  </a:lnTo>
                  <a:lnTo>
                    <a:pt x="3620" y="2131"/>
                  </a:lnTo>
                  <a:lnTo>
                    <a:pt x="5346" y="405"/>
                  </a:lnTo>
                  <a:lnTo>
                    <a:pt x="6168" y="1226"/>
                  </a:lnTo>
                  <a:cubicBezTo>
                    <a:pt x="6197" y="1256"/>
                    <a:pt x="6242" y="1271"/>
                    <a:pt x="6287" y="1271"/>
                  </a:cubicBezTo>
                  <a:cubicBezTo>
                    <a:pt x="6331" y="1271"/>
                    <a:pt x="6376" y="1256"/>
                    <a:pt x="6406" y="1226"/>
                  </a:cubicBezTo>
                  <a:cubicBezTo>
                    <a:pt x="6465" y="1167"/>
                    <a:pt x="6465" y="1048"/>
                    <a:pt x="6406" y="988"/>
                  </a:cubicBezTo>
                  <a:lnTo>
                    <a:pt x="5465" y="48"/>
                  </a:lnTo>
                  <a:cubicBezTo>
                    <a:pt x="5441" y="12"/>
                    <a:pt x="5394" y="0"/>
                    <a:pt x="53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6204;p76">
              <a:extLst>
                <a:ext uri="{FF2B5EF4-FFF2-40B4-BE49-F238E27FC236}">
                  <a16:creationId xmlns="" xmlns:a16="http://schemas.microsoft.com/office/drawing/2014/main" id="{5EF9F873-4B54-483C-9CC6-6B358184E40B}"/>
                </a:ext>
              </a:extLst>
            </p:cNvPr>
            <p:cNvSpPr/>
            <p:nvPr/>
          </p:nvSpPr>
          <p:spPr>
            <a:xfrm>
              <a:off x="2034480" y="3821914"/>
              <a:ext cx="31743" cy="31236"/>
            </a:xfrm>
            <a:custGeom>
              <a:avLst/>
              <a:gdLst/>
              <a:ahLst/>
              <a:cxnLst/>
              <a:rect l="l" t="t" r="r" b="b"/>
              <a:pathLst>
                <a:path w="1002" h="986" extrusionOk="0">
                  <a:moveTo>
                    <a:pt x="501" y="426"/>
                  </a:moveTo>
                  <a:lnTo>
                    <a:pt x="584" y="509"/>
                  </a:lnTo>
                  <a:lnTo>
                    <a:pt x="501" y="581"/>
                  </a:lnTo>
                  <a:lnTo>
                    <a:pt x="430" y="509"/>
                  </a:lnTo>
                  <a:lnTo>
                    <a:pt x="501" y="426"/>
                  </a:lnTo>
                  <a:close/>
                  <a:moveTo>
                    <a:pt x="501" y="0"/>
                  </a:moveTo>
                  <a:cubicBezTo>
                    <a:pt x="456" y="0"/>
                    <a:pt x="412" y="15"/>
                    <a:pt x="382" y="45"/>
                  </a:cubicBezTo>
                  <a:lnTo>
                    <a:pt x="60" y="366"/>
                  </a:lnTo>
                  <a:cubicBezTo>
                    <a:pt x="1" y="426"/>
                    <a:pt x="1" y="545"/>
                    <a:pt x="60" y="605"/>
                  </a:cubicBezTo>
                  <a:lnTo>
                    <a:pt x="382" y="938"/>
                  </a:lnTo>
                  <a:cubicBezTo>
                    <a:pt x="418" y="962"/>
                    <a:pt x="465" y="986"/>
                    <a:pt x="501" y="986"/>
                  </a:cubicBezTo>
                  <a:cubicBezTo>
                    <a:pt x="549" y="986"/>
                    <a:pt x="596" y="962"/>
                    <a:pt x="620" y="938"/>
                  </a:cubicBezTo>
                  <a:lnTo>
                    <a:pt x="953" y="605"/>
                  </a:lnTo>
                  <a:cubicBezTo>
                    <a:pt x="977" y="581"/>
                    <a:pt x="1001" y="533"/>
                    <a:pt x="1001" y="485"/>
                  </a:cubicBezTo>
                  <a:cubicBezTo>
                    <a:pt x="1001" y="450"/>
                    <a:pt x="977" y="402"/>
                    <a:pt x="953" y="366"/>
                  </a:cubicBezTo>
                  <a:lnTo>
                    <a:pt x="620" y="45"/>
                  </a:lnTo>
                  <a:cubicBezTo>
                    <a:pt x="590" y="15"/>
                    <a:pt x="546" y="0"/>
                    <a:pt x="5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6205;p76">
              <a:extLst>
                <a:ext uri="{FF2B5EF4-FFF2-40B4-BE49-F238E27FC236}">
                  <a16:creationId xmlns="" xmlns:a16="http://schemas.microsoft.com/office/drawing/2014/main" id="{9D3C9A65-B39D-446D-8797-3444560807D2}"/>
                </a:ext>
              </a:extLst>
            </p:cNvPr>
            <p:cNvSpPr/>
            <p:nvPr/>
          </p:nvSpPr>
          <p:spPr>
            <a:xfrm>
              <a:off x="2065431" y="3852359"/>
              <a:ext cx="31712" cy="31332"/>
            </a:xfrm>
            <a:custGeom>
              <a:avLst/>
              <a:gdLst/>
              <a:ahLst/>
              <a:cxnLst/>
              <a:rect l="l" t="t" r="r" b="b"/>
              <a:pathLst>
                <a:path w="1001" h="989" extrusionOk="0">
                  <a:moveTo>
                    <a:pt x="500" y="441"/>
                  </a:moveTo>
                  <a:lnTo>
                    <a:pt x="572" y="513"/>
                  </a:lnTo>
                  <a:lnTo>
                    <a:pt x="500" y="584"/>
                  </a:lnTo>
                  <a:lnTo>
                    <a:pt x="417" y="513"/>
                  </a:lnTo>
                  <a:lnTo>
                    <a:pt x="500" y="441"/>
                  </a:lnTo>
                  <a:close/>
                  <a:moveTo>
                    <a:pt x="500" y="1"/>
                  </a:moveTo>
                  <a:cubicBezTo>
                    <a:pt x="453" y="1"/>
                    <a:pt x="405" y="25"/>
                    <a:pt x="381" y="48"/>
                  </a:cubicBezTo>
                  <a:lnTo>
                    <a:pt x="48" y="382"/>
                  </a:lnTo>
                  <a:cubicBezTo>
                    <a:pt x="24" y="406"/>
                    <a:pt x="0" y="453"/>
                    <a:pt x="0" y="501"/>
                  </a:cubicBezTo>
                  <a:cubicBezTo>
                    <a:pt x="0" y="536"/>
                    <a:pt x="24" y="584"/>
                    <a:pt x="48" y="608"/>
                  </a:cubicBezTo>
                  <a:lnTo>
                    <a:pt x="381" y="941"/>
                  </a:lnTo>
                  <a:cubicBezTo>
                    <a:pt x="405" y="977"/>
                    <a:pt x="453" y="989"/>
                    <a:pt x="500" y="989"/>
                  </a:cubicBezTo>
                  <a:cubicBezTo>
                    <a:pt x="536" y="989"/>
                    <a:pt x="584" y="965"/>
                    <a:pt x="619" y="941"/>
                  </a:cubicBezTo>
                  <a:lnTo>
                    <a:pt x="941" y="608"/>
                  </a:lnTo>
                  <a:cubicBezTo>
                    <a:pt x="1000" y="560"/>
                    <a:pt x="1000" y="441"/>
                    <a:pt x="941" y="382"/>
                  </a:cubicBezTo>
                  <a:lnTo>
                    <a:pt x="619" y="48"/>
                  </a:lnTo>
                  <a:cubicBezTo>
                    <a:pt x="584" y="13"/>
                    <a:pt x="536" y="1"/>
                    <a:pt x="5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6206;p76">
              <a:extLst>
                <a:ext uri="{FF2B5EF4-FFF2-40B4-BE49-F238E27FC236}">
                  <a16:creationId xmlns="" xmlns:a16="http://schemas.microsoft.com/office/drawing/2014/main" id="{A7842693-B8C9-4753-B7A3-BF0B1152F2DE}"/>
                </a:ext>
              </a:extLst>
            </p:cNvPr>
            <p:cNvSpPr/>
            <p:nvPr/>
          </p:nvSpPr>
          <p:spPr>
            <a:xfrm>
              <a:off x="1768938" y="3922625"/>
              <a:ext cx="281413" cy="227367"/>
            </a:xfrm>
            <a:custGeom>
              <a:avLst/>
              <a:gdLst/>
              <a:ahLst/>
              <a:cxnLst/>
              <a:rect l="l" t="t" r="r" b="b"/>
              <a:pathLst>
                <a:path w="8883" h="7177" extrusionOk="0">
                  <a:moveTo>
                    <a:pt x="3347" y="0"/>
                  </a:moveTo>
                  <a:cubicBezTo>
                    <a:pt x="3302" y="0"/>
                    <a:pt x="3257" y="15"/>
                    <a:pt x="3228" y="45"/>
                  </a:cubicBezTo>
                  <a:lnTo>
                    <a:pt x="811" y="2450"/>
                  </a:lnTo>
                  <a:cubicBezTo>
                    <a:pt x="287" y="2962"/>
                    <a:pt x="1" y="3664"/>
                    <a:pt x="1" y="4414"/>
                  </a:cubicBezTo>
                  <a:cubicBezTo>
                    <a:pt x="1" y="5153"/>
                    <a:pt x="287" y="5843"/>
                    <a:pt x="811" y="6379"/>
                  </a:cubicBezTo>
                  <a:cubicBezTo>
                    <a:pt x="1323" y="6891"/>
                    <a:pt x="2025" y="7177"/>
                    <a:pt x="2775" y="7177"/>
                  </a:cubicBezTo>
                  <a:cubicBezTo>
                    <a:pt x="3513" y="7177"/>
                    <a:pt x="4204" y="6891"/>
                    <a:pt x="4740" y="6379"/>
                  </a:cubicBezTo>
                  <a:lnTo>
                    <a:pt x="8847" y="2271"/>
                  </a:lnTo>
                  <a:cubicBezTo>
                    <a:pt x="8883" y="2188"/>
                    <a:pt x="8883" y="2093"/>
                    <a:pt x="8812" y="2033"/>
                  </a:cubicBezTo>
                  <a:cubicBezTo>
                    <a:pt x="8782" y="2003"/>
                    <a:pt x="8737" y="1989"/>
                    <a:pt x="8693" y="1989"/>
                  </a:cubicBezTo>
                  <a:cubicBezTo>
                    <a:pt x="8648" y="1989"/>
                    <a:pt x="8603" y="2003"/>
                    <a:pt x="8573" y="2033"/>
                  </a:cubicBezTo>
                  <a:lnTo>
                    <a:pt x="4466" y="6141"/>
                  </a:lnTo>
                  <a:cubicBezTo>
                    <a:pt x="4001" y="6593"/>
                    <a:pt x="3394" y="6855"/>
                    <a:pt x="2751" y="6855"/>
                  </a:cubicBezTo>
                  <a:cubicBezTo>
                    <a:pt x="2096" y="6855"/>
                    <a:pt x="1489" y="6593"/>
                    <a:pt x="1049" y="6141"/>
                  </a:cubicBezTo>
                  <a:cubicBezTo>
                    <a:pt x="584" y="5677"/>
                    <a:pt x="322" y="5069"/>
                    <a:pt x="322" y="4426"/>
                  </a:cubicBezTo>
                  <a:cubicBezTo>
                    <a:pt x="322" y="3772"/>
                    <a:pt x="584" y="3164"/>
                    <a:pt x="1049" y="2712"/>
                  </a:cubicBezTo>
                  <a:lnTo>
                    <a:pt x="3466" y="283"/>
                  </a:lnTo>
                  <a:cubicBezTo>
                    <a:pt x="3525" y="223"/>
                    <a:pt x="3525" y="104"/>
                    <a:pt x="3466" y="45"/>
                  </a:cubicBezTo>
                  <a:cubicBezTo>
                    <a:pt x="3436" y="15"/>
                    <a:pt x="3391" y="0"/>
                    <a:pt x="33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6207;p76">
              <a:extLst>
                <a:ext uri="{FF2B5EF4-FFF2-40B4-BE49-F238E27FC236}">
                  <a16:creationId xmlns="" xmlns:a16="http://schemas.microsoft.com/office/drawing/2014/main" id="{B2CE02AD-88C2-4848-922E-686ED0F227EB}"/>
                </a:ext>
              </a:extLst>
            </p:cNvPr>
            <p:cNvSpPr/>
            <p:nvPr/>
          </p:nvSpPr>
          <p:spPr>
            <a:xfrm>
              <a:off x="1847790" y="3937704"/>
              <a:ext cx="143352" cy="127417"/>
            </a:xfrm>
            <a:custGeom>
              <a:avLst/>
              <a:gdLst/>
              <a:ahLst/>
              <a:cxnLst/>
              <a:rect l="l" t="t" r="r" b="b"/>
              <a:pathLst>
                <a:path w="4525" h="4022" extrusionOk="0">
                  <a:moveTo>
                    <a:pt x="3537" y="343"/>
                  </a:moveTo>
                  <a:cubicBezTo>
                    <a:pt x="3584" y="343"/>
                    <a:pt x="3632" y="367"/>
                    <a:pt x="3667" y="402"/>
                  </a:cubicBezTo>
                  <a:cubicBezTo>
                    <a:pt x="3751" y="486"/>
                    <a:pt x="3751" y="581"/>
                    <a:pt x="3667" y="664"/>
                  </a:cubicBezTo>
                  <a:cubicBezTo>
                    <a:pt x="3632" y="700"/>
                    <a:pt x="3587" y="718"/>
                    <a:pt x="3542" y="718"/>
                  </a:cubicBezTo>
                  <a:cubicBezTo>
                    <a:pt x="3498" y="718"/>
                    <a:pt x="3453" y="700"/>
                    <a:pt x="3417" y="664"/>
                  </a:cubicBezTo>
                  <a:cubicBezTo>
                    <a:pt x="3334" y="581"/>
                    <a:pt x="3334" y="462"/>
                    <a:pt x="3406" y="402"/>
                  </a:cubicBezTo>
                  <a:cubicBezTo>
                    <a:pt x="3441" y="379"/>
                    <a:pt x="3477" y="343"/>
                    <a:pt x="3537" y="343"/>
                  </a:cubicBezTo>
                  <a:close/>
                  <a:moveTo>
                    <a:pt x="2024" y="486"/>
                  </a:moveTo>
                  <a:cubicBezTo>
                    <a:pt x="2072" y="486"/>
                    <a:pt x="2108" y="498"/>
                    <a:pt x="2155" y="545"/>
                  </a:cubicBezTo>
                  <a:cubicBezTo>
                    <a:pt x="2227" y="617"/>
                    <a:pt x="2227" y="724"/>
                    <a:pt x="2155" y="795"/>
                  </a:cubicBezTo>
                  <a:cubicBezTo>
                    <a:pt x="2120" y="831"/>
                    <a:pt x="2075" y="849"/>
                    <a:pt x="2030" y="849"/>
                  </a:cubicBezTo>
                  <a:cubicBezTo>
                    <a:pt x="1986" y="849"/>
                    <a:pt x="1941" y="831"/>
                    <a:pt x="1905" y="795"/>
                  </a:cubicBezTo>
                  <a:cubicBezTo>
                    <a:pt x="1810" y="724"/>
                    <a:pt x="1810" y="605"/>
                    <a:pt x="1893" y="545"/>
                  </a:cubicBezTo>
                  <a:cubicBezTo>
                    <a:pt x="1917" y="509"/>
                    <a:pt x="1965" y="486"/>
                    <a:pt x="2024" y="486"/>
                  </a:cubicBezTo>
                  <a:close/>
                  <a:moveTo>
                    <a:pt x="3953" y="1676"/>
                  </a:moveTo>
                  <a:cubicBezTo>
                    <a:pt x="4001" y="1676"/>
                    <a:pt x="4048" y="1688"/>
                    <a:pt x="4084" y="1724"/>
                  </a:cubicBezTo>
                  <a:cubicBezTo>
                    <a:pt x="4156" y="1807"/>
                    <a:pt x="4156" y="1926"/>
                    <a:pt x="4072" y="1986"/>
                  </a:cubicBezTo>
                  <a:cubicBezTo>
                    <a:pt x="4037" y="2022"/>
                    <a:pt x="3992" y="2039"/>
                    <a:pt x="3947" y="2039"/>
                  </a:cubicBezTo>
                  <a:cubicBezTo>
                    <a:pt x="3903" y="2039"/>
                    <a:pt x="3858" y="2022"/>
                    <a:pt x="3822" y="1986"/>
                  </a:cubicBezTo>
                  <a:cubicBezTo>
                    <a:pt x="3751" y="1914"/>
                    <a:pt x="3751" y="1807"/>
                    <a:pt x="3822" y="1724"/>
                  </a:cubicBezTo>
                  <a:cubicBezTo>
                    <a:pt x="3858" y="1700"/>
                    <a:pt x="3894" y="1676"/>
                    <a:pt x="3953" y="1676"/>
                  </a:cubicBezTo>
                  <a:close/>
                  <a:moveTo>
                    <a:pt x="655" y="3129"/>
                  </a:moveTo>
                  <a:cubicBezTo>
                    <a:pt x="727" y="3129"/>
                    <a:pt x="786" y="3165"/>
                    <a:pt x="846" y="3200"/>
                  </a:cubicBezTo>
                  <a:cubicBezTo>
                    <a:pt x="893" y="3248"/>
                    <a:pt x="917" y="3319"/>
                    <a:pt x="917" y="3403"/>
                  </a:cubicBezTo>
                  <a:cubicBezTo>
                    <a:pt x="917" y="3474"/>
                    <a:pt x="893" y="3546"/>
                    <a:pt x="846" y="3593"/>
                  </a:cubicBezTo>
                  <a:cubicBezTo>
                    <a:pt x="798" y="3641"/>
                    <a:pt x="727" y="3665"/>
                    <a:pt x="655" y="3665"/>
                  </a:cubicBezTo>
                  <a:cubicBezTo>
                    <a:pt x="584" y="3665"/>
                    <a:pt x="524" y="3641"/>
                    <a:pt x="465" y="3593"/>
                  </a:cubicBezTo>
                  <a:cubicBezTo>
                    <a:pt x="417" y="3546"/>
                    <a:pt x="381" y="3474"/>
                    <a:pt x="381" y="3403"/>
                  </a:cubicBezTo>
                  <a:cubicBezTo>
                    <a:pt x="381" y="3319"/>
                    <a:pt x="417" y="3260"/>
                    <a:pt x="465" y="3200"/>
                  </a:cubicBezTo>
                  <a:cubicBezTo>
                    <a:pt x="512" y="3141"/>
                    <a:pt x="584" y="3129"/>
                    <a:pt x="655" y="3129"/>
                  </a:cubicBezTo>
                  <a:close/>
                  <a:moveTo>
                    <a:pt x="3513" y="0"/>
                  </a:moveTo>
                  <a:cubicBezTo>
                    <a:pt x="3379" y="0"/>
                    <a:pt x="3245" y="51"/>
                    <a:pt x="3144" y="152"/>
                  </a:cubicBezTo>
                  <a:cubicBezTo>
                    <a:pt x="2977" y="319"/>
                    <a:pt x="2941" y="557"/>
                    <a:pt x="3036" y="748"/>
                  </a:cubicBezTo>
                  <a:lnTo>
                    <a:pt x="2132" y="1652"/>
                  </a:lnTo>
                  <a:lnTo>
                    <a:pt x="1572" y="2212"/>
                  </a:lnTo>
                  <a:lnTo>
                    <a:pt x="1334" y="1974"/>
                  </a:lnTo>
                  <a:cubicBezTo>
                    <a:pt x="1215" y="1855"/>
                    <a:pt x="1215" y="1676"/>
                    <a:pt x="1334" y="1569"/>
                  </a:cubicBezTo>
                  <a:lnTo>
                    <a:pt x="1774" y="1141"/>
                  </a:lnTo>
                  <a:cubicBezTo>
                    <a:pt x="1846" y="1164"/>
                    <a:pt x="1917" y="1200"/>
                    <a:pt x="1989" y="1200"/>
                  </a:cubicBezTo>
                  <a:cubicBezTo>
                    <a:pt x="2132" y="1200"/>
                    <a:pt x="2263" y="1152"/>
                    <a:pt x="2370" y="1045"/>
                  </a:cubicBezTo>
                  <a:cubicBezTo>
                    <a:pt x="2572" y="843"/>
                    <a:pt x="2572" y="509"/>
                    <a:pt x="2370" y="307"/>
                  </a:cubicBezTo>
                  <a:cubicBezTo>
                    <a:pt x="2263" y="200"/>
                    <a:pt x="2129" y="146"/>
                    <a:pt x="1995" y="146"/>
                  </a:cubicBezTo>
                  <a:cubicBezTo>
                    <a:pt x="1861" y="146"/>
                    <a:pt x="1727" y="200"/>
                    <a:pt x="1620" y="307"/>
                  </a:cubicBezTo>
                  <a:cubicBezTo>
                    <a:pt x="1453" y="462"/>
                    <a:pt x="1429" y="700"/>
                    <a:pt x="1512" y="902"/>
                  </a:cubicBezTo>
                  <a:lnTo>
                    <a:pt x="1084" y="1331"/>
                  </a:lnTo>
                  <a:cubicBezTo>
                    <a:pt x="846" y="1569"/>
                    <a:pt x="846" y="1974"/>
                    <a:pt x="1084" y="2224"/>
                  </a:cubicBezTo>
                  <a:lnTo>
                    <a:pt x="1322" y="2462"/>
                  </a:lnTo>
                  <a:lnTo>
                    <a:pt x="905" y="2879"/>
                  </a:lnTo>
                  <a:cubicBezTo>
                    <a:pt x="812" y="2827"/>
                    <a:pt x="709" y="2802"/>
                    <a:pt x="607" y="2802"/>
                  </a:cubicBezTo>
                  <a:cubicBezTo>
                    <a:pt x="450" y="2802"/>
                    <a:pt x="295" y="2863"/>
                    <a:pt x="179" y="2986"/>
                  </a:cubicBezTo>
                  <a:cubicBezTo>
                    <a:pt x="60" y="3105"/>
                    <a:pt x="0" y="3248"/>
                    <a:pt x="0" y="3415"/>
                  </a:cubicBezTo>
                  <a:cubicBezTo>
                    <a:pt x="0" y="3581"/>
                    <a:pt x="60" y="3724"/>
                    <a:pt x="179" y="3843"/>
                  </a:cubicBezTo>
                  <a:cubicBezTo>
                    <a:pt x="298" y="3962"/>
                    <a:pt x="441" y="4022"/>
                    <a:pt x="608" y="4022"/>
                  </a:cubicBezTo>
                  <a:cubicBezTo>
                    <a:pt x="774" y="4022"/>
                    <a:pt x="917" y="3962"/>
                    <a:pt x="1036" y="3843"/>
                  </a:cubicBezTo>
                  <a:cubicBezTo>
                    <a:pt x="1155" y="3724"/>
                    <a:pt x="1215" y="3581"/>
                    <a:pt x="1215" y="3415"/>
                  </a:cubicBezTo>
                  <a:cubicBezTo>
                    <a:pt x="1215" y="3307"/>
                    <a:pt x="1191" y="3200"/>
                    <a:pt x="1143" y="3117"/>
                  </a:cubicBezTo>
                  <a:lnTo>
                    <a:pt x="2227" y="2033"/>
                  </a:lnTo>
                  <a:lnTo>
                    <a:pt x="2513" y="2307"/>
                  </a:lnTo>
                  <a:cubicBezTo>
                    <a:pt x="2679" y="2474"/>
                    <a:pt x="2905" y="2569"/>
                    <a:pt x="3108" y="2569"/>
                  </a:cubicBezTo>
                  <a:cubicBezTo>
                    <a:pt x="3322" y="2569"/>
                    <a:pt x="3513" y="2486"/>
                    <a:pt x="3679" y="2343"/>
                  </a:cubicBezTo>
                  <a:cubicBezTo>
                    <a:pt x="3751" y="2367"/>
                    <a:pt x="3822" y="2403"/>
                    <a:pt x="3894" y="2403"/>
                  </a:cubicBezTo>
                  <a:cubicBezTo>
                    <a:pt x="4037" y="2403"/>
                    <a:pt x="4168" y="2355"/>
                    <a:pt x="4275" y="2248"/>
                  </a:cubicBezTo>
                  <a:cubicBezTo>
                    <a:pt x="4525" y="2033"/>
                    <a:pt x="4525" y="1700"/>
                    <a:pt x="4310" y="1498"/>
                  </a:cubicBezTo>
                  <a:cubicBezTo>
                    <a:pt x="4209" y="1391"/>
                    <a:pt x="4075" y="1337"/>
                    <a:pt x="3941" y="1337"/>
                  </a:cubicBezTo>
                  <a:cubicBezTo>
                    <a:pt x="3807" y="1337"/>
                    <a:pt x="3673" y="1391"/>
                    <a:pt x="3572" y="1498"/>
                  </a:cubicBezTo>
                  <a:cubicBezTo>
                    <a:pt x="3406" y="1652"/>
                    <a:pt x="3382" y="1891"/>
                    <a:pt x="3465" y="2093"/>
                  </a:cubicBezTo>
                  <a:cubicBezTo>
                    <a:pt x="3377" y="2175"/>
                    <a:pt x="3267" y="2214"/>
                    <a:pt x="3155" y="2214"/>
                  </a:cubicBezTo>
                  <a:cubicBezTo>
                    <a:pt x="3023" y="2214"/>
                    <a:pt x="2889" y="2160"/>
                    <a:pt x="2786" y="2057"/>
                  </a:cubicBezTo>
                  <a:lnTo>
                    <a:pt x="2501" y="1772"/>
                  </a:lnTo>
                  <a:lnTo>
                    <a:pt x="3286" y="986"/>
                  </a:lnTo>
                  <a:cubicBezTo>
                    <a:pt x="3358" y="1021"/>
                    <a:pt x="3441" y="1045"/>
                    <a:pt x="3513" y="1045"/>
                  </a:cubicBezTo>
                  <a:cubicBezTo>
                    <a:pt x="3644" y="1045"/>
                    <a:pt x="3775" y="998"/>
                    <a:pt x="3882" y="902"/>
                  </a:cubicBezTo>
                  <a:cubicBezTo>
                    <a:pt x="4096" y="688"/>
                    <a:pt x="4096" y="367"/>
                    <a:pt x="3882" y="152"/>
                  </a:cubicBezTo>
                  <a:cubicBezTo>
                    <a:pt x="3781" y="51"/>
                    <a:pt x="3647" y="0"/>
                    <a:pt x="3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6115;p76">
            <a:extLst>
              <a:ext uri="{FF2B5EF4-FFF2-40B4-BE49-F238E27FC236}">
                <a16:creationId xmlns="" xmlns:a16="http://schemas.microsoft.com/office/drawing/2014/main" id="{30958A9C-7F7D-4B17-B67C-D216A40C5DB3}"/>
              </a:ext>
            </a:extLst>
          </p:cNvPr>
          <p:cNvSpPr/>
          <p:nvPr/>
        </p:nvSpPr>
        <p:spPr>
          <a:xfrm rot="21100472">
            <a:off x="5113009" y="3980038"/>
            <a:ext cx="905150" cy="188300"/>
          </a:xfrm>
          <a:custGeom>
            <a:avLst/>
            <a:gdLst/>
            <a:ahLst/>
            <a:cxnLst/>
            <a:rect l="l" t="t" r="r" b="b"/>
            <a:pathLst>
              <a:path w="36206" h="7532" extrusionOk="0">
                <a:moveTo>
                  <a:pt x="133" y="2818"/>
                </a:moveTo>
                <a:cubicBezTo>
                  <a:pt x="-928" y="-363"/>
                  <a:pt x="6528" y="36"/>
                  <a:pt x="9872" y="293"/>
                </a:cubicBezTo>
                <a:cubicBezTo>
                  <a:pt x="18916" y="989"/>
                  <a:pt x="27407" y="9348"/>
                  <a:pt x="36206" y="7147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6126;p76">
            <a:extLst>
              <a:ext uri="{FF2B5EF4-FFF2-40B4-BE49-F238E27FC236}">
                <a16:creationId xmlns="" xmlns:a16="http://schemas.microsoft.com/office/drawing/2014/main" id="{46AA6EB4-FB43-4FF9-A10A-791CA58CE260}"/>
              </a:ext>
            </a:extLst>
          </p:cNvPr>
          <p:cNvSpPr txBox="1">
            <a:spLocks/>
          </p:cNvSpPr>
          <p:nvPr/>
        </p:nvSpPr>
        <p:spPr>
          <a:xfrm>
            <a:off x="5631539" y="3704996"/>
            <a:ext cx="223755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●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○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Char char="■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pPr marL="0" indent="0" algn="r">
              <a:buFont typeface="PT Sans"/>
              <a:buNone/>
            </a:pPr>
            <a:r>
              <a:rPr lang="id-ID" dirty="0"/>
              <a:t>Mengurangi rasa takut dan kecemasan terhadap lingkungan sekitar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0" name="Google Shape;6610;p89"/>
          <p:cNvSpPr/>
          <p:nvPr/>
        </p:nvSpPr>
        <p:spPr>
          <a:xfrm rot="674529" flipH="1">
            <a:off x="6830128" y="523103"/>
            <a:ext cx="2499587" cy="1915205"/>
          </a:xfrm>
          <a:custGeom>
            <a:avLst/>
            <a:gdLst/>
            <a:ahLst/>
            <a:cxnLst/>
            <a:rect l="l" t="t" r="r" b="b"/>
            <a:pathLst>
              <a:path w="95444" h="96334" extrusionOk="0">
                <a:moveTo>
                  <a:pt x="19497" y="0"/>
                </a:moveTo>
                <a:cubicBezTo>
                  <a:pt x="18624" y="0"/>
                  <a:pt x="17794" y="130"/>
                  <a:pt x="17060" y="441"/>
                </a:cubicBezTo>
                <a:cubicBezTo>
                  <a:pt x="7528" y="4476"/>
                  <a:pt x="3847" y="24768"/>
                  <a:pt x="2431" y="33475"/>
                </a:cubicBezTo>
                <a:cubicBezTo>
                  <a:pt x="1" y="48434"/>
                  <a:pt x="4224" y="64361"/>
                  <a:pt x="13757" y="76159"/>
                </a:cubicBezTo>
                <a:cubicBezTo>
                  <a:pt x="23266" y="87980"/>
                  <a:pt x="37942" y="95483"/>
                  <a:pt x="53067" y="96262"/>
                </a:cubicBezTo>
                <a:cubicBezTo>
                  <a:pt x="53939" y="96309"/>
                  <a:pt x="54814" y="96333"/>
                  <a:pt x="55691" y="96333"/>
                </a:cubicBezTo>
                <a:cubicBezTo>
                  <a:pt x="66588" y="96333"/>
                  <a:pt x="77726" y="92647"/>
                  <a:pt x="85085" y="84677"/>
                </a:cubicBezTo>
                <a:cubicBezTo>
                  <a:pt x="93061" y="76064"/>
                  <a:pt x="95444" y="62025"/>
                  <a:pt x="88931" y="52280"/>
                </a:cubicBezTo>
                <a:cubicBezTo>
                  <a:pt x="84731" y="46028"/>
                  <a:pt x="77747" y="42276"/>
                  <a:pt x="70857" y="39232"/>
                </a:cubicBezTo>
                <a:cubicBezTo>
                  <a:pt x="63944" y="36188"/>
                  <a:pt x="56700" y="33475"/>
                  <a:pt x="51085" y="28449"/>
                </a:cubicBezTo>
                <a:cubicBezTo>
                  <a:pt x="45304" y="23282"/>
                  <a:pt x="41788" y="16132"/>
                  <a:pt x="36904" y="10163"/>
                </a:cubicBezTo>
                <a:cubicBezTo>
                  <a:pt x="34167" y="6812"/>
                  <a:pt x="30769" y="3792"/>
                  <a:pt x="26781" y="1952"/>
                </a:cubicBezTo>
                <a:cubicBezTo>
                  <a:pt x="24841" y="1060"/>
                  <a:pt x="21994" y="0"/>
                  <a:pt x="1949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1" name="Google Shape;6611;p89"/>
          <p:cNvSpPr txBox="1">
            <a:spLocks noGrp="1"/>
          </p:cNvSpPr>
          <p:nvPr>
            <p:ph type="title"/>
          </p:nvPr>
        </p:nvSpPr>
        <p:spPr>
          <a:xfrm>
            <a:off x="735045" y="349343"/>
            <a:ext cx="4936062" cy="1077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id-ID" sz="3200" b="1" dirty="0"/>
              <a:t>Contoh Komunikasi Secara Asertif</a:t>
            </a:r>
            <a:endParaRPr sz="3200" b="1" dirty="0"/>
          </a:p>
        </p:txBody>
      </p:sp>
      <p:sp>
        <p:nvSpPr>
          <p:cNvPr id="6612" name="Google Shape;6612;p89"/>
          <p:cNvSpPr txBox="1">
            <a:spLocks noGrp="1"/>
          </p:cNvSpPr>
          <p:nvPr>
            <p:ph type="subTitle" idx="1"/>
          </p:nvPr>
        </p:nvSpPr>
        <p:spPr>
          <a:xfrm>
            <a:off x="451690" y="1359906"/>
            <a:ext cx="7294761" cy="3380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id-ID" dirty="0"/>
              <a:t>Ketika dalam situasi seseorang meminjam barang atau uang anda, dia janji mengembalikannya dalam seminggu. Ternyata setelah seminggu bahkan 2 minggu dia belum mengembalikannya. </a:t>
            </a:r>
            <a:r>
              <a:rPr lang="id-ID" b="1" dirty="0"/>
              <a:t>Apakah kita diam, dan berharap dia ingat? Bagaimana kalau dia tidak ingat-ingat terus?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endParaRPr lang="id-ID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id-ID" dirty="0"/>
              <a:t>Dan kita pun tetap diam. Jangan-jangan kita mengumpat dia di dalam hati, akhirnya kita menjadi tersiksa.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id-ID" dirty="0"/>
              <a:t>Tentu langkah yang paling sehat adalah dengan langsung berkata kepada dia </a:t>
            </a:r>
            <a:r>
              <a:rPr lang="id-ID" b="1" dirty="0"/>
              <a:t>“Saya saat ini membutuhkan buku/uang yang anda pinjam seminggu lalu”</a:t>
            </a:r>
            <a:r>
              <a:rPr lang="id-ID" dirty="0"/>
              <a:t>. Lalu dengarkan responnya. Bukan dengan berkata </a:t>
            </a:r>
            <a:r>
              <a:rPr lang="id-ID" b="1" dirty="0"/>
              <a:t>“Anda koq pura-pura lupa ya untuk ngembalikan buka/uang saya?”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endParaRPr lang="id-ID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id-ID" dirty="0"/>
              <a:t>Ada dua perbedaan yang sangat besar dalam kalimat diatas. </a:t>
            </a:r>
            <a:r>
              <a:rPr lang="id-ID" b="1" dirty="0"/>
              <a:t>“Saya saat ini membutuhkan.....”</a:t>
            </a:r>
            <a:r>
              <a:rPr lang="id-ID" dirty="0"/>
              <a:t> kalimat tersebut mengekspresikan kebutuhan kita dengan asertif. Sedangkan pada kalimat </a:t>
            </a:r>
            <a:r>
              <a:rPr lang="id-ID" b="1" dirty="0"/>
              <a:t>“Anda koq.....”</a:t>
            </a:r>
            <a:r>
              <a:rPr lang="id-ID" dirty="0"/>
              <a:t> berarti kita menuduh dan menyerang seseorang dan disebut dengan kalimat agresif.</a:t>
            </a:r>
          </a:p>
        </p:txBody>
      </p:sp>
      <p:grpSp>
        <p:nvGrpSpPr>
          <p:cNvPr id="6614" name="Google Shape;6614;p89"/>
          <p:cNvGrpSpPr/>
          <p:nvPr/>
        </p:nvGrpSpPr>
        <p:grpSpPr>
          <a:xfrm rot="-1971396">
            <a:off x="5456413" y="444387"/>
            <a:ext cx="1736082" cy="735927"/>
            <a:chOff x="1991294" y="1417190"/>
            <a:chExt cx="941608" cy="382965"/>
          </a:xfrm>
        </p:grpSpPr>
        <p:sp>
          <p:nvSpPr>
            <p:cNvPr id="6615" name="Google Shape;6615;p89"/>
            <p:cNvSpPr/>
            <p:nvPr/>
          </p:nvSpPr>
          <p:spPr>
            <a:xfrm>
              <a:off x="2352569" y="1565632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98"/>
                    <a:pt x="378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5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6" name="Google Shape;6616;p89"/>
            <p:cNvSpPr/>
            <p:nvPr/>
          </p:nvSpPr>
          <p:spPr>
            <a:xfrm>
              <a:off x="1991294" y="1678492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1"/>
                  </a:moveTo>
                  <a:cubicBezTo>
                    <a:pt x="354" y="1"/>
                    <a:pt x="0" y="378"/>
                    <a:pt x="0" y="827"/>
                  </a:cubicBezTo>
                  <a:cubicBezTo>
                    <a:pt x="0" y="1251"/>
                    <a:pt x="378" y="1652"/>
                    <a:pt x="826" y="1652"/>
                  </a:cubicBezTo>
                  <a:cubicBezTo>
                    <a:pt x="1298" y="1652"/>
                    <a:pt x="1652" y="1251"/>
                    <a:pt x="1652" y="827"/>
                  </a:cubicBezTo>
                  <a:cubicBezTo>
                    <a:pt x="1652" y="378"/>
                    <a:pt x="1298" y="24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7" name="Google Shape;6617;p89"/>
            <p:cNvSpPr/>
            <p:nvPr/>
          </p:nvSpPr>
          <p:spPr>
            <a:xfrm>
              <a:off x="2788589" y="1514608"/>
              <a:ext cx="36084" cy="36106"/>
            </a:xfrm>
            <a:custGeom>
              <a:avLst/>
              <a:gdLst/>
              <a:ahLst/>
              <a:cxnLst/>
              <a:rect l="l" t="t" r="r" b="b"/>
              <a:pathLst>
                <a:path w="1652" h="1653" extrusionOk="0">
                  <a:moveTo>
                    <a:pt x="826" y="0"/>
                  </a:moveTo>
                  <a:cubicBezTo>
                    <a:pt x="354" y="0"/>
                    <a:pt x="0" y="378"/>
                    <a:pt x="0" y="826"/>
                  </a:cubicBezTo>
                  <a:cubicBezTo>
                    <a:pt x="0" y="1298"/>
                    <a:pt x="401" y="1652"/>
                    <a:pt x="826" y="1652"/>
                  </a:cubicBezTo>
                  <a:cubicBezTo>
                    <a:pt x="1298" y="1652"/>
                    <a:pt x="1652" y="1275"/>
                    <a:pt x="1652" y="826"/>
                  </a:cubicBezTo>
                  <a:cubicBezTo>
                    <a:pt x="1652" y="354"/>
                    <a:pt x="1274" y="0"/>
                    <a:pt x="8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8" name="Google Shape;6618;p89"/>
            <p:cNvSpPr/>
            <p:nvPr/>
          </p:nvSpPr>
          <p:spPr>
            <a:xfrm>
              <a:off x="2115491" y="1646034"/>
              <a:ext cx="36106" cy="36084"/>
            </a:xfrm>
            <a:custGeom>
              <a:avLst/>
              <a:gdLst/>
              <a:ahLst/>
              <a:cxnLst/>
              <a:rect l="l" t="t" r="r" b="b"/>
              <a:pathLst>
                <a:path w="1653" h="1652" extrusionOk="0">
                  <a:moveTo>
                    <a:pt x="827" y="0"/>
                  </a:moveTo>
                  <a:cubicBezTo>
                    <a:pt x="355" y="0"/>
                    <a:pt x="1" y="378"/>
                    <a:pt x="1" y="826"/>
                  </a:cubicBezTo>
                  <a:cubicBezTo>
                    <a:pt x="1" y="1274"/>
                    <a:pt x="378" y="1652"/>
                    <a:pt x="827" y="1652"/>
                  </a:cubicBezTo>
                  <a:cubicBezTo>
                    <a:pt x="1275" y="1652"/>
                    <a:pt x="1652" y="1274"/>
                    <a:pt x="1652" y="826"/>
                  </a:cubicBezTo>
                  <a:cubicBezTo>
                    <a:pt x="1652" y="378"/>
                    <a:pt x="1275" y="0"/>
                    <a:pt x="8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9" name="Google Shape;6619;p89"/>
            <p:cNvSpPr/>
            <p:nvPr/>
          </p:nvSpPr>
          <p:spPr>
            <a:xfrm>
              <a:off x="2798375" y="1764049"/>
              <a:ext cx="36106" cy="36106"/>
            </a:xfrm>
            <a:custGeom>
              <a:avLst/>
              <a:gdLst/>
              <a:ahLst/>
              <a:cxnLst/>
              <a:rect l="l" t="t" r="r" b="b"/>
              <a:pathLst>
                <a:path w="1653" h="1653" extrusionOk="0">
                  <a:moveTo>
                    <a:pt x="826" y="1"/>
                  </a:moveTo>
                  <a:cubicBezTo>
                    <a:pt x="354" y="1"/>
                    <a:pt x="1" y="378"/>
                    <a:pt x="1" y="826"/>
                  </a:cubicBezTo>
                  <a:cubicBezTo>
                    <a:pt x="1" y="1275"/>
                    <a:pt x="378" y="1652"/>
                    <a:pt x="826" y="1652"/>
                  </a:cubicBezTo>
                  <a:cubicBezTo>
                    <a:pt x="1275" y="1652"/>
                    <a:pt x="1652" y="1275"/>
                    <a:pt x="1652" y="826"/>
                  </a:cubicBezTo>
                  <a:cubicBezTo>
                    <a:pt x="1652" y="355"/>
                    <a:pt x="1298" y="1"/>
                    <a:pt x="8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0" name="Google Shape;6620;p89"/>
            <p:cNvSpPr/>
            <p:nvPr/>
          </p:nvSpPr>
          <p:spPr>
            <a:xfrm>
              <a:off x="247316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213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1" name="Google Shape;6621;p89"/>
            <p:cNvSpPr/>
            <p:nvPr/>
          </p:nvSpPr>
          <p:spPr>
            <a:xfrm>
              <a:off x="2302572" y="1699636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3" y="0"/>
                  </a:moveTo>
                  <a:cubicBezTo>
                    <a:pt x="190" y="0"/>
                    <a:pt x="1" y="213"/>
                    <a:pt x="1" y="472"/>
                  </a:cubicBezTo>
                  <a:cubicBezTo>
                    <a:pt x="1" y="732"/>
                    <a:pt x="190" y="944"/>
                    <a:pt x="473" y="944"/>
                  </a:cubicBezTo>
                  <a:cubicBezTo>
                    <a:pt x="732" y="944"/>
                    <a:pt x="945" y="732"/>
                    <a:pt x="945" y="472"/>
                  </a:cubicBezTo>
                  <a:cubicBezTo>
                    <a:pt x="945" y="236"/>
                    <a:pt x="732" y="24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2" name="Google Shape;6622;p89"/>
            <p:cNvSpPr/>
            <p:nvPr/>
          </p:nvSpPr>
          <p:spPr>
            <a:xfrm>
              <a:off x="2008812" y="1563055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189" y="0"/>
                    <a:pt x="1" y="213"/>
                    <a:pt x="1" y="472"/>
                  </a:cubicBezTo>
                  <a:cubicBezTo>
                    <a:pt x="1" y="732"/>
                    <a:pt x="189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36"/>
                    <a:pt x="732" y="24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3" name="Google Shape;6623;p89"/>
            <p:cNvSpPr/>
            <p:nvPr/>
          </p:nvSpPr>
          <p:spPr>
            <a:xfrm>
              <a:off x="2806107" y="1653767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0"/>
                  </a:moveTo>
                  <a:cubicBezTo>
                    <a:pt x="213" y="0"/>
                    <a:pt x="0" y="213"/>
                    <a:pt x="0" y="472"/>
                  </a:cubicBezTo>
                  <a:cubicBezTo>
                    <a:pt x="0" y="732"/>
                    <a:pt x="213" y="944"/>
                    <a:pt x="472" y="944"/>
                  </a:cubicBezTo>
                  <a:cubicBezTo>
                    <a:pt x="732" y="944"/>
                    <a:pt x="944" y="732"/>
                    <a:pt x="944" y="472"/>
                  </a:cubicBezTo>
                  <a:cubicBezTo>
                    <a:pt x="944" y="213"/>
                    <a:pt x="732" y="0"/>
                    <a:pt x="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4" name="Google Shape;6624;p89"/>
            <p:cNvSpPr/>
            <p:nvPr/>
          </p:nvSpPr>
          <p:spPr>
            <a:xfrm>
              <a:off x="2816417" y="1417190"/>
              <a:ext cx="20641" cy="20641"/>
            </a:xfrm>
            <a:custGeom>
              <a:avLst/>
              <a:gdLst/>
              <a:ahLst/>
              <a:cxnLst/>
              <a:rect l="l" t="t" r="r" b="b"/>
              <a:pathLst>
                <a:path w="945" h="945" extrusionOk="0">
                  <a:moveTo>
                    <a:pt x="472" y="1"/>
                  </a:moveTo>
                  <a:cubicBezTo>
                    <a:pt x="213" y="1"/>
                    <a:pt x="0" y="213"/>
                    <a:pt x="0" y="473"/>
                  </a:cubicBezTo>
                  <a:cubicBezTo>
                    <a:pt x="0" y="732"/>
                    <a:pt x="213" y="945"/>
                    <a:pt x="472" y="945"/>
                  </a:cubicBezTo>
                  <a:cubicBezTo>
                    <a:pt x="732" y="945"/>
                    <a:pt x="944" y="732"/>
                    <a:pt x="944" y="473"/>
                  </a:cubicBezTo>
                  <a:cubicBezTo>
                    <a:pt x="944" y="213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5" name="Google Shape;6625;p89"/>
            <p:cNvSpPr/>
            <p:nvPr/>
          </p:nvSpPr>
          <p:spPr>
            <a:xfrm>
              <a:off x="2455142" y="1632121"/>
              <a:ext cx="64435" cy="64435"/>
            </a:xfrm>
            <a:custGeom>
              <a:avLst/>
              <a:gdLst/>
              <a:ahLst/>
              <a:cxnLst/>
              <a:rect l="l" t="t" r="r" b="b"/>
              <a:pathLst>
                <a:path w="2950" h="2950" extrusionOk="0">
                  <a:moveTo>
                    <a:pt x="1463" y="0"/>
                  </a:moveTo>
                  <a:cubicBezTo>
                    <a:pt x="684" y="0"/>
                    <a:pt x="0" y="637"/>
                    <a:pt x="0" y="1463"/>
                  </a:cubicBezTo>
                  <a:cubicBezTo>
                    <a:pt x="0" y="2265"/>
                    <a:pt x="637" y="2950"/>
                    <a:pt x="1463" y="2950"/>
                  </a:cubicBezTo>
                  <a:cubicBezTo>
                    <a:pt x="2265" y="2950"/>
                    <a:pt x="2949" y="2289"/>
                    <a:pt x="2949" y="1463"/>
                  </a:cubicBezTo>
                  <a:cubicBezTo>
                    <a:pt x="2949" y="637"/>
                    <a:pt x="2289" y="0"/>
                    <a:pt x="1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6" name="Google Shape;6626;p89"/>
            <p:cNvSpPr/>
            <p:nvPr/>
          </p:nvSpPr>
          <p:spPr>
            <a:xfrm>
              <a:off x="2554590" y="1685198"/>
              <a:ext cx="29924" cy="29924"/>
            </a:xfrm>
            <a:custGeom>
              <a:avLst/>
              <a:gdLst/>
              <a:ahLst/>
              <a:cxnLst/>
              <a:rect l="l" t="t" r="r" b="b"/>
              <a:pathLst>
                <a:path w="1370" h="1370" extrusionOk="0">
                  <a:moveTo>
                    <a:pt x="685" y="1"/>
                  </a:moveTo>
                  <a:cubicBezTo>
                    <a:pt x="308" y="1"/>
                    <a:pt x="1" y="331"/>
                    <a:pt x="1" y="685"/>
                  </a:cubicBezTo>
                  <a:cubicBezTo>
                    <a:pt x="1" y="1062"/>
                    <a:pt x="331" y="1369"/>
                    <a:pt x="685" y="1369"/>
                  </a:cubicBezTo>
                  <a:cubicBezTo>
                    <a:pt x="1086" y="1369"/>
                    <a:pt x="1369" y="1039"/>
                    <a:pt x="1369" y="685"/>
                  </a:cubicBezTo>
                  <a:cubicBezTo>
                    <a:pt x="1369" y="307"/>
                    <a:pt x="1086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7" name="Google Shape;6627;p89"/>
            <p:cNvSpPr/>
            <p:nvPr/>
          </p:nvSpPr>
          <p:spPr>
            <a:xfrm>
              <a:off x="2868467" y="1563557"/>
              <a:ext cx="64435" cy="64457"/>
            </a:xfrm>
            <a:custGeom>
              <a:avLst/>
              <a:gdLst/>
              <a:ahLst/>
              <a:cxnLst/>
              <a:rect l="l" t="t" r="r" b="b"/>
              <a:pathLst>
                <a:path w="2950" h="2951" extrusionOk="0">
                  <a:moveTo>
                    <a:pt x="1528" y="0"/>
                  </a:moveTo>
                  <a:cubicBezTo>
                    <a:pt x="1515" y="0"/>
                    <a:pt x="1501" y="1"/>
                    <a:pt x="1487" y="1"/>
                  </a:cubicBezTo>
                  <a:cubicBezTo>
                    <a:pt x="685" y="1"/>
                    <a:pt x="1" y="685"/>
                    <a:pt x="1" y="1488"/>
                  </a:cubicBezTo>
                  <a:cubicBezTo>
                    <a:pt x="1" y="2266"/>
                    <a:pt x="661" y="2950"/>
                    <a:pt x="1487" y="2950"/>
                  </a:cubicBezTo>
                  <a:cubicBezTo>
                    <a:pt x="2289" y="2950"/>
                    <a:pt x="2950" y="2313"/>
                    <a:pt x="2950" y="1488"/>
                  </a:cubicBezTo>
                  <a:cubicBezTo>
                    <a:pt x="2950" y="676"/>
                    <a:pt x="2334" y="0"/>
                    <a:pt x="1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0" name="Google Shape;6300;p78"/>
          <p:cNvSpPr txBox="1">
            <a:spLocks noGrp="1"/>
          </p:cNvSpPr>
          <p:nvPr>
            <p:ph type="title"/>
          </p:nvPr>
        </p:nvSpPr>
        <p:spPr>
          <a:xfrm>
            <a:off x="2231025" y="1656775"/>
            <a:ext cx="4681800" cy="18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id-ID" b="1" dirty="0"/>
              <a:t>Terima</a:t>
            </a:r>
            <a:br>
              <a:rPr lang="id-ID" b="1" dirty="0"/>
            </a:br>
            <a:r>
              <a:rPr lang="id-ID" b="1" dirty="0"/>
              <a:t>Kasih</a:t>
            </a:r>
            <a:endParaRPr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rious Style Student Pack by Slidesgo">
  <a:themeElements>
    <a:clrScheme name="Simple Light">
      <a:dk1>
        <a:srgbClr val="4B4040"/>
      </a:dk1>
      <a:lt1>
        <a:srgbClr val="FFFFFF"/>
      </a:lt1>
      <a:dk2>
        <a:srgbClr val="A29999"/>
      </a:dk2>
      <a:lt2>
        <a:srgbClr val="C89191"/>
      </a:lt2>
      <a:accent1>
        <a:srgbClr val="EDDFD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B404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682</Words>
  <Application>Microsoft Office PowerPoint</Application>
  <PresentationFormat>On-screen Show (16:9)</PresentationFormat>
  <Paragraphs>96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Bebas Neue</vt:lpstr>
      <vt:lpstr>Roboto Condensed Light</vt:lpstr>
      <vt:lpstr>Anaheim</vt:lpstr>
      <vt:lpstr>PT Sans</vt:lpstr>
      <vt:lpstr>Poppins SemiBold</vt:lpstr>
      <vt:lpstr>Serious Style Student Pack by Slidesgo</vt:lpstr>
      <vt:lpstr>Komunikasi Asertif Menuju Kohesivitas</vt:lpstr>
      <vt:lpstr>Apa itu Komunikasi Asertif?</vt:lpstr>
      <vt:lpstr>Kohesivitas Kelompok</vt:lpstr>
      <vt:lpstr>Aspek-Aspek Kohesivitas Kelompok</vt:lpstr>
      <vt:lpstr>Terbuka dan jelas</vt:lpstr>
      <vt:lpstr>Komponen dalam Komunikasi Asertif</vt:lpstr>
      <vt:lpstr>Kategori Komunikasi Asertif</vt:lpstr>
      <vt:lpstr>Faktor yang Mempengaruhi Perilaku Asertif</vt:lpstr>
      <vt:lpstr>Kriteria Seseorang yang Asertif dan Tidak Asertif dalam Kelompok</vt:lpstr>
      <vt:lpstr>Teknik dalam Bertindak Asertif</vt:lpstr>
      <vt:lpstr>Manfaat Komunikasi Asertif</vt:lpstr>
      <vt:lpstr>Contoh Komunikasi Secara Asertif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Komunikasi Asertif</dc:title>
  <cp:lastModifiedBy>ismail - [2010]</cp:lastModifiedBy>
  <cp:revision>13</cp:revision>
  <dcterms:modified xsi:type="dcterms:W3CDTF">2021-12-11T16:15:30Z</dcterms:modified>
</cp:coreProperties>
</file>