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A9BC-BE40-4340-B6A4-61567F18C90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364D-953E-44BA-978A-906CD1A35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A9BC-BE40-4340-B6A4-61567F18C90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364D-953E-44BA-978A-906CD1A35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A9BC-BE40-4340-B6A4-61567F18C90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364D-953E-44BA-978A-906CD1A35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A9BC-BE40-4340-B6A4-61567F18C90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364D-953E-44BA-978A-906CD1A35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A9BC-BE40-4340-B6A4-61567F18C90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364D-953E-44BA-978A-906CD1A35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A9BC-BE40-4340-B6A4-61567F18C90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364D-953E-44BA-978A-906CD1A35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A9BC-BE40-4340-B6A4-61567F18C90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364D-953E-44BA-978A-906CD1A35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A9BC-BE40-4340-B6A4-61567F18C90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364D-953E-44BA-978A-906CD1A35D7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A9BC-BE40-4340-B6A4-61567F18C90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93364D-953E-44BA-978A-906CD1A35D7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A9BC-BE40-4340-B6A4-61567F18C90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364D-953E-44BA-978A-906CD1A35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9A9BC-BE40-4340-B6A4-61567F18C907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3364D-953E-44BA-978A-906CD1A35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893364D-953E-44BA-978A-906CD1A35D7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239A9BC-BE40-4340-B6A4-61567F18C907}" type="datetimeFigureOut">
              <a:rPr lang="en-US" smtClean="0"/>
              <a:t>2/24/2021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PERAN WIRAUSAHA DALAM PEREKONOMIAN NASIONAL</a:t>
            </a: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ASNAWATI, SE., MM</a:t>
            </a:r>
          </a:p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Fakultas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Ekonomi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Bisnis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Universitas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Mulawarman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75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err="1">
                <a:cs typeface="Arial" pitchFamily="34" charset="0"/>
              </a:rPr>
              <a:t>Menurut</a:t>
            </a:r>
            <a:r>
              <a:rPr lang="en-US" sz="2800" dirty="0">
                <a:cs typeface="Arial" pitchFamily="34" charset="0"/>
              </a:rPr>
              <a:t> </a:t>
            </a:r>
            <a:r>
              <a:rPr lang="en-US" sz="2800" b="1" dirty="0" smtClean="0">
                <a:cs typeface="Arial" pitchFamily="34" charset="0"/>
              </a:rPr>
              <a:t>Joseph</a:t>
            </a:r>
            <a:r>
              <a:rPr lang="en-US" sz="2800" b="1" dirty="0">
                <a:cs typeface="Arial" pitchFamily="34" charset="0"/>
              </a:rPr>
              <a:t> A.  Schumpeter </a:t>
            </a:r>
            <a:r>
              <a:rPr lang="en-US" sz="2800" dirty="0">
                <a:cs typeface="Arial" pitchFamily="34" charset="0"/>
              </a:rPr>
              <a:t>(1883–1950</a:t>
            </a:r>
            <a:r>
              <a:rPr lang="en-US" sz="2800" dirty="0" smtClean="0">
                <a:cs typeface="Arial" pitchFamily="34" charset="0"/>
              </a:rPr>
              <a:t>)</a:t>
            </a:r>
          </a:p>
          <a:p>
            <a:pPr marL="0" indent="0">
              <a:buNone/>
            </a:pPr>
            <a:r>
              <a:rPr lang="en-US" sz="2800" dirty="0" smtClean="0">
                <a:cs typeface="Arial" pitchFamily="34" charset="0"/>
              </a:rPr>
              <a:t>Pembangunan </a:t>
            </a:r>
            <a:r>
              <a:rPr lang="en-US" sz="2800" dirty="0" err="1">
                <a:cs typeface="Arial" pitchFamily="34" charset="0"/>
              </a:rPr>
              <a:t>ekonomi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adalah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kenaikan</a:t>
            </a:r>
            <a:r>
              <a:rPr lang="en-US" sz="2800" dirty="0">
                <a:cs typeface="Arial" pitchFamily="34" charset="0"/>
              </a:rPr>
              <a:t> </a:t>
            </a:r>
            <a:r>
              <a:rPr lang="en-US" sz="2800" i="1" dirty="0">
                <a:cs typeface="Arial" pitchFamily="34" charset="0"/>
              </a:rPr>
              <a:t>output  </a:t>
            </a:r>
            <a:r>
              <a:rPr lang="en-US" sz="2800" dirty="0">
                <a:cs typeface="Arial" pitchFamily="34" charset="0"/>
              </a:rPr>
              <a:t>yang </a:t>
            </a:r>
            <a:r>
              <a:rPr lang="en-US" sz="2800" dirty="0" err="1">
                <a:cs typeface="Arial" pitchFamily="34" charset="0"/>
              </a:rPr>
              <a:t>disebabkan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oleh</a:t>
            </a:r>
            <a:r>
              <a:rPr lang="en-US" sz="2800" dirty="0">
                <a:cs typeface="Arial" pitchFamily="34" charset="0"/>
              </a:rPr>
              <a:t>  </a:t>
            </a:r>
            <a:r>
              <a:rPr lang="en-US" sz="2800" dirty="0" err="1">
                <a:cs typeface="Arial" pitchFamily="34" charset="0"/>
              </a:rPr>
              <a:t>inovasi</a:t>
            </a:r>
            <a:r>
              <a:rPr lang="en-US" sz="2800" dirty="0">
                <a:cs typeface="Arial" pitchFamily="34" charset="0"/>
              </a:rPr>
              <a:t> yang </a:t>
            </a:r>
            <a:r>
              <a:rPr lang="en-US" sz="2800" dirty="0" err="1">
                <a:cs typeface="Arial" pitchFamily="34" charset="0"/>
              </a:rPr>
              <a:t>dilakukan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oleh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para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wirausaha</a:t>
            </a:r>
            <a:r>
              <a:rPr lang="en-US" sz="2800" dirty="0">
                <a:cs typeface="Arial" pitchFamily="34" charset="0"/>
              </a:rPr>
              <a:t> (</a:t>
            </a:r>
            <a:r>
              <a:rPr lang="en-US" sz="2800" i="1" dirty="0">
                <a:cs typeface="Arial" pitchFamily="34" charset="0"/>
              </a:rPr>
              <a:t>entrepreneur</a:t>
            </a:r>
            <a:r>
              <a:rPr lang="en-US" sz="2800" dirty="0">
                <a:cs typeface="Arial" pitchFamily="34" charset="0"/>
              </a:rPr>
              <a:t>). </a:t>
            </a:r>
            <a:r>
              <a:rPr lang="en-US" sz="2800" dirty="0" err="1">
                <a:cs typeface="Arial" pitchFamily="34" charset="0"/>
              </a:rPr>
              <a:t>Inovasi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memiliki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makna</a:t>
            </a:r>
            <a:r>
              <a:rPr lang="en-US" sz="2800" dirty="0">
                <a:cs typeface="Arial" pitchFamily="34" charset="0"/>
              </a:rPr>
              <a:t> yang </a:t>
            </a:r>
            <a:r>
              <a:rPr lang="en-US" sz="2800" dirty="0" err="1">
                <a:cs typeface="Arial" pitchFamily="34" charset="0"/>
              </a:rPr>
              <a:t>luas</a:t>
            </a:r>
            <a:r>
              <a:rPr lang="en-US" sz="2800" dirty="0">
                <a:cs typeface="Arial" pitchFamily="34" charset="0"/>
              </a:rPr>
              <a:t>, yang </a:t>
            </a:r>
            <a:r>
              <a:rPr lang="en-US" sz="2800" dirty="0" err="1">
                <a:cs typeface="Arial" pitchFamily="34" charset="0"/>
              </a:rPr>
              <a:t>tidak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hanya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menyangkut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penemuan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teknik-teknik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berproduksi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baru</a:t>
            </a:r>
            <a:r>
              <a:rPr lang="en-US" sz="2800" dirty="0">
                <a:cs typeface="Arial" pitchFamily="34" charset="0"/>
              </a:rPr>
              <a:t>, </a:t>
            </a:r>
            <a:r>
              <a:rPr lang="en-US" sz="2800" dirty="0" err="1">
                <a:cs typeface="Arial" pitchFamily="34" charset="0"/>
              </a:rPr>
              <a:t>tetapi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juga</a:t>
            </a:r>
            <a:r>
              <a:rPr lang="en-US" sz="2800" dirty="0">
                <a:cs typeface="Arial" pitchFamily="34" charset="0"/>
              </a:rPr>
              <a:t>  </a:t>
            </a:r>
            <a:r>
              <a:rPr lang="en-US" sz="2800" dirty="0" err="1">
                <a:cs typeface="Arial" pitchFamily="34" charset="0"/>
              </a:rPr>
              <a:t>penemuan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komoditas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baru</a:t>
            </a:r>
            <a:r>
              <a:rPr lang="en-US" sz="2800" dirty="0">
                <a:cs typeface="Arial" pitchFamily="34" charset="0"/>
              </a:rPr>
              <a:t>, </a:t>
            </a:r>
            <a:r>
              <a:rPr lang="en-US" sz="2800" dirty="0" err="1">
                <a:cs typeface="Arial" pitchFamily="34" charset="0"/>
              </a:rPr>
              <a:t>jenis</a:t>
            </a:r>
            <a:r>
              <a:rPr lang="en-US" sz="2800" dirty="0">
                <a:cs typeface="Arial" pitchFamily="34" charset="0"/>
              </a:rPr>
              <a:t> material </a:t>
            </a:r>
            <a:r>
              <a:rPr lang="en-US" sz="2800" dirty="0" err="1">
                <a:cs typeface="Arial" pitchFamily="34" charset="0"/>
              </a:rPr>
              <a:t>baru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untuk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produksi</a:t>
            </a:r>
            <a:r>
              <a:rPr lang="en-US" sz="2800" dirty="0">
                <a:cs typeface="Arial" pitchFamily="34" charset="0"/>
              </a:rPr>
              <a:t>, </a:t>
            </a:r>
            <a:r>
              <a:rPr lang="en-US" sz="2800" dirty="0" err="1">
                <a:cs typeface="Arial" pitchFamily="34" charset="0"/>
              </a:rPr>
              <a:t>cara-cara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usaha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baru</a:t>
            </a:r>
            <a:r>
              <a:rPr lang="en-US" sz="2800" dirty="0">
                <a:cs typeface="Arial" pitchFamily="34" charset="0"/>
              </a:rPr>
              <a:t>, </a:t>
            </a:r>
            <a:r>
              <a:rPr lang="en-US" sz="2800" dirty="0" err="1">
                <a:cs typeface="Arial" pitchFamily="34" charset="0"/>
              </a:rPr>
              <a:t>dan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cara-cara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pemasaran</a:t>
            </a:r>
            <a:r>
              <a:rPr lang="en-US" sz="2800" dirty="0">
                <a:cs typeface="Arial" pitchFamily="34" charset="0"/>
              </a:rPr>
              <a:t> </a:t>
            </a:r>
            <a:r>
              <a:rPr lang="en-US" sz="2800" dirty="0" err="1">
                <a:cs typeface="Arial" pitchFamily="34" charset="0"/>
              </a:rPr>
              <a:t>baru</a:t>
            </a:r>
            <a:r>
              <a:rPr lang="en-US" sz="2800" dirty="0">
                <a:cs typeface="Arial" pitchFamily="34" charset="0"/>
              </a:rPr>
              <a:t>. </a:t>
            </a:r>
            <a:r>
              <a:rPr lang="en-US" sz="2800" dirty="0" smtClean="0">
                <a:cs typeface="Arial" pitchFamily="34" charset="0"/>
              </a:rPr>
              <a:t> </a:t>
            </a:r>
            <a:endParaRPr lang="en-US" sz="28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213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negara-negara</a:t>
            </a:r>
            <a:r>
              <a:rPr lang="en-US" sz="2800" dirty="0"/>
              <a:t> </a:t>
            </a:r>
            <a:r>
              <a:rPr lang="en-US" sz="2800" dirty="0" err="1"/>
              <a:t>industri</a:t>
            </a:r>
            <a:r>
              <a:rPr lang="en-US" sz="2800" dirty="0"/>
              <a:t> </a:t>
            </a:r>
            <a:r>
              <a:rPr lang="en-US" sz="2800" dirty="0" err="1"/>
              <a:t>maju</a:t>
            </a:r>
            <a:r>
              <a:rPr lang="en-US" sz="2800" dirty="0"/>
              <a:t> </a:t>
            </a:r>
            <a:r>
              <a:rPr lang="en-US" sz="2800" dirty="0" err="1"/>
              <a:t>maupun</a:t>
            </a:r>
            <a:r>
              <a:rPr lang="en-US" sz="2800" dirty="0"/>
              <a:t> </a:t>
            </a:r>
            <a:r>
              <a:rPr lang="en-US" sz="2800" dirty="0" err="1"/>
              <a:t>negara</a:t>
            </a:r>
            <a:r>
              <a:rPr lang="en-US" sz="2800" dirty="0"/>
              <a:t> </a:t>
            </a:r>
            <a:r>
              <a:rPr lang="en-US" sz="2800" dirty="0" err="1"/>
              <a:t>sedang</a:t>
            </a:r>
            <a:r>
              <a:rPr lang="en-US" sz="2800" dirty="0"/>
              <a:t> </a:t>
            </a:r>
            <a:r>
              <a:rPr lang="en-US" sz="2800" dirty="0" err="1"/>
              <a:t>ber</a:t>
            </a:r>
            <a:r>
              <a:rPr lang="en-US" sz="2800" dirty="0"/>
              <a:t>- </a:t>
            </a:r>
            <a:r>
              <a:rPr lang="en-US" sz="2800" dirty="0" err="1"/>
              <a:t>kembang</a:t>
            </a:r>
            <a:r>
              <a:rPr lang="en-US" sz="2800" dirty="0"/>
              <a:t>, </a:t>
            </a:r>
            <a:r>
              <a:rPr lang="en-US" sz="2800" dirty="0" err="1"/>
              <a:t>seperti</a:t>
            </a:r>
            <a:r>
              <a:rPr lang="en-US" sz="2800" dirty="0"/>
              <a:t> </a:t>
            </a:r>
            <a:r>
              <a:rPr lang="en-US" sz="2800" dirty="0" err="1"/>
              <a:t>halnya</a:t>
            </a:r>
            <a:r>
              <a:rPr lang="en-US" sz="2800" dirty="0"/>
              <a:t> Indonesia, </a:t>
            </a:r>
            <a:r>
              <a:rPr lang="en-US" sz="2800" dirty="0" err="1"/>
              <a:t>tumbuh</a:t>
            </a:r>
            <a:r>
              <a:rPr lang="en-US" sz="2800" dirty="0"/>
              <a:t> </a:t>
            </a:r>
            <a:r>
              <a:rPr lang="en-US" sz="2800" dirty="0" err="1"/>
              <a:t>kesadaran</a:t>
            </a:r>
            <a:r>
              <a:rPr lang="en-US" sz="2800" dirty="0"/>
              <a:t> </a:t>
            </a:r>
            <a:r>
              <a:rPr lang="en-US" sz="2800" dirty="0" err="1"/>
              <a:t>betapa</a:t>
            </a:r>
            <a:r>
              <a:rPr lang="en-US" sz="2800" dirty="0"/>
              <a:t> </a:t>
            </a:r>
            <a:r>
              <a:rPr lang="en-US" sz="2800" dirty="0" err="1"/>
              <a:t>penting</a:t>
            </a:r>
            <a:r>
              <a:rPr lang="en-US" sz="2800" dirty="0"/>
              <a:t>- </a:t>
            </a:r>
            <a:r>
              <a:rPr lang="en-US" sz="2800" dirty="0" err="1"/>
              <a:t>nya</a:t>
            </a:r>
            <a:r>
              <a:rPr lang="en-US" sz="2800" dirty="0"/>
              <a:t> </a:t>
            </a:r>
            <a:r>
              <a:rPr lang="en-US" sz="2800" dirty="0" err="1"/>
              <a:t>peranan</a:t>
            </a:r>
            <a:r>
              <a:rPr lang="en-US" sz="2800" dirty="0"/>
              <a:t> </a:t>
            </a:r>
            <a:r>
              <a:rPr lang="en-US" sz="2800" dirty="0" err="1"/>
              <a:t>kewirausahaan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pembangunan</a:t>
            </a:r>
            <a:r>
              <a:rPr lang="en-US" sz="2800" dirty="0"/>
              <a:t> </a:t>
            </a:r>
            <a:r>
              <a:rPr lang="en-US" sz="2800" dirty="0" err="1"/>
              <a:t>nasional</a:t>
            </a:r>
            <a:r>
              <a:rPr lang="en-US" sz="2800" dirty="0"/>
              <a:t>. Hal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terlihat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besarnya</a:t>
            </a:r>
            <a:r>
              <a:rPr lang="en-US" sz="2800" dirty="0"/>
              <a:t> </a:t>
            </a:r>
            <a:r>
              <a:rPr lang="en-US" sz="2800" dirty="0" err="1"/>
              <a:t>peranan</a:t>
            </a:r>
            <a:r>
              <a:rPr lang="en-US" sz="2800" dirty="0"/>
              <a:t> UMKM </a:t>
            </a:r>
            <a:r>
              <a:rPr lang="en-US" sz="2800" dirty="0" err="1"/>
              <a:t>terutama</a:t>
            </a:r>
            <a:r>
              <a:rPr lang="en-US" sz="2800" dirty="0"/>
              <a:t> </a:t>
            </a:r>
            <a:r>
              <a:rPr lang="en-US" sz="2800" dirty="0" err="1"/>
              <a:t>kemampuannya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menyerap</a:t>
            </a:r>
            <a:r>
              <a:rPr lang="en-US" sz="2800" dirty="0"/>
              <a:t> </a:t>
            </a:r>
            <a:r>
              <a:rPr lang="en-US" sz="2800" dirty="0" err="1"/>
              <a:t>tenaga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r>
              <a:rPr lang="en-US" sz="2800" dirty="0"/>
              <a:t> </a:t>
            </a:r>
            <a:r>
              <a:rPr lang="en-US" sz="2800" dirty="0" err="1"/>
              <a:t>serta</a:t>
            </a:r>
            <a:r>
              <a:rPr lang="en-US" sz="2800" dirty="0"/>
              <a:t> </a:t>
            </a:r>
            <a:r>
              <a:rPr lang="en-US" sz="2800" dirty="0" err="1"/>
              <a:t>sifatnya</a:t>
            </a:r>
            <a:r>
              <a:rPr lang="en-US" sz="2800" dirty="0"/>
              <a:t> yang </a:t>
            </a:r>
            <a:r>
              <a:rPr lang="en-US" sz="2800" dirty="0" err="1"/>
              <a:t>fleksibel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</a:t>
            </a:r>
            <a:r>
              <a:rPr lang="en-US" sz="2800" dirty="0" err="1"/>
              <a:t>gejolak</a:t>
            </a:r>
            <a:r>
              <a:rPr lang="en-US" sz="2800" dirty="0"/>
              <a:t> </a:t>
            </a:r>
            <a:r>
              <a:rPr lang="en-US" sz="2800" dirty="0" err="1"/>
              <a:t>ekonomi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601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 err="1"/>
              <a:t>Peranan</a:t>
            </a:r>
            <a:r>
              <a:rPr lang="en-US" sz="3200" b="1" dirty="0"/>
              <a:t> </a:t>
            </a:r>
            <a:r>
              <a:rPr lang="en-US" sz="3200" b="1" dirty="0" err="1"/>
              <a:t>wirausaha</a:t>
            </a:r>
            <a:r>
              <a:rPr lang="en-US" sz="3200" b="1" dirty="0"/>
              <a:t> </a:t>
            </a:r>
            <a:r>
              <a:rPr lang="en-US" sz="3200" b="1" dirty="0" err="1"/>
              <a:t>dalam</a:t>
            </a:r>
            <a:r>
              <a:rPr lang="en-US" sz="3200" b="1" dirty="0"/>
              <a:t> </a:t>
            </a:r>
            <a:r>
              <a:rPr lang="en-US" sz="3200" b="1" dirty="0" err="1"/>
              <a:t>perekonomian</a:t>
            </a:r>
            <a:r>
              <a:rPr lang="en-US" sz="3200" b="1" dirty="0"/>
              <a:t>, di </a:t>
            </a:r>
            <a:r>
              <a:rPr lang="en-US" sz="3200" b="1" dirty="0" err="1"/>
              <a:t>antaranya</a:t>
            </a:r>
            <a:r>
              <a:rPr lang="en-US" sz="3200" b="1" dirty="0"/>
              <a:t> </a:t>
            </a:r>
            <a:r>
              <a:rPr lang="en-US" sz="3200" b="1" dirty="0" err="1"/>
              <a:t>sebagai</a:t>
            </a:r>
            <a:r>
              <a:rPr lang="en-US" sz="3200" b="1" dirty="0"/>
              <a:t> </a:t>
            </a:r>
            <a:r>
              <a:rPr lang="en-US" sz="3200" b="1" dirty="0" err="1" smtClean="0"/>
              <a:t>berikut</a:t>
            </a:r>
            <a:r>
              <a:rPr lang="en-US" sz="3200" b="1" dirty="0" smtClean="0"/>
              <a:t> </a:t>
            </a:r>
            <a:r>
              <a:rPr lang="en-US" sz="3200" dirty="0" smtClean="0"/>
              <a:t>:</a:t>
            </a:r>
          </a:p>
          <a:p>
            <a:r>
              <a:rPr lang="en-US" sz="2800" b="1" dirty="0" err="1"/>
              <a:t>Menciptakan</a:t>
            </a:r>
            <a:r>
              <a:rPr lang="en-US" sz="2800" b="1" dirty="0"/>
              <a:t> </a:t>
            </a:r>
            <a:r>
              <a:rPr lang="en-US" sz="2800" b="1" dirty="0" err="1"/>
              <a:t>Kesempatan</a:t>
            </a:r>
            <a:r>
              <a:rPr lang="en-US" sz="2800" b="1" dirty="0"/>
              <a:t> </a:t>
            </a:r>
            <a:r>
              <a:rPr lang="en-US" sz="2800" b="1" dirty="0" err="1"/>
              <a:t>Kerja</a:t>
            </a:r>
            <a:endParaRPr lang="en-US" sz="2800" dirty="0"/>
          </a:p>
          <a:p>
            <a:pPr marL="400050" lvl="1" indent="0">
              <a:buNone/>
            </a:pP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jiwa</a:t>
            </a:r>
            <a:r>
              <a:rPr lang="en-US" sz="2400" dirty="0" smtClean="0"/>
              <a:t> </a:t>
            </a:r>
            <a:r>
              <a:rPr lang="en-US" sz="2400" dirty="0" err="1" smtClean="0"/>
              <a:t>wirausaha</a:t>
            </a:r>
            <a:r>
              <a:rPr lang="en-US" sz="2400" dirty="0" smtClean="0"/>
              <a:t>, </a:t>
            </a:r>
            <a:r>
              <a:rPr lang="en-US" sz="2400" dirty="0" err="1" smtClean="0"/>
              <a:t>faktor-faktor</a:t>
            </a:r>
            <a:r>
              <a:rPr lang="en-US" sz="2400" dirty="0" smtClean="0"/>
              <a:t> </a:t>
            </a:r>
            <a:r>
              <a:rPr lang="en-US" sz="2400" dirty="0" err="1" smtClean="0"/>
              <a:t>produksi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dikombinasikan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menghasilkan</a:t>
            </a:r>
            <a:r>
              <a:rPr lang="en-US" sz="2400" dirty="0" smtClean="0"/>
              <a:t> </a:t>
            </a:r>
            <a:r>
              <a:rPr lang="en-US" sz="2400" dirty="0" err="1" smtClean="0"/>
              <a:t>produk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r>
              <a:rPr lang="en-US" sz="2400" dirty="0" smtClean="0"/>
              <a:t>.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adanya</a:t>
            </a:r>
            <a:r>
              <a:rPr lang="en-US" sz="2400" dirty="0" smtClean="0"/>
              <a:t> </a:t>
            </a:r>
            <a:r>
              <a:rPr lang="en-US" sz="2400" dirty="0" err="1" smtClean="0"/>
              <a:t>produksi</a:t>
            </a:r>
            <a:r>
              <a:rPr lang="en-US" sz="2400" dirty="0" smtClean="0"/>
              <a:t>, </a:t>
            </a:r>
            <a:r>
              <a:rPr lang="en-US" sz="2400" dirty="0" err="1" smtClean="0"/>
              <a:t>kesempatan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terbuka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hal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mengurangi</a:t>
            </a:r>
            <a:r>
              <a:rPr lang="en-US" sz="2400" dirty="0" smtClean="0"/>
              <a:t> </a:t>
            </a:r>
            <a:r>
              <a:rPr lang="en-US" sz="2400" dirty="0" err="1" smtClean="0"/>
              <a:t>angka</a:t>
            </a:r>
            <a:r>
              <a:rPr lang="en-US" sz="2400" dirty="0" smtClean="0"/>
              <a:t> </a:t>
            </a:r>
            <a:r>
              <a:rPr lang="en-US" sz="2400" dirty="0" err="1" smtClean="0"/>
              <a:t>pengangguran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05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b="1" dirty="0" err="1"/>
              <a:t>Meningkatkan</a:t>
            </a:r>
            <a:r>
              <a:rPr lang="en-US" sz="2800" b="1" dirty="0"/>
              <a:t> </a:t>
            </a:r>
            <a:r>
              <a:rPr lang="en-US" sz="2800" b="1" dirty="0" err="1"/>
              <a:t>Pertumbuhan</a:t>
            </a:r>
            <a:r>
              <a:rPr lang="en-US" sz="2800" b="1" dirty="0"/>
              <a:t> </a:t>
            </a:r>
            <a:r>
              <a:rPr lang="en-US" sz="2800" b="1" dirty="0" err="1"/>
              <a:t>Ekonomi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Pendapatan</a:t>
            </a:r>
            <a:r>
              <a:rPr lang="en-US" sz="2800" dirty="0"/>
              <a:t> </a:t>
            </a:r>
            <a:r>
              <a:rPr lang="en-US" sz="2800" b="1" dirty="0" err="1" smtClean="0"/>
              <a:t>Nasional</a:t>
            </a:r>
            <a:endParaRPr lang="en-US" sz="2800" b="1" dirty="0" smtClean="0"/>
          </a:p>
          <a:p>
            <a:pPr marL="400050" lvl="1" indent="0">
              <a:buNone/>
            </a:pP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munculnya</a:t>
            </a:r>
            <a:r>
              <a:rPr lang="en-US" sz="2400" dirty="0"/>
              <a:t> </a:t>
            </a:r>
            <a:r>
              <a:rPr lang="en-US" sz="2400" dirty="0" err="1"/>
              <a:t>produk-produk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, </a:t>
            </a:r>
            <a:r>
              <a:rPr lang="en-US" sz="2400" dirty="0" err="1"/>
              <a:t>baik</a:t>
            </a:r>
            <a:r>
              <a:rPr lang="en-US" sz="2400" dirty="0"/>
              <a:t> yang </a:t>
            </a:r>
            <a:r>
              <a:rPr lang="en-US" sz="2400" dirty="0" err="1"/>
              <a:t>berbentuk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jasa</a:t>
            </a:r>
            <a:r>
              <a:rPr lang="en-US" sz="2400" dirty="0"/>
              <a:t>,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kontribusi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peningkatan</a:t>
            </a:r>
            <a:r>
              <a:rPr lang="en-US" sz="2400" dirty="0"/>
              <a:t> </a:t>
            </a:r>
            <a:r>
              <a:rPr lang="en-US" sz="2400" dirty="0" err="1"/>
              <a:t>pertumbuhan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pendapatan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pening</a:t>
            </a:r>
            <a:r>
              <a:rPr lang="en-US" sz="2400" dirty="0"/>
              <a:t>- </a:t>
            </a:r>
            <a:r>
              <a:rPr lang="en-US" sz="2400" dirty="0" err="1"/>
              <a:t>katan</a:t>
            </a:r>
            <a:r>
              <a:rPr lang="en-US" sz="2400" dirty="0"/>
              <a:t> </a:t>
            </a: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produksi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jasa</a:t>
            </a:r>
            <a:r>
              <a:rPr lang="en-US" sz="2400" dirty="0"/>
              <a:t>.</a:t>
            </a:r>
          </a:p>
          <a:p>
            <a:r>
              <a:rPr lang="en-US" sz="2800" b="1" dirty="0" err="1" smtClean="0"/>
              <a:t>Mengurangi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Kesenjangan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Ekonomi</a:t>
            </a:r>
            <a:r>
              <a:rPr lang="en-US" sz="2800" b="1" dirty="0" smtClean="0"/>
              <a:t> di </a:t>
            </a:r>
            <a:r>
              <a:rPr lang="en-US" sz="2800" b="1" dirty="0" err="1" smtClean="0"/>
              <a:t>Masyarakat</a:t>
            </a:r>
            <a:endParaRPr lang="en-US" sz="2800" b="1" dirty="0" smtClean="0"/>
          </a:p>
          <a:p>
            <a:pPr marL="400050" lvl="1" indent="0">
              <a:buNone/>
            </a:pPr>
            <a:r>
              <a:rPr lang="en-US" sz="2400" dirty="0" err="1" smtClean="0"/>
              <a:t>Banyaknya</a:t>
            </a:r>
            <a:r>
              <a:rPr lang="en-US" sz="2400" dirty="0" smtClean="0"/>
              <a:t> </a:t>
            </a:r>
            <a:r>
              <a:rPr lang="en-US" sz="2400" dirty="0" err="1" smtClean="0"/>
              <a:t>kesempatan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tersedia</a:t>
            </a:r>
            <a:r>
              <a:rPr lang="en-US" sz="2400" dirty="0" smtClean="0"/>
              <a:t>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berpengaruh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pendapatan</a:t>
            </a:r>
            <a:r>
              <a:rPr lang="en-US" sz="2400" dirty="0" smtClean="0"/>
              <a:t> </a:t>
            </a:r>
            <a:r>
              <a:rPr lang="en-US" sz="2400" dirty="0" err="1" smtClean="0"/>
              <a:t>masyarakat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kesenjangan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masyarakat</a:t>
            </a:r>
            <a:r>
              <a:rPr lang="en-US" sz="2400" dirty="0" smtClean="0"/>
              <a:t> </a:t>
            </a:r>
            <a:r>
              <a:rPr lang="en-US" sz="2400" dirty="0" err="1" smtClean="0"/>
              <a:t>berpendapatan</a:t>
            </a:r>
            <a:r>
              <a:rPr lang="en-US" sz="2400" dirty="0" smtClean="0"/>
              <a:t> </a:t>
            </a:r>
            <a:r>
              <a:rPr lang="en-US" sz="2400" dirty="0" err="1" smtClean="0"/>
              <a:t>tinggi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rendah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dikurangi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112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err="1"/>
              <a:t>Menumbuhkan</a:t>
            </a:r>
            <a:r>
              <a:rPr lang="en-US" sz="2800" b="1" dirty="0"/>
              <a:t> </a:t>
            </a:r>
            <a:r>
              <a:rPr lang="en-US" sz="2800" b="1" dirty="0" err="1"/>
              <a:t>Kemandirian</a:t>
            </a:r>
            <a:r>
              <a:rPr lang="en-US" sz="2800" b="1" dirty="0"/>
              <a:t> </a:t>
            </a:r>
            <a:r>
              <a:rPr lang="en-US" sz="2800" b="1" dirty="0" err="1"/>
              <a:t>Masyarakat</a:t>
            </a:r>
            <a:r>
              <a:rPr lang="en-US" sz="2800" b="1" dirty="0"/>
              <a:t> </a:t>
            </a:r>
            <a:r>
              <a:rPr lang="en-US" sz="2800" b="1" dirty="0" err="1"/>
              <a:t>dalam</a:t>
            </a:r>
            <a:r>
              <a:rPr lang="en-US" sz="2800" b="1" dirty="0"/>
              <a:t> </a:t>
            </a:r>
            <a:r>
              <a:rPr lang="en-US" sz="2800" b="1" dirty="0" err="1"/>
              <a:t>Bidang</a:t>
            </a:r>
            <a:r>
              <a:rPr lang="en-US" sz="2800" dirty="0"/>
              <a:t> </a:t>
            </a:r>
            <a:r>
              <a:rPr lang="en-US" sz="2800" b="1" dirty="0" err="1" smtClean="0"/>
              <a:t>Ekonomi</a:t>
            </a:r>
            <a:endParaRPr lang="en-US" sz="2800" b="1" dirty="0" smtClean="0"/>
          </a:p>
          <a:p>
            <a:pPr marL="400050" lvl="1" indent="0">
              <a:buNone/>
            </a:pPr>
            <a:r>
              <a:rPr lang="en-US" sz="2400" dirty="0" err="1"/>
              <a:t>Kewirausahaan</a:t>
            </a:r>
            <a:r>
              <a:rPr lang="en-US" sz="2400" dirty="0"/>
              <a:t> </a:t>
            </a:r>
            <a:r>
              <a:rPr lang="en-US" sz="2400" dirty="0" err="1"/>
              <a:t>mendorong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bergantung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pihak</a:t>
            </a:r>
            <a:r>
              <a:rPr lang="en-US" sz="2400" dirty="0"/>
              <a:t> lain, </a:t>
            </a:r>
            <a:r>
              <a:rPr lang="en-US" sz="2400" dirty="0" err="1"/>
              <a:t>tetapi</a:t>
            </a:r>
            <a:r>
              <a:rPr lang="en-US" sz="2400" dirty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berkembang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berpartisipasi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perekonomian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 smtClean="0"/>
              <a:t>.</a:t>
            </a:r>
          </a:p>
          <a:p>
            <a:r>
              <a:rPr lang="en-US" sz="2800" b="1" dirty="0" err="1" smtClean="0"/>
              <a:t>Menumbuhkan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Daya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Kreasi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Bangsa</a:t>
            </a:r>
            <a:endParaRPr lang="en-US" sz="2800" dirty="0" smtClean="0"/>
          </a:p>
          <a:p>
            <a:pPr marL="400050" lvl="1" indent="0">
              <a:buNone/>
            </a:pP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kewirausahaan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menumbuhkan</a:t>
            </a:r>
            <a:r>
              <a:rPr lang="en-US" sz="2400" dirty="0" smtClean="0"/>
              <a:t> </a:t>
            </a:r>
            <a:r>
              <a:rPr lang="en-US" sz="2400" dirty="0" err="1" smtClean="0"/>
              <a:t>daya</a:t>
            </a:r>
            <a:r>
              <a:rPr lang="en-US" sz="2400" dirty="0" smtClean="0"/>
              <a:t> </a:t>
            </a:r>
            <a:r>
              <a:rPr lang="en-US" sz="2400" dirty="0" err="1" smtClean="0"/>
              <a:t>kreasi</a:t>
            </a:r>
            <a:r>
              <a:rPr lang="en-US" sz="2400" dirty="0" smtClean="0"/>
              <a:t> </a:t>
            </a:r>
            <a:r>
              <a:rPr lang="en-US" sz="2400" dirty="0" err="1" smtClean="0"/>
              <a:t>bangsa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mengoptimalkan</a:t>
            </a:r>
            <a:r>
              <a:rPr lang="en-US" sz="2400" dirty="0" smtClean="0"/>
              <a:t> </a:t>
            </a:r>
            <a:r>
              <a:rPr lang="en-US" sz="2400" dirty="0" err="1" smtClean="0"/>
              <a:t>kelangkaan</a:t>
            </a:r>
            <a:r>
              <a:rPr lang="en-US" sz="2400" dirty="0" smtClean="0"/>
              <a:t> </a:t>
            </a:r>
            <a:r>
              <a:rPr lang="en-US" sz="2400" dirty="0" err="1" smtClean="0"/>
              <a:t>sumber</a:t>
            </a:r>
            <a:r>
              <a:rPr lang="en-US" sz="2400" dirty="0" smtClean="0"/>
              <a:t> </a:t>
            </a:r>
            <a:r>
              <a:rPr lang="en-US" sz="2400" dirty="0" err="1" smtClean="0"/>
              <a:t>daya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digunakan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efektif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efisien</a:t>
            </a:r>
            <a:r>
              <a:rPr lang="en-US" sz="2400" dirty="0" smtClean="0"/>
              <a:t>.</a:t>
            </a:r>
          </a:p>
          <a:p>
            <a:pPr marL="400050" lvl="1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41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>
                <a:latin typeface="+mn-lt"/>
              </a:rPr>
              <a:t>KEUNTUNGAN &amp; KELEMAHAN WIRAUSAHA</a:t>
            </a:r>
            <a:endParaRPr lang="en-US" sz="32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1" dirty="0" smtClean="0"/>
              <a:t>KEUNTUNGAN WIRAUSAHA</a:t>
            </a:r>
          </a:p>
          <a:p>
            <a:r>
              <a:rPr lang="en-US" b="1" dirty="0" err="1"/>
              <a:t>Waktu</a:t>
            </a:r>
            <a:r>
              <a:rPr lang="en-US" b="1" dirty="0"/>
              <a:t> </a:t>
            </a:r>
            <a:r>
              <a:rPr lang="en-US" b="1" dirty="0" err="1"/>
              <a:t>Menjadi</a:t>
            </a:r>
            <a:r>
              <a:rPr lang="en-US" b="1" dirty="0"/>
              <a:t> </a:t>
            </a:r>
            <a:r>
              <a:rPr lang="en-US" b="1" dirty="0" err="1"/>
              <a:t>Lebih</a:t>
            </a:r>
            <a:r>
              <a:rPr lang="en-US" b="1" dirty="0"/>
              <a:t> </a:t>
            </a:r>
            <a:r>
              <a:rPr lang="en-US" b="1" dirty="0" err="1" smtClean="0"/>
              <a:t>Banyak</a:t>
            </a:r>
            <a:endParaRPr lang="en-US" b="1" dirty="0" smtClean="0"/>
          </a:p>
          <a:p>
            <a:pPr marL="411480" lvl="1" indent="0">
              <a:buNone/>
            </a:pP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wirausaha</a:t>
            </a:r>
            <a:r>
              <a:rPr lang="en-US" sz="2400" dirty="0"/>
              <a:t>, </a:t>
            </a:r>
            <a:r>
              <a:rPr lang="en-US" sz="2400" dirty="0" err="1"/>
              <a:t>Anda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yang </a:t>
            </a:r>
            <a:r>
              <a:rPr lang="en-US" sz="2400" dirty="0" err="1"/>
              <a:t>fleksibel</a:t>
            </a:r>
            <a:r>
              <a:rPr lang="en-US" sz="2400" dirty="0"/>
              <a:t>,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terikat</a:t>
            </a:r>
            <a:r>
              <a:rPr lang="en-US" dirty="0"/>
              <a:t>. </a:t>
            </a:r>
            <a:endParaRPr lang="en-US" b="1" dirty="0" smtClean="0"/>
          </a:p>
          <a:p>
            <a:r>
              <a:rPr lang="en-US" b="1" dirty="0" err="1"/>
              <a:t>Menghasilkan</a:t>
            </a:r>
            <a:r>
              <a:rPr lang="en-US" b="1" dirty="0"/>
              <a:t> </a:t>
            </a:r>
            <a:r>
              <a:rPr lang="en-US" b="1" dirty="0" err="1"/>
              <a:t>Pendapatan</a:t>
            </a:r>
            <a:r>
              <a:rPr lang="en-US" b="1" dirty="0"/>
              <a:t> </a:t>
            </a:r>
            <a:r>
              <a:rPr lang="en-US" b="1" dirty="0" err="1" smtClean="0"/>
              <a:t>Pribadi</a:t>
            </a:r>
            <a:endParaRPr lang="en-US" b="1" dirty="0" smtClean="0"/>
          </a:p>
          <a:p>
            <a:pPr marL="411480" lvl="1" indent="0">
              <a:buNone/>
            </a:pP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 </a:t>
            </a:r>
            <a:r>
              <a:rPr lang="en-US" sz="2400" dirty="0" err="1"/>
              <a:t>tentu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menghasilkan</a:t>
            </a:r>
            <a:r>
              <a:rPr lang="en-US" sz="2400" dirty="0"/>
              <a:t> </a:t>
            </a:r>
            <a:r>
              <a:rPr lang="en-US" sz="2400" dirty="0" err="1"/>
              <a:t>pendapatan</a:t>
            </a:r>
            <a:r>
              <a:rPr lang="en-US" sz="2400" dirty="0"/>
              <a:t> </a:t>
            </a:r>
            <a:r>
              <a:rPr lang="en-US" sz="2400" dirty="0" err="1"/>
              <a:t>sendiri</a:t>
            </a:r>
            <a:r>
              <a:rPr lang="en-US" sz="2400" dirty="0"/>
              <a:t> (</a:t>
            </a:r>
            <a:r>
              <a:rPr lang="en-US" sz="2400" dirty="0" err="1"/>
              <a:t>Tidak</a:t>
            </a:r>
            <a:r>
              <a:rPr lang="en-US" sz="2400" dirty="0"/>
              <a:t> di </a:t>
            </a:r>
            <a:r>
              <a:rPr lang="en-US" sz="2400" dirty="0" err="1"/>
              <a:t>Gaji</a:t>
            </a:r>
            <a:r>
              <a:rPr lang="en-US" sz="2400" dirty="0"/>
              <a:t> </a:t>
            </a:r>
            <a:r>
              <a:rPr lang="en-US" sz="2400" dirty="0" err="1"/>
              <a:t>Bos</a:t>
            </a:r>
            <a:r>
              <a:rPr lang="en-US" sz="2400" dirty="0"/>
              <a:t>). </a:t>
            </a:r>
            <a:endParaRPr lang="en-US" sz="2400" b="1" dirty="0" smtClean="0"/>
          </a:p>
          <a:p>
            <a:r>
              <a:rPr lang="en-US" b="1" dirty="0" err="1"/>
              <a:t>Membuka</a:t>
            </a:r>
            <a:r>
              <a:rPr lang="en-US" b="1" dirty="0"/>
              <a:t> </a:t>
            </a:r>
            <a:r>
              <a:rPr lang="en-US" b="1" dirty="0" err="1"/>
              <a:t>Kesempatan</a:t>
            </a:r>
            <a:r>
              <a:rPr lang="en-US" b="1" dirty="0"/>
              <a:t> </a:t>
            </a:r>
            <a:r>
              <a:rPr lang="en-US" b="1" dirty="0" err="1"/>
              <a:t>Lapangan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b="1" dirty="0" err="1" smtClean="0"/>
              <a:t>Baru</a:t>
            </a:r>
            <a:endParaRPr lang="en-US" b="1" dirty="0" smtClean="0"/>
          </a:p>
          <a:p>
            <a:pPr marL="114300" indent="0">
              <a:buNone/>
            </a:pPr>
            <a:r>
              <a:rPr lang="en-US" dirty="0" smtClean="0"/>
              <a:t>   </a:t>
            </a:r>
            <a:r>
              <a:rPr lang="en-US" sz="2400" dirty="0" err="1" smtClean="0"/>
              <a:t>Bisa</a:t>
            </a:r>
            <a:r>
              <a:rPr lang="en-US" sz="2400" dirty="0" smtClean="0"/>
              <a:t> </a:t>
            </a:r>
            <a:r>
              <a:rPr lang="en-US" sz="2400" dirty="0" err="1"/>
              <a:t>membuka</a:t>
            </a:r>
            <a:r>
              <a:rPr lang="en-US" sz="2400" dirty="0"/>
              <a:t> </a:t>
            </a:r>
            <a:r>
              <a:rPr lang="en-US" sz="2400" dirty="0" err="1"/>
              <a:t>kesempatan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siapa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. </a:t>
            </a:r>
            <a:br>
              <a:rPr lang="en-US" sz="2400" dirty="0"/>
            </a:b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79869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Ilmu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Wawasan</a:t>
            </a:r>
            <a:r>
              <a:rPr lang="en-US" b="1" dirty="0"/>
              <a:t> </a:t>
            </a:r>
            <a:r>
              <a:rPr lang="en-US" b="1" dirty="0" err="1"/>
              <a:t>Menjadi</a:t>
            </a:r>
            <a:r>
              <a:rPr lang="en-US" b="1" dirty="0"/>
              <a:t> </a:t>
            </a:r>
            <a:r>
              <a:rPr lang="en-US" b="1" dirty="0" err="1" smtClean="0"/>
              <a:t>Bertambah</a:t>
            </a:r>
            <a:endParaRPr lang="en-US" b="1" dirty="0" smtClean="0"/>
          </a:p>
          <a:p>
            <a:pPr marL="411480" lvl="1" indent="0">
              <a:buNone/>
            </a:pPr>
            <a:r>
              <a:rPr lang="en-US" sz="2400" dirty="0" err="1" smtClean="0"/>
              <a:t>Tak</a:t>
            </a:r>
            <a:r>
              <a:rPr lang="en-US" sz="2400" dirty="0" smtClean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rekanan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yang </a:t>
            </a:r>
            <a:r>
              <a:rPr lang="en-US" sz="2400" dirty="0" err="1"/>
              <a:t>bertambah</a:t>
            </a:r>
            <a:r>
              <a:rPr lang="en-US" sz="2400" dirty="0"/>
              <a:t>, </a:t>
            </a:r>
            <a:r>
              <a:rPr lang="en-US" sz="2400" dirty="0" err="1"/>
              <a:t>ilmu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wawasan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terus</a:t>
            </a:r>
            <a:r>
              <a:rPr lang="en-US" sz="2400" dirty="0"/>
              <a:t> </a:t>
            </a:r>
            <a:r>
              <a:rPr lang="en-US" sz="2400" dirty="0" err="1" smtClean="0"/>
              <a:t>berkembang</a:t>
            </a:r>
            <a:endParaRPr lang="en-US" sz="2400" dirty="0" smtClean="0"/>
          </a:p>
          <a:p>
            <a:r>
              <a:rPr lang="en-US" b="1" dirty="0" err="1"/>
              <a:t>Memperluas</a:t>
            </a:r>
            <a:r>
              <a:rPr lang="en-US" b="1" dirty="0"/>
              <a:t> </a:t>
            </a:r>
            <a:r>
              <a:rPr lang="en-US" b="1" dirty="0" err="1"/>
              <a:t>Rekanan</a:t>
            </a:r>
            <a:r>
              <a:rPr lang="en-US" b="1" dirty="0"/>
              <a:t> (Networking)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pengusaha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berpeluang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bertemu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orang </a:t>
            </a:r>
            <a:r>
              <a:rPr lang="en-US" dirty="0" err="1"/>
              <a:t>banyak</a:t>
            </a:r>
            <a:r>
              <a:rPr lang="en-US" dirty="0"/>
              <a:t>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menambah</a:t>
            </a:r>
            <a:r>
              <a:rPr lang="en-US" dirty="0"/>
              <a:t> </a:t>
            </a:r>
            <a:r>
              <a:rPr lang="en-US" dirty="0" err="1"/>
              <a:t>rekanan</a:t>
            </a:r>
            <a:endParaRPr lang="en-US" b="1" dirty="0"/>
          </a:p>
          <a:p>
            <a:r>
              <a:rPr lang="en-US" b="1" dirty="0" err="1"/>
              <a:t>Pekerjaan</a:t>
            </a:r>
            <a:r>
              <a:rPr lang="en-US" b="1" dirty="0"/>
              <a:t> </a:t>
            </a:r>
            <a:r>
              <a:rPr lang="en-US" b="1" dirty="0" err="1"/>
              <a:t>sesuai</a:t>
            </a:r>
            <a:r>
              <a:rPr lang="en-US" b="1" dirty="0"/>
              <a:t> </a:t>
            </a:r>
            <a:r>
              <a:rPr lang="en-US" b="1" dirty="0" err="1"/>
              <a:t>minat</a:t>
            </a:r>
            <a:r>
              <a:rPr lang="en-US" b="1" dirty="0"/>
              <a:t> (Hobby</a:t>
            </a:r>
            <a:r>
              <a:rPr lang="en-US" b="1" dirty="0" smtClean="0"/>
              <a:t>)</a:t>
            </a:r>
          </a:p>
          <a:p>
            <a:pPr marL="411480" lvl="1" indent="0">
              <a:buNone/>
            </a:pPr>
            <a:r>
              <a:rPr lang="en-US" sz="2400" dirty="0" smtClean="0"/>
              <a:t>Hal </a:t>
            </a:r>
            <a:r>
              <a:rPr lang="en-US" sz="2400" dirty="0" err="1"/>
              <a:t>inilah</a:t>
            </a:r>
            <a:r>
              <a:rPr lang="en-US" sz="2400" dirty="0"/>
              <a:t> yang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tambah</a:t>
            </a:r>
            <a:r>
              <a:rPr lang="en-US" sz="2400" dirty="0"/>
              <a:t>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memilih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wirausaha</a:t>
            </a:r>
            <a:r>
              <a:rPr lang="en-US" sz="2400" dirty="0" smtClean="0"/>
              <a:t>. </a:t>
            </a:r>
            <a:r>
              <a:rPr lang="en-US" sz="2400" dirty="0" err="1" smtClean="0"/>
              <a:t>Pekerjaan</a:t>
            </a:r>
            <a:r>
              <a:rPr lang="en-US" sz="2400" dirty="0" smtClean="0"/>
              <a:t> </a:t>
            </a:r>
            <a:r>
              <a:rPr lang="en-US" sz="2400" dirty="0"/>
              <a:t>yang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minta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kesenangan</a:t>
            </a:r>
            <a:r>
              <a:rPr lang="en-US" sz="2400" dirty="0"/>
              <a:t> </a:t>
            </a:r>
            <a:r>
              <a:rPr lang="en-US" sz="2400" dirty="0" err="1"/>
              <a:t>kita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di </a:t>
            </a:r>
            <a:r>
              <a:rPr lang="en-US" sz="2400" dirty="0" err="1"/>
              <a:t>lakukan</a:t>
            </a:r>
            <a:r>
              <a:rPr lang="en-US" sz="2400" dirty="0"/>
              <a:t>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9111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b="1" dirty="0" smtClean="0"/>
              <a:t>KELEMAHAN WIRAUSAHA</a:t>
            </a:r>
          </a:p>
          <a:p>
            <a:r>
              <a:rPr lang="en-US" sz="2400" dirty="0" err="1"/>
              <a:t>Memperoleh</a:t>
            </a:r>
            <a:r>
              <a:rPr lang="en-US" sz="2400" dirty="0"/>
              <a:t> </a:t>
            </a:r>
            <a:r>
              <a:rPr lang="en-US" sz="2400" dirty="0" err="1"/>
              <a:t>pendapatan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pasti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memikul</a:t>
            </a:r>
            <a:r>
              <a:rPr lang="en-US" sz="2400" dirty="0"/>
              <a:t> </a:t>
            </a:r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resiko</a:t>
            </a:r>
            <a:r>
              <a:rPr lang="en-US" sz="2400" dirty="0"/>
              <a:t>. </a:t>
            </a:r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resiko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 </a:t>
            </a:r>
            <a:r>
              <a:rPr lang="en-US" sz="2400" dirty="0" err="1"/>
              <a:t>diantisipasi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berarti</a:t>
            </a:r>
            <a:r>
              <a:rPr lang="en-US" sz="2400" dirty="0"/>
              <a:t> </a:t>
            </a:r>
            <a:r>
              <a:rPr lang="en-US" sz="2400" dirty="0" err="1"/>
              <a:t>wirausaha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menggeser</a:t>
            </a:r>
            <a:r>
              <a:rPr lang="en-US" sz="2400" dirty="0"/>
              <a:t> </a:t>
            </a:r>
            <a:r>
              <a:rPr lang="en-US" sz="2400" dirty="0" err="1"/>
              <a:t>resiko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Bekerja</a:t>
            </a:r>
            <a:r>
              <a:rPr lang="en-US" sz="2400" dirty="0" smtClean="0"/>
              <a:t> </a:t>
            </a:r>
            <a:r>
              <a:rPr lang="en-US" sz="2400" dirty="0" err="1"/>
              <a:t>keras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/jam </a:t>
            </a:r>
            <a:r>
              <a:rPr lang="en-US" sz="2400" dirty="0" err="1"/>
              <a:t>kerjanya</a:t>
            </a:r>
            <a:r>
              <a:rPr lang="en-US" sz="2400" dirty="0"/>
              <a:t> </a:t>
            </a:r>
            <a:r>
              <a:rPr lang="en-US" sz="2400" dirty="0" err="1"/>
              <a:t>panjang</a:t>
            </a:r>
            <a:r>
              <a:rPr lang="en-US" sz="2400" dirty="0" smtClean="0"/>
              <a:t>.</a:t>
            </a:r>
          </a:p>
          <a:p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memulai</a:t>
            </a:r>
            <a:r>
              <a:rPr lang="en-US" sz="2400" dirty="0"/>
              <a:t> </a:t>
            </a:r>
            <a:r>
              <a:rPr lang="en-US" sz="2400" dirty="0" err="1"/>
              <a:t>bisnis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berhemat</a:t>
            </a:r>
            <a:r>
              <a:rPr lang="en-US" sz="2400" dirty="0" smtClean="0"/>
              <a:t>.</a:t>
            </a:r>
          </a:p>
          <a:p>
            <a:r>
              <a:rPr lang="en-US" sz="2400" dirty="0" err="1"/>
              <a:t>Tanggung</a:t>
            </a:r>
            <a:r>
              <a:rPr lang="en-US" sz="2400" dirty="0"/>
              <a:t> </a:t>
            </a:r>
            <a:r>
              <a:rPr lang="en-US" sz="2400" dirty="0" err="1"/>
              <a:t>jawab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resiko</a:t>
            </a:r>
            <a:r>
              <a:rPr lang="en-US" sz="2400" dirty="0"/>
              <a:t> yang di </a:t>
            </a:r>
            <a:r>
              <a:rPr lang="en-US" sz="2400" dirty="0" err="1"/>
              <a:t>hadapi</a:t>
            </a:r>
            <a:r>
              <a:rPr lang="en-US" sz="2400" dirty="0"/>
              <a:t> </a:t>
            </a:r>
            <a:r>
              <a:rPr lang="en-US" sz="2400" dirty="0" err="1"/>
              <a:t>sangatlah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/>
              <a:t>pikiran</a:t>
            </a:r>
            <a:r>
              <a:rPr lang="en-US" sz="2400" dirty="0"/>
              <a:t> yang </a:t>
            </a:r>
            <a:r>
              <a:rPr lang="en-US" sz="2400" dirty="0" err="1"/>
              <a:t>berat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114300" indent="0">
              <a:buNone/>
            </a:pPr>
            <a:endParaRPr lang="en-US" sz="2400" b="1" dirty="0"/>
          </a:p>
          <a:p>
            <a:pPr marL="11430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400316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323</TotalTime>
  <Words>214</Words>
  <Application>Microsoft Office PowerPoint</Application>
  <PresentationFormat>On-screen Show (4:3)</PresentationFormat>
  <Paragraphs>39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Adjacency</vt:lpstr>
      <vt:lpstr>PERAN WIRAUSAHA DALAM PEREKONOMIAN NASIONAL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KEUNTUNGAN &amp; KELEMAHAN WIRAUSAHA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PERAN WIRAUSAHA DALAM PEREKONOMIAN NASIONAL</dc:title>
  <dc:creator>user</dc:creator>
  <cp:lastModifiedBy>user</cp:lastModifiedBy>
  <cp:revision>14</cp:revision>
  <dcterms:created xsi:type="dcterms:W3CDTF">2021-02-24T01:45:13Z</dcterms:created>
  <dcterms:modified xsi:type="dcterms:W3CDTF">2021-02-24T07:12:23Z</dcterms:modified>
</cp:coreProperties>
</file>