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8F7C076-B325-43AA-8AAF-C1961897DA0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1406185-2441-4C41-B34F-27FACCC082BE}" type="datetimeFigureOut">
              <a:rPr lang="en-US" smtClean="0"/>
              <a:t>2/8/2021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KEWIRAUSAHAAN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ASNAWATI, SE., MM</a:t>
            </a:r>
          </a:p>
          <a:p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 smtClean="0"/>
          </a:p>
          <a:p>
            <a:r>
              <a:rPr lang="en-US" dirty="0" err="1" smtClean="0"/>
              <a:t>Universitas</a:t>
            </a:r>
            <a:r>
              <a:rPr lang="en-US" dirty="0" smtClean="0"/>
              <a:t> </a:t>
            </a:r>
            <a:r>
              <a:rPr lang="en-US" dirty="0" err="1" smtClean="0"/>
              <a:t>Mulawarman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3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r>
              <a:rPr lang="fi-FI" sz="31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fi-FI" sz="31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Pengertian </a:t>
            </a:r>
            <a:r>
              <a:rPr lang="fi-FI" sz="40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K</a:t>
            </a:r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ewirausahaan </a:t>
            </a:r>
            <a:r>
              <a:rPr lang="fi-FI" sz="40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Menurut </a:t>
            </a:r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Para Ahli</a:t>
            </a:r>
            <a:r>
              <a:rPr lang="fi-FI" sz="4000" b="1" dirty="0"/>
              <a:t/>
            </a:r>
            <a:br>
              <a:rPr lang="fi-FI" sz="4000" b="1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Robbin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Coulter</a:t>
            </a: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Robbin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Coulter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merupakan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proses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dimana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kelompok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upaya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terorganisir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sarana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mencari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peluang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menciptakan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tumbuh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memenuhi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kebutuhan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keinginan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melalui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inovasi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keunikan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mempedulikan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apapun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digunakan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0139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fi-FI" sz="36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fi-FI" sz="36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Pengertian Kewirausahaan Menurut Para Ahli</a:t>
            </a:r>
            <a:r>
              <a:rPr lang="fi-FI" sz="3600" b="1" dirty="0" smtClean="0"/>
              <a:t/>
            </a:r>
            <a:br>
              <a:rPr lang="fi-FI" sz="3600" b="1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 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Peter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Drucker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(1959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Peter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Drucker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pengertian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menciptakan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berbeda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lain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Ahmad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Sanusi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(1994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Ahmad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Sanusi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definisi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diwujudkan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perilaku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dijadikan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tenaga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penggerak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tujuan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siasat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kiat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proses,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bisnis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10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Pengertian Kewirausahaan Menurut Para Ahli</a:t>
            </a:r>
            <a:r>
              <a:rPr lang="fi-FI" b="1" dirty="0" smtClean="0"/>
              <a:t/>
            </a:r>
            <a:br>
              <a:rPr lang="fi-FI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 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Zimmerer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(1996)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Zimmerer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pengertian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proses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penerapan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kreativitas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inovasi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memecahkan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persoalan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menemukan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peluang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memperbaiki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kehidupan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bisnis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3000" b="1" dirty="0" err="1">
                <a:latin typeface="Arial" pitchFamily="34" charset="0"/>
                <a:cs typeface="Arial" pitchFamily="34" charset="0"/>
              </a:rPr>
              <a:t>Soeharto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Prawiro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(1997)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Soeharto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Prawiro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pengertian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dibutuhkan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memulai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mengembangkan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9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/>
            </a:r>
            <a:b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fi-FI" sz="4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Pengertian Kewirausahaan Menurut Para Ahli</a:t>
            </a:r>
            <a:r>
              <a:rPr lang="fi-FI" b="1" dirty="0" smtClean="0"/>
              <a:t/>
            </a:r>
            <a:br>
              <a:rPr lang="fi-FI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b="1" dirty="0">
                <a:latin typeface="Arial" pitchFamily="34" charset="0"/>
                <a:cs typeface="Arial" pitchFamily="34" charset="0"/>
              </a:rPr>
              <a:t>Eddy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Soeryanto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Soegoto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Menurut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eddy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soeryanto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soegoto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pengertian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kewirausahaan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kreatif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terbangun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atas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dasar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inovasi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bisa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menghasilkan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sesuatu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mempunyai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tambah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manfaat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menciptakan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lapangan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kerja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hasilnya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bermanfaat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orang lain.</a:t>
            </a:r>
          </a:p>
          <a:p>
            <a:pPr marL="0" indent="0">
              <a:buNone/>
            </a:pPr>
            <a:r>
              <a:rPr lang="fi-FI" b="1" dirty="0" smtClean="0"/>
              <a:t/>
            </a:r>
            <a:br>
              <a:rPr lang="fi-FI" b="1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645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err="1">
                <a:latin typeface="Arial" pitchFamily="34" charset="0"/>
                <a:cs typeface="Arial" pitchFamily="34" charset="0"/>
              </a:rPr>
              <a:t>K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arakteristik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000" b="1" dirty="0" err="1">
                <a:latin typeface="Arial" pitchFamily="34" charset="0"/>
                <a:cs typeface="Arial" pitchFamily="34" charset="0"/>
              </a:rPr>
              <a:t>Percaya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diri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.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Percaya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diri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sikap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yakin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dirinya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sendiri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pencapaian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keinginan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harapannya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Percaya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diri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sangat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diperlukan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dunia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bisnis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3000" b="1" dirty="0" err="1">
                <a:latin typeface="Arial" pitchFamily="34" charset="0"/>
                <a:cs typeface="Arial" pitchFamily="34" charset="0"/>
              </a:rPr>
              <a:t>Berorientasikan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tugas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.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Maksudnya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sikap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tanggung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jawab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tugas-tugas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seharusnya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lakukan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.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juga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bertanggung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jawab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tugas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lakukan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tersebut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1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 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Berani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>
                <a:latin typeface="Arial" pitchFamily="34" charset="0"/>
                <a:cs typeface="Arial" pitchFamily="34" charset="0"/>
              </a:rPr>
              <a:t>mengambil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b="1" dirty="0" err="1" smtClean="0">
                <a:latin typeface="Arial" pitchFamily="34" charset="0"/>
                <a:cs typeface="Arial" pitchFamily="34" charset="0"/>
              </a:rPr>
              <a:t>risiko</a:t>
            </a:r>
            <a:endParaRPr lang="en-US" sz="26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resiko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selalu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memperhitungkan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matang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keputusan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diambil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resiko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berkaitan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erat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kepercayaan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diri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 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b="1" dirty="0" err="1">
                <a:latin typeface="Arial" pitchFamily="34" charset="0"/>
                <a:cs typeface="Arial" pitchFamily="34" charset="0"/>
              </a:rPr>
              <a:t>Kepemimpinan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 err="1">
                <a:latin typeface="Arial" pitchFamily="34" charset="0"/>
                <a:cs typeface="Arial" pitchFamily="34" charset="0"/>
              </a:rPr>
              <a:t>Kepemimpinan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Yaitu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pengaruh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diberikan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kepada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orang lain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mempengaruhi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tindakan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mereka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melalui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komunikasi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baik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berupa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perintah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maupun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ajakan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Menjadi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wirausahawan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jiwa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pemimpin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mencapai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tujuaan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33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Berorientasi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masa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depan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Maksudnya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pandangan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visi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kedepan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sehingga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tersebut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menjaga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kontinuitas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kesinambungan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tersebut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menghadapi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terjadi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masa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depan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menyusun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perencanaan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strategi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matang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tepat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Jujur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tekun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Sifat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jujur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membawa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kepercayaan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kepada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rekan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maupun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kepada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konsumen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sehingga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proses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mudah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mendapat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dukungan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berbagi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pihak.sifat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jujur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membawa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keberhasilan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karena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sifat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jujur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curang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membawa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kerugian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350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inovasi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kreativitas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tinggi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inovasi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kreativitas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dimiliki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dikembangkan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oleh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para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wirausahawan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demi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perkembangan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kesuksesan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jalankan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 </a:t>
            </a:r>
          </a:p>
          <a:p>
            <a:pPr marL="0" indent="0">
              <a:buNone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Kreativitas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yaitu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mengembangkan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ide-ide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menemukan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cara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melihat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sebuah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permasalahan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peluang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757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Karakteristik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Mempunyai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Analisis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Baik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harus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memiliki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analisis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apa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sedang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dikerjakannya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mampu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memprediksi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terjadi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Misal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saja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memperhitungkan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jumlah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persaingan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nilai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jual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produk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kemampuan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lainnya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39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Tahapan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memulai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Yaitu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berniat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mempersiapkan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segala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sesuatu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butuhkan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diawali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peluang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akuisisi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‘’franchising’’.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juga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memilih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jenis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dilakukan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apakah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jalankan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bidang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pertanian,bidang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industri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bidang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jasa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9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Tahapan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melaksanakan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usaha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seorang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wirausahawan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mengelola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berbagai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aspek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terkait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usahanya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mencakup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aspek-aspek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pembiayaan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Daya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Manusia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(SDM),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kepemilikan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Pengorganisasi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kepemimpinan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meliputi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pengambilan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keputusan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pemasaran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serta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evaluasi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45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Tahapan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000" b="1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mempertahankan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usaha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mana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wirausahawan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melakukan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analisis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terhadap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sudah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capai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telaah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lebih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lanjut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sesuai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kondisi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dihadapi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agar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jalankan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tetap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ada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3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000" b="1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mengembangkan</a:t>
            </a:r>
            <a:r>
              <a:rPr lang="en-US" sz="3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>
                <a:latin typeface="Arial" pitchFamily="34" charset="0"/>
                <a:cs typeface="Arial" pitchFamily="34" charset="0"/>
              </a:rPr>
              <a:t>usaha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3000" dirty="0" err="1">
                <a:latin typeface="Arial" pitchFamily="34" charset="0"/>
                <a:cs typeface="Arial" pitchFamily="34" charset="0"/>
              </a:rPr>
              <a:t>Yaitu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Tahap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mana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jika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hasil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diperoleh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bersifat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positif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bertahan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maka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pengembangan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menjadi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salah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satu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pilihan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bisa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ambil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. Agar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usaha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yang di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geluti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tersebut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semakin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mengalami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dirty="0" err="1">
                <a:latin typeface="Arial" pitchFamily="34" charset="0"/>
                <a:cs typeface="Arial" pitchFamily="34" charset="0"/>
              </a:rPr>
              <a:t>perkembangan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9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Tujuan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Kewirausahaan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300" dirty="0" err="1">
                <a:latin typeface="Arial" pitchFamily="34" charset="0"/>
                <a:cs typeface="Arial" pitchFamily="34" charset="0"/>
              </a:rPr>
              <a:t>Berikut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beberapa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tujuan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seseorang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berwirausaha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3300" dirty="0" err="1">
                <a:latin typeface="Arial" pitchFamily="34" charset="0"/>
                <a:cs typeface="Arial" pitchFamily="34" charset="0"/>
              </a:rPr>
              <a:t>Meningkatkan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taraf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kesejahteraan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hidupnya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juga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membuka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lapangan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pekerkerjaan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3300" dirty="0" err="1">
                <a:latin typeface="Arial" pitchFamily="34" charset="0"/>
                <a:cs typeface="Arial" pitchFamily="34" charset="0"/>
              </a:rPr>
              <a:t>Menumbuhkan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mengembangkan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kesadaran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orang lain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berwirausaha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3300" dirty="0" err="1">
                <a:latin typeface="Arial" pitchFamily="34" charset="0"/>
                <a:cs typeface="Arial" pitchFamily="34" charset="0"/>
              </a:rPr>
              <a:t>Membantu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menumbuhkan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masyarakat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agar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lebih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kreatif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inovatif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berwirausaha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3300" dirty="0" err="1">
                <a:latin typeface="Arial" pitchFamily="34" charset="0"/>
                <a:cs typeface="Arial" pitchFamily="34" charset="0"/>
              </a:rPr>
              <a:t>Membantu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sumbangan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sosial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baik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berupa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materi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maupun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non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materi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3300" dirty="0" err="1">
                <a:latin typeface="Arial" pitchFamily="34" charset="0"/>
                <a:cs typeface="Arial" pitchFamily="34" charset="0"/>
              </a:rPr>
              <a:t>Menciptakan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lapangan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pekerjaan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>
                <a:latin typeface="Arial" pitchFamily="34" charset="0"/>
                <a:cs typeface="Arial" pitchFamily="34" charset="0"/>
              </a:rPr>
              <a:t>baru</a:t>
            </a:r>
            <a:r>
              <a:rPr lang="en-US" sz="33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98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226</TotalTime>
  <Words>588</Words>
  <Application>Microsoft Office PowerPoint</Application>
  <PresentationFormat>On-screen Show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KEWIRAUSAHAAN</vt:lpstr>
      <vt:lpstr> Pengertian Kewirausahaan Menurut Para Ahli </vt:lpstr>
      <vt:lpstr> Pengertian Kewirausahaan Menurut Para Ahli </vt:lpstr>
      <vt:lpstr> Pengertian Kewirausahaan Menurut Para Ahli </vt:lpstr>
      <vt:lpstr> Pengertian Kewirausahaan Menurut Para Ahli </vt:lpstr>
      <vt:lpstr> Karakteristik Kewirausahaan </vt:lpstr>
      <vt:lpstr>Karakteristik Kewirausahaan</vt:lpstr>
      <vt:lpstr>Karakteristik Kewirausahaan</vt:lpstr>
      <vt:lpstr>Karakteristik Kewirausahaan</vt:lpstr>
      <vt:lpstr>Karakteristik Kewirausahaan</vt:lpstr>
      <vt:lpstr>Karakteristik Kewirausahaan</vt:lpstr>
      <vt:lpstr> Tahapan Kewirausahaan </vt:lpstr>
      <vt:lpstr>Tahapan Kewirausahaan</vt:lpstr>
      <vt:lpstr>Tahapan Kewirausahaan</vt:lpstr>
      <vt:lpstr> Tujuan Kewirausahaan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KEWIRAUSAHAAN</dc:title>
  <dc:creator>user</dc:creator>
  <cp:lastModifiedBy>user</cp:lastModifiedBy>
  <cp:revision>20</cp:revision>
  <dcterms:created xsi:type="dcterms:W3CDTF">2021-02-08T03:15:19Z</dcterms:created>
  <dcterms:modified xsi:type="dcterms:W3CDTF">2021-02-08T07:01:37Z</dcterms:modified>
</cp:coreProperties>
</file>