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3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23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5536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7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8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10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93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4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4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3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7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5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2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7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4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6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A02A3-AE74-4D08-9EA2-DB368952BC2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76D73-FD05-4622-B462-D3B1BB402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098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BE1B5-9F13-480D-8028-0456C5949A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>
              <a:lnSpc>
                <a:spcPct val="107000"/>
              </a:lnSpc>
              <a:spcAft>
                <a:spcPts val="800"/>
              </a:spcAft>
            </a:pPr>
            <a:r>
              <a:rPr lang="ar-SA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الدكان ألإلكتروني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05D6A-7619-4EB7-A6CC-FBCDED7683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ANDI MARTINA KAMARUDDIN</a:t>
            </a:r>
          </a:p>
        </p:txBody>
      </p:sp>
    </p:spTree>
    <p:extLst>
      <p:ext uri="{BB962C8B-B14F-4D97-AF65-F5344CB8AC3E}">
        <p14:creationId xmlns:p14="http://schemas.microsoft.com/office/powerpoint/2010/main" val="9068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EE475-3DAD-4735-8AF2-94A907A3D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EE167-BDB8-4F22-916D-9543E197D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المحادثة والحوار والأملاء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الدكان ألإلكتروني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1428750" algn="r"/>
              </a:tabLst>
            </a:pPr>
            <a:r>
              <a:rPr lang="ar-E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طفي 	            : السلام عليكم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سلمان		 : وعليكم السلامْ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E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طفي		 : أنا بائع الثوب والقميص في شبكة إنترنت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38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4DB81-C960-4D73-8739-329E0DD2B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21D1B-925B-49B3-99A1-E78A9017B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سلمان 		 : هل عندك ألقميص ألأبيض؟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47800" indent="-1447800"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لطفي 	: نعم، عندي. هل مُمكن أن تفتع شبكة إنترنت لتنظز صورة ألملابس؟ هذا العنوان لدگاني ألإلكتروني 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WWW.lutfi-clothings.com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سلمان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ar-E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</a:t>
            </a: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عم، سؤف أفتح وأنظر دگانك ألإلكترونئ، وكيف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457200"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طريقة دفع ثمن القميص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6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60-D746-432A-83B4-43D23569B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7A153-A30C-4D54-AB0C-E89923587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indent="-1371600"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لطفي 	: سوف يخبرك دگاني الإلكتروني رقم حسابي، وتدقع بوسيلة ألبنك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سلمان		 : نعم،  شكرا سؤف أشتري في دگانك الإلكژونئ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لطفئ 		: تقضل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. .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شكرا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سلمان 		: عفوا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BA227-D81F-4249-87FF-E069DE45F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885" y="22968"/>
            <a:ext cx="8610600" cy="1293028"/>
          </a:xfrm>
        </p:spPr>
        <p:txBody>
          <a:bodyPr/>
          <a:lstStyle/>
          <a:p>
            <a:r>
              <a:rPr lang="id-ID" dirty="0"/>
              <a:t>Makna kalimat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6BD63-8309-4744-8DC3-0F1F196E6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05480" y="1099751"/>
            <a:ext cx="12467966" cy="5338121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المحادثة </a:t>
            </a:r>
            <a:r>
              <a:rPr lang="id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Percakapan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</a:t>
            </a:r>
            <a:r>
              <a:rPr lang="id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dan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الحوار</a:t>
            </a:r>
            <a:r>
              <a:rPr lang="id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percakapan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الدكان </a:t>
            </a:r>
            <a:r>
              <a:rPr lang="id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Toko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ألإلكتروني</a:t>
            </a:r>
            <a:r>
              <a:rPr lang="id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Online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أنا</a:t>
            </a:r>
            <a:r>
              <a:rPr lang="id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saya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بائع الثوب والقميص </a:t>
            </a:r>
            <a:r>
              <a:rPr lang="id-ID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penjual baju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شبكة إنترنت </a:t>
            </a:r>
            <a:r>
              <a:rPr lang="id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jaringan internet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0974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4F516-4778-4DFF-ADD0-6D97ECA9B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Makna kalimat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C5E96-C2DF-45AA-9E8A-034B9E32D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هل 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Apakah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عندك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kamu memiliki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ألقميص ألأبيض؟</a:t>
            </a:r>
            <a:r>
              <a:rPr lang="id-ID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baju putih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47800" indent="-1447800"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نعم،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47800" indent="-1447800" algn="r" rtl="1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عندي. </a:t>
            </a:r>
            <a:r>
              <a:rPr lang="id-ID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Saya punya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47800" indent="-1447800"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مُمكن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bisa kah?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47800" indent="-1447800" algn="r" rtl="1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 </a:t>
            </a:r>
            <a:r>
              <a:rPr lang="id-ID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47800" indent="-1447800"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لتنظز صورة ألملابس؟ 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saya melihat gambar bajunya?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47800" indent="-1447800"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هذا العنوان لدگاني ألإلكتروني 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WWW.lutfi-clothings.com</a:t>
            </a:r>
          </a:p>
          <a:p>
            <a:r>
              <a:rPr lang="id-ID" dirty="0"/>
              <a:t>Ini alamat toko online saya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793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3C1A7-DED7-4F39-813A-BFC35F664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Makna kalimat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DBD64-63A8-46B2-BD8E-D296F1DA8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</a:t>
            </a:r>
            <a:r>
              <a:rPr lang="ar-E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</a:t>
            </a: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 أفتح 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sebentar saya buka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أنظر دگانك ألإلكترونئ،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lihat saja toko onine saya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وكيف طريقة دفع ثمن القميص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bagaimana cara saya membayarnya ?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371600" indent="-1371600"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سوف يخبرك دگاني الإلكتروني رقم حسابي، 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nanti toko online nya akan memberi tahu nomer rekening saya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371600" indent="-1371600"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وتدقع بوسيلة ألبنك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kamu bayar lewat bank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نعم،  شكرا سؤف أشتري في دگانك الإلكژونئ</a:t>
            </a: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ya, terima kasih saya akan membeli di toko elektronikmu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تقضل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. .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شكرا</a:t>
            </a:r>
            <a:r>
              <a:rPr lang="id-ID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silahkan terima kasih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7650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10</TotalTime>
  <Words>290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Vapor Trail</vt:lpstr>
      <vt:lpstr>الدكان ألإلكتروني</vt:lpstr>
      <vt:lpstr>PowerPoint Presentation</vt:lpstr>
      <vt:lpstr>PowerPoint Presentation</vt:lpstr>
      <vt:lpstr>PowerPoint Presentation</vt:lpstr>
      <vt:lpstr>Makna kalimat</vt:lpstr>
      <vt:lpstr>Makna kalimat</vt:lpstr>
      <vt:lpstr>Makna kalimat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الدكان ألإلكتروني</dc:title>
  <dc:creator>user</dc:creator>
  <cp:lastModifiedBy>user</cp:lastModifiedBy>
  <cp:revision>1</cp:revision>
  <dcterms:created xsi:type="dcterms:W3CDTF">2022-03-16T14:42:19Z</dcterms:created>
  <dcterms:modified xsi:type="dcterms:W3CDTF">2022-03-16T14:52:35Z</dcterms:modified>
</cp:coreProperties>
</file>