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57" r:id="rId4"/>
    <p:sldId id="262" r:id="rId5"/>
    <p:sldId id="263" r:id="rId6"/>
    <p:sldId id="264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5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050"/>
    <a:srgbClr val="F1C22F"/>
    <a:srgbClr val="D7E4BD"/>
    <a:srgbClr val="C3D69B"/>
    <a:srgbClr val="7B996D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-552" y="-18"/>
      </p:cViewPr>
      <p:guideLst>
        <p:guide orient="horz" pos="2105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6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/>
          <p:cNvPicPr>
            <a:picLocks noChangeAspect="1"/>
          </p:cNvPicPr>
          <p:nvPr/>
        </p:nvPicPr>
        <p:blipFill>
          <a:blip r:embed="rId3">
            <a:lum bright="24000" contrast="-42000"/>
          </a:blip>
          <a:srcRect l="26256" r="29554"/>
          <a:stretch>
            <a:fillRect/>
          </a:stretch>
        </p:blipFill>
        <p:spPr>
          <a:xfrm>
            <a:off x="10295708" y="0"/>
            <a:ext cx="6835641" cy="10287000"/>
          </a:xfrm>
          <a:prstGeom prst="rect">
            <a:avLst/>
          </a:prstGeom>
        </p:spPr>
      </p:pic>
      <p:grpSp>
        <p:nvGrpSpPr>
          <p:cNvPr id="111" name="Google Shape;415;p33"/>
          <p:cNvGrpSpPr/>
          <p:nvPr/>
        </p:nvGrpSpPr>
        <p:grpSpPr>
          <a:xfrm>
            <a:off x="7369810" y="1802130"/>
            <a:ext cx="10735945" cy="7228840"/>
            <a:chOff x="2212401" y="1409215"/>
            <a:chExt cx="4719367" cy="3030302"/>
          </a:xfrm>
        </p:grpSpPr>
        <p:grpSp>
          <p:nvGrpSpPr>
            <p:cNvPr id="112" name="Google Shape;416;p33"/>
            <p:cNvGrpSpPr/>
            <p:nvPr/>
          </p:nvGrpSpPr>
          <p:grpSpPr>
            <a:xfrm>
              <a:off x="2212401" y="1869537"/>
              <a:ext cx="4719367" cy="2569980"/>
              <a:chOff x="3768825" y="3535550"/>
              <a:chExt cx="2183275" cy="1188925"/>
            </a:xfrm>
          </p:grpSpPr>
          <p:sp>
            <p:nvSpPr>
              <p:cNvPr id="113" name="Google Shape;417;p33"/>
              <p:cNvSpPr/>
              <p:nvPr/>
            </p:nvSpPr>
            <p:spPr>
              <a:xfrm>
                <a:off x="4640575" y="4287700"/>
                <a:ext cx="25575" cy="6415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566" extrusionOk="0">
                    <a:moveTo>
                      <a:pt x="936" y="1"/>
                    </a:moveTo>
                    <a:lnTo>
                      <a:pt x="0" y="261"/>
                    </a:lnTo>
                    <a:lnTo>
                      <a:pt x="156" y="2132"/>
                    </a:lnTo>
                    <a:lnTo>
                      <a:pt x="225" y="2358"/>
                    </a:lnTo>
                    <a:lnTo>
                      <a:pt x="1023" y="2566"/>
                    </a:lnTo>
                    <a:lnTo>
                      <a:pt x="936" y="1"/>
                    </a:ln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18;p33"/>
              <p:cNvSpPr/>
              <p:nvPr/>
            </p:nvSpPr>
            <p:spPr>
              <a:xfrm>
                <a:off x="4643600" y="4341000"/>
                <a:ext cx="50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642" extrusionOk="0">
                    <a:moveTo>
                      <a:pt x="35" y="0"/>
                    </a:moveTo>
                    <a:lnTo>
                      <a:pt x="18" y="468"/>
                    </a:lnTo>
                    <a:cubicBezTo>
                      <a:pt x="0" y="572"/>
                      <a:pt x="70" y="642"/>
                      <a:pt x="174" y="642"/>
                    </a:cubicBezTo>
                    <a:lnTo>
                      <a:pt x="2011" y="642"/>
                    </a:lnTo>
                    <a:cubicBezTo>
                      <a:pt x="2011" y="520"/>
                      <a:pt x="1924" y="434"/>
                      <a:pt x="1820" y="416"/>
                    </a:cubicBezTo>
                    <a:cubicBezTo>
                      <a:pt x="1491" y="330"/>
                      <a:pt x="1162" y="191"/>
                      <a:pt x="884" y="0"/>
                    </a:cubicBezTo>
                    <a:close/>
                  </a:path>
                </a:pathLst>
              </a:custGeom>
              <a:solidFill>
                <a:srgbClr val="F1C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19;p33"/>
              <p:cNvSpPr/>
              <p:nvPr/>
            </p:nvSpPr>
            <p:spPr>
              <a:xfrm>
                <a:off x="4494975" y="4211875"/>
                <a:ext cx="86250" cy="120475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4819" extrusionOk="0">
                    <a:moveTo>
                      <a:pt x="3450" y="1"/>
                    </a:moveTo>
                    <a:lnTo>
                      <a:pt x="1682" y="157"/>
                    </a:lnTo>
                    <a:lnTo>
                      <a:pt x="18" y="4542"/>
                    </a:lnTo>
                    <a:lnTo>
                      <a:pt x="1" y="4784"/>
                    </a:lnTo>
                    <a:lnTo>
                      <a:pt x="816" y="4819"/>
                    </a:lnTo>
                    <a:lnTo>
                      <a:pt x="3450" y="1"/>
                    </a:ln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20;p33"/>
              <p:cNvSpPr/>
              <p:nvPr/>
            </p:nvSpPr>
            <p:spPr>
              <a:xfrm>
                <a:off x="4489800" y="4325400"/>
                <a:ext cx="47675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266" extrusionOk="0">
                    <a:moveTo>
                      <a:pt x="225" y="1"/>
                    </a:moveTo>
                    <a:lnTo>
                      <a:pt x="52" y="434"/>
                    </a:lnTo>
                    <a:cubicBezTo>
                      <a:pt x="0" y="520"/>
                      <a:pt x="52" y="624"/>
                      <a:pt x="139" y="642"/>
                    </a:cubicBezTo>
                    <a:lnTo>
                      <a:pt x="1872" y="1266"/>
                    </a:lnTo>
                    <a:cubicBezTo>
                      <a:pt x="1906" y="1162"/>
                      <a:pt x="1872" y="1040"/>
                      <a:pt x="1768" y="988"/>
                    </a:cubicBezTo>
                    <a:cubicBezTo>
                      <a:pt x="1473" y="798"/>
                      <a:pt x="1230" y="555"/>
                      <a:pt x="1023" y="278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F1C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21;p33"/>
              <p:cNvSpPr/>
              <p:nvPr/>
            </p:nvSpPr>
            <p:spPr>
              <a:xfrm>
                <a:off x="4641000" y="3773850"/>
                <a:ext cx="107900" cy="154475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6179" extrusionOk="0">
                    <a:moveTo>
                      <a:pt x="0" y="1"/>
                    </a:moveTo>
                    <a:lnTo>
                      <a:pt x="555" y="5182"/>
                    </a:lnTo>
                    <a:lnTo>
                      <a:pt x="1335" y="3917"/>
                    </a:lnTo>
                    <a:lnTo>
                      <a:pt x="2479" y="5928"/>
                    </a:lnTo>
                    <a:cubicBezTo>
                      <a:pt x="2566" y="6091"/>
                      <a:pt x="2735" y="6179"/>
                      <a:pt x="2909" y="6179"/>
                    </a:cubicBezTo>
                    <a:cubicBezTo>
                      <a:pt x="3012" y="6179"/>
                      <a:pt x="3116" y="6148"/>
                      <a:pt x="3207" y="6084"/>
                    </a:cubicBezTo>
                    <a:lnTo>
                      <a:pt x="4316" y="5269"/>
                    </a:lnTo>
                    <a:lnTo>
                      <a:pt x="1439" y="694"/>
                    </a:lnTo>
                    <a:cubicBezTo>
                      <a:pt x="1248" y="364"/>
                      <a:pt x="919" y="156"/>
                      <a:pt x="538" y="10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C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22;p33"/>
              <p:cNvSpPr/>
              <p:nvPr/>
            </p:nvSpPr>
            <p:spPr>
              <a:xfrm>
                <a:off x="4587700" y="3772125"/>
                <a:ext cx="88425" cy="1313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252" extrusionOk="0">
                    <a:moveTo>
                      <a:pt x="2288" y="0"/>
                    </a:moveTo>
                    <a:lnTo>
                      <a:pt x="1179" y="260"/>
                    </a:lnTo>
                    <a:lnTo>
                      <a:pt x="53" y="4801"/>
                    </a:lnTo>
                    <a:lnTo>
                      <a:pt x="1" y="5043"/>
                    </a:lnTo>
                    <a:lnTo>
                      <a:pt x="2687" y="5251"/>
                    </a:lnTo>
                    <a:lnTo>
                      <a:pt x="3536" y="3414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rgbClr val="D9C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23;p33"/>
              <p:cNvSpPr/>
              <p:nvPr/>
            </p:nvSpPr>
            <p:spPr>
              <a:xfrm>
                <a:off x="4583375" y="3888225"/>
                <a:ext cx="110500" cy="442825"/>
              </a:xfrm>
              <a:custGeom>
                <a:avLst/>
                <a:gdLst/>
                <a:ahLst/>
                <a:cxnLst/>
                <a:rect l="l" t="t" r="r" b="b"/>
                <a:pathLst>
                  <a:path w="4420" h="17713" extrusionOk="0">
                    <a:moveTo>
                      <a:pt x="0" y="1"/>
                    </a:moveTo>
                    <a:lnTo>
                      <a:pt x="2305" y="17713"/>
                    </a:lnTo>
                    <a:lnTo>
                      <a:pt x="3536" y="17713"/>
                    </a:lnTo>
                    <a:lnTo>
                      <a:pt x="4420" y="9533"/>
                    </a:lnTo>
                    <a:lnTo>
                      <a:pt x="2947" y="5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24;p33"/>
              <p:cNvSpPr/>
              <p:nvPr/>
            </p:nvSpPr>
            <p:spPr>
              <a:xfrm>
                <a:off x="4599400" y="3670050"/>
                <a:ext cx="100550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349" extrusionOk="0">
                    <a:moveTo>
                      <a:pt x="2729" y="1"/>
                    </a:moveTo>
                    <a:cubicBezTo>
                      <a:pt x="2612" y="1"/>
                      <a:pt x="2477" y="9"/>
                      <a:pt x="2323" y="28"/>
                    </a:cubicBezTo>
                    <a:cubicBezTo>
                      <a:pt x="902" y="201"/>
                      <a:pt x="1" y="1154"/>
                      <a:pt x="87" y="2333"/>
                    </a:cubicBezTo>
                    <a:cubicBezTo>
                      <a:pt x="140" y="3063"/>
                      <a:pt x="964" y="3349"/>
                      <a:pt x="1826" y="3349"/>
                    </a:cubicBezTo>
                    <a:cubicBezTo>
                      <a:pt x="2681" y="3349"/>
                      <a:pt x="3572" y="3068"/>
                      <a:pt x="3779" y="2662"/>
                    </a:cubicBezTo>
                    <a:cubicBezTo>
                      <a:pt x="4021" y="2159"/>
                      <a:pt x="3657" y="1570"/>
                      <a:pt x="3675" y="1241"/>
                    </a:cubicBezTo>
                    <a:cubicBezTo>
                      <a:pt x="3691" y="581"/>
                      <a:pt x="3503" y="565"/>
                      <a:pt x="3486" y="565"/>
                    </a:cubicBezTo>
                    <a:cubicBezTo>
                      <a:pt x="3485" y="565"/>
                      <a:pt x="3484" y="565"/>
                      <a:pt x="3484" y="565"/>
                    </a:cubicBezTo>
                    <a:cubicBezTo>
                      <a:pt x="3484" y="565"/>
                      <a:pt x="3691" y="1"/>
                      <a:pt x="2729" y="1"/>
                    </a:cubicBez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25;p33"/>
              <p:cNvSpPr/>
              <p:nvPr/>
            </p:nvSpPr>
            <p:spPr>
              <a:xfrm>
                <a:off x="4621700" y="3690225"/>
                <a:ext cx="674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2742" extrusionOk="0">
                    <a:moveTo>
                      <a:pt x="2488" y="1"/>
                    </a:moveTo>
                    <a:cubicBezTo>
                      <a:pt x="2385" y="90"/>
                      <a:pt x="2167" y="394"/>
                      <a:pt x="1457" y="394"/>
                    </a:cubicBezTo>
                    <a:cubicBezTo>
                      <a:pt x="1336" y="394"/>
                      <a:pt x="1201" y="385"/>
                      <a:pt x="1050" y="365"/>
                    </a:cubicBezTo>
                    <a:cubicBezTo>
                      <a:pt x="1032" y="362"/>
                      <a:pt x="1016" y="361"/>
                      <a:pt x="999" y="361"/>
                    </a:cubicBezTo>
                    <a:cubicBezTo>
                      <a:pt x="607" y="361"/>
                      <a:pt x="495" y="1127"/>
                      <a:pt x="495" y="1127"/>
                    </a:cubicBezTo>
                    <a:cubicBezTo>
                      <a:pt x="445" y="1040"/>
                      <a:pt x="364" y="1002"/>
                      <a:pt x="284" y="1002"/>
                    </a:cubicBezTo>
                    <a:cubicBezTo>
                      <a:pt x="141" y="1002"/>
                      <a:pt x="0" y="1123"/>
                      <a:pt x="45" y="1300"/>
                    </a:cubicBezTo>
                    <a:cubicBezTo>
                      <a:pt x="79" y="1751"/>
                      <a:pt x="374" y="1786"/>
                      <a:pt x="374" y="1786"/>
                    </a:cubicBezTo>
                    <a:cubicBezTo>
                      <a:pt x="539" y="2413"/>
                      <a:pt x="1238" y="2741"/>
                      <a:pt x="1754" y="2741"/>
                    </a:cubicBezTo>
                    <a:cubicBezTo>
                      <a:pt x="1779" y="2741"/>
                      <a:pt x="1805" y="2741"/>
                      <a:pt x="1830" y="2739"/>
                    </a:cubicBezTo>
                    <a:cubicBezTo>
                      <a:pt x="2211" y="2722"/>
                      <a:pt x="2696" y="2028"/>
                      <a:pt x="2558" y="1387"/>
                    </a:cubicBezTo>
                    <a:cubicBezTo>
                      <a:pt x="2471" y="937"/>
                      <a:pt x="2436" y="469"/>
                      <a:pt x="2488" y="1"/>
                    </a:cubicBez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26;p33"/>
              <p:cNvSpPr/>
              <p:nvPr/>
            </p:nvSpPr>
            <p:spPr>
              <a:xfrm>
                <a:off x="4624100" y="3734850"/>
                <a:ext cx="303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682" extrusionOk="0">
                    <a:moveTo>
                      <a:pt x="278" y="1"/>
                    </a:moveTo>
                    <a:lnTo>
                      <a:pt x="1" y="1682"/>
                    </a:lnTo>
                    <a:lnTo>
                      <a:pt x="1" y="1682"/>
                    </a:lnTo>
                    <a:lnTo>
                      <a:pt x="1127" y="1630"/>
                    </a:lnTo>
                    <a:lnTo>
                      <a:pt x="1214" y="503"/>
                    </a:lnTo>
                    <a:lnTo>
                      <a:pt x="278" y="1"/>
                    </a:ln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27;p33"/>
              <p:cNvSpPr/>
              <p:nvPr/>
            </p:nvSpPr>
            <p:spPr>
              <a:xfrm>
                <a:off x="4628425" y="3681925"/>
                <a:ext cx="578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460" extrusionOk="0">
                    <a:moveTo>
                      <a:pt x="1607" y="1"/>
                    </a:moveTo>
                    <a:cubicBezTo>
                      <a:pt x="1186" y="1"/>
                      <a:pt x="658" y="127"/>
                      <a:pt x="382" y="385"/>
                    </a:cubicBezTo>
                    <a:cubicBezTo>
                      <a:pt x="70" y="662"/>
                      <a:pt x="1" y="1113"/>
                      <a:pt x="226" y="1459"/>
                    </a:cubicBezTo>
                    <a:cubicBezTo>
                      <a:pt x="278" y="1217"/>
                      <a:pt x="469" y="1009"/>
                      <a:pt x="729" y="974"/>
                    </a:cubicBezTo>
                    <a:cubicBezTo>
                      <a:pt x="1145" y="922"/>
                      <a:pt x="2029" y="783"/>
                      <a:pt x="2219" y="333"/>
                    </a:cubicBezTo>
                    <a:cubicBezTo>
                      <a:pt x="2312" y="114"/>
                      <a:pt x="2007" y="1"/>
                      <a:pt x="1607" y="1"/>
                    </a:cubicBez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28;p33"/>
              <p:cNvSpPr/>
              <p:nvPr/>
            </p:nvSpPr>
            <p:spPr>
              <a:xfrm>
                <a:off x="4537875" y="3778625"/>
                <a:ext cx="101850" cy="12405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4962" extrusionOk="0">
                    <a:moveTo>
                      <a:pt x="3172" y="0"/>
                    </a:moveTo>
                    <a:lnTo>
                      <a:pt x="2028" y="277"/>
                    </a:lnTo>
                    <a:cubicBezTo>
                      <a:pt x="1820" y="329"/>
                      <a:pt x="1664" y="451"/>
                      <a:pt x="1578" y="641"/>
                    </a:cubicBezTo>
                    <a:lnTo>
                      <a:pt x="209" y="3657"/>
                    </a:lnTo>
                    <a:cubicBezTo>
                      <a:pt x="1" y="4142"/>
                      <a:pt x="209" y="4697"/>
                      <a:pt x="694" y="4887"/>
                    </a:cubicBezTo>
                    <a:cubicBezTo>
                      <a:pt x="817" y="4937"/>
                      <a:pt x="944" y="4961"/>
                      <a:pt x="1070" y="4961"/>
                    </a:cubicBezTo>
                    <a:cubicBezTo>
                      <a:pt x="1422" y="4961"/>
                      <a:pt x="1758" y="4774"/>
                      <a:pt x="1924" y="4454"/>
                    </a:cubicBezTo>
                    <a:lnTo>
                      <a:pt x="4073" y="208"/>
                    </a:lnTo>
                    <a:lnTo>
                      <a:pt x="3172" y="0"/>
                    </a:lnTo>
                    <a:close/>
                  </a:path>
                </a:pathLst>
              </a:custGeom>
              <a:solidFill>
                <a:srgbClr val="D9C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29;p33"/>
              <p:cNvSpPr/>
              <p:nvPr/>
            </p:nvSpPr>
            <p:spPr>
              <a:xfrm>
                <a:off x="4583375" y="3880875"/>
                <a:ext cx="95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7" extrusionOk="0">
                    <a:moveTo>
                      <a:pt x="260" y="0"/>
                    </a:moveTo>
                    <a:lnTo>
                      <a:pt x="0" y="295"/>
                    </a:lnTo>
                    <a:lnTo>
                      <a:pt x="295" y="347"/>
                    </a:lnTo>
                    <a:lnTo>
                      <a:pt x="382" y="104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5A65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30;p33"/>
              <p:cNvSpPr/>
              <p:nvPr/>
            </p:nvSpPr>
            <p:spPr>
              <a:xfrm>
                <a:off x="4494125" y="3888225"/>
                <a:ext cx="13822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5529" h="17419" extrusionOk="0">
                    <a:moveTo>
                      <a:pt x="3570" y="1"/>
                    </a:moveTo>
                    <a:lnTo>
                      <a:pt x="2981" y="659"/>
                    </a:lnTo>
                    <a:cubicBezTo>
                      <a:pt x="2323" y="1370"/>
                      <a:pt x="2011" y="2340"/>
                      <a:pt x="2115" y="3311"/>
                    </a:cubicBezTo>
                    <a:lnTo>
                      <a:pt x="2080" y="9879"/>
                    </a:lnTo>
                    <a:lnTo>
                      <a:pt x="0" y="16968"/>
                    </a:lnTo>
                    <a:lnTo>
                      <a:pt x="1283" y="17418"/>
                    </a:lnTo>
                    <a:lnTo>
                      <a:pt x="5529" y="9689"/>
                    </a:lnTo>
                    <a:lnTo>
                      <a:pt x="5338" y="2756"/>
                    </a:lnTo>
                    <a:cubicBezTo>
                      <a:pt x="5321" y="2185"/>
                      <a:pt x="5321" y="330"/>
                      <a:pt x="5321" y="330"/>
                    </a:cubicBezTo>
                    <a:lnTo>
                      <a:pt x="4784" y="243"/>
                    </a:lnTo>
                    <a:lnTo>
                      <a:pt x="3865" y="70"/>
                    </a:lnTo>
                    <a:lnTo>
                      <a:pt x="35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31;p33"/>
              <p:cNvSpPr/>
              <p:nvPr/>
            </p:nvSpPr>
            <p:spPr>
              <a:xfrm>
                <a:off x="4624100" y="3775575"/>
                <a:ext cx="403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919" extrusionOk="0">
                    <a:moveTo>
                      <a:pt x="1110" y="1"/>
                    </a:moveTo>
                    <a:lnTo>
                      <a:pt x="1" y="53"/>
                    </a:lnTo>
                    <a:cubicBezTo>
                      <a:pt x="1" y="53"/>
                      <a:pt x="836" y="918"/>
                      <a:pt x="1220" y="918"/>
                    </a:cubicBezTo>
                    <a:cubicBezTo>
                      <a:pt x="1250" y="918"/>
                      <a:pt x="1277" y="913"/>
                      <a:pt x="1300" y="902"/>
                    </a:cubicBezTo>
                    <a:cubicBezTo>
                      <a:pt x="1612" y="746"/>
                      <a:pt x="1110" y="1"/>
                      <a:pt x="1110" y="1"/>
                    </a:cubicBez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32;p33"/>
              <p:cNvSpPr/>
              <p:nvPr/>
            </p:nvSpPr>
            <p:spPr>
              <a:xfrm>
                <a:off x="4565600" y="3820650"/>
                <a:ext cx="133050" cy="81050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3242" extrusionOk="0">
                    <a:moveTo>
                      <a:pt x="4802" y="0"/>
                    </a:moveTo>
                    <a:lnTo>
                      <a:pt x="1" y="1543"/>
                    </a:lnTo>
                    <a:lnTo>
                      <a:pt x="226" y="3241"/>
                    </a:lnTo>
                    <a:lnTo>
                      <a:pt x="5321" y="711"/>
                    </a:lnTo>
                    <a:lnTo>
                      <a:pt x="4802" y="0"/>
                    </a:lnTo>
                    <a:close/>
                  </a:path>
                </a:pathLst>
              </a:custGeom>
              <a:solidFill>
                <a:srgbClr val="D9C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33;p33"/>
              <p:cNvSpPr/>
              <p:nvPr/>
            </p:nvSpPr>
            <p:spPr>
              <a:xfrm>
                <a:off x="4571250" y="3851400"/>
                <a:ext cx="10140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12" fill="none" extrusionOk="0">
                    <a:moveTo>
                      <a:pt x="4056" y="1"/>
                    </a:moveTo>
                    <a:lnTo>
                      <a:pt x="0" y="2011"/>
                    </a:lnTo>
                  </a:path>
                </a:pathLst>
              </a:custGeom>
              <a:noFill/>
              <a:ln w="2600" cap="rnd" cmpd="sng">
                <a:solidFill>
                  <a:srgbClr val="1D1D1B"/>
                </a:solidFill>
                <a:prstDash val="solid"/>
                <a:miter lim="173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34;p33"/>
              <p:cNvSpPr/>
              <p:nvPr/>
            </p:nvSpPr>
            <p:spPr>
              <a:xfrm>
                <a:off x="4665700" y="3825400"/>
                <a:ext cx="515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041" extrusionOk="0">
                    <a:moveTo>
                      <a:pt x="1196" y="1"/>
                    </a:moveTo>
                    <a:lnTo>
                      <a:pt x="0" y="278"/>
                    </a:lnTo>
                    <a:lnTo>
                      <a:pt x="278" y="1041"/>
                    </a:lnTo>
                    <a:lnTo>
                      <a:pt x="2063" y="573"/>
                    </a:lnTo>
                    <a:lnTo>
                      <a:pt x="1196" y="1"/>
                    </a:ln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35;p33"/>
              <p:cNvSpPr/>
              <p:nvPr/>
            </p:nvSpPr>
            <p:spPr>
              <a:xfrm>
                <a:off x="4669150" y="3758675"/>
                <a:ext cx="135650" cy="163375"/>
              </a:xfrm>
              <a:custGeom>
                <a:avLst/>
                <a:gdLst/>
                <a:ahLst/>
                <a:cxnLst/>
                <a:rect l="l" t="t" r="r" b="b"/>
                <a:pathLst>
                  <a:path w="5426" h="6535" extrusionOk="0">
                    <a:moveTo>
                      <a:pt x="5425" y="1"/>
                    </a:moveTo>
                    <a:lnTo>
                      <a:pt x="1682" y="417"/>
                    </a:lnTo>
                    <a:lnTo>
                      <a:pt x="1" y="6535"/>
                    </a:lnTo>
                    <a:lnTo>
                      <a:pt x="3935" y="6101"/>
                    </a:lnTo>
                    <a:lnTo>
                      <a:pt x="5425" y="1"/>
                    </a:lnTo>
                    <a:close/>
                  </a:path>
                </a:pathLst>
              </a:custGeom>
              <a:solidFill>
                <a:srgbClr val="4D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36;p33"/>
              <p:cNvSpPr/>
              <p:nvPr/>
            </p:nvSpPr>
            <p:spPr>
              <a:xfrm>
                <a:off x="4754950" y="3821900"/>
                <a:ext cx="45000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045" extrusionOk="0">
                    <a:moveTo>
                      <a:pt x="1601" y="1"/>
                    </a:moveTo>
                    <a:cubicBezTo>
                      <a:pt x="1593" y="1"/>
                      <a:pt x="1586" y="1"/>
                      <a:pt x="1578" y="2"/>
                    </a:cubicBezTo>
                    <a:lnTo>
                      <a:pt x="1370" y="20"/>
                    </a:lnTo>
                    <a:lnTo>
                      <a:pt x="382" y="141"/>
                    </a:lnTo>
                    <a:cubicBezTo>
                      <a:pt x="139" y="176"/>
                      <a:pt x="0" y="470"/>
                      <a:pt x="139" y="678"/>
                    </a:cubicBezTo>
                    <a:lnTo>
                      <a:pt x="243" y="851"/>
                    </a:lnTo>
                    <a:cubicBezTo>
                      <a:pt x="321" y="976"/>
                      <a:pt x="455" y="1045"/>
                      <a:pt x="594" y="1045"/>
                    </a:cubicBezTo>
                    <a:cubicBezTo>
                      <a:pt x="610" y="1045"/>
                      <a:pt x="626" y="1044"/>
                      <a:pt x="642" y="1042"/>
                    </a:cubicBezTo>
                    <a:lnTo>
                      <a:pt x="1300" y="973"/>
                    </a:lnTo>
                    <a:cubicBezTo>
                      <a:pt x="1352" y="955"/>
                      <a:pt x="1404" y="921"/>
                      <a:pt x="1439" y="869"/>
                    </a:cubicBezTo>
                    <a:lnTo>
                      <a:pt x="1751" y="245"/>
                    </a:lnTo>
                    <a:cubicBezTo>
                      <a:pt x="1800" y="131"/>
                      <a:pt x="1726" y="1"/>
                      <a:pt x="1601" y="1"/>
                    </a:cubicBez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37;p33"/>
              <p:cNvSpPr/>
              <p:nvPr/>
            </p:nvSpPr>
            <p:spPr>
              <a:xfrm>
                <a:off x="4588150" y="3832350"/>
                <a:ext cx="775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092" fill="none" extrusionOk="0">
                    <a:moveTo>
                      <a:pt x="3102" y="0"/>
                    </a:moveTo>
                    <a:lnTo>
                      <a:pt x="0" y="1092"/>
                    </a:lnTo>
                  </a:path>
                </a:pathLst>
              </a:custGeom>
              <a:noFill/>
              <a:ln w="2600" cap="rnd" cmpd="sng">
                <a:solidFill>
                  <a:srgbClr val="1D1D1B"/>
                </a:solidFill>
                <a:prstDash val="solid"/>
                <a:miter lim="173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38;p33"/>
              <p:cNvSpPr/>
              <p:nvPr/>
            </p:nvSpPr>
            <p:spPr>
              <a:xfrm>
                <a:off x="3768825" y="4352700"/>
                <a:ext cx="799400" cy="371775"/>
              </a:xfrm>
              <a:custGeom>
                <a:avLst/>
                <a:gdLst/>
                <a:ahLst/>
                <a:cxnLst/>
                <a:rect l="l" t="t" r="r" b="b"/>
                <a:pathLst>
                  <a:path w="31976" h="14871" extrusionOk="0">
                    <a:moveTo>
                      <a:pt x="16655" y="0"/>
                    </a:moveTo>
                    <a:lnTo>
                      <a:pt x="16655" y="2964"/>
                    </a:lnTo>
                    <a:lnTo>
                      <a:pt x="12479" y="2964"/>
                    </a:lnTo>
                    <a:lnTo>
                      <a:pt x="12479" y="5945"/>
                    </a:lnTo>
                    <a:lnTo>
                      <a:pt x="8319" y="5945"/>
                    </a:lnTo>
                    <a:lnTo>
                      <a:pt x="8319" y="8908"/>
                    </a:lnTo>
                    <a:lnTo>
                      <a:pt x="4160" y="8908"/>
                    </a:lnTo>
                    <a:lnTo>
                      <a:pt x="4160" y="11872"/>
                    </a:lnTo>
                    <a:lnTo>
                      <a:pt x="1" y="11872"/>
                    </a:lnTo>
                    <a:lnTo>
                      <a:pt x="1" y="14870"/>
                    </a:lnTo>
                    <a:lnTo>
                      <a:pt x="30780" y="14870"/>
                    </a:lnTo>
                    <a:lnTo>
                      <a:pt x="31976" y="5962"/>
                    </a:lnTo>
                    <a:lnTo>
                      <a:pt x="31976" y="2999"/>
                    </a:lnTo>
                    <a:lnTo>
                      <a:pt x="31924" y="2999"/>
                    </a:lnTo>
                    <a:lnTo>
                      <a:pt x="31924" y="0"/>
                    </a:lnTo>
                    <a:close/>
                  </a:path>
                </a:pathLst>
              </a:custGeom>
              <a:solidFill>
                <a:srgbClr val="FFE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39;p33"/>
              <p:cNvSpPr/>
              <p:nvPr/>
            </p:nvSpPr>
            <p:spPr>
              <a:xfrm>
                <a:off x="5000625" y="3844475"/>
                <a:ext cx="852675" cy="880000"/>
              </a:xfrm>
              <a:custGeom>
                <a:avLst/>
                <a:gdLst/>
                <a:ahLst/>
                <a:cxnLst/>
                <a:rect l="l" t="t" r="r" b="b"/>
                <a:pathLst>
                  <a:path w="34107" h="35200" extrusionOk="0">
                    <a:moveTo>
                      <a:pt x="0" y="0"/>
                    </a:moveTo>
                    <a:lnTo>
                      <a:pt x="139" y="35199"/>
                    </a:lnTo>
                    <a:lnTo>
                      <a:pt x="34107" y="35199"/>
                    </a:lnTo>
                    <a:lnTo>
                      <a:pt x="34107" y="28094"/>
                    </a:lnTo>
                    <a:lnTo>
                      <a:pt x="29514" y="28094"/>
                    </a:lnTo>
                    <a:lnTo>
                      <a:pt x="29514" y="21075"/>
                    </a:lnTo>
                    <a:lnTo>
                      <a:pt x="24922" y="21075"/>
                    </a:lnTo>
                    <a:lnTo>
                      <a:pt x="24922" y="14056"/>
                    </a:lnTo>
                    <a:lnTo>
                      <a:pt x="20329" y="14056"/>
                    </a:lnTo>
                    <a:lnTo>
                      <a:pt x="20329" y="7019"/>
                    </a:lnTo>
                    <a:lnTo>
                      <a:pt x="15736" y="7019"/>
                    </a:lnTo>
                    <a:lnTo>
                      <a:pt x="15736" y="0"/>
                    </a:lnTo>
                    <a:close/>
                  </a:path>
                </a:pathLst>
              </a:custGeom>
              <a:solidFill>
                <a:srgbClr val="FFE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40;p33"/>
              <p:cNvSpPr/>
              <p:nvPr/>
            </p:nvSpPr>
            <p:spPr>
              <a:xfrm>
                <a:off x="4591600" y="4441000"/>
                <a:ext cx="4842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373" extrusionOk="0">
                    <a:moveTo>
                      <a:pt x="1007" y="0"/>
                    </a:moveTo>
                    <a:cubicBezTo>
                      <a:pt x="571" y="0"/>
                      <a:pt x="1" y="39"/>
                      <a:pt x="1" y="39"/>
                    </a:cubicBezTo>
                    <a:lnTo>
                      <a:pt x="174" y="1373"/>
                    </a:lnTo>
                    <a:lnTo>
                      <a:pt x="1283" y="818"/>
                    </a:lnTo>
                    <a:lnTo>
                      <a:pt x="1751" y="1009"/>
                    </a:lnTo>
                    <a:cubicBezTo>
                      <a:pt x="1767" y="1014"/>
                      <a:pt x="1783" y="1017"/>
                      <a:pt x="1797" y="1017"/>
                    </a:cubicBezTo>
                    <a:cubicBezTo>
                      <a:pt x="1879" y="1017"/>
                      <a:pt x="1936" y="941"/>
                      <a:pt x="1907" y="853"/>
                    </a:cubicBezTo>
                    <a:cubicBezTo>
                      <a:pt x="1803" y="558"/>
                      <a:pt x="1613" y="91"/>
                      <a:pt x="1474" y="39"/>
                    </a:cubicBezTo>
                    <a:cubicBezTo>
                      <a:pt x="1410" y="10"/>
                      <a:pt x="1225" y="0"/>
                      <a:pt x="1007" y="0"/>
                    </a:cubicBez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41;p33"/>
              <p:cNvSpPr/>
              <p:nvPr/>
            </p:nvSpPr>
            <p:spPr>
              <a:xfrm>
                <a:off x="4822225" y="3819350"/>
                <a:ext cx="271125" cy="2695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10781" extrusionOk="0">
                    <a:moveTo>
                      <a:pt x="3670" y="0"/>
                    </a:moveTo>
                    <a:lnTo>
                      <a:pt x="3670" y="1300"/>
                    </a:lnTo>
                    <a:cubicBezTo>
                      <a:pt x="3687" y="2253"/>
                      <a:pt x="3306" y="3154"/>
                      <a:pt x="2630" y="3830"/>
                    </a:cubicBezTo>
                    <a:cubicBezTo>
                      <a:pt x="1" y="6338"/>
                      <a:pt x="1791" y="10780"/>
                      <a:pt x="5416" y="10780"/>
                    </a:cubicBezTo>
                    <a:cubicBezTo>
                      <a:pt x="5423" y="10780"/>
                      <a:pt x="5431" y="10780"/>
                      <a:pt x="5438" y="10780"/>
                    </a:cubicBezTo>
                    <a:cubicBezTo>
                      <a:pt x="9094" y="10763"/>
                      <a:pt x="10845" y="6309"/>
                      <a:pt x="8193" y="3813"/>
                    </a:cubicBezTo>
                    <a:cubicBezTo>
                      <a:pt x="7535" y="3154"/>
                      <a:pt x="7171" y="2271"/>
                      <a:pt x="7188" y="1352"/>
                    </a:cubicBezTo>
                    <a:lnTo>
                      <a:pt x="7188" y="0"/>
                    </a:lnTo>
                    <a:close/>
                  </a:path>
                </a:pathLst>
              </a:custGeom>
              <a:solidFill>
                <a:srgbClr val="F1C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42;p33"/>
              <p:cNvSpPr/>
              <p:nvPr/>
            </p:nvSpPr>
            <p:spPr>
              <a:xfrm>
                <a:off x="4944725" y="3806775"/>
                <a:ext cx="26450" cy="16727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6691" extrusionOk="0">
                    <a:moveTo>
                      <a:pt x="538" y="1"/>
                    </a:moveTo>
                    <a:cubicBezTo>
                      <a:pt x="243" y="1"/>
                      <a:pt x="0" y="243"/>
                      <a:pt x="0" y="538"/>
                    </a:cubicBezTo>
                    <a:lnTo>
                      <a:pt x="0" y="6170"/>
                    </a:lnTo>
                    <a:cubicBezTo>
                      <a:pt x="0" y="6465"/>
                      <a:pt x="243" y="6690"/>
                      <a:pt x="538" y="6690"/>
                    </a:cubicBezTo>
                    <a:cubicBezTo>
                      <a:pt x="815" y="6690"/>
                      <a:pt x="1058" y="6465"/>
                      <a:pt x="1058" y="6170"/>
                    </a:cubicBezTo>
                    <a:lnTo>
                      <a:pt x="1058" y="538"/>
                    </a:lnTo>
                    <a:cubicBezTo>
                      <a:pt x="1058" y="243"/>
                      <a:pt x="815" y="1"/>
                      <a:pt x="538" y="1"/>
                    </a:cubicBezTo>
                    <a:close/>
                  </a:path>
                </a:pathLst>
              </a:custGeom>
              <a:solidFill>
                <a:srgbClr val="FFE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43;p33"/>
              <p:cNvSpPr/>
              <p:nvPr/>
            </p:nvSpPr>
            <p:spPr>
              <a:xfrm>
                <a:off x="4879300" y="3704100"/>
                <a:ext cx="157300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5356" extrusionOk="0">
                    <a:moveTo>
                      <a:pt x="3137" y="0"/>
                    </a:moveTo>
                    <a:lnTo>
                      <a:pt x="2877" y="18"/>
                    </a:lnTo>
                    <a:cubicBezTo>
                      <a:pt x="2115" y="87"/>
                      <a:pt x="1474" y="590"/>
                      <a:pt x="1248" y="1317"/>
                    </a:cubicBezTo>
                    <a:lnTo>
                      <a:pt x="122" y="4645"/>
                    </a:lnTo>
                    <a:cubicBezTo>
                      <a:pt x="0" y="4992"/>
                      <a:pt x="278" y="5355"/>
                      <a:pt x="642" y="5355"/>
                    </a:cubicBezTo>
                    <a:lnTo>
                      <a:pt x="3137" y="5338"/>
                    </a:lnTo>
                    <a:lnTo>
                      <a:pt x="5633" y="5355"/>
                    </a:lnTo>
                    <a:cubicBezTo>
                      <a:pt x="6014" y="5355"/>
                      <a:pt x="6291" y="4992"/>
                      <a:pt x="6170" y="4645"/>
                    </a:cubicBezTo>
                    <a:lnTo>
                      <a:pt x="5044" y="1317"/>
                    </a:lnTo>
                    <a:cubicBezTo>
                      <a:pt x="4801" y="590"/>
                      <a:pt x="4160" y="87"/>
                      <a:pt x="3415" y="18"/>
                    </a:cubicBezTo>
                    <a:lnTo>
                      <a:pt x="31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44;p33"/>
              <p:cNvSpPr/>
              <p:nvPr/>
            </p:nvSpPr>
            <p:spPr>
              <a:xfrm>
                <a:off x="4951225" y="4117000"/>
                <a:ext cx="134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103" extrusionOk="0">
                    <a:moveTo>
                      <a:pt x="260" y="0"/>
                    </a:moveTo>
                    <a:cubicBezTo>
                      <a:pt x="122" y="0"/>
                      <a:pt x="0" y="122"/>
                      <a:pt x="0" y="278"/>
                    </a:cubicBezTo>
                    <a:lnTo>
                      <a:pt x="0" y="2843"/>
                    </a:lnTo>
                    <a:cubicBezTo>
                      <a:pt x="0" y="2981"/>
                      <a:pt x="122" y="3103"/>
                      <a:pt x="260" y="3103"/>
                    </a:cubicBezTo>
                    <a:cubicBezTo>
                      <a:pt x="416" y="3103"/>
                      <a:pt x="538" y="2981"/>
                      <a:pt x="538" y="2843"/>
                    </a:cubicBezTo>
                    <a:lnTo>
                      <a:pt x="538" y="278"/>
                    </a:lnTo>
                    <a:cubicBezTo>
                      <a:pt x="538" y="122"/>
                      <a:pt x="416" y="0"/>
                      <a:pt x="260" y="0"/>
                    </a:cubicBezTo>
                    <a:close/>
                  </a:path>
                </a:pathLst>
              </a:custGeom>
              <a:solidFill>
                <a:srgbClr val="FFE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45;p33"/>
              <p:cNvSpPr/>
              <p:nvPr/>
            </p:nvSpPr>
            <p:spPr>
              <a:xfrm>
                <a:off x="4805650" y="4084275"/>
                <a:ext cx="5980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358" extrusionOk="0">
                    <a:moveTo>
                      <a:pt x="2106" y="1"/>
                    </a:moveTo>
                    <a:cubicBezTo>
                      <a:pt x="2041" y="1"/>
                      <a:pt x="1976" y="27"/>
                      <a:pt x="1924" y="79"/>
                    </a:cubicBezTo>
                    <a:lnTo>
                      <a:pt x="87" y="1899"/>
                    </a:lnTo>
                    <a:cubicBezTo>
                      <a:pt x="0" y="2003"/>
                      <a:pt x="0" y="2176"/>
                      <a:pt x="87" y="2280"/>
                    </a:cubicBezTo>
                    <a:cubicBezTo>
                      <a:pt x="139" y="2332"/>
                      <a:pt x="208" y="2358"/>
                      <a:pt x="277" y="2358"/>
                    </a:cubicBezTo>
                    <a:cubicBezTo>
                      <a:pt x="347" y="2358"/>
                      <a:pt x="416" y="2332"/>
                      <a:pt x="468" y="2280"/>
                    </a:cubicBezTo>
                    <a:lnTo>
                      <a:pt x="2288" y="460"/>
                    </a:lnTo>
                    <a:cubicBezTo>
                      <a:pt x="2392" y="356"/>
                      <a:pt x="2392" y="183"/>
                      <a:pt x="2288" y="79"/>
                    </a:cubicBezTo>
                    <a:cubicBezTo>
                      <a:pt x="2236" y="27"/>
                      <a:pt x="2171" y="1"/>
                      <a:pt x="2106" y="1"/>
                    </a:cubicBezTo>
                    <a:close/>
                  </a:path>
                </a:pathLst>
              </a:custGeom>
              <a:solidFill>
                <a:srgbClr val="FFE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46;p33"/>
              <p:cNvSpPr/>
              <p:nvPr/>
            </p:nvSpPr>
            <p:spPr>
              <a:xfrm>
                <a:off x="5063875" y="4084275"/>
                <a:ext cx="5980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358" extrusionOk="0">
                    <a:moveTo>
                      <a:pt x="278" y="1"/>
                    </a:moveTo>
                    <a:cubicBezTo>
                      <a:pt x="208" y="1"/>
                      <a:pt x="139" y="27"/>
                      <a:pt x="87" y="79"/>
                    </a:cubicBezTo>
                    <a:cubicBezTo>
                      <a:pt x="0" y="183"/>
                      <a:pt x="0" y="356"/>
                      <a:pt x="87" y="460"/>
                    </a:cubicBezTo>
                    <a:lnTo>
                      <a:pt x="1907" y="2280"/>
                    </a:lnTo>
                    <a:cubicBezTo>
                      <a:pt x="1959" y="2332"/>
                      <a:pt x="2028" y="2358"/>
                      <a:pt x="2097" y="2358"/>
                    </a:cubicBezTo>
                    <a:cubicBezTo>
                      <a:pt x="2167" y="2358"/>
                      <a:pt x="2236" y="2332"/>
                      <a:pt x="2288" y="2280"/>
                    </a:cubicBezTo>
                    <a:cubicBezTo>
                      <a:pt x="2392" y="2176"/>
                      <a:pt x="2392" y="2003"/>
                      <a:pt x="2288" y="1899"/>
                    </a:cubicBezTo>
                    <a:lnTo>
                      <a:pt x="468" y="79"/>
                    </a:lnTo>
                    <a:cubicBezTo>
                      <a:pt x="416" y="27"/>
                      <a:pt x="347" y="1"/>
                      <a:pt x="278" y="1"/>
                    </a:cubicBezTo>
                    <a:close/>
                  </a:path>
                </a:pathLst>
              </a:custGeom>
              <a:solidFill>
                <a:srgbClr val="F1C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47;p33"/>
              <p:cNvSpPr/>
              <p:nvPr/>
            </p:nvSpPr>
            <p:spPr>
              <a:xfrm>
                <a:off x="5181275" y="3540275"/>
                <a:ext cx="128725" cy="141525"/>
              </a:xfrm>
              <a:custGeom>
                <a:avLst/>
                <a:gdLst/>
                <a:ahLst/>
                <a:cxnLst/>
                <a:rect l="l" t="t" r="r" b="b"/>
                <a:pathLst>
                  <a:path w="5149" h="5661" extrusionOk="0">
                    <a:moveTo>
                      <a:pt x="1488" y="1"/>
                    </a:moveTo>
                    <a:cubicBezTo>
                      <a:pt x="796" y="1"/>
                      <a:pt x="919" y="470"/>
                      <a:pt x="919" y="470"/>
                    </a:cubicBezTo>
                    <a:cubicBezTo>
                      <a:pt x="919" y="470"/>
                      <a:pt x="918" y="470"/>
                      <a:pt x="914" y="470"/>
                    </a:cubicBezTo>
                    <a:cubicBezTo>
                      <a:pt x="883" y="470"/>
                      <a:pt x="725" y="498"/>
                      <a:pt x="694" y="1059"/>
                    </a:cubicBezTo>
                    <a:cubicBezTo>
                      <a:pt x="694" y="1354"/>
                      <a:pt x="157" y="2030"/>
                      <a:pt x="452" y="2896"/>
                    </a:cubicBezTo>
                    <a:cubicBezTo>
                      <a:pt x="746" y="3763"/>
                      <a:pt x="1" y="4578"/>
                      <a:pt x="919" y="4994"/>
                    </a:cubicBezTo>
                    <a:cubicBezTo>
                      <a:pt x="1305" y="5151"/>
                      <a:pt x="2974" y="5661"/>
                      <a:pt x="3733" y="5661"/>
                    </a:cubicBezTo>
                    <a:cubicBezTo>
                      <a:pt x="3895" y="5661"/>
                      <a:pt x="4016" y="5638"/>
                      <a:pt x="4074" y="5583"/>
                    </a:cubicBezTo>
                    <a:cubicBezTo>
                      <a:pt x="5148" y="4474"/>
                      <a:pt x="3970" y="3850"/>
                      <a:pt x="4074" y="2810"/>
                    </a:cubicBezTo>
                    <a:cubicBezTo>
                      <a:pt x="4160" y="1753"/>
                      <a:pt x="3190" y="297"/>
                      <a:pt x="1959" y="54"/>
                    </a:cubicBezTo>
                    <a:cubicBezTo>
                      <a:pt x="1771" y="17"/>
                      <a:pt x="1615" y="1"/>
                      <a:pt x="1488" y="1"/>
                    </a:cubicBez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48;p33"/>
              <p:cNvSpPr/>
              <p:nvPr/>
            </p:nvSpPr>
            <p:spPr>
              <a:xfrm>
                <a:off x="5081625" y="3763450"/>
                <a:ext cx="167275" cy="286850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11474" extrusionOk="0">
                    <a:moveTo>
                      <a:pt x="6691" y="1"/>
                    </a:moveTo>
                    <a:lnTo>
                      <a:pt x="1335" y="2271"/>
                    </a:lnTo>
                    <a:cubicBezTo>
                      <a:pt x="746" y="2496"/>
                      <a:pt x="711" y="3796"/>
                      <a:pt x="711" y="3796"/>
                    </a:cubicBezTo>
                    <a:lnTo>
                      <a:pt x="1" y="11439"/>
                    </a:lnTo>
                    <a:lnTo>
                      <a:pt x="1405" y="11474"/>
                    </a:lnTo>
                    <a:lnTo>
                      <a:pt x="3571" y="4836"/>
                    </a:lnTo>
                    <a:lnTo>
                      <a:pt x="6691" y="1"/>
                    </a:lnTo>
                    <a:close/>
                  </a:path>
                </a:pathLst>
              </a:custGeom>
              <a:solidFill>
                <a:srgbClr val="4D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49;p33"/>
              <p:cNvSpPr/>
              <p:nvPr/>
            </p:nvSpPr>
            <p:spPr>
              <a:xfrm>
                <a:off x="5094625" y="3747425"/>
                <a:ext cx="207125" cy="33622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13449" extrusionOk="0">
                    <a:moveTo>
                      <a:pt x="7141" y="0"/>
                    </a:moveTo>
                    <a:lnTo>
                      <a:pt x="850" y="4160"/>
                    </a:lnTo>
                    <a:cubicBezTo>
                      <a:pt x="243" y="4576"/>
                      <a:pt x="1" y="5356"/>
                      <a:pt x="278" y="6031"/>
                    </a:cubicBezTo>
                    <a:lnTo>
                      <a:pt x="3640" y="13449"/>
                    </a:lnTo>
                    <a:lnTo>
                      <a:pt x="4801" y="12652"/>
                    </a:lnTo>
                    <a:lnTo>
                      <a:pt x="3831" y="6447"/>
                    </a:lnTo>
                    <a:lnTo>
                      <a:pt x="8285" y="3848"/>
                    </a:lnTo>
                    <a:lnTo>
                      <a:pt x="7141" y="0"/>
                    </a:lnTo>
                    <a:close/>
                  </a:path>
                </a:pathLst>
              </a:custGeom>
              <a:solidFill>
                <a:srgbClr val="5B7C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50;p33"/>
              <p:cNvSpPr/>
              <p:nvPr/>
            </p:nvSpPr>
            <p:spPr>
              <a:xfrm>
                <a:off x="5197750" y="3557650"/>
                <a:ext cx="59950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508" extrusionOk="0">
                    <a:moveTo>
                      <a:pt x="330" y="0"/>
                    </a:moveTo>
                    <a:cubicBezTo>
                      <a:pt x="330" y="416"/>
                      <a:pt x="278" y="832"/>
                      <a:pt x="174" y="1231"/>
                    </a:cubicBezTo>
                    <a:cubicBezTo>
                      <a:pt x="1" y="1803"/>
                      <a:pt x="382" y="2461"/>
                      <a:pt x="711" y="2496"/>
                    </a:cubicBezTo>
                    <a:cubicBezTo>
                      <a:pt x="759" y="2503"/>
                      <a:pt x="809" y="2507"/>
                      <a:pt x="861" y="2507"/>
                    </a:cubicBezTo>
                    <a:cubicBezTo>
                      <a:pt x="1302" y="2507"/>
                      <a:pt x="1875" y="2245"/>
                      <a:pt x="2046" y="1734"/>
                    </a:cubicBezTo>
                    <a:cubicBezTo>
                      <a:pt x="2046" y="1734"/>
                      <a:pt x="2323" y="1734"/>
                      <a:pt x="2375" y="1318"/>
                    </a:cubicBezTo>
                    <a:cubicBezTo>
                      <a:pt x="2397" y="1149"/>
                      <a:pt x="2303" y="1039"/>
                      <a:pt x="2187" y="1039"/>
                    </a:cubicBezTo>
                    <a:cubicBezTo>
                      <a:pt x="2124" y="1039"/>
                      <a:pt x="2054" y="1071"/>
                      <a:pt x="1994" y="1144"/>
                    </a:cubicBezTo>
                    <a:cubicBezTo>
                      <a:pt x="1994" y="1144"/>
                      <a:pt x="1944" y="415"/>
                      <a:pt x="1585" y="415"/>
                    </a:cubicBezTo>
                    <a:cubicBezTo>
                      <a:pt x="1577" y="415"/>
                      <a:pt x="1569" y="416"/>
                      <a:pt x="1560" y="416"/>
                    </a:cubicBezTo>
                    <a:cubicBezTo>
                      <a:pt x="1503" y="420"/>
                      <a:pt x="1449" y="421"/>
                      <a:pt x="1397" y="421"/>
                    </a:cubicBezTo>
                    <a:cubicBezTo>
                      <a:pt x="629" y="421"/>
                      <a:pt x="411" y="82"/>
                      <a:pt x="330" y="0"/>
                    </a:cubicBez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51;p33"/>
              <p:cNvSpPr/>
              <p:nvPr/>
            </p:nvSpPr>
            <p:spPr>
              <a:xfrm>
                <a:off x="5227650" y="3600975"/>
                <a:ext cx="2472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561" extrusionOk="0">
                    <a:moveTo>
                      <a:pt x="850" y="1"/>
                    </a:moveTo>
                    <a:lnTo>
                      <a:pt x="0" y="399"/>
                    </a:lnTo>
                    <a:lnTo>
                      <a:pt x="35" y="1474"/>
                    </a:lnTo>
                    <a:lnTo>
                      <a:pt x="988" y="1560"/>
                    </a:lnTo>
                    <a:lnTo>
                      <a:pt x="850" y="1"/>
                    </a:ln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52;p33"/>
              <p:cNvSpPr/>
              <p:nvPr/>
            </p:nvSpPr>
            <p:spPr>
              <a:xfrm>
                <a:off x="5205100" y="3551225"/>
                <a:ext cx="481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402" extrusionOk="0">
                    <a:moveTo>
                      <a:pt x="509" y="0"/>
                    </a:moveTo>
                    <a:cubicBezTo>
                      <a:pt x="214" y="0"/>
                      <a:pt x="1" y="85"/>
                      <a:pt x="53" y="257"/>
                    </a:cubicBezTo>
                    <a:cubicBezTo>
                      <a:pt x="174" y="673"/>
                      <a:pt x="954" y="847"/>
                      <a:pt x="1301" y="916"/>
                    </a:cubicBezTo>
                    <a:cubicBezTo>
                      <a:pt x="1526" y="985"/>
                      <a:pt x="1682" y="1176"/>
                      <a:pt x="1717" y="1401"/>
                    </a:cubicBezTo>
                    <a:cubicBezTo>
                      <a:pt x="1925" y="1107"/>
                      <a:pt x="1908" y="708"/>
                      <a:pt x="1665" y="431"/>
                    </a:cubicBezTo>
                    <a:cubicBezTo>
                      <a:pt x="1419" y="146"/>
                      <a:pt x="895" y="0"/>
                      <a:pt x="509" y="0"/>
                    </a:cubicBez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53;p33"/>
              <p:cNvSpPr/>
              <p:nvPr/>
            </p:nvSpPr>
            <p:spPr>
              <a:xfrm>
                <a:off x="5193850" y="3639975"/>
                <a:ext cx="131750" cy="203650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8146" extrusionOk="0">
                    <a:moveTo>
                      <a:pt x="2340" y="0"/>
                    </a:moveTo>
                    <a:lnTo>
                      <a:pt x="2340" y="0"/>
                    </a:lnTo>
                    <a:cubicBezTo>
                      <a:pt x="1" y="763"/>
                      <a:pt x="3415" y="6430"/>
                      <a:pt x="4143" y="7834"/>
                    </a:cubicBezTo>
                    <a:cubicBezTo>
                      <a:pt x="4247" y="8024"/>
                      <a:pt x="4316" y="8146"/>
                      <a:pt x="4316" y="8146"/>
                    </a:cubicBezTo>
                    <a:lnTo>
                      <a:pt x="5269" y="8024"/>
                    </a:lnTo>
                    <a:lnTo>
                      <a:pt x="4437" y="5408"/>
                    </a:lnTo>
                    <a:cubicBezTo>
                      <a:pt x="4437" y="5408"/>
                      <a:pt x="3969" y="2323"/>
                      <a:pt x="3744" y="1404"/>
                    </a:cubicBezTo>
                    <a:cubicBezTo>
                      <a:pt x="3519" y="486"/>
                      <a:pt x="2358" y="0"/>
                      <a:pt x="2340" y="0"/>
                    </a:cubicBezTo>
                    <a:close/>
                  </a:path>
                </a:pathLst>
              </a:custGeom>
              <a:solidFill>
                <a:srgbClr val="F1C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54;p33"/>
              <p:cNvSpPr/>
              <p:nvPr/>
            </p:nvSpPr>
            <p:spPr>
              <a:xfrm>
                <a:off x="5302175" y="3832775"/>
                <a:ext cx="416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923" extrusionOk="0">
                    <a:moveTo>
                      <a:pt x="849" y="1"/>
                    </a:moveTo>
                    <a:lnTo>
                      <a:pt x="0" y="434"/>
                    </a:lnTo>
                    <a:cubicBezTo>
                      <a:pt x="167" y="499"/>
                      <a:pt x="344" y="534"/>
                      <a:pt x="523" y="534"/>
                    </a:cubicBezTo>
                    <a:cubicBezTo>
                      <a:pt x="678" y="534"/>
                      <a:pt x="835" y="507"/>
                      <a:pt x="988" y="451"/>
                    </a:cubicBezTo>
                    <a:cubicBezTo>
                      <a:pt x="1109" y="607"/>
                      <a:pt x="1213" y="746"/>
                      <a:pt x="1317" y="919"/>
                    </a:cubicBezTo>
                    <a:cubicBezTo>
                      <a:pt x="1331" y="921"/>
                      <a:pt x="1344" y="922"/>
                      <a:pt x="1358" y="922"/>
                    </a:cubicBezTo>
                    <a:cubicBezTo>
                      <a:pt x="1447" y="922"/>
                      <a:pt x="1532" y="873"/>
                      <a:pt x="1577" y="798"/>
                    </a:cubicBezTo>
                    <a:cubicBezTo>
                      <a:pt x="1664" y="642"/>
                      <a:pt x="1577" y="104"/>
                      <a:pt x="1577" y="104"/>
                    </a:cubicBezTo>
                    <a:cubicBezTo>
                      <a:pt x="1491" y="18"/>
                      <a:pt x="849" y="1"/>
                      <a:pt x="849" y="1"/>
                    </a:cubicBez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55;p33"/>
              <p:cNvSpPr/>
              <p:nvPr/>
            </p:nvSpPr>
            <p:spPr>
              <a:xfrm>
                <a:off x="5183025" y="3669425"/>
                <a:ext cx="98800" cy="134775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539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745" y="3658"/>
                      <a:pt x="919" y="4420"/>
                    </a:cubicBezTo>
                    <a:cubicBezTo>
                      <a:pt x="1075" y="5200"/>
                      <a:pt x="3952" y="5391"/>
                      <a:pt x="3952" y="5391"/>
                    </a:cubicBezTo>
                    <a:lnTo>
                      <a:pt x="2964" y="3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1C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56;p33"/>
              <p:cNvSpPr/>
              <p:nvPr/>
            </p:nvSpPr>
            <p:spPr>
              <a:xfrm>
                <a:off x="5172600" y="4063700"/>
                <a:ext cx="472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998" extrusionOk="0">
                    <a:moveTo>
                      <a:pt x="1700" y="1"/>
                    </a:moveTo>
                    <a:lnTo>
                      <a:pt x="469" y="659"/>
                    </a:lnTo>
                    <a:cubicBezTo>
                      <a:pt x="573" y="1110"/>
                      <a:pt x="400" y="1578"/>
                      <a:pt x="36" y="1838"/>
                    </a:cubicBezTo>
                    <a:cubicBezTo>
                      <a:pt x="0" y="1885"/>
                      <a:pt x="78" y="1997"/>
                      <a:pt x="286" y="1997"/>
                    </a:cubicBezTo>
                    <a:cubicBezTo>
                      <a:pt x="382" y="1997"/>
                      <a:pt x="506" y="1973"/>
                      <a:pt x="660" y="1907"/>
                    </a:cubicBezTo>
                    <a:cubicBezTo>
                      <a:pt x="1076" y="1717"/>
                      <a:pt x="1648" y="937"/>
                      <a:pt x="1838" y="607"/>
                    </a:cubicBezTo>
                    <a:cubicBezTo>
                      <a:pt x="1890" y="521"/>
                      <a:pt x="1890" y="434"/>
                      <a:pt x="1838" y="365"/>
                    </a:cubicBezTo>
                    <a:lnTo>
                      <a:pt x="1700" y="1"/>
                    </a:ln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57;p33"/>
              <p:cNvSpPr/>
              <p:nvPr/>
            </p:nvSpPr>
            <p:spPr>
              <a:xfrm>
                <a:off x="5055650" y="4048975"/>
                <a:ext cx="61100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167" extrusionOk="0">
                    <a:moveTo>
                      <a:pt x="1040" y="1"/>
                    </a:moveTo>
                    <a:cubicBezTo>
                      <a:pt x="919" y="451"/>
                      <a:pt x="537" y="763"/>
                      <a:pt x="69" y="780"/>
                    </a:cubicBezTo>
                    <a:cubicBezTo>
                      <a:pt x="0" y="832"/>
                      <a:pt x="52" y="1110"/>
                      <a:pt x="589" y="1162"/>
                    </a:cubicBezTo>
                    <a:cubicBezTo>
                      <a:pt x="618" y="1165"/>
                      <a:pt x="648" y="1167"/>
                      <a:pt x="679" y="1167"/>
                    </a:cubicBezTo>
                    <a:cubicBezTo>
                      <a:pt x="1149" y="1167"/>
                      <a:pt x="1945" y="819"/>
                      <a:pt x="2270" y="624"/>
                    </a:cubicBezTo>
                    <a:cubicBezTo>
                      <a:pt x="2340" y="590"/>
                      <a:pt x="2392" y="520"/>
                      <a:pt x="2392" y="434"/>
                    </a:cubicBezTo>
                    <a:lnTo>
                      <a:pt x="2444" y="35"/>
                    </a:lnTo>
                    <a:lnTo>
                      <a:pt x="1040" y="1"/>
                    </a:ln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58;p33"/>
              <p:cNvSpPr/>
              <p:nvPr/>
            </p:nvSpPr>
            <p:spPr>
              <a:xfrm>
                <a:off x="5253650" y="3707125"/>
                <a:ext cx="48550" cy="1365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460" fill="none" extrusionOk="0">
                    <a:moveTo>
                      <a:pt x="0" y="1"/>
                    </a:moveTo>
                    <a:cubicBezTo>
                      <a:pt x="312" y="1924"/>
                      <a:pt x="971" y="3761"/>
                      <a:pt x="1941" y="5460"/>
                    </a:cubicBezTo>
                  </a:path>
                </a:pathLst>
              </a:custGeom>
              <a:noFill/>
              <a:ln w="1300" cap="rnd" cmpd="sng">
                <a:solidFill>
                  <a:srgbClr val="260B13"/>
                </a:solidFill>
                <a:prstDash val="solid"/>
                <a:miter lim="173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59;p33"/>
              <p:cNvSpPr/>
              <p:nvPr/>
            </p:nvSpPr>
            <p:spPr>
              <a:xfrm>
                <a:off x="5056500" y="3554625"/>
                <a:ext cx="199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266" extrusionOk="0">
                    <a:moveTo>
                      <a:pt x="399" y="0"/>
                    </a:moveTo>
                    <a:cubicBezTo>
                      <a:pt x="174" y="0"/>
                      <a:pt x="1" y="555"/>
                      <a:pt x="1" y="901"/>
                    </a:cubicBezTo>
                    <a:cubicBezTo>
                      <a:pt x="1" y="1248"/>
                      <a:pt x="174" y="1265"/>
                      <a:pt x="399" y="1265"/>
                    </a:cubicBezTo>
                    <a:cubicBezTo>
                      <a:pt x="607" y="1265"/>
                      <a:pt x="798" y="1248"/>
                      <a:pt x="798" y="901"/>
                    </a:cubicBezTo>
                    <a:cubicBezTo>
                      <a:pt x="798" y="537"/>
                      <a:pt x="607" y="0"/>
                      <a:pt x="399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60;p33"/>
              <p:cNvSpPr/>
              <p:nvPr/>
            </p:nvSpPr>
            <p:spPr>
              <a:xfrm>
                <a:off x="5066025" y="3570650"/>
                <a:ext cx="199350" cy="130000"/>
              </a:xfrm>
              <a:custGeom>
                <a:avLst/>
                <a:gdLst/>
                <a:ahLst/>
                <a:cxnLst/>
                <a:rect l="l" t="t" r="r" b="b"/>
                <a:pathLst>
                  <a:path w="7974" h="5200" extrusionOk="0">
                    <a:moveTo>
                      <a:pt x="816" y="0"/>
                    </a:moveTo>
                    <a:lnTo>
                      <a:pt x="1" y="555"/>
                    </a:lnTo>
                    <a:lnTo>
                      <a:pt x="1821" y="4125"/>
                    </a:lnTo>
                    <a:cubicBezTo>
                      <a:pt x="2081" y="4628"/>
                      <a:pt x="2566" y="4957"/>
                      <a:pt x="3120" y="4992"/>
                    </a:cubicBezTo>
                    <a:lnTo>
                      <a:pt x="5651" y="5200"/>
                    </a:lnTo>
                    <a:lnTo>
                      <a:pt x="7973" y="3519"/>
                    </a:lnTo>
                    <a:lnTo>
                      <a:pt x="6500" y="2531"/>
                    </a:lnTo>
                    <a:lnTo>
                      <a:pt x="3242" y="2964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rgbClr val="F1C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61;p33"/>
              <p:cNvSpPr/>
              <p:nvPr/>
            </p:nvSpPr>
            <p:spPr>
              <a:xfrm>
                <a:off x="5218550" y="3632600"/>
                <a:ext cx="338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60" extrusionOk="0">
                    <a:moveTo>
                      <a:pt x="1318" y="1"/>
                    </a:moveTo>
                    <a:lnTo>
                      <a:pt x="399" y="53"/>
                    </a:lnTo>
                    <a:cubicBezTo>
                      <a:pt x="399" y="53"/>
                      <a:pt x="0" y="642"/>
                      <a:pt x="364" y="659"/>
                    </a:cubicBezTo>
                    <a:cubicBezTo>
                      <a:pt x="728" y="659"/>
                      <a:pt x="1075" y="521"/>
                      <a:pt x="1352" y="295"/>
                    </a:cubicBezTo>
                    <a:lnTo>
                      <a:pt x="1318" y="1"/>
                    </a:ln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62;p33"/>
              <p:cNvSpPr/>
              <p:nvPr/>
            </p:nvSpPr>
            <p:spPr>
              <a:xfrm>
                <a:off x="5066025" y="3535975"/>
                <a:ext cx="204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942" extrusionOk="0">
                    <a:moveTo>
                      <a:pt x="105" y="1"/>
                    </a:moveTo>
                    <a:lnTo>
                      <a:pt x="18" y="746"/>
                    </a:lnTo>
                    <a:lnTo>
                      <a:pt x="1" y="1942"/>
                    </a:lnTo>
                    <a:lnTo>
                      <a:pt x="816" y="1387"/>
                    </a:lnTo>
                    <a:lnTo>
                      <a:pt x="625" y="608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63;p33"/>
              <p:cNvSpPr/>
              <p:nvPr/>
            </p:nvSpPr>
            <p:spPr>
              <a:xfrm>
                <a:off x="5050875" y="3535550"/>
                <a:ext cx="225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454" extrusionOk="0">
                    <a:moveTo>
                      <a:pt x="468" y="1"/>
                    </a:moveTo>
                    <a:lnTo>
                      <a:pt x="156" y="434"/>
                    </a:lnTo>
                    <a:cubicBezTo>
                      <a:pt x="0" y="659"/>
                      <a:pt x="0" y="936"/>
                      <a:pt x="156" y="1162"/>
                    </a:cubicBezTo>
                    <a:lnTo>
                      <a:pt x="226" y="1283"/>
                    </a:lnTo>
                    <a:cubicBezTo>
                      <a:pt x="313" y="1392"/>
                      <a:pt x="448" y="1453"/>
                      <a:pt x="584" y="1453"/>
                    </a:cubicBezTo>
                    <a:cubicBezTo>
                      <a:pt x="664" y="1453"/>
                      <a:pt x="744" y="1432"/>
                      <a:pt x="815" y="1387"/>
                    </a:cubicBezTo>
                    <a:lnTo>
                      <a:pt x="902" y="1318"/>
                    </a:lnTo>
                    <a:lnTo>
                      <a:pt x="468" y="1"/>
                    </a:ln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64;p33"/>
              <p:cNvSpPr/>
              <p:nvPr/>
            </p:nvSpPr>
            <p:spPr>
              <a:xfrm>
                <a:off x="4107200" y="4673850"/>
                <a:ext cx="3427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2025" extrusionOk="0">
                    <a:moveTo>
                      <a:pt x="885" y="1"/>
                    </a:moveTo>
                    <a:cubicBezTo>
                      <a:pt x="720" y="1"/>
                      <a:pt x="693" y="108"/>
                      <a:pt x="659" y="187"/>
                    </a:cubicBezTo>
                    <a:lnTo>
                      <a:pt x="1" y="2007"/>
                    </a:lnTo>
                    <a:lnTo>
                      <a:pt x="36" y="2007"/>
                    </a:lnTo>
                    <a:cubicBezTo>
                      <a:pt x="60" y="2019"/>
                      <a:pt x="85" y="2025"/>
                      <a:pt x="108" y="2025"/>
                    </a:cubicBezTo>
                    <a:cubicBezTo>
                      <a:pt x="150" y="2025"/>
                      <a:pt x="187" y="2006"/>
                      <a:pt x="209" y="1972"/>
                    </a:cubicBezTo>
                    <a:lnTo>
                      <a:pt x="573" y="1539"/>
                    </a:lnTo>
                    <a:cubicBezTo>
                      <a:pt x="694" y="1383"/>
                      <a:pt x="1127" y="1366"/>
                      <a:pt x="1127" y="1366"/>
                    </a:cubicBezTo>
                    <a:lnTo>
                      <a:pt x="1370" y="1296"/>
                    </a:lnTo>
                    <a:lnTo>
                      <a:pt x="1301" y="118"/>
                    </a:lnTo>
                    <a:cubicBezTo>
                      <a:pt x="1106" y="32"/>
                      <a:pt x="975" y="1"/>
                      <a:pt x="885" y="1"/>
                    </a:cubicBez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65;p33"/>
              <p:cNvSpPr/>
              <p:nvPr/>
            </p:nvSpPr>
            <p:spPr>
              <a:xfrm>
                <a:off x="4385425" y="4691525"/>
                <a:ext cx="55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075" extrusionOk="0">
                    <a:moveTo>
                      <a:pt x="1125" y="0"/>
                    </a:moveTo>
                    <a:lnTo>
                      <a:pt x="33" y="485"/>
                    </a:lnTo>
                    <a:cubicBezTo>
                      <a:pt x="0" y="1059"/>
                      <a:pt x="169" y="1075"/>
                      <a:pt x="305" y="1075"/>
                    </a:cubicBezTo>
                    <a:cubicBezTo>
                      <a:pt x="312" y="1075"/>
                      <a:pt x="320" y="1075"/>
                      <a:pt x="328" y="1075"/>
                    </a:cubicBezTo>
                    <a:lnTo>
                      <a:pt x="2234" y="1075"/>
                    </a:lnTo>
                    <a:lnTo>
                      <a:pt x="2234" y="1023"/>
                    </a:lnTo>
                    <a:cubicBezTo>
                      <a:pt x="2234" y="971"/>
                      <a:pt x="2199" y="901"/>
                      <a:pt x="2147" y="884"/>
                    </a:cubicBezTo>
                    <a:lnTo>
                      <a:pt x="1610" y="693"/>
                    </a:lnTo>
                    <a:cubicBezTo>
                      <a:pt x="1419" y="624"/>
                      <a:pt x="1263" y="208"/>
                      <a:pt x="1263" y="208"/>
                    </a:cubicBezTo>
                    <a:lnTo>
                      <a:pt x="1125" y="0"/>
                    </a:ln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66;p33"/>
              <p:cNvSpPr/>
              <p:nvPr/>
            </p:nvSpPr>
            <p:spPr>
              <a:xfrm>
                <a:off x="4518375" y="4438450"/>
                <a:ext cx="48550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510" extrusionOk="0">
                    <a:moveTo>
                      <a:pt x="1471" y="0"/>
                    </a:moveTo>
                    <a:cubicBezTo>
                      <a:pt x="1461" y="0"/>
                      <a:pt x="1450" y="1"/>
                      <a:pt x="1439" y="2"/>
                    </a:cubicBezTo>
                    <a:cubicBezTo>
                      <a:pt x="954" y="54"/>
                      <a:pt x="486" y="71"/>
                      <a:pt x="1" y="71"/>
                    </a:cubicBezTo>
                    <a:cubicBezTo>
                      <a:pt x="1" y="89"/>
                      <a:pt x="1" y="106"/>
                      <a:pt x="1" y="123"/>
                    </a:cubicBezTo>
                    <a:cubicBezTo>
                      <a:pt x="18" y="175"/>
                      <a:pt x="18" y="210"/>
                      <a:pt x="18" y="245"/>
                    </a:cubicBezTo>
                    <a:cubicBezTo>
                      <a:pt x="365" y="504"/>
                      <a:pt x="521" y="938"/>
                      <a:pt x="399" y="1354"/>
                    </a:cubicBezTo>
                    <a:cubicBezTo>
                      <a:pt x="382" y="1388"/>
                      <a:pt x="365" y="1440"/>
                      <a:pt x="347" y="1492"/>
                    </a:cubicBezTo>
                    <a:lnTo>
                      <a:pt x="347" y="1510"/>
                    </a:lnTo>
                    <a:cubicBezTo>
                      <a:pt x="590" y="1406"/>
                      <a:pt x="833" y="1302"/>
                      <a:pt x="1075" y="1180"/>
                    </a:cubicBezTo>
                    <a:cubicBezTo>
                      <a:pt x="1214" y="1111"/>
                      <a:pt x="1942" y="1198"/>
                      <a:pt x="1925" y="1059"/>
                    </a:cubicBezTo>
                    <a:lnTo>
                      <a:pt x="1803" y="296"/>
                    </a:lnTo>
                    <a:cubicBezTo>
                      <a:pt x="1787" y="133"/>
                      <a:pt x="1647" y="0"/>
                      <a:pt x="1471" y="0"/>
                    </a:cubicBez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67;p33"/>
              <p:cNvSpPr/>
              <p:nvPr/>
            </p:nvSpPr>
            <p:spPr>
              <a:xfrm>
                <a:off x="4326000" y="4388650"/>
                <a:ext cx="20325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8130" h="4145" extrusionOk="0">
                    <a:moveTo>
                      <a:pt x="625" y="1"/>
                    </a:moveTo>
                    <a:lnTo>
                      <a:pt x="1" y="3276"/>
                    </a:lnTo>
                    <a:cubicBezTo>
                      <a:pt x="1" y="3276"/>
                      <a:pt x="1994" y="4145"/>
                      <a:pt x="4529" y="4145"/>
                    </a:cubicBezTo>
                    <a:cubicBezTo>
                      <a:pt x="5664" y="4145"/>
                      <a:pt x="6907" y="3971"/>
                      <a:pt x="8129" y="3467"/>
                    </a:cubicBezTo>
                    <a:cubicBezTo>
                      <a:pt x="7748" y="3086"/>
                      <a:pt x="7661" y="2514"/>
                      <a:pt x="7921" y="2063"/>
                    </a:cubicBezTo>
                    <a:cubicBezTo>
                      <a:pt x="5339" y="2029"/>
                      <a:pt x="2826" y="1318"/>
                      <a:pt x="625" y="1"/>
                    </a:cubicBezTo>
                    <a:close/>
                  </a:path>
                </a:pathLst>
              </a:custGeom>
              <a:solidFill>
                <a:srgbClr val="F1C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68;p33"/>
              <p:cNvSpPr/>
              <p:nvPr/>
            </p:nvSpPr>
            <p:spPr>
              <a:xfrm>
                <a:off x="4135800" y="4509550"/>
                <a:ext cx="246125" cy="214925"/>
              </a:xfrm>
              <a:custGeom>
                <a:avLst/>
                <a:gdLst/>
                <a:ahLst/>
                <a:cxnLst/>
                <a:rect l="l" t="t" r="r" b="b"/>
                <a:pathLst>
                  <a:path w="9845" h="8597" extrusionOk="0">
                    <a:moveTo>
                      <a:pt x="6517" y="0"/>
                    </a:moveTo>
                    <a:lnTo>
                      <a:pt x="3016" y="537"/>
                    </a:lnTo>
                    <a:lnTo>
                      <a:pt x="2947" y="2478"/>
                    </a:lnTo>
                    <a:cubicBezTo>
                      <a:pt x="2930" y="2842"/>
                      <a:pt x="3034" y="3189"/>
                      <a:pt x="3259" y="3501"/>
                    </a:cubicBezTo>
                    <a:lnTo>
                      <a:pt x="4957" y="5494"/>
                    </a:lnTo>
                    <a:lnTo>
                      <a:pt x="70" y="6655"/>
                    </a:lnTo>
                    <a:lnTo>
                      <a:pt x="1" y="7938"/>
                    </a:lnTo>
                    <a:lnTo>
                      <a:pt x="7956" y="8596"/>
                    </a:lnTo>
                    <a:cubicBezTo>
                      <a:pt x="9099" y="8596"/>
                      <a:pt x="9845" y="7383"/>
                      <a:pt x="9325" y="6360"/>
                    </a:cubicBezTo>
                    <a:lnTo>
                      <a:pt x="6517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69;p33"/>
              <p:cNvSpPr/>
              <p:nvPr/>
            </p:nvSpPr>
            <p:spPr>
              <a:xfrm>
                <a:off x="4231550" y="4495850"/>
                <a:ext cx="239550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9582" h="8365" extrusionOk="0">
                    <a:moveTo>
                      <a:pt x="7982" y="1"/>
                    </a:moveTo>
                    <a:cubicBezTo>
                      <a:pt x="7928" y="1"/>
                      <a:pt x="7873" y="4"/>
                      <a:pt x="7817" y="11"/>
                    </a:cubicBezTo>
                    <a:lnTo>
                      <a:pt x="2704" y="461"/>
                    </a:lnTo>
                    <a:lnTo>
                      <a:pt x="1" y="1137"/>
                    </a:lnTo>
                    <a:lnTo>
                      <a:pt x="2237" y="4707"/>
                    </a:lnTo>
                    <a:lnTo>
                      <a:pt x="6361" y="3408"/>
                    </a:lnTo>
                    <a:lnTo>
                      <a:pt x="6361" y="3408"/>
                    </a:lnTo>
                    <a:lnTo>
                      <a:pt x="6188" y="8364"/>
                    </a:lnTo>
                    <a:lnTo>
                      <a:pt x="7540" y="8278"/>
                    </a:lnTo>
                    <a:lnTo>
                      <a:pt x="9238" y="1848"/>
                    </a:lnTo>
                    <a:cubicBezTo>
                      <a:pt x="9582" y="948"/>
                      <a:pt x="8905" y="1"/>
                      <a:pt x="79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70;p33"/>
              <p:cNvSpPr/>
              <p:nvPr/>
            </p:nvSpPr>
            <p:spPr>
              <a:xfrm>
                <a:off x="4205125" y="4377400"/>
                <a:ext cx="152100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6084" h="6266" extrusionOk="0">
                    <a:moveTo>
                      <a:pt x="2340" y="0"/>
                    </a:moveTo>
                    <a:lnTo>
                      <a:pt x="1" y="6066"/>
                    </a:lnTo>
                    <a:cubicBezTo>
                      <a:pt x="569" y="6088"/>
                      <a:pt x="833" y="6141"/>
                      <a:pt x="945" y="6188"/>
                    </a:cubicBezTo>
                    <a:lnTo>
                      <a:pt x="945" y="6188"/>
                    </a:lnTo>
                    <a:cubicBezTo>
                      <a:pt x="957" y="6140"/>
                      <a:pt x="1001" y="6068"/>
                      <a:pt x="1110" y="5962"/>
                    </a:cubicBezTo>
                    <a:lnTo>
                      <a:pt x="5373" y="5113"/>
                    </a:lnTo>
                    <a:lnTo>
                      <a:pt x="5876" y="2375"/>
                    </a:lnTo>
                    <a:cubicBezTo>
                      <a:pt x="5997" y="1439"/>
                      <a:pt x="6084" y="485"/>
                      <a:pt x="5131" y="364"/>
                    </a:cubicBezTo>
                    <a:lnTo>
                      <a:pt x="2340" y="0"/>
                    </a:lnTo>
                    <a:close/>
                    <a:moveTo>
                      <a:pt x="945" y="6188"/>
                    </a:moveTo>
                    <a:cubicBezTo>
                      <a:pt x="931" y="6244"/>
                      <a:pt x="964" y="6266"/>
                      <a:pt x="990" y="6266"/>
                    </a:cubicBezTo>
                    <a:cubicBezTo>
                      <a:pt x="1024" y="6266"/>
                      <a:pt x="1048" y="6230"/>
                      <a:pt x="945" y="6188"/>
                    </a:cubicBezTo>
                    <a:close/>
                  </a:path>
                </a:pathLst>
              </a:custGeom>
              <a:solidFill>
                <a:srgbClr val="F1C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71;p33"/>
              <p:cNvSpPr/>
              <p:nvPr/>
            </p:nvSpPr>
            <p:spPr>
              <a:xfrm>
                <a:off x="4161800" y="4377400"/>
                <a:ext cx="177675" cy="250300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10012" extrusionOk="0">
                    <a:moveTo>
                      <a:pt x="3987" y="0"/>
                    </a:moveTo>
                    <a:cubicBezTo>
                      <a:pt x="3484" y="0"/>
                      <a:pt x="3068" y="139"/>
                      <a:pt x="2808" y="520"/>
                    </a:cubicBezTo>
                    <a:lnTo>
                      <a:pt x="642" y="3657"/>
                    </a:lnTo>
                    <a:cubicBezTo>
                      <a:pt x="1" y="4610"/>
                      <a:pt x="278" y="5685"/>
                      <a:pt x="1196" y="6534"/>
                    </a:cubicBezTo>
                    <a:lnTo>
                      <a:pt x="4091" y="9896"/>
                    </a:lnTo>
                    <a:cubicBezTo>
                      <a:pt x="4157" y="9972"/>
                      <a:pt x="4250" y="10012"/>
                      <a:pt x="4341" y="10012"/>
                    </a:cubicBezTo>
                    <a:cubicBezTo>
                      <a:pt x="4414" y="10012"/>
                      <a:pt x="4487" y="9985"/>
                      <a:pt x="4541" y="9931"/>
                    </a:cubicBezTo>
                    <a:lnTo>
                      <a:pt x="5338" y="9290"/>
                    </a:lnTo>
                    <a:lnTo>
                      <a:pt x="2912" y="4749"/>
                    </a:lnTo>
                    <a:lnTo>
                      <a:pt x="7106" y="434"/>
                    </a:lnTo>
                    <a:lnTo>
                      <a:pt x="5945" y="18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rgbClr val="F1C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72;p33"/>
              <p:cNvSpPr/>
              <p:nvPr/>
            </p:nvSpPr>
            <p:spPr>
              <a:xfrm>
                <a:off x="4273150" y="4612225"/>
                <a:ext cx="390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108" extrusionOk="0">
                    <a:moveTo>
                      <a:pt x="729" y="0"/>
                    </a:moveTo>
                    <a:lnTo>
                      <a:pt x="295" y="364"/>
                    </a:lnTo>
                    <a:cubicBezTo>
                      <a:pt x="1" y="607"/>
                      <a:pt x="35" y="1075"/>
                      <a:pt x="365" y="1266"/>
                    </a:cubicBezTo>
                    <a:lnTo>
                      <a:pt x="763" y="1508"/>
                    </a:lnTo>
                    <a:lnTo>
                      <a:pt x="850" y="1994"/>
                    </a:lnTo>
                    <a:cubicBezTo>
                      <a:pt x="860" y="2066"/>
                      <a:pt x="919" y="2107"/>
                      <a:pt x="977" y="2107"/>
                    </a:cubicBezTo>
                    <a:cubicBezTo>
                      <a:pt x="1016" y="2107"/>
                      <a:pt x="1054" y="2088"/>
                      <a:pt x="1075" y="2046"/>
                    </a:cubicBezTo>
                    <a:cubicBezTo>
                      <a:pt x="1266" y="1803"/>
                      <a:pt x="1560" y="1387"/>
                      <a:pt x="1526" y="1248"/>
                    </a:cubicBezTo>
                    <a:cubicBezTo>
                      <a:pt x="1491" y="1023"/>
                      <a:pt x="729" y="0"/>
                      <a:pt x="729" y="0"/>
                    </a:cubicBez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73;p33"/>
              <p:cNvSpPr/>
              <p:nvPr/>
            </p:nvSpPr>
            <p:spPr>
              <a:xfrm>
                <a:off x="4237200" y="4446725"/>
                <a:ext cx="58075" cy="162500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6500" fill="none" extrusionOk="0">
                    <a:moveTo>
                      <a:pt x="2322" y="6499"/>
                    </a:moveTo>
                    <a:lnTo>
                      <a:pt x="139" y="2392"/>
                    </a:lnTo>
                    <a:cubicBezTo>
                      <a:pt x="0" y="2132"/>
                      <a:pt x="35" y="1820"/>
                      <a:pt x="225" y="1595"/>
                    </a:cubicBezTo>
                    <a:lnTo>
                      <a:pt x="1699" y="0"/>
                    </a:lnTo>
                  </a:path>
                </a:pathLst>
              </a:custGeom>
              <a:noFill/>
              <a:ln w="1300" cap="rnd" cmpd="sng">
                <a:solidFill>
                  <a:srgbClr val="260B13"/>
                </a:solidFill>
                <a:prstDash val="solid"/>
                <a:miter lim="173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74;p33"/>
              <p:cNvSpPr/>
              <p:nvPr/>
            </p:nvSpPr>
            <p:spPr>
              <a:xfrm>
                <a:off x="4277050" y="4279675"/>
                <a:ext cx="72825" cy="70875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2835" extrusionOk="0">
                    <a:moveTo>
                      <a:pt x="1673" y="1"/>
                    </a:moveTo>
                    <a:cubicBezTo>
                      <a:pt x="1114" y="1"/>
                      <a:pt x="541" y="213"/>
                      <a:pt x="365" y="634"/>
                    </a:cubicBezTo>
                    <a:cubicBezTo>
                      <a:pt x="1" y="1396"/>
                      <a:pt x="243" y="2315"/>
                      <a:pt x="919" y="2835"/>
                    </a:cubicBezTo>
                    <a:lnTo>
                      <a:pt x="2912" y="720"/>
                    </a:lnTo>
                    <a:cubicBezTo>
                      <a:pt x="2841" y="239"/>
                      <a:pt x="2265" y="1"/>
                      <a:pt x="1673" y="1"/>
                    </a:cubicBez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75;p33"/>
              <p:cNvSpPr/>
              <p:nvPr/>
            </p:nvSpPr>
            <p:spPr>
              <a:xfrm>
                <a:off x="4291775" y="4302000"/>
                <a:ext cx="64600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705" extrusionOk="0">
                    <a:moveTo>
                      <a:pt x="2583" y="1"/>
                    </a:moveTo>
                    <a:lnTo>
                      <a:pt x="2583" y="1"/>
                    </a:lnTo>
                    <a:cubicBezTo>
                      <a:pt x="2491" y="66"/>
                      <a:pt x="2280" y="291"/>
                      <a:pt x="1747" y="291"/>
                    </a:cubicBezTo>
                    <a:cubicBezTo>
                      <a:pt x="1576" y="291"/>
                      <a:pt x="1372" y="268"/>
                      <a:pt x="1127" y="209"/>
                    </a:cubicBezTo>
                    <a:cubicBezTo>
                      <a:pt x="1102" y="202"/>
                      <a:pt x="1078" y="199"/>
                      <a:pt x="1055" y="199"/>
                    </a:cubicBezTo>
                    <a:cubicBezTo>
                      <a:pt x="687" y="199"/>
                      <a:pt x="503" y="919"/>
                      <a:pt x="503" y="919"/>
                    </a:cubicBezTo>
                    <a:cubicBezTo>
                      <a:pt x="433" y="813"/>
                      <a:pt x="345" y="765"/>
                      <a:pt x="264" y="765"/>
                    </a:cubicBezTo>
                    <a:cubicBezTo>
                      <a:pt x="147" y="765"/>
                      <a:pt x="46" y="866"/>
                      <a:pt x="36" y="1041"/>
                    </a:cubicBezTo>
                    <a:cubicBezTo>
                      <a:pt x="1" y="1491"/>
                      <a:pt x="313" y="1560"/>
                      <a:pt x="313" y="1560"/>
                    </a:cubicBezTo>
                    <a:cubicBezTo>
                      <a:pt x="399" y="2254"/>
                      <a:pt x="1110" y="2670"/>
                      <a:pt x="1630" y="2704"/>
                    </a:cubicBezTo>
                    <a:cubicBezTo>
                      <a:pt x="2011" y="2704"/>
                      <a:pt x="2566" y="2063"/>
                      <a:pt x="2496" y="1404"/>
                    </a:cubicBezTo>
                    <a:cubicBezTo>
                      <a:pt x="2462" y="937"/>
                      <a:pt x="2479" y="451"/>
                      <a:pt x="2583" y="1"/>
                    </a:cubicBez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76;p33"/>
              <p:cNvSpPr/>
              <p:nvPr/>
            </p:nvSpPr>
            <p:spPr>
              <a:xfrm>
                <a:off x="4285725" y="4341000"/>
                <a:ext cx="416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890" extrusionOk="0">
                    <a:moveTo>
                      <a:pt x="555" y="0"/>
                    </a:moveTo>
                    <a:lnTo>
                      <a:pt x="0" y="1890"/>
                    </a:lnTo>
                    <a:lnTo>
                      <a:pt x="1283" y="1890"/>
                    </a:lnTo>
                    <a:lnTo>
                      <a:pt x="1664" y="572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77;p33"/>
              <p:cNvSpPr/>
              <p:nvPr/>
            </p:nvSpPr>
            <p:spPr>
              <a:xfrm>
                <a:off x="4299575" y="4291500"/>
                <a:ext cx="60100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340" extrusionOk="0">
                    <a:moveTo>
                      <a:pt x="1438" y="0"/>
                    </a:moveTo>
                    <a:cubicBezTo>
                      <a:pt x="1081" y="0"/>
                      <a:pt x="693" y="80"/>
                      <a:pt x="451" y="265"/>
                    </a:cubicBezTo>
                    <a:cubicBezTo>
                      <a:pt x="122" y="507"/>
                      <a:pt x="1" y="958"/>
                      <a:pt x="191" y="1339"/>
                    </a:cubicBezTo>
                    <a:cubicBezTo>
                      <a:pt x="261" y="1079"/>
                      <a:pt x="486" y="906"/>
                      <a:pt x="729" y="889"/>
                    </a:cubicBezTo>
                    <a:cubicBezTo>
                      <a:pt x="1145" y="889"/>
                      <a:pt x="2028" y="854"/>
                      <a:pt x="2271" y="421"/>
                    </a:cubicBezTo>
                    <a:cubicBezTo>
                      <a:pt x="2404" y="165"/>
                      <a:pt x="1952" y="0"/>
                      <a:pt x="1438" y="0"/>
                    </a:cubicBez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78;p33"/>
              <p:cNvSpPr/>
              <p:nvPr/>
            </p:nvSpPr>
            <p:spPr>
              <a:xfrm>
                <a:off x="4296975" y="4323675"/>
                <a:ext cx="48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417" fill="none" extrusionOk="0">
                    <a:moveTo>
                      <a:pt x="139" y="416"/>
                    </a:moveTo>
                    <a:cubicBezTo>
                      <a:pt x="139" y="416"/>
                      <a:pt x="70" y="312"/>
                      <a:pt x="191" y="260"/>
                    </a:cubicBezTo>
                    <a:cubicBezTo>
                      <a:pt x="191" y="260"/>
                      <a:pt x="122" y="0"/>
                      <a:pt x="1" y="70"/>
                    </a:cubicBezTo>
                  </a:path>
                </a:pathLst>
              </a:custGeom>
              <a:noFill/>
              <a:ln w="1300" cap="rnd" cmpd="sng">
                <a:solidFill>
                  <a:srgbClr val="260B13"/>
                </a:solidFill>
                <a:prstDash val="solid"/>
                <a:miter lim="173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79;p33"/>
              <p:cNvSpPr/>
              <p:nvPr/>
            </p:nvSpPr>
            <p:spPr>
              <a:xfrm>
                <a:off x="4309125" y="4284800"/>
                <a:ext cx="61550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284" extrusionOk="0">
                    <a:moveTo>
                      <a:pt x="1149" y="0"/>
                    </a:moveTo>
                    <a:cubicBezTo>
                      <a:pt x="590" y="0"/>
                      <a:pt x="0" y="983"/>
                      <a:pt x="0" y="983"/>
                    </a:cubicBezTo>
                    <a:cubicBezTo>
                      <a:pt x="0" y="983"/>
                      <a:pt x="565" y="1284"/>
                      <a:pt x="1195" y="1284"/>
                    </a:cubicBezTo>
                    <a:cubicBezTo>
                      <a:pt x="1645" y="1284"/>
                      <a:pt x="2128" y="1130"/>
                      <a:pt x="2461" y="602"/>
                    </a:cubicBezTo>
                    <a:lnTo>
                      <a:pt x="2461" y="602"/>
                    </a:lnTo>
                    <a:cubicBezTo>
                      <a:pt x="2461" y="602"/>
                      <a:pt x="2451" y="603"/>
                      <a:pt x="2430" y="603"/>
                    </a:cubicBezTo>
                    <a:cubicBezTo>
                      <a:pt x="2326" y="603"/>
                      <a:pt x="1964" y="567"/>
                      <a:pt x="1456" y="117"/>
                    </a:cubicBezTo>
                    <a:cubicBezTo>
                      <a:pt x="1357" y="35"/>
                      <a:pt x="1254" y="0"/>
                      <a:pt x="1149" y="0"/>
                    </a:cubicBez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80;p33"/>
              <p:cNvSpPr/>
              <p:nvPr/>
            </p:nvSpPr>
            <p:spPr>
              <a:xfrm>
                <a:off x="4299575" y="4302875"/>
                <a:ext cx="28200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197" extrusionOk="0">
                    <a:moveTo>
                      <a:pt x="538" y="0"/>
                    </a:moveTo>
                    <a:cubicBezTo>
                      <a:pt x="538" y="0"/>
                      <a:pt x="1" y="624"/>
                      <a:pt x="122" y="798"/>
                    </a:cubicBezTo>
                    <a:cubicBezTo>
                      <a:pt x="191" y="919"/>
                      <a:pt x="209" y="1040"/>
                      <a:pt x="209" y="1162"/>
                    </a:cubicBezTo>
                    <a:cubicBezTo>
                      <a:pt x="226" y="1179"/>
                      <a:pt x="261" y="1196"/>
                      <a:pt x="295" y="1196"/>
                    </a:cubicBezTo>
                    <a:cubicBezTo>
                      <a:pt x="573" y="1023"/>
                      <a:pt x="815" y="780"/>
                      <a:pt x="971" y="486"/>
                    </a:cubicBezTo>
                    <a:cubicBezTo>
                      <a:pt x="1127" y="174"/>
                      <a:pt x="538" y="0"/>
                      <a:pt x="538" y="0"/>
                    </a:cubicBez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81;p33"/>
              <p:cNvSpPr/>
              <p:nvPr/>
            </p:nvSpPr>
            <p:spPr>
              <a:xfrm>
                <a:off x="4277050" y="4285425"/>
                <a:ext cx="217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669" extrusionOk="0">
                    <a:moveTo>
                      <a:pt x="604" y="1"/>
                    </a:moveTo>
                    <a:cubicBezTo>
                      <a:pt x="472" y="1"/>
                      <a:pt x="316" y="48"/>
                      <a:pt x="209" y="230"/>
                    </a:cubicBezTo>
                    <a:cubicBezTo>
                      <a:pt x="1" y="612"/>
                      <a:pt x="105" y="1184"/>
                      <a:pt x="278" y="1669"/>
                    </a:cubicBezTo>
                    <a:lnTo>
                      <a:pt x="867" y="57"/>
                    </a:lnTo>
                    <a:cubicBezTo>
                      <a:pt x="867" y="57"/>
                      <a:pt x="749" y="1"/>
                      <a:pt x="604" y="1"/>
                    </a:cubicBez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82;p33"/>
              <p:cNvSpPr/>
              <p:nvPr/>
            </p:nvSpPr>
            <p:spPr>
              <a:xfrm>
                <a:off x="4285725" y="4381725"/>
                <a:ext cx="320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521" extrusionOk="0">
                    <a:moveTo>
                      <a:pt x="641" y="1"/>
                    </a:moveTo>
                    <a:cubicBezTo>
                      <a:pt x="295" y="1"/>
                      <a:pt x="0" y="122"/>
                      <a:pt x="0" y="261"/>
                    </a:cubicBezTo>
                    <a:cubicBezTo>
                      <a:pt x="0" y="399"/>
                      <a:pt x="295" y="520"/>
                      <a:pt x="641" y="520"/>
                    </a:cubicBezTo>
                    <a:cubicBezTo>
                      <a:pt x="988" y="520"/>
                      <a:pt x="1283" y="399"/>
                      <a:pt x="1283" y="261"/>
                    </a:cubicBezTo>
                    <a:cubicBezTo>
                      <a:pt x="1283" y="105"/>
                      <a:pt x="1005" y="1"/>
                      <a:pt x="641" y="1"/>
                    </a:cubicBez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83;p33"/>
              <p:cNvSpPr/>
              <p:nvPr/>
            </p:nvSpPr>
            <p:spPr>
              <a:xfrm>
                <a:off x="4513175" y="4413350"/>
                <a:ext cx="152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2670" extrusionOk="0">
                    <a:moveTo>
                      <a:pt x="501" y="0"/>
                    </a:moveTo>
                    <a:cubicBezTo>
                      <a:pt x="393" y="0"/>
                      <a:pt x="1" y="1110"/>
                      <a:pt x="1" y="1110"/>
                    </a:cubicBezTo>
                    <a:lnTo>
                      <a:pt x="88" y="2670"/>
                    </a:lnTo>
                    <a:lnTo>
                      <a:pt x="607" y="2531"/>
                    </a:lnTo>
                    <a:lnTo>
                      <a:pt x="607" y="18"/>
                    </a:lnTo>
                    <a:lnTo>
                      <a:pt x="503" y="1"/>
                    </a:lnTo>
                    <a:cubicBezTo>
                      <a:pt x="503" y="1"/>
                      <a:pt x="502" y="0"/>
                      <a:pt x="501" y="0"/>
                    </a:cubicBez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84;p33"/>
              <p:cNvSpPr/>
              <p:nvPr/>
            </p:nvSpPr>
            <p:spPr>
              <a:xfrm>
                <a:off x="4528350" y="4235725"/>
                <a:ext cx="488750" cy="488750"/>
              </a:xfrm>
              <a:custGeom>
                <a:avLst/>
                <a:gdLst/>
                <a:ahLst/>
                <a:cxnLst/>
                <a:rect l="l" t="t" r="r" b="b"/>
                <a:pathLst>
                  <a:path w="19550" h="19550" extrusionOk="0">
                    <a:moveTo>
                      <a:pt x="10607" y="0"/>
                    </a:moveTo>
                    <a:lnTo>
                      <a:pt x="10607" y="0"/>
                    </a:lnTo>
                    <a:cubicBezTo>
                      <a:pt x="10642" y="468"/>
                      <a:pt x="10850" y="901"/>
                      <a:pt x="11179" y="1231"/>
                    </a:cubicBezTo>
                    <a:cubicBezTo>
                      <a:pt x="12624" y="2521"/>
                      <a:pt x="11712" y="4905"/>
                      <a:pt x="9782" y="4905"/>
                    </a:cubicBezTo>
                    <a:cubicBezTo>
                      <a:pt x="9768" y="4905"/>
                      <a:pt x="9754" y="4905"/>
                      <a:pt x="9740" y="4905"/>
                    </a:cubicBezTo>
                    <a:cubicBezTo>
                      <a:pt x="8614" y="4870"/>
                      <a:pt x="7713" y="3969"/>
                      <a:pt x="7661" y="2842"/>
                    </a:cubicBezTo>
                    <a:cubicBezTo>
                      <a:pt x="7661" y="2253"/>
                      <a:pt x="7886" y="1681"/>
                      <a:pt x="8319" y="1283"/>
                    </a:cubicBezTo>
                    <a:cubicBezTo>
                      <a:pt x="8683" y="953"/>
                      <a:pt x="8891" y="503"/>
                      <a:pt x="8943" y="17"/>
                    </a:cubicBezTo>
                    <a:lnTo>
                      <a:pt x="0" y="17"/>
                    </a:lnTo>
                    <a:lnTo>
                      <a:pt x="0" y="19549"/>
                    </a:lnTo>
                    <a:lnTo>
                      <a:pt x="19550" y="19549"/>
                    </a:lnTo>
                    <a:lnTo>
                      <a:pt x="19550" y="17"/>
                    </a:lnTo>
                    <a:lnTo>
                      <a:pt x="10607" y="0"/>
                    </a:lnTo>
                    <a:close/>
                  </a:path>
                </a:pathLst>
              </a:custGeom>
              <a:solidFill>
                <a:srgbClr val="7B99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85;p33"/>
              <p:cNvSpPr/>
              <p:nvPr/>
            </p:nvSpPr>
            <p:spPr>
              <a:xfrm>
                <a:off x="5015775" y="4427650"/>
                <a:ext cx="123075" cy="105725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229" extrusionOk="0">
                    <a:moveTo>
                      <a:pt x="2826" y="1"/>
                    </a:moveTo>
                    <a:cubicBezTo>
                      <a:pt x="2236" y="1"/>
                      <a:pt x="1664" y="226"/>
                      <a:pt x="1248" y="659"/>
                    </a:cubicBezTo>
                    <a:cubicBezTo>
                      <a:pt x="936" y="1006"/>
                      <a:pt x="503" y="1231"/>
                      <a:pt x="35" y="1283"/>
                    </a:cubicBezTo>
                    <a:lnTo>
                      <a:pt x="1" y="1283"/>
                    </a:lnTo>
                    <a:lnTo>
                      <a:pt x="1" y="2947"/>
                    </a:lnTo>
                    <a:lnTo>
                      <a:pt x="35" y="2947"/>
                    </a:lnTo>
                    <a:cubicBezTo>
                      <a:pt x="486" y="2981"/>
                      <a:pt x="902" y="3189"/>
                      <a:pt x="1214" y="3519"/>
                    </a:cubicBezTo>
                    <a:cubicBezTo>
                      <a:pt x="1652" y="4009"/>
                      <a:pt x="2217" y="4228"/>
                      <a:pt x="2773" y="4228"/>
                    </a:cubicBezTo>
                    <a:cubicBezTo>
                      <a:pt x="3867" y="4228"/>
                      <a:pt x="4922" y="3379"/>
                      <a:pt x="4888" y="2080"/>
                    </a:cubicBezTo>
                    <a:cubicBezTo>
                      <a:pt x="4853" y="936"/>
                      <a:pt x="3952" y="35"/>
                      <a:pt x="2826" y="1"/>
                    </a:cubicBezTo>
                    <a:close/>
                  </a:path>
                </a:pathLst>
              </a:custGeom>
              <a:solidFill>
                <a:srgbClr val="7B99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86;p33"/>
              <p:cNvSpPr/>
              <p:nvPr/>
            </p:nvSpPr>
            <p:spPr>
              <a:xfrm>
                <a:off x="4598100" y="4335375"/>
                <a:ext cx="540750" cy="389100"/>
              </a:xfrm>
              <a:custGeom>
                <a:avLst/>
                <a:gdLst/>
                <a:ahLst/>
                <a:cxnLst/>
                <a:rect l="l" t="t" r="r" b="b"/>
                <a:pathLst>
                  <a:path w="21630" h="15564" extrusionOk="0">
                    <a:moveTo>
                      <a:pt x="16708" y="0"/>
                    </a:moveTo>
                    <a:lnTo>
                      <a:pt x="1" y="15338"/>
                    </a:lnTo>
                    <a:lnTo>
                      <a:pt x="434" y="15563"/>
                    </a:lnTo>
                    <a:lnTo>
                      <a:pt x="16742" y="15563"/>
                    </a:lnTo>
                    <a:lnTo>
                      <a:pt x="16742" y="6638"/>
                    </a:lnTo>
                    <a:cubicBezTo>
                      <a:pt x="17193" y="6672"/>
                      <a:pt x="17609" y="6880"/>
                      <a:pt x="17921" y="7210"/>
                    </a:cubicBezTo>
                    <a:cubicBezTo>
                      <a:pt x="18359" y="7700"/>
                      <a:pt x="18924" y="7919"/>
                      <a:pt x="19480" y="7919"/>
                    </a:cubicBezTo>
                    <a:cubicBezTo>
                      <a:pt x="20574" y="7919"/>
                      <a:pt x="21629" y="7070"/>
                      <a:pt x="21595" y="5771"/>
                    </a:cubicBezTo>
                    <a:cubicBezTo>
                      <a:pt x="21578" y="4627"/>
                      <a:pt x="20659" y="3726"/>
                      <a:pt x="19533" y="3692"/>
                    </a:cubicBezTo>
                    <a:cubicBezTo>
                      <a:pt x="19511" y="3691"/>
                      <a:pt x="19490" y="3691"/>
                      <a:pt x="19469" y="3691"/>
                    </a:cubicBezTo>
                    <a:cubicBezTo>
                      <a:pt x="18903" y="3691"/>
                      <a:pt x="18357" y="3915"/>
                      <a:pt x="17973" y="4333"/>
                    </a:cubicBezTo>
                    <a:cubicBezTo>
                      <a:pt x="17643" y="4679"/>
                      <a:pt x="17210" y="4905"/>
                      <a:pt x="16742" y="4957"/>
                    </a:cubicBezTo>
                    <a:lnTo>
                      <a:pt x="16742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87;p33"/>
              <p:cNvSpPr/>
              <p:nvPr/>
            </p:nvSpPr>
            <p:spPr>
              <a:xfrm>
                <a:off x="5565600" y="4084075"/>
                <a:ext cx="183300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8268" extrusionOk="0">
                    <a:moveTo>
                      <a:pt x="7331" y="0"/>
                    </a:moveTo>
                    <a:lnTo>
                      <a:pt x="0" y="7470"/>
                    </a:lnTo>
                    <a:lnTo>
                      <a:pt x="538" y="8267"/>
                    </a:lnTo>
                    <a:lnTo>
                      <a:pt x="7262" y="4212"/>
                    </a:lnTo>
                    <a:lnTo>
                      <a:pt x="7331" y="0"/>
                    </a:lnTo>
                    <a:close/>
                  </a:path>
                </a:pathLst>
              </a:custGeom>
              <a:solidFill>
                <a:srgbClr val="5B7C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88;p33"/>
              <p:cNvSpPr/>
              <p:nvPr/>
            </p:nvSpPr>
            <p:spPr>
              <a:xfrm>
                <a:off x="5156150" y="4236150"/>
                <a:ext cx="488325" cy="488325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19533" extrusionOk="0">
                    <a:moveTo>
                      <a:pt x="18" y="0"/>
                    </a:moveTo>
                    <a:lnTo>
                      <a:pt x="18" y="8943"/>
                    </a:lnTo>
                    <a:cubicBezTo>
                      <a:pt x="503" y="8891"/>
                      <a:pt x="954" y="8666"/>
                      <a:pt x="1283" y="8302"/>
                    </a:cubicBezTo>
                    <a:cubicBezTo>
                      <a:pt x="1668" y="7900"/>
                      <a:pt x="2216" y="7660"/>
                      <a:pt x="2784" y="7660"/>
                    </a:cubicBezTo>
                    <a:cubicBezTo>
                      <a:pt x="2804" y="7660"/>
                      <a:pt x="2823" y="7660"/>
                      <a:pt x="2843" y="7661"/>
                    </a:cubicBezTo>
                    <a:cubicBezTo>
                      <a:pt x="3970" y="7695"/>
                      <a:pt x="4871" y="8596"/>
                      <a:pt x="4905" y="9740"/>
                    </a:cubicBezTo>
                    <a:cubicBezTo>
                      <a:pt x="4928" y="11039"/>
                      <a:pt x="3869" y="11888"/>
                      <a:pt x="2779" y="11888"/>
                    </a:cubicBezTo>
                    <a:cubicBezTo>
                      <a:pt x="2225" y="11888"/>
                      <a:pt x="1663" y="11669"/>
                      <a:pt x="1231" y="11179"/>
                    </a:cubicBezTo>
                    <a:cubicBezTo>
                      <a:pt x="902" y="10832"/>
                      <a:pt x="469" y="10624"/>
                      <a:pt x="1" y="10589"/>
                    </a:cubicBezTo>
                    <a:lnTo>
                      <a:pt x="1" y="19532"/>
                    </a:lnTo>
                    <a:lnTo>
                      <a:pt x="19533" y="19532"/>
                    </a:lnTo>
                    <a:lnTo>
                      <a:pt x="19533" y="0"/>
                    </a:lnTo>
                    <a:close/>
                  </a:path>
                </a:pathLst>
              </a:custGeom>
              <a:solidFill>
                <a:srgbClr val="4D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89;p33"/>
              <p:cNvSpPr/>
              <p:nvPr/>
            </p:nvSpPr>
            <p:spPr>
              <a:xfrm>
                <a:off x="5347225" y="4113525"/>
                <a:ext cx="105750" cy="12222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4889" extrusionOk="0">
                    <a:moveTo>
                      <a:pt x="2129" y="1"/>
                    </a:moveTo>
                    <a:cubicBezTo>
                      <a:pt x="2119" y="1"/>
                      <a:pt x="2108" y="1"/>
                      <a:pt x="2098" y="1"/>
                    </a:cubicBezTo>
                    <a:cubicBezTo>
                      <a:pt x="971" y="35"/>
                      <a:pt x="53" y="937"/>
                      <a:pt x="18" y="2063"/>
                    </a:cubicBezTo>
                    <a:cubicBezTo>
                      <a:pt x="1" y="2652"/>
                      <a:pt x="243" y="3224"/>
                      <a:pt x="677" y="3623"/>
                    </a:cubicBezTo>
                    <a:cubicBezTo>
                      <a:pt x="1023" y="3952"/>
                      <a:pt x="1248" y="4403"/>
                      <a:pt x="1300" y="4888"/>
                    </a:cubicBezTo>
                    <a:lnTo>
                      <a:pt x="2964" y="4888"/>
                    </a:lnTo>
                    <a:cubicBezTo>
                      <a:pt x="2982" y="4437"/>
                      <a:pt x="3190" y="3987"/>
                      <a:pt x="3536" y="3675"/>
                    </a:cubicBezTo>
                    <a:cubicBezTo>
                      <a:pt x="3987" y="3276"/>
                      <a:pt x="4229" y="2704"/>
                      <a:pt x="4229" y="2115"/>
                    </a:cubicBezTo>
                    <a:cubicBezTo>
                      <a:pt x="4229" y="947"/>
                      <a:pt x="3293" y="1"/>
                      <a:pt x="2129" y="1"/>
                    </a:cubicBezTo>
                    <a:close/>
                  </a:path>
                </a:pathLst>
              </a:custGeom>
              <a:solidFill>
                <a:srgbClr val="4D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90;p33"/>
              <p:cNvSpPr/>
              <p:nvPr/>
            </p:nvSpPr>
            <p:spPr>
              <a:xfrm>
                <a:off x="5156150" y="4334075"/>
                <a:ext cx="488325" cy="39040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15616" extrusionOk="0">
                    <a:moveTo>
                      <a:pt x="18" y="0"/>
                    </a:moveTo>
                    <a:lnTo>
                      <a:pt x="18" y="5026"/>
                    </a:lnTo>
                    <a:cubicBezTo>
                      <a:pt x="503" y="4974"/>
                      <a:pt x="954" y="4749"/>
                      <a:pt x="1283" y="4385"/>
                    </a:cubicBezTo>
                    <a:cubicBezTo>
                      <a:pt x="1668" y="3983"/>
                      <a:pt x="2216" y="3743"/>
                      <a:pt x="2784" y="3743"/>
                    </a:cubicBezTo>
                    <a:cubicBezTo>
                      <a:pt x="2804" y="3743"/>
                      <a:pt x="2823" y="3743"/>
                      <a:pt x="2843" y="3744"/>
                    </a:cubicBezTo>
                    <a:cubicBezTo>
                      <a:pt x="3970" y="3778"/>
                      <a:pt x="4871" y="4679"/>
                      <a:pt x="4905" y="5823"/>
                    </a:cubicBezTo>
                    <a:cubicBezTo>
                      <a:pt x="4928" y="7122"/>
                      <a:pt x="3869" y="7971"/>
                      <a:pt x="2779" y="7971"/>
                    </a:cubicBezTo>
                    <a:cubicBezTo>
                      <a:pt x="2225" y="7971"/>
                      <a:pt x="1663" y="7752"/>
                      <a:pt x="1231" y="7262"/>
                    </a:cubicBezTo>
                    <a:cubicBezTo>
                      <a:pt x="902" y="6915"/>
                      <a:pt x="469" y="6707"/>
                      <a:pt x="1" y="6672"/>
                    </a:cubicBezTo>
                    <a:lnTo>
                      <a:pt x="1" y="15615"/>
                    </a:lnTo>
                    <a:lnTo>
                      <a:pt x="19533" y="15615"/>
                    </a:lnTo>
                    <a:lnTo>
                      <a:pt x="19533" y="6846"/>
                    </a:lnTo>
                    <a:lnTo>
                      <a:pt x="12444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91;p33"/>
              <p:cNvSpPr/>
              <p:nvPr/>
            </p:nvSpPr>
            <p:spPr>
              <a:xfrm>
                <a:off x="5704250" y="3983300"/>
                <a:ext cx="120950" cy="1341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5367" extrusionOk="0">
                    <a:moveTo>
                      <a:pt x="1157" y="0"/>
                    </a:moveTo>
                    <a:cubicBezTo>
                      <a:pt x="54" y="0"/>
                      <a:pt x="295" y="617"/>
                      <a:pt x="295" y="617"/>
                    </a:cubicBezTo>
                    <a:cubicBezTo>
                      <a:pt x="295" y="617"/>
                      <a:pt x="294" y="617"/>
                      <a:pt x="294" y="617"/>
                    </a:cubicBezTo>
                    <a:cubicBezTo>
                      <a:pt x="276" y="617"/>
                      <a:pt x="89" y="633"/>
                      <a:pt x="139" y="1310"/>
                    </a:cubicBezTo>
                    <a:cubicBezTo>
                      <a:pt x="156" y="1640"/>
                      <a:pt x="0" y="4014"/>
                      <a:pt x="191" y="4603"/>
                    </a:cubicBezTo>
                    <a:cubicBezTo>
                      <a:pt x="349" y="5131"/>
                      <a:pt x="1250" y="5366"/>
                      <a:pt x="2216" y="5366"/>
                    </a:cubicBezTo>
                    <a:cubicBezTo>
                      <a:pt x="3473" y="5366"/>
                      <a:pt x="4838" y="4967"/>
                      <a:pt x="4818" y="4291"/>
                    </a:cubicBezTo>
                    <a:cubicBezTo>
                      <a:pt x="4784" y="3095"/>
                      <a:pt x="2825" y="132"/>
                      <a:pt x="1421" y="11"/>
                    </a:cubicBezTo>
                    <a:cubicBezTo>
                      <a:pt x="1326" y="4"/>
                      <a:pt x="1238" y="0"/>
                      <a:pt x="1157" y="0"/>
                    </a:cubicBez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92;p33"/>
              <p:cNvSpPr/>
              <p:nvPr/>
            </p:nvSpPr>
            <p:spPr>
              <a:xfrm>
                <a:off x="5661775" y="4697575"/>
                <a:ext cx="563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076" extrusionOk="0">
                    <a:moveTo>
                      <a:pt x="1127" y="1"/>
                    </a:moveTo>
                    <a:lnTo>
                      <a:pt x="815" y="486"/>
                    </a:lnTo>
                    <a:cubicBezTo>
                      <a:pt x="815" y="486"/>
                      <a:pt x="833" y="625"/>
                      <a:pt x="642" y="694"/>
                    </a:cubicBezTo>
                    <a:lnTo>
                      <a:pt x="105" y="885"/>
                    </a:lnTo>
                    <a:cubicBezTo>
                      <a:pt x="35" y="919"/>
                      <a:pt x="1" y="971"/>
                      <a:pt x="1" y="1040"/>
                    </a:cubicBezTo>
                    <a:lnTo>
                      <a:pt x="1" y="1075"/>
                    </a:lnTo>
                    <a:lnTo>
                      <a:pt x="1925" y="1075"/>
                    </a:lnTo>
                    <a:cubicBezTo>
                      <a:pt x="1932" y="1075"/>
                      <a:pt x="1940" y="1075"/>
                      <a:pt x="1947" y="1075"/>
                    </a:cubicBezTo>
                    <a:cubicBezTo>
                      <a:pt x="2083" y="1075"/>
                      <a:pt x="2252" y="1060"/>
                      <a:pt x="2219" y="486"/>
                    </a:cubicBezTo>
                    <a:lnTo>
                      <a:pt x="1127" y="1"/>
                    </a:ln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93;p33"/>
              <p:cNvSpPr/>
              <p:nvPr/>
            </p:nvSpPr>
            <p:spPr>
              <a:xfrm>
                <a:off x="5902675" y="4682850"/>
                <a:ext cx="494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665" extrusionOk="0">
                    <a:moveTo>
                      <a:pt x="1612" y="0"/>
                    </a:moveTo>
                    <a:lnTo>
                      <a:pt x="434" y="174"/>
                    </a:lnTo>
                    <a:lnTo>
                      <a:pt x="417" y="746"/>
                    </a:lnTo>
                    <a:cubicBezTo>
                      <a:pt x="417" y="746"/>
                      <a:pt x="503" y="850"/>
                      <a:pt x="382" y="1006"/>
                    </a:cubicBezTo>
                    <a:lnTo>
                      <a:pt x="35" y="1456"/>
                    </a:lnTo>
                    <a:cubicBezTo>
                      <a:pt x="1" y="1508"/>
                      <a:pt x="1" y="1578"/>
                      <a:pt x="35" y="1629"/>
                    </a:cubicBezTo>
                    <a:lnTo>
                      <a:pt x="53" y="1664"/>
                    </a:lnTo>
                    <a:lnTo>
                      <a:pt x="1682" y="642"/>
                    </a:lnTo>
                    <a:cubicBezTo>
                      <a:pt x="1803" y="572"/>
                      <a:pt x="1976" y="486"/>
                      <a:pt x="1612" y="0"/>
                    </a:cubicBez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94;p33"/>
              <p:cNvSpPr/>
              <p:nvPr/>
            </p:nvSpPr>
            <p:spPr>
              <a:xfrm>
                <a:off x="5711175" y="4083200"/>
                <a:ext cx="139975" cy="212325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8493" extrusionOk="0">
                    <a:moveTo>
                      <a:pt x="1543" y="1"/>
                    </a:moveTo>
                    <a:lnTo>
                      <a:pt x="815" y="729"/>
                    </a:lnTo>
                    <a:lnTo>
                      <a:pt x="0" y="7089"/>
                    </a:lnTo>
                    <a:lnTo>
                      <a:pt x="1006" y="8493"/>
                    </a:lnTo>
                    <a:lnTo>
                      <a:pt x="5598" y="6240"/>
                    </a:lnTo>
                    <a:lnTo>
                      <a:pt x="4455" y="1508"/>
                    </a:lnTo>
                    <a:lnTo>
                      <a:pt x="1543" y="1"/>
                    </a:lnTo>
                    <a:close/>
                  </a:path>
                </a:pathLst>
              </a:custGeom>
              <a:solidFill>
                <a:srgbClr val="7B99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95;p33"/>
              <p:cNvSpPr/>
              <p:nvPr/>
            </p:nvSpPr>
            <p:spPr>
              <a:xfrm>
                <a:off x="5682150" y="4260400"/>
                <a:ext cx="128275" cy="449325"/>
              </a:xfrm>
              <a:custGeom>
                <a:avLst/>
                <a:gdLst/>
                <a:ahLst/>
                <a:cxnLst/>
                <a:rect l="l" t="t" r="r" b="b"/>
                <a:pathLst>
                  <a:path w="5131" h="17973" extrusionOk="0">
                    <a:moveTo>
                      <a:pt x="1716" y="1"/>
                    </a:moveTo>
                    <a:lnTo>
                      <a:pt x="971" y="7176"/>
                    </a:lnTo>
                    <a:lnTo>
                      <a:pt x="0" y="17973"/>
                    </a:lnTo>
                    <a:lnTo>
                      <a:pt x="1404" y="17973"/>
                    </a:lnTo>
                    <a:lnTo>
                      <a:pt x="4142" y="8389"/>
                    </a:lnTo>
                    <a:lnTo>
                      <a:pt x="5130" y="105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C092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96;p33"/>
              <p:cNvSpPr/>
              <p:nvPr/>
            </p:nvSpPr>
            <p:spPr>
              <a:xfrm>
                <a:off x="5756675" y="4245250"/>
                <a:ext cx="188500" cy="452775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18111" extrusionOk="0">
                    <a:moveTo>
                      <a:pt x="3709" y="0"/>
                    </a:moveTo>
                    <a:lnTo>
                      <a:pt x="0" y="607"/>
                    </a:lnTo>
                    <a:lnTo>
                      <a:pt x="191" y="8648"/>
                    </a:lnTo>
                    <a:lnTo>
                      <a:pt x="6205" y="18111"/>
                    </a:lnTo>
                    <a:lnTo>
                      <a:pt x="7539" y="17383"/>
                    </a:lnTo>
                    <a:lnTo>
                      <a:pt x="3605" y="8648"/>
                    </a:lnTo>
                    <a:lnTo>
                      <a:pt x="3709" y="0"/>
                    </a:lnTo>
                    <a:close/>
                  </a:path>
                </a:pathLst>
              </a:custGeom>
              <a:solidFill>
                <a:srgbClr val="F1C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97;p33"/>
              <p:cNvSpPr/>
              <p:nvPr/>
            </p:nvSpPr>
            <p:spPr>
              <a:xfrm>
                <a:off x="5711175" y="4004775"/>
                <a:ext cx="64575" cy="6892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757" extrusionOk="0">
                    <a:moveTo>
                      <a:pt x="139" y="1"/>
                    </a:moveTo>
                    <a:lnTo>
                      <a:pt x="139" y="1"/>
                    </a:lnTo>
                    <a:cubicBezTo>
                      <a:pt x="191" y="469"/>
                      <a:pt x="191" y="937"/>
                      <a:pt x="122" y="1405"/>
                    </a:cubicBezTo>
                    <a:cubicBezTo>
                      <a:pt x="0" y="2046"/>
                      <a:pt x="503" y="2739"/>
                      <a:pt x="884" y="2756"/>
                    </a:cubicBezTo>
                    <a:cubicBezTo>
                      <a:pt x="1387" y="2756"/>
                      <a:pt x="2132" y="2392"/>
                      <a:pt x="2288" y="1717"/>
                    </a:cubicBezTo>
                    <a:cubicBezTo>
                      <a:pt x="2288" y="1717"/>
                      <a:pt x="2583" y="1682"/>
                      <a:pt x="2583" y="1214"/>
                    </a:cubicBezTo>
                    <a:cubicBezTo>
                      <a:pt x="2583" y="1032"/>
                      <a:pt x="2484" y="923"/>
                      <a:pt x="2363" y="923"/>
                    </a:cubicBezTo>
                    <a:cubicBezTo>
                      <a:pt x="2288" y="923"/>
                      <a:pt x="2205" y="965"/>
                      <a:pt x="2132" y="1058"/>
                    </a:cubicBezTo>
                    <a:cubicBezTo>
                      <a:pt x="2132" y="1058"/>
                      <a:pt x="1988" y="291"/>
                      <a:pt x="1609" y="291"/>
                    </a:cubicBezTo>
                    <a:cubicBezTo>
                      <a:pt x="1593" y="291"/>
                      <a:pt x="1577" y="293"/>
                      <a:pt x="1560" y="295"/>
                    </a:cubicBezTo>
                    <a:cubicBezTo>
                      <a:pt x="1364" y="333"/>
                      <a:pt x="1195" y="348"/>
                      <a:pt x="1048" y="348"/>
                    </a:cubicBezTo>
                    <a:cubicBezTo>
                      <a:pt x="441" y="348"/>
                      <a:pt x="223" y="85"/>
                      <a:pt x="139" y="1"/>
                    </a:cubicBez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98;p33"/>
              <p:cNvSpPr/>
              <p:nvPr/>
            </p:nvSpPr>
            <p:spPr>
              <a:xfrm>
                <a:off x="5745825" y="4047675"/>
                <a:ext cx="325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509" extrusionOk="0">
                    <a:moveTo>
                      <a:pt x="902" y="1"/>
                    </a:moveTo>
                    <a:lnTo>
                      <a:pt x="1" y="555"/>
                    </a:lnTo>
                    <a:lnTo>
                      <a:pt x="140" y="1508"/>
                    </a:lnTo>
                    <a:lnTo>
                      <a:pt x="1301" y="1422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99;p33"/>
              <p:cNvSpPr/>
              <p:nvPr/>
            </p:nvSpPr>
            <p:spPr>
              <a:xfrm>
                <a:off x="5711925" y="3995600"/>
                <a:ext cx="57775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425" extrusionOk="0">
                    <a:moveTo>
                      <a:pt x="789" y="1"/>
                    </a:moveTo>
                    <a:cubicBezTo>
                      <a:pt x="351" y="1"/>
                      <a:pt x="0" y="132"/>
                      <a:pt x="109" y="368"/>
                    </a:cubicBezTo>
                    <a:cubicBezTo>
                      <a:pt x="300" y="818"/>
                      <a:pt x="1184" y="905"/>
                      <a:pt x="1600" y="940"/>
                    </a:cubicBezTo>
                    <a:cubicBezTo>
                      <a:pt x="1842" y="992"/>
                      <a:pt x="2050" y="1182"/>
                      <a:pt x="2102" y="1425"/>
                    </a:cubicBezTo>
                    <a:cubicBezTo>
                      <a:pt x="2310" y="1078"/>
                      <a:pt x="2241" y="610"/>
                      <a:pt x="1929" y="350"/>
                    </a:cubicBezTo>
                    <a:cubicBezTo>
                      <a:pt x="1664" y="111"/>
                      <a:pt x="1190" y="1"/>
                      <a:pt x="789" y="1"/>
                    </a:cubicBezTo>
                    <a:close/>
                  </a:path>
                </a:pathLst>
              </a:custGeom>
              <a:solidFill>
                <a:srgbClr val="260B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00;p33"/>
              <p:cNvSpPr/>
              <p:nvPr/>
            </p:nvSpPr>
            <p:spPr>
              <a:xfrm>
                <a:off x="5749300" y="4083200"/>
                <a:ext cx="295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223" extrusionOk="0">
                    <a:moveTo>
                      <a:pt x="1179" y="1"/>
                    </a:moveTo>
                    <a:lnTo>
                      <a:pt x="1" y="35"/>
                    </a:lnTo>
                    <a:cubicBezTo>
                      <a:pt x="1" y="35"/>
                      <a:pt x="122" y="1058"/>
                      <a:pt x="278" y="1179"/>
                    </a:cubicBezTo>
                    <a:cubicBezTo>
                      <a:pt x="317" y="1209"/>
                      <a:pt x="357" y="1222"/>
                      <a:pt x="398" y="1222"/>
                    </a:cubicBezTo>
                    <a:cubicBezTo>
                      <a:pt x="781" y="1222"/>
                      <a:pt x="1179" y="1"/>
                      <a:pt x="1179" y="1"/>
                    </a:cubicBez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501;p33"/>
              <p:cNvSpPr/>
              <p:nvPr/>
            </p:nvSpPr>
            <p:spPr>
              <a:xfrm>
                <a:off x="5708575" y="4171600"/>
                <a:ext cx="152525" cy="11917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4767" extrusionOk="0">
                    <a:moveTo>
                      <a:pt x="555" y="0"/>
                    </a:moveTo>
                    <a:lnTo>
                      <a:pt x="1" y="4281"/>
                    </a:lnTo>
                    <a:cubicBezTo>
                      <a:pt x="1" y="4541"/>
                      <a:pt x="226" y="4766"/>
                      <a:pt x="486" y="4766"/>
                    </a:cubicBezTo>
                    <a:lnTo>
                      <a:pt x="5633" y="4766"/>
                    </a:lnTo>
                    <a:cubicBezTo>
                      <a:pt x="5893" y="4766"/>
                      <a:pt x="6101" y="4541"/>
                      <a:pt x="6066" y="4281"/>
                    </a:cubicBezTo>
                    <a:lnTo>
                      <a:pt x="5286" y="1023"/>
                    </a:lnTo>
                    <a:cubicBezTo>
                      <a:pt x="5286" y="1023"/>
                      <a:pt x="4611" y="520"/>
                      <a:pt x="4420" y="485"/>
                    </a:cubicBez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7B99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502;p33"/>
              <p:cNvSpPr/>
              <p:nvPr/>
            </p:nvSpPr>
            <p:spPr>
              <a:xfrm>
                <a:off x="5652250" y="4083200"/>
                <a:ext cx="172900" cy="222725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8909" extrusionOk="0">
                    <a:moveTo>
                      <a:pt x="5044" y="1"/>
                    </a:moveTo>
                    <a:lnTo>
                      <a:pt x="4177" y="2323"/>
                    </a:lnTo>
                    <a:lnTo>
                      <a:pt x="3155" y="5044"/>
                    </a:lnTo>
                    <a:lnTo>
                      <a:pt x="1" y="7765"/>
                    </a:lnTo>
                    <a:lnTo>
                      <a:pt x="1" y="8909"/>
                    </a:lnTo>
                    <a:lnTo>
                      <a:pt x="5304" y="6413"/>
                    </a:lnTo>
                    <a:lnTo>
                      <a:pt x="6915" y="1924"/>
                    </a:lnTo>
                    <a:cubicBezTo>
                      <a:pt x="6915" y="1924"/>
                      <a:pt x="6881" y="902"/>
                      <a:pt x="5460" y="209"/>
                    </a:cubicBezTo>
                    <a:lnTo>
                      <a:pt x="5044" y="1"/>
                    </a:lnTo>
                    <a:close/>
                  </a:path>
                </a:pathLst>
              </a:custGeom>
              <a:solidFill>
                <a:srgbClr val="7B99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503;p33"/>
              <p:cNvSpPr/>
              <p:nvPr/>
            </p:nvSpPr>
            <p:spPr>
              <a:xfrm>
                <a:off x="5602850" y="4277300"/>
                <a:ext cx="494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21" extrusionOk="0">
                    <a:moveTo>
                      <a:pt x="1977" y="1"/>
                    </a:moveTo>
                    <a:lnTo>
                      <a:pt x="1058" y="53"/>
                    </a:lnTo>
                    <a:lnTo>
                      <a:pt x="1" y="1613"/>
                    </a:lnTo>
                    <a:lnTo>
                      <a:pt x="434" y="1821"/>
                    </a:lnTo>
                    <a:lnTo>
                      <a:pt x="1301" y="1162"/>
                    </a:lnTo>
                    <a:lnTo>
                      <a:pt x="1977" y="1162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rgbClr val="F29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04;p33"/>
              <p:cNvSpPr/>
              <p:nvPr/>
            </p:nvSpPr>
            <p:spPr>
              <a:xfrm>
                <a:off x="5652250" y="4160750"/>
                <a:ext cx="15817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6327" h="5807" fill="none" extrusionOk="0">
                    <a:moveTo>
                      <a:pt x="1" y="5807"/>
                    </a:moveTo>
                    <a:lnTo>
                      <a:pt x="4333" y="3779"/>
                    </a:lnTo>
                    <a:cubicBezTo>
                      <a:pt x="4853" y="3519"/>
                      <a:pt x="5252" y="3086"/>
                      <a:pt x="5442" y="2531"/>
                    </a:cubicBezTo>
                    <a:lnTo>
                      <a:pt x="6326" y="1"/>
                    </a:lnTo>
                  </a:path>
                </a:pathLst>
              </a:custGeom>
              <a:noFill/>
              <a:ln w="1300" cap="rnd" cmpd="sng">
                <a:solidFill>
                  <a:srgbClr val="260B13"/>
                </a:solidFill>
                <a:prstDash val="solid"/>
                <a:miter lim="173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505;p33"/>
              <p:cNvSpPr/>
              <p:nvPr/>
            </p:nvSpPr>
            <p:spPr>
              <a:xfrm>
                <a:off x="5652250" y="4166825"/>
                <a:ext cx="9490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4420" fill="none" extrusionOk="0">
                    <a:moveTo>
                      <a:pt x="1" y="4420"/>
                    </a:moveTo>
                    <a:lnTo>
                      <a:pt x="2912" y="1924"/>
                    </a:lnTo>
                    <a:cubicBezTo>
                      <a:pt x="3068" y="1786"/>
                      <a:pt x="3207" y="1612"/>
                      <a:pt x="3276" y="1404"/>
                    </a:cubicBezTo>
                    <a:lnTo>
                      <a:pt x="3796" y="0"/>
                    </a:lnTo>
                  </a:path>
                </a:pathLst>
              </a:custGeom>
              <a:noFill/>
              <a:ln w="1300" cap="rnd" cmpd="sng">
                <a:solidFill>
                  <a:srgbClr val="260B13"/>
                </a:solidFill>
                <a:prstDash val="solid"/>
                <a:miter lim="173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02" name="Google Shape;506;p33"/>
            <p:cNvCxnSpPr/>
            <p:nvPr/>
          </p:nvCxnSpPr>
          <p:spPr>
            <a:xfrm rot="10800000">
              <a:off x="5008800" y="1409385"/>
              <a:ext cx="0" cy="500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507;p33"/>
            <p:cNvCxnSpPr/>
            <p:nvPr/>
          </p:nvCxnSpPr>
          <p:spPr>
            <a:xfrm rot="10800000">
              <a:off x="4781175" y="1409215"/>
              <a:ext cx="0" cy="879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6" name="TextBox 6"/>
          <p:cNvSpPr txBox="1"/>
          <p:nvPr/>
        </p:nvSpPr>
        <p:spPr>
          <a:xfrm>
            <a:off x="1467485" y="1897380"/>
            <a:ext cx="1006475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6600" dirty="0" smtClean="0">
                <a:solidFill>
                  <a:srgbClr val="7B996D"/>
                </a:solidFill>
                <a:latin typeface="Arial Black" panose="020B0A04020102020204" charset="0"/>
                <a:cs typeface="Arial Black" panose="020B0A04020102020204" charset="0"/>
              </a:rPr>
              <a:t>FUNGSI </a:t>
            </a:r>
            <a:r>
              <a:rPr lang="en-US" sz="6600" dirty="0">
                <a:solidFill>
                  <a:srgbClr val="7B996D"/>
                </a:solidFill>
                <a:latin typeface="Arial Black" panose="020B0A04020102020204" charset="0"/>
                <a:cs typeface="Arial Black" panose="020B0A04020102020204" charset="0"/>
              </a:rPr>
              <a:t>DAN PENGGOLONGAN  KOPERASI</a:t>
            </a:r>
          </a:p>
        </p:txBody>
      </p:sp>
      <p:sp>
        <p:nvSpPr>
          <p:cNvPr id="208" name="AutoShape 3"/>
          <p:cNvSpPr/>
          <p:nvPr/>
        </p:nvSpPr>
        <p:spPr>
          <a:xfrm>
            <a:off x="-8255" y="9042400"/>
            <a:ext cx="18321655" cy="1253490"/>
          </a:xfrm>
          <a:prstGeom prst="rect">
            <a:avLst/>
          </a:prstGeom>
          <a:solidFill>
            <a:srgbClr val="5D7963"/>
          </a:solidFill>
        </p:spPr>
      </p:sp>
      <p:sp>
        <p:nvSpPr>
          <p:cNvPr id="209" name="Text Box 208"/>
          <p:cNvSpPr txBox="1"/>
          <p:nvPr/>
        </p:nvSpPr>
        <p:spPr>
          <a:xfrm>
            <a:off x="1403985" y="5372524"/>
            <a:ext cx="7629736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400" b="1" dirty="0" err="1" smtClean="0">
                <a:latin typeface="Bahnschrift Light" panose="020B0502040204020203" charset="0"/>
                <a:cs typeface="Bahnschrift Light" panose="020B0502040204020203" charset="0"/>
              </a:rPr>
              <a:t>Asnawati</a:t>
            </a:r>
            <a:r>
              <a:rPr lang="en-US" sz="5400" b="1" dirty="0" smtClean="0">
                <a:latin typeface="Bahnschrift Light" panose="020B0502040204020203" charset="0"/>
                <a:cs typeface="Bahnschrift Light" panose="020B0502040204020203" charset="0"/>
              </a:rPr>
              <a:t>, SE., MM</a:t>
            </a:r>
          </a:p>
          <a:p>
            <a:r>
              <a:rPr lang="en-US" sz="4400" b="1" dirty="0" err="1" smtClean="0">
                <a:latin typeface="Bahnschrift Light" panose="020B0502040204020203" charset="0"/>
                <a:cs typeface="Bahnschrift Light" panose="020B0502040204020203" charset="0"/>
              </a:rPr>
              <a:t>Fakultas</a:t>
            </a:r>
            <a:r>
              <a:rPr lang="en-US" sz="4400" b="1" dirty="0" smtClean="0">
                <a:latin typeface="Bahnschrift Light" panose="020B0502040204020203" charset="0"/>
                <a:cs typeface="Bahnschrift Light" panose="020B0502040204020203" charset="0"/>
              </a:rPr>
              <a:t> </a:t>
            </a:r>
            <a:r>
              <a:rPr lang="en-US" sz="4400" b="1" dirty="0" err="1" smtClean="0">
                <a:latin typeface="Bahnschrift Light" panose="020B0502040204020203" charset="0"/>
                <a:cs typeface="Bahnschrift Light" panose="020B0502040204020203" charset="0"/>
              </a:rPr>
              <a:t>Ekonomi</a:t>
            </a:r>
            <a:r>
              <a:rPr lang="en-US" sz="4400" b="1" dirty="0" smtClean="0">
                <a:latin typeface="Bahnschrift Light" panose="020B0502040204020203" charset="0"/>
                <a:cs typeface="Bahnschrift Light" panose="020B0502040204020203" charset="0"/>
              </a:rPr>
              <a:t> </a:t>
            </a:r>
            <a:r>
              <a:rPr lang="en-US" sz="4400" b="1" dirty="0" err="1" smtClean="0">
                <a:latin typeface="Bahnschrift Light" panose="020B0502040204020203" charset="0"/>
                <a:cs typeface="Bahnschrift Light" panose="020B0502040204020203" charset="0"/>
              </a:rPr>
              <a:t>dan</a:t>
            </a:r>
            <a:r>
              <a:rPr lang="en-US" sz="4400" b="1" dirty="0" smtClean="0">
                <a:latin typeface="Bahnschrift Light" panose="020B0502040204020203" charset="0"/>
                <a:cs typeface="Bahnschrift Light" panose="020B0502040204020203" charset="0"/>
              </a:rPr>
              <a:t> </a:t>
            </a:r>
            <a:r>
              <a:rPr lang="en-US" sz="4400" b="1" dirty="0" err="1" smtClean="0">
                <a:latin typeface="Bahnschrift Light" panose="020B0502040204020203" charset="0"/>
                <a:cs typeface="Bahnschrift Light" panose="020B0502040204020203" charset="0"/>
              </a:rPr>
              <a:t>Bisnis</a:t>
            </a:r>
            <a:endParaRPr lang="en-US" sz="4400" b="1" dirty="0" smtClean="0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 sz="4400" b="1" dirty="0" err="1" smtClean="0">
                <a:latin typeface="Bahnschrift Light" panose="020B0502040204020203" charset="0"/>
                <a:cs typeface="Bahnschrift Light" panose="020B0502040204020203" charset="0"/>
              </a:rPr>
              <a:t>Universitas</a:t>
            </a:r>
            <a:r>
              <a:rPr lang="en-US" sz="4400" b="1" dirty="0" smtClean="0">
                <a:latin typeface="Bahnschrift Light" panose="020B0502040204020203" charset="0"/>
                <a:cs typeface="Bahnschrift Light" panose="020B0502040204020203" charset="0"/>
              </a:rPr>
              <a:t> </a:t>
            </a:r>
            <a:r>
              <a:rPr lang="en-US" sz="4400" b="1" dirty="0" err="1" smtClean="0">
                <a:latin typeface="Bahnschrift Light" panose="020B0502040204020203" charset="0"/>
                <a:cs typeface="Bahnschrift Light" panose="020B0502040204020203" charset="0"/>
              </a:rPr>
              <a:t>Mulawarman</a:t>
            </a:r>
            <a:endParaRPr lang="en-US" sz="4400" b="1" dirty="0" smtClean="0">
              <a:latin typeface="Bahnschrift Light" panose="020B0502040204020203" charset="0"/>
              <a:cs typeface="Bahnschrift Light" panose="020B0502040204020203" charset="0"/>
            </a:endParaRPr>
          </a:p>
          <a:p>
            <a:endParaRPr lang="en-US" sz="4000" b="1" dirty="0">
              <a:latin typeface="Bahnschrift Light" panose="020B0502040204020203" charset="0"/>
              <a:cs typeface="Bahnschrift Light" panose="020B0502040204020203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0579" r="37686"/>
          <a:stretch>
            <a:fillRect/>
          </a:stretch>
        </p:blipFill>
        <p:spPr>
          <a:xfrm>
            <a:off x="267970" y="0"/>
            <a:ext cx="6379845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10800000">
            <a:off x="6948170" y="0"/>
            <a:ext cx="11339830" cy="10287000"/>
          </a:xfrm>
          <a:prstGeom prst="rect">
            <a:avLst/>
          </a:prstGeom>
          <a:solidFill>
            <a:srgbClr val="5D7963"/>
          </a:solidFill>
        </p:spPr>
      </p:sp>
      <p:sp>
        <p:nvSpPr>
          <p:cNvPr id="5" name="TextBox 5"/>
          <p:cNvSpPr txBox="1"/>
          <p:nvPr/>
        </p:nvSpPr>
        <p:spPr>
          <a:xfrm>
            <a:off x="7164070" y="799465"/>
            <a:ext cx="10742295" cy="1107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spc="160">
                <a:solidFill>
                  <a:srgbClr val="FFFFFF"/>
                </a:solidFill>
                <a:latin typeface="Arial Black" panose="020B0A04020102020204" charset="0"/>
                <a:cs typeface="Arial Black" panose="020B0A04020102020204" charset="0"/>
              </a:rPr>
              <a:t>PANDANGAN MENGENAI FUNGSI </a:t>
            </a:r>
          </a:p>
          <a:p>
            <a:pPr algn="ctr">
              <a:lnSpc>
                <a:spcPct val="100000"/>
              </a:lnSpc>
            </a:pPr>
            <a:r>
              <a:rPr lang="en-US" sz="3600" spc="160">
                <a:solidFill>
                  <a:srgbClr val="FFFFFF"/>
                </a:solidFill>
                <a:latin typeface="Arial Black" panose="020B0A04020102020204" charset="0"/>
                <a:cs typeface="Arial Black" panose="020B0A04020102020204" charset="0"/>
              </a:rPr>
              <a:t>KOPERASI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14945" y="2158365"/>
            <a:ext cx="9441815" cy="576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b="1" spc="30">
                <a:solidFill>
                  <a:srgbClr val="FFFFFF"/>
                </a:solidFill>
                <a:latin typeface="Arial Unicode MS" panose="020B0604020202020204" charset="-122"/>
                <a:ea typeface="Arial Unicode MS" panose="020B0604020202020204" charset="-122"/>
              </a:rPr>
              <a:t>3 aliran fungsi dan peran koperasi (Casselman, 1989)</a:t>
            </a:r>
          </a:p>
        </p:txBody>
      </p:sp>
      <p:sp>
        <p:nvSpPr>
          <p:cNvPr id="10" name="Oval 9"/>
          <p:cNvSpPr/>
          <p:nvPr/>
        </p:nvSpPr>
        <p:spPr>
          <a:xfrm>
            <a:off x="7308850" y="3265170"/>
            <a:ext cx="1752600" cy="1644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01" name="Google Shape;8501;p68"/>
          <p:cNvGrpSpPr/>
          <p:nvPr/>
        </p:nvGrpSpPr>
        <p:grpSpPr>
          <a:xfrm>
            <a:off x="7667625" y="3526790"/>
            <a:ext cx="1035685" cy="1122680"/>
            <a:chOff x="3512070" y="1956222"/>
            <a:chExt cx="373983" cy="363622"/>
          </a:xfrm>
        </p:grpSpPr>
        <p:sp>
          <p:nvSpPr>
            <p:cNvPr id="8502" name="Google Shape;8502;p68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68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68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68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68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68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68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68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68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68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68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68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68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68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68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68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68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Oval 11"/>
          <p:cNvSpPr/>
          <p:nvPr/>
        </p:nvSpPr>
        <p:spPr>
          <a:xfrm>
            <a:off x="7308850" y="5475605"/>
            <a:ext cx="1752600" cy="1644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85" name="Google Shape;9985;p69"/>
          <p:cNvGrpSpPr/>
          <p:nvPr/>
        </p:nvGrpSpPr>
        <p:grpSpPr>
          <a:xfrm>
            <a:off x="7571740" y="5796915"/>
            <a:ext cx="1221740" cy="1149350"/>
            <a:chOff x="1295502" y="2437362"/>
            <a:chExt cx="402645" cy="323917"/>
          </a:xfrm>
        </p:grpSpPr>
        <p:sp>
          <p:nvSpPr>
            <p:cNvPr id="9986" name="Google Shape;9986;p69"/>
            <p:cNvSpPr/>
            <p:nvPr/>
          </p:nvSpPr>
          <p:spPr>
            <a:xfrm>
              <a:off x="1295502" y="2437362"/>
              <a:ext cx="402645" cy="278724"/>
            </a:xfrm>
            <a:custGeom>
              <a:avLst/>
              <a:gdLst/>
              <a:ahLst/>
              <a:cxnLst/>
              <a:rect l="l" t="t" r="r" b="b"/>
              <a:pathLst>
                <a:path w="15333" h="10614" extrusionOk="0">
                  <a:moveTo>
                    <a:pt x="412" y="0"/>
                  </a:moveTo>
                  <a:cubicBezTo>
                    <a:pt x="183" y="0"/>
                    <a:pt x="1" y="182"/>
                    <a:pt x="1" y="412"/>
                  </a:cubicBezTo>
                  <a:lnTo>
                    <a:pt x="1" y="10202"/>
                  </a:lnTo>
                  <a:cubicBezTo>
                    <a:pt x="1" y="10432"/>
                    <a:pt x="183" y="10613"/>
                    <a:pt x="412" y="10613"/>
                  </a:cubicBezTo>
                  <a:lnTo>
                    <a:pt x="14921" y="10613"/>
                  </a:lnTo>
                  <a:cubicBezTo>
                    <a:pt x="15141" y="10613"/>
                    <a:pt x="15332" y="10432"/>
                    <a:pt x="15332" y="10202"/>
                  </a:cubicBezTo>
                  <a:lnTo>
                    <a:pt x="15332" y="412"/>
                  </a:lnTo>
                  <a:cubicBezTo>
                    <a:pt x="15332" y="182"/>
                    <a:pt x="15141" y="0"/>
                    <a:pt x="14921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69"/>
            <p:cNvSpPr/>
            <p:nvPr/>
          </p:nvSpPr>
          <p:spPr>
            <a:xfrm>
              <a:off x="1295502" y="2437362"/>
              <a:ext cx="402645" cy="278724"/>
            </a:xfrm>
            <a:custGeom>
              <a:avLst/>
              <a:gdLst/>
              <a:ahLst/>
              <a:cxnLst/>
              <a:rect l="l" t="t" r="r" b="b"/>
              <a:pathLst>
                <a:path w="15333" h="10614" extrusionOk="0">
                  <a:moveTo>
                    <a:pt x="13954" y="0"/>
                  </a:moveTo>
                  <a:lnTo>
                    <a:pt x="13954" y="9618"/>
                  </a:lnTo>
                  <a:cubicBezTo>
                    <a:pt x="13954" y="9838"/>
                    <a:pt x="13763" y="10030"/>
                    <a:pt x="13543" y="10030"/>
                  </a:cubicBezTo>
                  <a:lnTo>
                    <a:pt x="1" y="10030"/>
                  </a:lnTo>
                  <a:lnTo>
                    <a:pt x="1" y="10202"/>
                  </a:lnTo>
                  <a:cubicBezTo>
                    <a:pt x="1" y="10432"/>
                    <a:pt x="183" y="10613"/>
                    <a:pt x="412" y="10613"/>
                  </a:cubicBezTo>
                  <a:lnTo>
                    <a:pt x="14921" y="10613"/>
                  </a:lnTo>
                  <a:cubicBezTo>
                    <a:pt x="15141" y="10613"/>
                    <a:pt x="15332" y="10432"/>
                    <a:pt x="15332" y="10202"/>
                  </a:cubicBezTo>
                  <a:lnTo>
                    <a:pt x="15332" y="412"/>
                  </a:lnTo>
                  <a:cubicBezTo>
                    <a:pt x="15332" y="182"/>
                    <a:pt x="15141" y="0"/>
                    <a:pt x="14921" y="0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69"/>
            <p:cNvSpPr/>
            <p:nvPr/>
          </p:nvSpPr>
          <p:spPr>
            <a:xfrm>
              <a:off x="1324651" y="2467771"/>
              <a:ext cx="344347" cy="217905"/>
            </a:xfrm>
            <a:custGeom>
              <a:avLst/>
              <a:gdLst/>
              <a:ahLst/>
              <a:cxnLst/>
              <a:rect l="l" t="t" r="r" b="b"/>
              <a:pathLst>
                <a:path w="13113" h="8298" extrusionOk="0">
                  <a:moveTo>
                    <a:pt x="1159" y="0"/>
                  </a:moveTo>
                  <a:cubicBezTo>
                    <a:pt x="1130" y="0"/>
                    <a:pt x="1101" y="19"/>
                    <a:pt x="1101" y="48"/>
                  </a:cubicBezTo>
                  <a:cubicBezTo>
                    <a:pt x="1082" y="622"/>
                    <a:pt x="623" y="1072"/>
                    <a:pt x="49" y="1101"/>
                  </a:cubicBezTo>
                  <a:cubicBezTo>
                    <a:pt x="20" y="1101"/>
                    <a:pt x="1" y="1129"/>
                    <a:pt x="1" y="1158"/>
                  </a:cubicBezTo>
                  <a:lnTo>
                    <a:pt x="1" y="7139"/>
                  </a:lnTo>
                  <a:cubicBezTo>
                    <a:pt x="1" y="7168"/>
                    <a:pt x="20" y="7187"/>
                    <a:pt x="49" y="7187"/>
                  </a:cubicBezTo>
                  <a:cubicBezTo>
                    <a:pt x="623" y="7216"/>
                    <a:pt x="1082" y="7675"/>
                    <a:pt x="1101" y="8250"/>
                  </a:cubicBezTo>
                  <a:cubicBezTo>
                    <a:pt x="1101" y="8278"/>
                    <a:pt x="1130" y="8297"/>
                    <a:pt x="1159" y="8297"/>
                  </a:cubicBezTo>
                  <a:lnTo>
                    <a:pt x="11897" y="8297"/>
                  </a:lnTo>
                  <a:cubicBezTo>
                    <a:pt x="11925" y="8297"/>
                    <a:pt x="11945" y="8278"/>
                    <a:pt x="11945" y="8250"/>
                  </a:cubicBezTo>
                  <a:cubicBezTo>
                    <a:pt x="11973" y="7662"/>
                    <a:pt x="12452" y="7197"/>
                    <a:pt x="13037" y="7197"/>
                  </a:cubicBezTo>
                  <a:cubicBezTo>
                    <a:pt x="13043" y="7197"/>
                    <a:pt x="13049" y="7197"/>
                    <a:pt x="13055" y="7197"/>
                  </a:cubicBezTo>
                  <a:cubicBezTo>
                    <a:pt x="13083" y="7197"/>
                    <a:pt x="13112" y="7168"/>
                    <a:pt x="13112" y="7139"/>
                  </a:cubicBezTo>
                  <a:lnTo>
                    <a:pt x="13112" y="1158"/>
                  </a:lnTo>
                  <a:cubicBezTo>
                    <a:pt x="13112" y="1129"/>
                    <a:pt x="13083" y="1101"/>
                    <a:pt x="13055" y="1101"/>
                  </a:cubicBezTo>
                  <a:cubicBezTo>
                    <a:pt x="12461" y="1101"/>
                    <a:pt x="11973" y="641"/>
                    <a:pt x="11945" y="48"/>
                  </a:cubicBezTo>
                  <a:cubicBezTo>
                    <a:pt x="11945" y="19"/>
                    <a:pt x="11925" y="0"/>
                    <a:pt x="11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69"/>
            <p:cNvSpPr/>
            <p:nvPr/>
          </p:nvSpPr>
          <p:spPr>
            <a:xfrm>
              <a:off x="1600617" y="2467771"/>
              <a:ext cx="68381" cy="217905"/>
            </a:xfrm>
            <a:custGeom>
              <a:avLst/>
              <a:gdLst/>
              <a:ahLst/>
              <a:cxnLst/>
              <a:rect l="l" t="t" r="r" b="b"/>
              <a:pathLst>
                <a:path w="2604" h="8298" extrusionOk="0">
                  <a:moveTo>
                    <a:pt x="0" y="0"/>
                  </a:moveTo>
                  <a:cubicBezTo>
                    <a:pt x="19" y="0"/>
                    <a:pt x="48" y="19"/>
                    <a:pt x="48" y="48"/>
                  </a:cubicBezTo>
                  <a:cubicBezTo>
                    <a:pt x="77" y="641"/>
                    <a:pt x="565" y="1101"/>
                    <a:pt x="1158" y="1101"/>
                  </a:cubicBezTo>
                  <a:cubicBezTo>
                    <a:pt x="1187" y="1101"/>
                    <a:pt x="1206" y="1129"/>
                    <a:pt x="1206" y="1158"/>
                  </a:cubicBezTo>
                  <a:lnTo>
                    <a:pt x="1206" y="7139"/>
                  </a:lnTo>
                  <a:cubicBezTo>
                    <a:pt x="1206" y="7168"/>
                    <a:pt x="1187" y="7197"/>
                    <a:pt x="1158" y="7197"/>
                  </a:cubicBezTo>
                  <a:cubicBezTo>
                    <a:pt x="565" y="7197"/>
                    <a:pt x="77" y="7656"/>
                    <a:pt x="48" y="8250"/>
                  </a:cubicBezTo>
                  <a:cubicBezTo>
                    <a:pt x="48" y="8278"/>
                    <a:pt x="19" y="8297"/>
                    <a:pt x="0" y="8297"/>
                  </a:cubicBezTo>
                  <a:lnTo>
                    <a:pt x="1388" y="8297"/>
                  </a:lnTo>
                  <a:cubicBezTo>
                    <a:pt x="1416" y="8297"/>
                    <a:pt x="1436" y="8278"/>
                    <a:pt x="1436" y="8250"/>
                  </a:cubicBezTo>
                  <a:cubicBezTo>
                    <a:pt x="1464" y="7656"/>
                    <a:pt x="1952" y="7197"/>
                    <a:pt x="2546" y="7197"/>
                  </a:cubicBezTo>
                  <a:cubicBezTo>
                    <a:pt x="2574" y="7197"/>
                    <a:pt x="2603" y="7168"/>
                    <a:pt x="2603" y="7139"/>
                  </a:cubicBezTo>
                  <a:lnTo>
                    <a:pt x="2603" y="1158"/>
                  </a:lnTo>
                  <a:cubicBezTo>
                    <a:pt x="2603" y="1129"/>
                    <a:pt x="2574" y="1101"/>
                    <a:pt x="2546" y="1101"/>
                  </a:cubicBezTo>
                  <a:cubicBezTo>
                    <a:pt x="1952" y="1101"/>
                    <a:pt x="1464" y="641"/>
                    <a:pt x="1436" y="48"/>
                  </a:cubicBezTo>
                  <a:cubicBezTo>
                    <a:pt x="1436" y="19"/>
                    <a:pt x="1416" y="0"/>
                    <a:pt x="1388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69"/>
            <p:cNvSpPr/>
            <p:nvPr/>
          </p:nvSpPr>
          <p:spPr>
            <a:xfrm>
              <a:off x="1557445" y="2680871"/>
              <a:ext cx="66044" cy="80408"/>
            </a:xfrm>
            <a:custGeom>
              <a:avLst/>
              <a:gdLst/>
              <a:ahLst/>
              <a:cxnLst/>
              <a:rect l="l" t="t" r="r" b="b"/>
              <a:pathLst>
                <a:path w="2515" h="3062" extrusionOk="0">
                  <a:moveTo>
                    <a:pt x="1156" y="1"/>
                  </a:moveTo>
                  <a:lnTo>
                    <a:pt x="17" y="2393"/>
                  </a:lnTo>
                  <a:cubicBezTo>
                    <a:pt x="0" y="2419"/>
                    <a:pt x="21" y="2452"/>
                    <a:pt x="53" y="2452"/>
                  </a:cubicBezTo>
                  <a:cubicBezTo>
                    <a:pt x="57" y="2452"/>
                    <a:pt x="61" y="2452"/>
                    <a:pt x="65" y="2451"/>
                  </a:cubicBezTo>
                  <a:lnTo>
                    <a:pt x="831" y="2336"/>
                  </a:lnTo>
                  <a:cubicBezTo>
                    <a:pt x="836" y="2333"/>
                    <a:pt x="840" y="2332"/>
                    <a:pt x="844" y="2332"/>
                  </a:cubicBezTo>
                  <a:cubicBezTo>
                    <a:pt x="855" y="2332"/>
                    <a:pt x="862" y="2341"/>
                    <a:pt x="869" y="2355"/>
                  </a:cubicBezTo>
                  <a:lnTo>
                    <a:pt x="1300" y="3044"/>
                  </a:lnTo>
                  <a:cubicBezTo>
                    <a:pt x="1308" y="3056"/>
                    <a:pt x="1319" y="3061"/>
                    <a:pt x="1330" y="3061"/>
                  </a:cubicBezTo>
                  <a:cubicBezTo>
                    <a:pt x="1346" y="3061"/>
                    <a:pt x="1361" y="3051"/>
                    <a:pt x="1367" y="3034"/>
                  </a:cubicBezTo>
                  <a:lnTo>
                    <a:pt x="2515" y="64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69"/>
            <p:cNvSpPr/>
            <p:nvPr/>
          </p:nvSpPr>
          <p:spPr>
            <a:xfrm>
              <a:off x="1607129" y="2680871"/>
              <a:ext cx="66070" cy="80408"/>
            </a:xfrm>
            <a:custGeom>
              <a:avLst/>
              <a:gdLst/>
              <a:ahLst/>
              <a:cxnLst/>
              <a:rect l="l" t="t" r="r" b="b"/>
              <a:pathLst>
                <a:path w="2516" h="3062" extrusionOk="0">
                  <a:moveTo>
                    <a:pt x="1350" y="1"/>
                  </a:moveTo>
                  <a:lnTo>
                    <a:pt x="1" y="642"/>
                  </a:lnTo>
                  <a:lnTo>
                    <a:pt x="1140" y="3034"/>
                  </a:lnTo>
                  <a:cubicBezTo>
                    <a:pt x="1151" y="3051"/>
                    <a:pt x="1168" y="3061"/>
                    <a:pt x="1185" y="3061"/>
                  </a:cubicBezTo>
                  <a:cubicBezTo>
                    <a:pt x="1197" y="3061"/>
                    <a:pt x="1208" y="3056"/>
                    <a:pt x="1216" y="3044"/>
                  </a:cubicBezTo>
                  <a:lnTo>
                    <a:pt x="1637" y="2355"/>
                  </a:lnTo>
                  <a:cubicBezTo>
                    <a:pt x="1644" y="2341"/>
                    <a:pt x="1657" y="2332"/>
                    <a:pt x="1670" y="2332"/>
                  </a:cubicBezTo>
                  <a:cubicBezTo>
                    <a:pt x="1675" y="2332"/>
                    <a:pt x="1680" y="2333"/>
                    <a:pt x="1685" y="2336"/>
                  </a:cubicBezTo>
                  <a:lnTo>
                    <a:pt x="2451" y="2451"/>
                  </a:lnTo>
                  <a:cubicBezTo>
                    <a:pt x="2455" y="2452"/>
                    <a:pt x="2459" y="2452"/>
                    <a:pt x="2463" y="2452"/>
                  </a:cubicBezTo>
                  <a:cubicBezTo>
                    <a:pt x="2495" y="2452"/>
                    <a:pt x="2516" y="2419"/>
                    <a:pt x="2499" y="2393"/>
                  </a:cubicBezTo>
                  <a:lnTo>
                    <a:pt x="1350" y="1"/>
                  </a:ln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69"/>
            <p:cNvSpPr/>
            <p:nvPr/>
          </p:nvSpPr>
          <p:spPr>
            <a:xfrm>
              <a:off x="1556631" y="2604927"/>
              <a:ext cx="117146" cy="115229"/>
            </a:xfrm>
            <a:custGeom>
              <a:avLst/>
              <a:gdLst/>
              <a:ahLst/>
              <a:cxnLst/>
              <a:rect l="l" t="t" r="r" b="b"/>
              <a:pathLst>
                <a:path w="4461" h="4388" extrusionOk="0">
                  <a:moveTo>
                    <a:pt x="2234" y="0"/>
                  </a:moveTo>
                  <a:cubicBezTo>
                    <a:pt x="2113" y="0"/>
                    <a:pt x="1991" y="36"/>
                    <a:pt x="1886" y="108"/>
                  </a:cubicBezTo>
                  <a:cubicBezTo>
                    <a:pt x="1790" y="179"/>
                    <a:pt x="1675" y="218"/>
                    <a:pt x="1562" y="218"/>
                  </a:cubicBezTo>
                  <a:cubicBezTo>
                    <a:pt x="1539" y="218"/>
                    <a:pt x="1516" y="216"/>
                    <a:pt x="1493" y="213"/>
                  </a:cubicBezTo>
                  <a:cubicBezTo>
                    <a:pt x="1477" y="212"/>
                    <a:pt x="1461" y="211"/>
                    <a:pt x="1444" y="211"/>
                  </a:cubicBezTo>
                  <a:cubicBezTo>
                    <a:pt x="1205" y="211"/>
                    <a:pt x="989" y="342"/>
                    <a:pt x="890" y="557"/>
                  </a:cubicBezTo>
                  <a:cubicBezTo>
                    <a:pt x="833" y="691"/>
                    <a:pt x="728" y="797"/>
                    <a:pt x="603" y="854"/>
                  </a:cubicBezTo>
                  <a:cubicBezTo>
                    <a:pt x="373" y="959"/>
                    <a:pt x="230" y="1199"/>
                    <a:pt x="259" y="1448"/>
                  </a:cubicBezTo>
                  <a:cubicBezTo>
                    <a:pt x="268" y="1591"/>
                    <a:pt x="230" y="1735"/>
                    <a:pt x="153" y="1849"/>
                  </a:cubicBezTo>
                  <a:cubicBezTo>
                    <a:pt x="0" y="2060"/>
                    <a:pt x="0" y="2328"/>
                    <a:pt x="153" y="2539"/>
                  </a:cubicBezTo>
                  <a:cubicBezTo>
                    <a:pt x="230" y="2653"/>
                    <a:pt x="268" y="2797"/>
                    <a:pt x="259" y="2940"/>
                  </a:cubicBezTo>
                  <a:cubicBezTo>
                    <a:pt x="230" y="3189"/>
                    <a:pt x="373" y="3429"/>
                    <a:pt x="603" y="3534"/>
                  </a:cubicBezTo>
                  <a:cubicBezTo>
                    <a:pt x="728" y="3591"/>
                    <a:pt x="833" y="3697"/>
                    <a:pt x="890" y="3831"/>
                  </a:cubicBezTo>
                  <a:cubicBezTo>
                    <a:pt x="989" y="4046"/>
                    <a:pt x="1205" y="4177"/>
                    <a:pt x="1444" y="4177"/>
                  </a:cubicBezTo>
                  <a:cubicBezTo>
                    <a:pt x="1461" y="4177"/>
                    <a:pt x="1477" y="4176"/>
                    <a:pt x="1493" y="4175"/>
                  </a:cubicBezTo>
                  <a:cubicBezTo>
                    <a:pt x="1516" y="4172"/>
                    <a:pt x="1539" y="4170"/>
                    <a:pt x="1562" y="4170"/>
                  </a:cubicBezTo>
                  <a:cubicBezTo>
                    <a:pt x="1675" y="4170"/>
                    <a:pt x="1790" y="4209"/>
                    <a:pt x="1886" y="4280"/>
                  </a:cubicBezTo>
                  <a:cubicBezTo>
                    <a:pt x="1991" y="4352"/>
                    <a:pt x="2113" y="4388"/>
                    <a:pt x="2234" y="4388"/>
                  </a:cubicBezTo>
                  <a:cubicBezTo>
                    <a:pt x="2355" y="4388"/>
                    <a:pt x="2474" y="4352"/>
                    <a:pt x="2575" y="4280"/>
                  </a:cubicBezTo>
                  <a:cubicBezTo>
                    <a:pt x="2670" y="4209"/>
                    <a:pt x="2785" y="4170"/>
                    <a:pt x="2904" y="4170"/>
                  </a:cubicBezTo>
                  <a:cubicBezTo>
                    <a:pt x="2928" y="4170"/>
                    <a:pt x="2952" y="4172"/>
                    <a:pt x="2977" y="4175"/>
                  </a:cubicBezTo>
                  <a:cubicBezTo>
                    <a:pt x="2992" y="4176"/>
                    <a:pt x="3008" y="4177"/>
                    <a:pt x="3024" y="4177"/>
                  </a:cubicBezTo>
                  <a:cubicBezTo>
                    <a:pt x="3255" y="4177"/>
                    <a:pt x="3472" y="4046"/>
                    <a:pt x="3580" y="3831"/>
                  </a:cubicBezTo>
                  <a:cubicBezTo>
                    <a:pt x="3637" y="3697"/>
                    <a:pt x="3742" y="3591"/>
                    <a:pt x="3867" y="3534"/>
                  </a:cubicBezTo>
                  <a:cubicBezTo>
                    <a:pt x="4096" y="3429"/>
                    <a:pt x="4230" y="3189"/>
                    <a:pt x="4211" y="2940"/>
                  </a:cubicBezTo>
                  <a:cubicBezTo>
                    <a:pt x="4202" y="2797"/>
                    <a:pt x="4230" y="2653"/>
                    <a:pt x="4316" y="2539"/>
                  </a:cubicBezTo>
                  <a:cubicBezTo>
                    <a:pt x="4460" y="2328"/>
                    <a:pt x="4460" y="2060"/>
                    <a:pt x="4316" y="1849"/>
                  </a:cubicBezTo>
                  <a:cubicBezTo>
                    <a:pt x="4230" y="1735"/>
                    <a:pt x="4202" y="1591"/>
                    <a:pt x="4211" y="1448"/>
                  </a:cubicBezTo>
                  <a:cubicBezTo>
                    <a:pt x="4230" y="1199"/>
                    <a:pt x="4096" y="959"/>
                    <a:pt x="3867" y="854"/>
                  </a:cubicBezTo>
                  <a:cubicBezTo>
                    <a:pt x="3742" y="797"/>
                    <a:pt x="3637" y="691"/>
                    <a:pt x="3580" y="557"/>
                  </a:cubicBezTo>
                  <a:cubicBezTo>
                    <a:pt x="3472" y="342"/>
                    <a:pt x="3255" y="211"/>
                    <a:pt x="3024" y="211"/>
                  </a:cubicBezTo>
                  <a:cubicBezTo>
                    <a:pt x="3008" y="211"/>
                    <a:pt x="2992" y="212"/>
                    <a:pt x="2977" y="213"/>
                  </a:cubicBezTo>
                  <a:cubicBezTo>
                    <a:pt x="2952" y="216"/>
                    <a:pt x="2928" y="218"/>
                    <a:pt x="2904" y="218"/>
                  </a:cubicBezTo>
                  <a:cubicBezTo>
                    <a:pt x="2785" y="218"/>
                    <a:pt x="2670" y="179"/>
                    <a:pt x="2575" y="108"/>
                  </a:cubicBezTo>
                  <a:cubicBezTo>
                    <a:pt x="2474" y="36"/>
                    <a:pt x="2355" y="0"/>
                    <a:pt x="223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69"/>
            <p:cNvSpPr/>
            <p:nvPr/>
          </p:nvSpPr>
          <p:spPr>
            <a:xfrm>
              <a:off x="1595076" y="2714300"/>
              <a:ext cx="2048" cy="26"/>
            </a:xfrm>
            <a:custGeom>
              <a:avLst/>
              <a:gdLst/>
              <a:ahLst/>
              <a:cxnLst/>
              <a:rect l="l" t="t" r="r" b="b"/>
              <a:pathLst>
                <a:path w="78" h="1" extrusionOk="0">
                  <a:moveTo>
                    <a:pt x="1" y="0"/>
                  </a:moveTo>
                  <a:lnTo>
                    <a:pt x="29" y="0"/>
                  </a:lnTo>
                  <a:lnTo>
                    <a:pt x="77" y="0"/>
                  </a:lnTo>
                  <a:cubicBezTo>
                    <a:pt x="48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69"/>
            <p:cNvSpPr/>
            <p:nvPr/>
          </p:nvSpPr>
          <p:spPr>
            <a:xfrm>
              <a:off x="1595076" y="2610757"/>
              <a:ext cx="2048" cy="26"/>
            </a:xfrm>
            <a:custGeom>
              <a:avLst/>
              <a:gdLst/>
              <a:ahLst/>
              <a:cxnLst/>
              <a:rect l="l" t="t" r="r" b="b"/>
              <a:pathLst>
                <a:path w="78" h="1" extrusionOk="0">
                  <a:moveTo>
                    <a:pt x="77" y="1"/>
                  </a:moveTo>
                  <a:lnTo>
                    <a:pt x="29" y="1"/>
                  </a:lnTo>
                  <a:lnTo>
                    <a:pt x="1" y="1"/>
                  </a:lnTo>
                  <a:cubicBezTo>
                    <a:pt x="29" y="1"/>
                    <a:pt x="48" y="1"/>
                    <a:pt x="77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69"/>
            <p:cNvSpPr/>
            <p:nvPr/>
          </p:nvSpPr>
          <p:spPr>
            <a:xfrm>
              <a:off x="1598857" y="2604927"/>
              <a:ext cx="74920" cy="115176"/>
            </a:xfrm>
            <a:custGeom>
              <a:avLst/>
              <a:gdLst/>
              <a:ahLst/>
              <a:cxnLst/>
              <a:rect l="l" t="t" r="r" b="b"/>
              <a:pathLst>
                <a:path w="2853" h="4386" extrusionOk="0">
                  <a:moveTo>
                    <a:pt x="626" y="0"/>
                  </a:moveTo>
                  <a:cubicBezTo>
                    <a:pt x="505" y="0"/>
                    <a:pt x="383" y="36"/>
                    <a:pt x="278" y="108"/>
                  </a:cubicBezTo>
                  <a:cubicBezTo>
                    <a:pt x="201" y="165"/>
                    <a:pt x="105" y="203"/>
                    <a:pt x="0" y="213"/>
                  </a:cubicBezTo>
                  <a:cubicBezTo>
                    <a:pt x="8" y="213"/>
                    <a:pt x="16" y="212"/>
                    <a:pt x="24" y="212"/>
                  </a:cubicBezTo>
                  <a:cubicBezTo>
                    <a:pt x="255" y="212"/>
                    <a:pt x="473" y="345"/>
                    <a:pt x="574" y="557"/>
                  </a:cubicBezTo>
                  <a:cubicBezTo>
                    <a:pt x="632" y="691"/>
                    <a:pt x="737" y="787"/>
                    <a:pt x="861" y="854"/>
                  </a:cubicBezTo>
                  <a:cubicBezTo>
                    <a:pt x="1091" y="959"/>
                    <a:pt x="1235" y="1199"/>
                    <a:pt x="1206" y="1448"/>
                  </a:cubicBezTo>
                  <a:cubicBezTo>
                    <a:pt x="1196" y="1591"/>
                    <a:pt x="1235" y="1735"/>
                    <a:pt x="1311" y="1849"/>
                  </a:cubicBezTo>
                  <a:cubicBezTo>
                    <a:pt x="1464" y="2050"/>
                    <a:pt x="1464" y="2328"/>
                    <a:pt x="1311" y="2539"/>
                  </a:cubicBezTo>
                  <a:cubicBezTo>
                    <a:pt x="1235" y="2653"/>
                    <a:pt x="1196" y="2797"/>
                    <a:pt x="1206" y="2940"/>
                  </a:cubicBezTo>
                  <a:cubicBezTo>
                    <a:pt x="1235" y="3189"/>
                    <a:pt x="1091" y="3429"/>
                    <a:pt x="861" y="3534"/>
                  </a:cubicBezTo>
                  <a:cubicBezTo>
                    <a:pt x="737" y="3591"/>
                    <a:pt x="632" y="3697"/>
                    <a:pt x="574" y="3831"/>
                  </a:cubicBezTo>
                  <a:cubicBezTo>
                    <a:pt x="473" y="4043"/>
                    <a:pt x="255" y="4176"/>
                    <a:pt x="24" y="4176"/>
                  </a:cubicBezTo>
                  <a:cubicBezTo>
                    <a:pt x="16" y="4176"/>
                    <a:pt x="8" y="4175"/>
                    <a:pt x="0" y="4175"/>
                  </a:cubicBezTo>
                  <a:lnTo>
                    <a:pt x="0" y="4175"/>
                  </a:lnTo>
                  <a:cubicBezTo>
                    <a:pt x="105" y="4185"/>
                    <a:pt x="201" y="4213"/>
                    <a:pt x="278" y="4271"/>
                  </a:cubicBezTo>
                  <a:cubicBezTo>
                    <a:pt x="383" y="4347"/>
                    <a:pt x="505" y="4386"/>
                    <a:pt x="626" y="4386"/>
                  </a:cubicBezTo>
                  <a:cubicBezTo>
                    <a:pt x="747" y="4386"/>
                    <a:pt x="866" y="4347"/>
                    <a:pt x="967" y="4271"/>
                  </a:cubicBezTo>
                  <a:cubicBezTo>
                    <a:pt x="1070" y="4202"/>
                    <a:pt x="1196" y="4164"/>
                    <a:pt x="1325" y="4164"/>
                  </a:cubicBezTo>
                  <a:cubicBezTo>
                    <a:pt x="1340" y="4164"/>
                    <a:pt x="1354" y="4165"/>
                    <a:pt x="1369" y="4165"/>
                  </a:cubicBezTo>
                  <a:cubicBezTo>
                    <a:pt x="1390" y="4168"/>
                    <a:pt x="1411" y="4169"/>
                    <a:pt x="1432" y="4169"/>
                  </a:cubicBezTo>
                  <a:cubicBezTo>
                    <a:pt x="1657" y="4169"/>
                    <a:pt x="1866" y="4032"/>
                    <a:pt x="1962" y="3831"/>
                  </a:cubicBezTo>
                  <a:cubicBezTo>
                    <a:pt x="2029" y="3697"/>
                    <a:pt x="2125" y="3591"/>
                    <a:pt x="2259" y="3534"/>
                  </a:cubicBezTo>
                  <a:cubicBezTo>
                    <a:pt x="2488" y="3429"/>
                    <a:pt x="2622" y="3189"/>
                    <a:pt x="2603" y="2940"/>
                  </a:cubicBezTo>
                  <a:cubicBezTo>
                    <a:pt x="2584" y="2797"/>
                    <a:pt x="2622" y="2653"/>
                    <a:pt x="2708" y="2539"/>
                  </a:cubicBezTo>
                  <a:cubicBezTo>
                    <a:pt x="2852" y="2328"/>
                    <a:pt x="2852" y="2050"/>
                    <a:pt x="2708" y="1849"/>
                  </a:cubicBezTo>
                  <a:cubicBezTo>
                    <a:pt x="2622" y="1735"/>
                    <a:pt x="2584" y="1591"/>
                    <a:pt x="2603" y="1448"/>
                  </a:cubicBezTo>
                  <a:cubicBezTo>
                    <a:pt x="2622" y="1199"/>
                    <a:pt x="2488" y="959"/>
                    <a:pt x="2259" y="854"/>
                  </a:cubicBezTo>
                  <a:cubicBezTo>
                    <a:pt x="2125" y="787"/>
                    <a:pt x="2029" y="691"/>
                    <a:pt x="1962" y="557"/>
                  </a:cubicBezTo>
                  <a:cubicBezTo>
                    <a:pt x="1863" y="342"/>
                    <a:pt x="1647" y="211"/>
                    <a:pt x="1416" y="211"/>
                  </a:cubicBezTo>
                  <a:cubicBezTo>
                    <a:pt x="1400" y="211"/>
                    <a:pt x="1384" y="212"/>
                    <a:pt x="1369" y="213"/>
                  </a:cubicBezTo>
                  <a:cubicBezTo>
                    <a:pt x="1344" y="216"/>
                    <a:pt x="1320" y="218"/>
                    <a:pt x="1296" y="218"/>
                  </a:cubicBezTo>
                  <a:cubicBezTo>
                    <a:pt x="1177" y="218"/>
                    <a:pt x="1062" y="179"/>
                    <a:pt x="967" y="108"/>
                  </a:cubicBezTo>
                  <a:cubicBezTo>
                    <a:pt x="866" y="36"/>
                    <a:pt x="747" y="0"/>
                    <a:pt x="626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69"/>
            <p:cNvSpPr/>
            <p:nvPr/>
          </p:nvSpPr>
          <p:spPr>
            <a:xfrm>
              <a:off x="1583023" y="2630872"/>
              <a:ext cx="63602" cy="63339"/>
            </a:xfrm>
            <a:custGeom>
              <a:avLst/>
              <a:gdLst/>
              <a:ahLst/>
              <a:cxnLst/>
              <a:rect l="l" t="t" r="r" b="b"/>
              <a:pathLst>
                <a:path w="2422" h="2412" extrusionOk="0">
                  <a:moveTo>
                    <a:pt x="1206" y="0"/>
                  </a:moveTo>
                  <a:cubicBezTo>
                    <a:pt x="546" y="0"/>
                    <a:pt x="0" y="536"/>
                    <a:pt x="0" y="1206"/>
                  </a:cubicBezTo>
                  <a:cubicBezTo>
                    <a:pt x="0" y="1866"/>
                    <a:pt x="546" y="2412"/>
                    <a:pt x="1206" y="2412"/>
                  </a:cubicBezTo>
                  <a:cubicBezTo>
                    <a:pt x="1876" y="2412"/>
                    <a:pt x="2421" y="1866"/>
                    <a:pt x="2421" y="1206"/>
                  </a:cubicBezTo>
                  <a:cubicBezTo>
                    <a:pt x="2421" y="536"/>
                    <a:pt x="1876" y="0"/>
                    <a:pt x="120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69"/>
            <p:cNvSpPr/>
            <p:nvPr/>
          </p:nvSpPr>
          <p:spPr>
            <a:xfrm>
              <a:off x="1595076" y="2630872"/>
              <a:ext cx="56827" cy="63287"/>
            </a:xfrm>
            <a:custGeom>
              <a:avLst/>
              <a:gdLst/>
              <a:ahLst/>
              <a:cxnLst/>
              <a:rect l="l" t="t" r="r" b="b"/>
              <a:pathLst>
                <a:path w="2164" h="2410" extrusionOk="0">
                  <a:moveTo>
                    <a:pt x="757" y="0"/>
                  </a:moveTo>
                  <a:cubicBezTo>
                    <a:pt x="479" y="0"/>
                    <a:pt x="211" y="96"/>
                    <a:pt x="1" y="268"/>
                  </a:cubicBezTo>
                  <a:cubicBezTo>
                    <a:pt x="603" y="747"/>
                    <a:pt x="603" y="1665"/>
                    <a:pt x="1" y="2153"/>
                  </a:cubicBezTo>
                  <a:cubicBezTo>
                    <a:pt x="224" y="2328"/>
                    <a:pt x="485" y="2410"/>
                    <a:pt x="741" y="2410"/>
                  </a:cubicBezTo>
                  <a:cubicBezTo>
                    <a:pt x="1229" y="2410"/>
                    <a:pt x="1704" y="2113"/>
                    <a:pt x="1886" y="1598"/>
                  </a:cubicBezTo>
                  <a:cubicBezTo>
                    <a:pt x="2163" y="823"/>
                    <a:pt x="1580" y="0"/>
                    <a:pt x="757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69"/>
            <p:cNvSpPr/>
            <p:nvPr/>
          </p:nvSpPr>
          <p:spPr>
            <a:xfrm>
              <a:off x="1370054" y="2536074"/>
              <a:ext cx="253304" cy="12158"/>
            </a:xfrm>
            <a:custGeom>
              <a:avLst/>
              <a:gdLst/>
              <a:ahLst/>
              <a:cxnLst/>
              <a:rect l="l" t="t" r="r" b="b"/>
              <a:pathLst>
                <a:path w="9646" h="463" extrusionOk="0">
                  <a:moveTo>
                    <a:pt x="303" y="1"/>
                  </a:moveTo>
                  <a:cubicBezTo>
                    <a:pt x="1" y="1"/>
                    <a:pt x="4" y="462"/>
                    <a:pt x="311" y="462"/>
                  </a:cubicBezTo>
                  <a:cubicBezTo>
                    <a:pt x="317" y="462"/>
                    <a:pt x="323" y="462"/>
                    <a:pt x="329" y="462"/>
                  </a:cubicBezTo>
                  <a:lnTo>
                    <a:pt x="9326" y="462"/>
                  </a:lnTo>
                  <a:cubicBezTo>
                    <a:pt x="9332" y="462"/>
                    <a:pt x="9338" y="462"/>
                    <a:pt x="9343" y="462"/>
                  </a:cubicBezTo>
                  <a:cubicBezTo>
                    <a:pt x="9642" y="462"/>
                    <a:pt x="9645" y="1"/>
                    <a:pt x="9352" y="1"/>
                  </a:cubicBezTo>
                  <a:cubicBezTo>
                    <a:pt x="9343" y="1"/>
                    <a:pt x="9335" y="1"/>
                    <a:pt x="9326" y="2"/>
                  </a:cubicBezTo>
                  <a:lnTo>
                    <a:pt x="329" y="2"/>
                  </a:lnTo>
                  <a:cubicBezTo>
                    <a:pt x="320" y="1"/>
                    <a:pt x="311" y="1"/>
                    <a:pt x="303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69"/>
            <p:cNvSpPr/>
            <p:nvPr/>
          </p:nvSpPr>
          <p:spPr>
            <a:xfrm>
              <a:off x="1370054" y="2503170"/>
              <a:ext cx="253304" cy="12132"/>
            </a:xfrm>
            <a:custGeom>
              <a:avLst/>
              <a:gdLst/>
              <a:ahLst/>
              <a:cxnLst/>
              <a:rect l="l" t="t" r="r" b="b"/>
              <a:pathLst>
                <a:path w="9646" h="462" extrusionOk="0">
                  <a:moveTo>
                    <a:pt x="303" y="0"/>
                  </a:moveTo>
                  <a:cubicBezTo>
                    <a:pt x="1" y="0"/>
                    <a:pt x="4" y="461"/>
                    <a:pt x="311" y="461"/>
                  </a:cubicBezTo>
                  <a:cubicBezTo>
                    <a:pt x="317" y="461"/>
                    <a:pt x="323" y="461"/>
                    <a:pt x="329" y="461"/>
                  </a:cubicBezTo>
                  <a:lnTo>
                    <a:pt x="9326" y="461"/>
                  </a:lnTo>
                  <a:cubicBezTo>
                    <a:pt x="9332" y="461"/>
                    <a:pt x="9338" y="461"/>
                    <a:pt x="9343" y="461"/>
                  </a:cubicBezTo>
                  <a:cubicBezTo>
                    <a:pt x="9642" y="461"/>
                    <a:pt x="9645" y="0"/>
                    <a:pt x="9352" y="0"/>
                  </a:cubicBezTo>
                  <a:cubicBezTo>
                    <a:pt x="9343" y="0"/>
                    <a:pt x="9335" y="1"/>
                    <a:pt x="9326" y="1"/>
                  </a:cubicBezTo>
                  <a:lnTo>
                    <a:pt x="329" y="1"/>
                  </a:lnTo>
                  <a:cubicBezTo>
                    <a:pt x="320" y="1"/>
                    <a:pt x="311" y="0"/>
                    <a:pt x="30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69"/>
            <p:cNvSpPr/>
            <p:nvPr/>
          </p:nvSpPr>
          <p:spPr>
            <a:xfrm>
              <a:off x="1370133" y="2569266"/>
              <a:ext cx="253146" cy="12132"/>
            </a:xfrm>
            <a:custGeom>
              <a:avLst/>
              <a:gdLst/>
              <a:ahLst/>
              <a:cxnLst/>
              <a:rect l="l" t="t" r="r" b="b"/>
              <a:pathLst>
                <a:path w="9640" h="462" extrusionOk="0">
                  <a:moveTo>
                    <a:pt x="300" y="0"/>
                  </a:moveTo>
                  <a:cubicBezTo>
                    <a:pt x="0" y="0"/>
                    <a:pt x="0" y="462"/>
                    <a:pt x="300" y="462"/>
                  </a:cubicBezTo>
                  <a:cubicBezTo>
                    <a:pt x="309" y="462"/>
                    <a:pt x="317" y="462"/>
                    <a:pt x="326" y="461"/>
                  </a:cubicBezTo>
                  <a:lnTo>
                    <a:pt x="9323" y="461"/>
                  </a:lnTo>
                  <a:cubicBezTo>
                    <a:pt x="9331" y="462"/>
                    <a:pt x="9340" y="462"/>
                    <a:pt x="9348" y="462"/>
                  </a:cubicBezTo>
                  <a:cubicBezTo>
                    <a:pt x="9639" y="462"/>
                    <a:pt x="9639" y="0"/>
                    <a:pt x="9348" y="0"/>
                  </a:cubicBezTo>
                  <a:cubicBezTo>
                    <a:pt x="9340" y="0"/>
                    <a:pt x="9331" y="1"/>
                    <a:pt x="9323" y="1"/>
                  </a:cubicBezTo>
                  <a:lnTo>
                    <a:pt x="326" y="1"/>
                  </a:lnTo>
                  <a:cubicBezTo>
                    <a:pt x="317" y="1"/>
                    <a:pt x="309" y="0"/>
                    <a:pt x="30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69"/>
            <p:cNvSpPr/>
            <p:nvPr/>
          </p:nvSpPr>
          <p:spPr>
            <a:xfrm>
              <a:off x="1447521" y="2612228"/>
              <a:ext cx="98344" cy="12158"/>
            </a:xfrm>
            <a:custGeom>
              <a:avLst/>
              <a:gdLst/>
              <a:ahLst/>
              <a:cxnLst/>
              <a:rect l="l" t="t" r="r" b="b"/>
              <a:pathLst>
                <a:path w="3745" h="463" extrusionOk="0">
                  <a:moveTo>
                    <a:pt x="301" y="1"/>
                  </a:moveTo>
                  <a:cubicBezTo>
                    <a:pt x="1" y="1"/>
                    <a:pt x="1" y="462"/>
                    <a:pt x="301" y="462"/>
                  </a:cubicBezTo>
                  <a:cubicBezTo>
                    <a:pt x="309" y="462"/>
                    <a:pt x="318" y="462"/>
                    <a:pt x="327" y="461"/>
                  </a:cubicBezTo>
                  <a:lnTo>
                    <a:pt x="3418" y="461"/>
                  </a:lnTo>
                  <a:cubicBezTo>
                    <a:pt x="3427" y="462"/>
                    <a:pt x="3436" y="462"/>
                    <a:pt x="3445" y="462"/>
                  </a:cubicBezTo>
                  <a:cubicBezTo>
                    <a:pt x="3744" y="462"/>
                    <a:pt x="3744" y="1"/>
                    <a:pt x="3445" y="1"/>
                  </a:cubicBezTo>
                  <a:cubicBezTo>
                    <a:pt x="3436" y="1"/>
                    <a:pt x="3427" y="1"/>
                    <a:pt x="3418" y="2"/>
                  </a:cubicBezTo>
                  <a:lnTo>
                    <a:pt x="327" y="2"/>
                  </a:lnTo>
                  <a:cubicBezTo>
                    <a:pt x="318" y="1"/>
                    <a:pt x="309" y="1"/>
                    <a:pt x="301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Oval 31"/>
          <p:cNvSpPr/>
          <p:nvPr/>
        </p:nvSpPr>
        <p:spPr>
          <a:xfrm>
            <a:off x="7326630" y="7714615"/>
            <a:ext cx="1752600" cy="1644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28" name="Google Shape;13728;p71"/>
          <p:cNvGrpSpPr/>
          <p:nvPr/>
        </p:nvGrpSpPr>
        <p:grpSpPr>
          <a:xfrm>
            <a:off x="7602220" y="7986395"/>
            <a:ext cx="1185545" cy="1028065"/>
            <a:chOff x="3965190" y="3842252"/>
            <a:chExt cx="369801" cy="296813"/>
          </a:xfrm>
        </p:grpSpPr>
        <p:sp>
          <p:nvSpPr>
            <p:cNvPr id="13729" name="Google Shape;13729;p71"/>
            <p:cNvSpPr/>
            <p:nvPr/>
          </p:nvSpPr>
          <p:spPr>
            <a:xfrm>
              <a:off x="3965190" y="3869404"/>
              <a:ext cx="366665" cy="269661"/>
            </a:xfrm>
            <a:custGeom>
              <a:avLst/>
              <a:gdLst/>
              <a:ahLst/>
              <a:cxnLst/>
              <a:rect l="l" t="t" r="r" b="b"/>
              <a:pathLst>
                <a:path w="14031" h="10319" extrusionOk="0">
                  <a:moveTo>
                    <a:pt x="1193" y="0"/>
                  </a:moveTo>
                  <a:cubicBezTo>
                    <a:pt x="1077" y="0"/>
                    <a:pt x="972" y="10"/>
                    <a:pt x="866" y="49"/>
                  </a:cubicBezTo>
                  <a:lnTo>
                    <a:pt x="818" y="58"/>
                  </a:lnTo>
                  <a:cubicBezTo>
                    <a:pt x="327" y="222"/>
                    <a:pt x="0" y="674"/>
                    <a:pt x="0" y="1183"/>
                  </a:cubicBezTo>
                  <a:lnTo>
                    <a:pt x="0" y="9126"/>
                  </a:lnTo>
                  <a:cubicBezTo>
                    <a:pt x="0" y="9780"/>
                    <a:pt x="529" y="10309"/>
                    <a:pt x="1193" y="10318"/>
                  </a:cubicBezTo>
                  <a:lnTo>
                    <a:pt x="12838" y="10318"/>
                  </a:lnTo>
                  <a:cubicBezTo>
                    <a:pt x="13492" y="10318"/>
                    <a:pt x="14030" y="9780"/>
                    <a:pt x="14030" y="9126"/>
                  </a:cubicBezTo>
                  <a:lnTo>
                    <a:pt x="14030" y="1183"/>
                  </a:lnTo>
                  <a:cubicBezTo>
                    <a:pt x="14030" y="529"/>
                    <a:pt x="13492" y="0"/>
                    <a:pt x="12838" y="0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71"/>
            <p:cNvSpPr/>
            <p:nvPr/>
          </p:nvSpPr>
          <p:spPr>
            <a:xfrm>
              <a:off x="3986043" y="3869404"/>
              <a:ext cx="348947" cy="245567"/>
            </a:xfrm>
            <a:custGeom>
              <a:avLst/>
              <a:gdLst/>
              <a:ahLst/>
              <a:cxnLst/>
              <a:rect l="l" t="t" r="r" b="b"/>
              <a:pathLst>
                <a:path w="13353" h="9397" extrusionOk="0">
                  <a:moveTo>
                    <a:pt x="385" y="0"/>
                  </a:moveTo>
                  <a:cubicBezTo>
                    <a:pt x="279" y="0"/>
                    <a:pt x="164" y="10"/>
                    <a:pt x="58" y="49"/>
                  </a:cubicBezTo>
                  <a:lnTo>
                    <a:pt x="20" y="58"/>
                  </a:lnTo>
                  <a:cubicBezTo>
                    <a:pt x="10" y="116"/>
                    <a:pt x="0" y="183"/>
                    <a:pt x="0" y="241"/>
                  </a:cubicBezTo>
                  <a:lnTo>
                    <a:pt x="0" y="8184"/>
                  </a:lnTo>
                  <a:cubicBezTo>
                    <a:pt x="0" y="8838"/>
                    <a:pt x="529" y="9367"/>
                    <a:pt x="1193" y="9367"/>
                  </a:cubicBezTo>
                  <a:lnTo>
                    <a:pt x="12847" y="9367"/>
                  </a:lnTo>
                  <a:cubicBezTo>
                    <a:pt x="12891" y="9387"/>
                    <a:pt x="12934" y="9397"/>
                    <a:pt x="12976" y="9397"/>
                  </a:cubicBezTo>
                  <a:cubicBezTo>
                    <a:pt x="13185" y="9397"/>
                    <a:pt x="13352" y="9161"/>
                    <a:pt x="13232" y="8953"/>
                  </a:cubicBezTo>
                  <a:lnTo>
                    <a:pt x="13232" y="1183"/>
                  </a:lnTo>
                  <a:cubicBezTo>
                    <a:pt x="13232" y="529"/>
                    <a:pt x="12694" y="0"/>
                    <a:pt x="12040" y="0"/>
                  </a:cubicBez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71"/>
            <p:cNvSpPr/>
            <p:nvPr/>
          </p:nvSpPr>
          <p:spPr>
            <a:xfrm>
              <a:off x="4038047" y="3842252"/>
              <a:ext cx="21141" cy="53127"/>
            </a:xfrm>
            <a:custGeom>
              <a:avLst/>
              <a:gdLst/>
              <a:ahLst/>
              <a:cxnLst/>
              <a:rect l="l" t="t" r="r" b="b"/>
              <a:pathLst>
                <a:path w="809" h="2033" extrusionOk="0">
                  <a:moveTo>
                    <a:pt x="405" y="1"/>
                  </a:moveTo>
                  <a:cubicBezTo>
                    <a:pt x="203" y="1"/>
                    <a:pt x="1" y="136"/>
                    <a:pt x="1" y="405"/>
                  </a:cubicBezTo>
                  <a:lnTo>
                    <a:pt x="1" y="1636"/>
                  </a:lnTo>
                  <a:cubicBezTo>
                    <a:pt x="1" y="1900"/>
                    <a:pt x="203" y="2032"/>
                    <a:pt x="405" y="2032"/>
                  </a:cubicBezTo>
                  <a:cubicBezTo>
                    <a:pt x="607" y="2032"/>
                    <a:pt x="809" y="1900"/>
                    <a:pt x="809" y="1636"/>
                  </a:cubicBezTo>
                  <a:lnTo>
                    <a:pt x="809" y="405"/>
                  </a:lnTo>
                  <a:cubicBezTo>
                    <a:pt x="809" y="136"/>
                    <a:pt x="607" y="1"/>
                    <a:pt x="405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71"/>
            <p:cNvSpPr/>
            <p:nvPr/>
          </p:nvSpPr>
          <p:spPr>
            <a:xfrm>
              <a:off x="4104659" y="3842252"/>
              <a:ext cx="21115" cy="53127"/>
            </a:xfrm>
            <a:custGeom>
              <a:avLst/>
              <a:gdLst/>
              <a:ahLst/>
              <a:cxnLst/>
              <a:rect l="l" t="t" r="r" b="b"/>
              <a:pathLst>
                <a:path w="808" h="2033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1636"/>
                  </a:lnTo>
                  <a:cubicBezTo>
                    <a:pt x="0" y="1900"/>
                    <a:pt x="202" y="2032"/>
                    <a:pt x="404" y="2032"/>
                  </a:cubicBezTo>
                  <a:cubicBezTo>
                    <a:pt x="606" y="2032"/>
                    <a:pt x="808" y="1900"/>
                    <a:pt x="808" y="1636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71"/>
            <p:cNvSpPr/>
            <p:nvPr/>
          </p:nvSpPr>
          <p:spPr>
            <a:xfrm>
              <a:off x="4171244" y="3842252"/>
              <a:ext cx="21141" cy="53127"/>
            </a:xfrm>
            <a:custGeom>
              <a:avLst/>
              <a:gdLst/>
              <a:ahLst/>
              <a:cxnLst/>
              <a:rect l="l" t="t" r="r" b="b"/>
              <a:pathLst>
                <a:path w="809" h="2033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1636"/>
                  </a:lnTo>
                  <a:cubicBezTo>
                    <a:pt x="0" y="1900"/>
                    <a:pt x="200" y="2032"/>
                    <a:pt x="401" y="2032"/>
                  </a:cubicBezTo>
                  <a:cubicBezTo>
                    <a:pt x="601" y="2032"/>
                    <a:pt x="803" y="1900"/>
                    <a:pt x="808" y="1636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71"/>
            <p:cNvSpPr/>
            <p:nvPr/>
          </p:nvSpPr>
          <p:spPr>
            <a:xfrm>
              <a:off x="4238091" y="3842252"/>
              <a:ext cx="20880" cy="53127"/>
            </a:xfrm>
            <a:custGeom>
              <a:avLst/>
              <a:gdLst/>
              <a:ahLst/>
              <a:cxnLst/>
              <a:rect l="l" t="t" r="r" b="b"/>
              <a:pathLst>
                <a:path w="799" h="2033" extrusionOk="0">
                  <a:moveTo>
                    <a:pt x="399" y="1"/>
                  </a:moveTo>
                  <a:cubicBezTo>
                    <a:pt x="200" y="1"/>
                    <a:pt x="0" y="136"/>
                    <a:pt x="0" y="405"/>
                  </a:cubicBezTo>
                  <a:lnTo>
                    <a:pt x="0" y="1636"/>
                  </a:lnTo>
                  <a:cubicBezTo>
                    <a:pt x="0" y="1900"/>
                    <a:pt x="200" y="2032"/>
                    <a:pt x="399" y="2032"/>
                  </a:cubicBezTo>
                  <a:cubicBezTo>
                    <a:pt x="599" y="2032"/>
                    <a:pt x="798" y="1900"/>
                    <a:pt x="798" y="1636"/>
                  </a:cubicBezTo>
                  <a:lnTo>
                    <a:pt x="798" y="405"/>
                  </a:lnTo>
                  <a:cubicBezTo>
                    <a:pt x="798" y="136"/>
                    <a:pt x="599" y="1"/>
                    <a:pt x="399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71"/>
            <p:cNvSpPr/>
            <p:nvPr/>
          </p:nvSpPr>
          <p:spPr>
            <a:xfrm>
              <a:off x="4038047" y="3842252"/>
              <a:ext cx="21141" cy="29504"/>
            </a:xfrm>
            <a:custGeom>
              <a:avLst/>
              <a:gdLst/>
              <a:ahLst/>
              <a:cxnLst/>
              <a:rect l="l" t="t" r="r" b="b"/>
              <a:pathLst>
                <a:path w="809" h="1129" extrusionOk="0">
                  <a:moveTo>
                    <a:pt x="405" y="1"/>
                  </a:moveTo>
                  <a:cubicBezTo>
                    <a:pt x="203" y="1"/>
                    <a:pt x="1" y="136"/>
                    <a:pt x="1" y="405"/>
                  </a:cubicBezTo>
                  <a:lnTo>
                    <a:pt x="1" y="732"/>
                  </a:lnTo>
                  <a:cubicBezTo>
                    <a:pt x="1" y="996"/>
                    <a:pt x="203" y="1128"/>
                    <a:pt x="405" y="1128"/>
                  </a:cubicBezTo>
                  <a:cubicBezTo>
                    <a:pt x="607" y="1128"/>
                    <a:pt x="809" y="996"/>
                    <a:pt x="809" y="732"/>
                  </a:cubicBezTo>
                  <a:lnTo>
                    <a:pt x="809" y="405"/>
                  </a:lnTo>
                  <a:cubicBezTo>
                    <a:pt x="809" y="136"/>
                    <a:pt x="607" y="1"/>
                    <a:pt x="405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71"/>
            <p:cNvSpPr/>
            <p:nvPr/>
          </p:nvSpPr>
          <p:spPr>
            <a:xfrm>
              <a:off x="4104659" y="3842252"/>
              <a:ext cx="21115" cy="29504"/>
            </a:xfrm>
            <a:custGeom>
              <a:avLst/>
              <a:gdLst/>
              <a:ahLst/>
              <a:cxnLst/>
              <a:rect l="l" t="t" r="r" b="b"/>
              <a:pathLst>
                <a:path w="808" h="1129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732"/>
                  </a:lnTo>
                  <a:cubicBezTo>
                    <a:pt x="0" y="996"/>
                    <a:pt x="202" y="1128"/>
                    <a:pt x="404" y="1128"/>
                  </a:cubicBezTo>
                  <a:cubicBezTo>
                    <a:pt x="606" y="1128"/>
                    <a:pt x="808" y="996"/>
                    <a:pt x="808" y="732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71"/>
            <p:cNvSpPr/>
            <p:nvPr/>
          </p:nvSpPr>
          <p:spPr>
            <a:xfrm>
              <a:off x="4171244" y="3842252"/>
              <a:ext cx="21141" cy="29504"/>
            </a:xfrm>
            <a:custGeom>
              <a:avLst/>
              <a:gdLst/>
              <a:ahLst/>
              <a:cxnLst/>
              <a:rect l="l" t="t" r="r" b="b"/>
              <a:pathLst>
                <a:path w="809" h="1129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732"/>
                  </a:lnTo>
                  <a:cubicBezTo>
                    <a:pt x="0" y="996"/>
                    <a:pt x="200" y="1128"/>
                    <a:pt x="401" y="1128"/>
                  </a:cubicBezTo>
                  <a:cubicBezTo>
                    <a:pt x="601" y="1128"/>
                    <a:pt x="803" y="996"/>
                    <a:pt x="808" y="732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71"/>
            <p:cNvSpPr/>
            <p:nvPr/>
          </p:nvSpPr>
          <p:spPr>
            <a:xfrm>
              <a:off x="4238091" y="3842252"/>
              <a:ext cx="20880" cy="29504"/>
            </a:xfrm>
            <a:custGeom>
              <a:avLst/>
              <a:gdLst/>
              <a:ahLst/>
              <a:cxnLst/>
              <a:rect l="l" t="t" r="r" b="b"/>
              <a:pathLst>
                <a:path w="799" h="1129" extrusionOk="0">
                  <a:moveTo>
                    <a:pt x="399" y="1"/>
                  </a:moveTo>
                  <a:cubicBezTo>
                    <a:pt x="200" y="1"/>
                    <a:pt x="0" y="136"/>
                    <a:pt x="0" y="405"/>
                  </a:cubicBezTo>
                  <a:lnTo>
                    <a:pt x="0" y="732"/>
                  </a:lnTo>
                  <a:cubicBezTo>
                    <a:pt x="0" y="996"/>
                    <a:pt x="200" y="1128"/>
                    <a:pt x="399" y="1128"/>
                  </a:cubicBezTo>
                  <a:cubicBezTo>
                    <a:pt x="599" y="1128"/>
                    <a:pt x="798" y="996"/>
                    <a:pt x="798" y="732"/>
                  </a:cubicBezTo>
                  <a:lnTo>
                    <a:pt x="798" y="405"/>
                  </a:lnTo>
                  <a:cubicBezTo>
                    <a:pt x="798" y="136"/>
                    <a:pt x="599" y="1"/>
                    <a:pt x="399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71"/>
            <p:cNvSpPr/>
            <p:nvPr/>
          </p:nvSpPr>
          <p:spPr>
            <a:xfrm>
              <a:off x="3985547" y="3919657"/>
              <a:ext cx="167483" cy="163145"/>
            </a:xfrm>
            <a:custGeom>
              <a:avLst/>
              <a:gdLst/>
              <a:ahLst/>
              <a:cxnLst/>
              <a:rect l="l" t="t" r="r" b="b"/>
              <a:pathLst>
                <a:path w="6409" h="6243" extrusionOk="0">
                  <a:moveTo>
                    <a:pt x="226" y="1"/>
                  </a:moveTo>
                  <a:cubicBezTo>
                    <a:pt x="113" y="1"/>
                    <a:pt x="0" y="78"/>
                    <a:pt x="10" y="231"/>
                  </a:cubicBezTo>
                  <a:lnTo>
                    <a:pt x="10" y="1607"/>
                  </a:lnTo>
                  <a:cubicBezTo>
                    <a:pt x="19" y="2626"/>
                    <a:pt x="837" y="3443"/>
                    <a:pt x="1856" y="3453"/>
                  </a:cubicBezTo>
                  <a:lnTo>
                    <a:pt x="2606" y="3453"/>
                  </a:lnTo>
                  <a:cubicBezTo>
                    <a:pt x="3260" y="3453"/>
                    <a:pt x="3789" y="3972"/>
                    <a:pt x="3789" y="4626"/>
                  </a:cubicBezTo>
                  <a:cubicBezTo>
                    <a:pt x="3789" y="5520"/>
                    <a:pt x="4510" y="6241"/>
                    <a:pt x="5404" y="6241"/>
                  </a:cubicBezTo>
                  <a:lnTo>
                    <a:pt x="6106" y="6241"/>
                  </a:lnTo>
                  <a:cubicBezTo>
                    <a:pt x="6113" y="6242"/>
                    <a:pt x="6119" y="6242"/>
                    <a:pt x="6124" y="6242"/>
                  </a:cubicBezTo>
                  <a:cubicBezTo>
                    <a:pt x="6408" y="6242"/>
                    <a:pt x="6408" y="5808"/>
                    <a:pt x="6124" y="5808"/>
                  </a:cubicBezTo>
                  <a:cubicBezTo>
                    <a:pt x="6119" y="5808"/>
                    <a:pt x="6113" y="5808"/>
                    <a:pt x="6106" y="5809"/>
                  </a:cubicBezTo>
                  <a:lnTo>
                    <a:pt x="6106" y="5818"/>
                  </a:lnTo>
                  <a:lnTo>
                    <a:pt x="5404" y="5818"/>
                  </a:lnTo>
                  <a:cubicBezTo>
                    <a:pt x="4751" y="5818"/>
                    <a:pt x="4222" y="5290"/>
                    <a:pt x="4222" y="4636"/>
                  </a:cubicBezTo>
                  <a:cubicBezTo>
                    <a:pt x="4222" y="3741"/>
                    <a:pt x="3500" y="3020"/>
                    <a:pt x="2606" y="3020"/>
                  </a:cubicBezTo>
                  <a:lnTo>
                    <a:pt x="1856" y="3020"/>
                  </a:lnTo>
                  <a:cubicBezTo>
                    <a:pt x="1077" y="3020"/>
                    <a:pt x="443" y="2385"/>
                    <a:pt x="443" y="1607"/>
                  </a:cubicBezTo>
                  <a:lnTo>
                    <a:pt x="443" y="231"/>
                  </a:lnTo>
                  <a:cubicBezTo>
                    <a:pt x="452" y="78"/>
                    <a:pt x="339" y="1"/>
                    <a:pt x="226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71"/>
            <p:cNvSpPr/>
            <p:nvPr/>
          </p:nvSpPr>
          <p:spPr>
            <a:xfrm>
              <a:off x="4167116" y="3935990"/>
              <a:ext cx="147126" cy="143755"/>
            </a:xfrm>
            <a:custGeom>
              <a:avLst/>
              <a:gdLst/>
              <a:ahLst/>
              <a:cxnLst/>
              <a:rect l="l" t="t" r="r" b="b"/>
              <a:pathLst>
                <a:path w="5630" h="5501" extrusionOk="0">
                  <a:moveTo>
                    <a:pt x="4505" y="1"/>
                  </a:moveTo>
                  <a:cubicBezTo>
                    <a:pt x="4244" y="1"/>
                    <a:pt x="3983" y="99"/>
                    <a:pt x="3784" y="299"/>
                  </a:cubicBezTo>
                  <a:lnTo>
                    <a:pt x="3764" y="308"/>
                  </a:lnTo>
                  <a:lnTo>
                    <a:pt x="3120" y="953"/>
                  </a:lnTo>
                  <a:lnTo>
                    <a:pt x="755" y="3318"/>
                  </a:lnTo>
                  <a:cubicBezTo>
                    <a:pt x="658" y="3414"/>
                    <a:pt x="582" y="3539"/>
                    <a:pt x="543" y="3674"/>
                  </a:cubicBezTo>
                  <a:lnTo>
                    <a:pt x="245" y="4636"/>
                  </a:lnTo>
                  <a:lnTo>
                    <a:pt x="33" y="5347"/>
                  </a:lnTo>
                  <a:cubicBezTo>
                    <a:pt x="1" y="5420"/>
                    <a:pt x="58" y="5500"/>
                    <a:pt x="134" y="5500"/>
                  </a:cubicBezTo>
                  <a:cubicBezTo>
                    <a:pt x="148" y="5500"/>
                    <a:pt x="163" y="5497"/>
                    <a:pt x="178" y="5491"/>
                  </a:cubicBezTo>
                  <a:lnTo>
                    <a:pt x="880" y="5270"/>
                  </a:lnTo>
                  <a:lnTo>
                    <a:pt x="1841" y="4972"/>
                  </a:lnTo>
                  <a:cubicBezTo>
                    <a:pt x="1918" y="4953"/>
                    <a:pt x="1985" y="4924"/>
                    <a:pt x="2043" y="4886"/>
                  </a:cubicBezTo>
                  <a:cubicBezTo>
                    <a:pt x="2101" y="4847"/>
                    <a:pt x="2159" y="4809"/>
                    <a:pt x="2197" y="4761"/>
                  </a:cubicBezTo>
                  <a:lnTo>
                    <a:pt x="4563" y="2405"/>
                  </a:lnTo>
                  <a:lnTo>
                    <a:pt x="5226" y="1741"/>
                  </a:lnTo>
                  <a:cubicBezTo>
                    <a:pt x="5630" y="1337"/>
                    <a:pt x="5620" y="674"/>
                    <a:pt x="5207" y="280"/>
                  </a:cubicBezTo>
                  <a:cubicBezTo>
                    <a:pt x="5012" y="94"/>
                    <a:pt x="4759" y="1"/>
                    <a:pt x="4505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71"/>
            <p:cNvSpPr/>
            <p:nvPr/>
          </p:nvSpPr>
          <p:spPr>
            <a:xfrm>
              <a:off x="4167298" y="4057114"/>
              <a:ext cx="22814" cy="22474"/>
            </a:xfrm>
            <a:custGeom>
              <a:avLst/>
              <a:gdLst/>
              <a:ahLst/>
              <a:cxnLst/>
              <a:rect l="l" t="t" r="r" b="b"/>
              <a:pathLst>
                <a:path w="873" h="860" extrusionOk="0">
                  <a:moveTo>
                    <a:pt x="238" y="1"/>
                  </a:moveTo>
                  <a:lnTo>
                    <a:pt x="26" y="712"/>
                  </a:lnTo>
                  <a:cubicBezTo>
                    <a:pt x="1" y="790"/>
                    <a:pt x="60" y="859"/>
                    <a:pt x="134" y="859"/>
                  </a:cubicBezTo>
                  <a:cubicBezTo>
                    <a:pt x="143" y="859"/>
                    <a:pt x="152" y="859"/>
                    <a:pt x="161" y="856"/>
                  </a:cubicBezTo>
                  <a:lnTo>
                    <a:pt x="873" y="635"/>
                  </a:lnTo>
                  <a:cubicBezTo>
                    <a:pt x="844" y="299"/>
                    <a:pt x="575" y="30"/>
                    <a:pt x="238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71"/>
            <p:cNvSpPr/>
            <p:nvPr/>
          </p:nvSpPr>
          <p:spPr>
            <a:xfrm>
              <a:off x="4183814" y="3960868"/>
              <a:ext cx="102544" cy="102570"/>
            </a:xfrm>
            <a:custGeom>
              <a:avLst/>
              <a:gdLst/>
              <a:ahLst/>
              <a:cxnLst/>
              <a:rect l="l" t="t" r="r" b="b"/>
              <a:pathLst>
                <a:path w="3924" h="3925" extrusionOk="0">
                  <a:moveTo>
                    <a:pt x="2472" y="1"/>
                  </a:moveTo>
                  <a:lnTo>
                    <a:pt x="116" y="2357"/>
                  </a:lnTo>
                  <a:cubicBezTo>
                    <a:pt x="68" y="2405"/>
                    <a:pt x="29" y="2453"/>
                    <a:pt x="0" y="2511"/>
                  </a:cubicBezTo>
                  <a:lnTo>
                    <a:pt x="673" y="3193"/>
                  </a:lnTo>
                  <a:lnTo>
                    <a:pt x="1395" y="3914"/>
                  </a:lnTo>
                  <a:lnTo>
                    <a:pt x="1404" y="3924"/>
                  </a:lnTo>
                  <a:cubicBezTo>
                    <a:pt x="1462" y="3895"/>
                    <a:pt x="1520" y="3847"/>
                    <a:pt x="1558" y="3809"/>
                  </a:cubicBezTo>
                  <a:lnTo>
                    <a:pt x="3924" y="1443"/>
                  </a:lnTo>
                  <a:lnTo>
                    <a:pt x="2472" y="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71"/>
            <p:cNvSpPr/>
            <p:nvPr/>
          </p:nvSpPr>
          <p:spPr>
            <a:xfrm>
              <a:off x="4265975" y="3936120"/>
              <a:ext cx="48267" cy="45392"/>
            </a:xfrm>
            <a:custGeom>
              <a:avLst/>
              <a:gdLst/>
              <a:ahLst/>
              <a:cxnLst/>
              <a:rect l="l" t="t" r="r" b="b"/>
              <a:pathLst>
                <a:path w="1847" h="1737" extrusionOk="0">
                  <a:moveTo>
                    <a:pt x="722" y="1"/>
                  </a:moveTo>
                  <a:cubicBezTo>
                    <a:pt x="461" y="1"/>
                    <a:pt x="200" y="99"/>
                    <a:pt x="1" y="294"/>
                  </a:cubicBezTo>
                  <a:lnTo>
                    <a:pt x="1443" y="1736"/>
                  </a:lnTo>
                  <a:cubicBezTo>
                    <a:pt x="1847" y="1332"/>
                    <a:pt x="1837" y="678"/>
                    <a:pt x="1424" y="284"/>
                  </a:cubicBezTo>
                  <a:cubicBezTo>
                    <a:pt x="1229" y="94"/>
                    <a:pt x="976" y="1"/>
                    <a:pt x="72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71"/>
            <p:cNvSpPr/>
            <p:nvPr/>
          </p:nvSpPr>
          <p:spPr>
            <a:xfrm>
              <a:off x="4201401" y="3978455"/>
              <a:ext cx="84957" cy="84983"/>
            </a:xfrm>
            <a:custGeom>
              <a:avLst/>
              <a:gdLst/>
              <a:ahLst/>
              <a:cxnLst/>
              <a:rect l="l" t="t" r="r" b="b"/>
              <a:pathLst>
                <a:path w="3251" h="3252" extrusionOk="0">
                  <a:moveTo>
                    <a:pt x="2481" y="1"/>
                  </a:moveTo>
                  <a:lnTo>
                    <a:pt x="116" y="2366"/>
                  </a:lnTo>
                  <a:cubicBezTo>
                    <a:pt x="77" y="2405"/>
                    <a:pt x="29" y="2463"/>
                    <a:pt x="0" y="2520"/>
                  </a:cubicBezTo>
                  <a:lnTo>
                    <a:pt x="722" y="3241"/>
                  </a:lnTo>
                  <a:lnTo>
                    <a:pt x="731" y="3251"/>
                  </a:lnTo>
                  <a:cubicBezTo>
                    <a:pt x="789" y="3222"/>
                    <a:pt x="847" y="3174"/>
                    <a:pt x="885" y="3136"/>
                  </a:cubicBezTo>
                  <a:lnTo>
                    <a:pt x="3251" y="770"/>
                  </a:lnTo>
                  <a:lnTo>
                    <a:pt x="2481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71"/>
            <p:cNvSpPr/>
            <p:nvPr/>
          </p:nvSpPr>
          <p:spPr>
            <a:xfrm>
              <a:off x="4265975" y="3936120"/>
              <a:ext cx="48032" cy="45392"/>
            </a:xfrm>
            <a:custGeom>
              <a:avLst/>
              <a:gdLst/>
              <a:ahLst/>
              <a:cxnLst/>
              <a:rect l="l" t="t" r="r" b="b"/>
              <a:pathLst>
                <a:path w="1838" h="1737" extrusionOk="0">
                  <a:moveTo>
                    <a:pt x="718" y="1"/>
                  </a:moveTo>
                  <a:cubicBezTo>
                    <a:pt x="459" y="1"/>
                    <a:pt x="200" y="99"/>
                    <a:pt x="1" y="294"/>
                  </a:cubicBezTo>
                  <a:lnTo>
                    <a:pt x="674" y="967"/>
                  </a:lnTo>
                  <a:lnTo>
                    <a:pt x="1443" y="1736"/>
                  </a:lnTo>
                  <a:cubicBezTo>
                    <a:pt x="1837" y="1332"/>
                    <a:pt x="1837" y="678"/>
                    <a:pt x="1424" y="284"/>
                  </a:cubicBezTo>
                  <a:cubicBezTo>
                    <a:pt x="1224" y="94"/>
                    <a:pt x="971" y="1"/>
                    <a:pt x="718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71"/>
            <p:cNvSpPr/>
            <p:nvPr/>
          </p:nvSpPr>
          <p:spPr>
            <a:xfrm>
              <a:off x="4283562" y="3953734"/>
              <a:ext cx="29425" cy="27779"/>
            </a:xfrm>
            <a:custGeom>
              <a:avLst/>
              <a:gdLst/>
              <a:ahLst/>
              <a:cxnLst/>
              <a:rect l="l" t="t" r="r" b="b"/>
              <a:pathLst>
                <a:path w="1126" h="1063" extrusionOk="0">
                  <a:moveTo>
                    <a:pt x="728" y="1"/>
                  </a:moveTo>
                  <a:cubicBezTo>
                    <a:pt x="461" y="1"/>
                    <a:pt x="198" y="103"/>
                    <a:pt x="1" y="293"/>
                  </a:cubicBezTo>
                  <a:lnTo>
                    <a:pt x="770" y="1062"/>
                  </a:lnTo>
                  <a:cubicBezTo>
                    <a:pt x="1030" y="793"/>
                    <a:pt x="1126" y="408"/>
                    <a:pt x="1020" y="43"/>
                  </a:cubicBezTo>
                  <a:cubicBezTo>
                    <a:pt x="924" y="15"/>
                    <a:pt x="826" y="1"/>
                    <a:pt x="72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71"/>
            <p:cNvSpPr/>
            <p:nvPr/>
          </p:nvSpPr>
          <p:spPr>
            <a:xfrm>
              <a:off x="4248649" y="3943777"/>
              <a:ext cx="55061" cy="55061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664" y="1"/>
                  </a:moveTo>
                  <a:lnTo>
                    <a:pt x="644" y="10"/>
                  </a:lnTo>
                  <a:lnTo>
                    <a:pt x="0" y="664"/>
                  </a:lnTo>
                  <a:lnTo>
                    <a:pt x="1443" y="2107"/>
                  </a:lnTo>
                  <a:lnTo>
                    <a:pt x="2106" y="1443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71"/>
            <p:cNvSpPr/>
            <p:nvPr/>
          </p:nvSpPr>
          <p:spPr>
            <a:xfrm>
              <a:off x="4266236" y="3961364"/>
              <a:ext cx="37474" cy="37474"/>
            </a:xfrm>
            <a:custGeom>
              <a:avLst/>
              <a:gdLst/>
              <a:ahLst/>
              <a:cxnLst/>
              <a:rect l="l" t="t" r="r" b="b"/>
              <a:pathLst>
                <a:path w="1434" h="1434" extrusionOk="0">
                  <a:moveTo>
                    <a:pt x="664" y="1"/>
                  </a:moveTo>
                  <a:lnTo>
                    <a:pt x="654" y="20"/>
                  </a:lnTo>
                  <a:lnTo>
                    <a:pt x="0" y="664"/>
                  </a:lnTo>
                  <a:lnTo>
                    <a:pt x="770" y="1434"/>
                  </a:lnTo>
                  <a:lnTo>
                    <a:pt x="1433" y="77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71"/>
            <p:cNvSpPr/>
            <p:nvPr/>
          </p:nvSpPr>
          <p:spPr>
            <a:xfrm>
              <a:off x="4266236" y="3961364"/>
              <a:ext cx="37474" cy="37474"/>
            </a:xfrm>
            <a:custGeom>
              <a:avLst/>
              <a:gdLst/>
              <a:ahLst/>
              <a:cxnLst/>
              <a:rect l="l" t="t" r="r" b="b"/>
              <a:pathLst>
                <a:path w="1434" h="1434" extrusionOk="0">
                  <a:moveTo>
                    <a:pt x="664" y="1"/>
                  </a:moveTo>
                  <a:lnTo>
                    <a:pt x="654" y="20"/>
                  </a:lnTo>
                  <a:lnTo>
                    <a:pt x="0" y="664"/>
                  </a:lnTo>
                  <a:lnTo>
                    <a:pt x="770" y="1434"/>
                  </a:lnTo>
                  <a:lnTo>
                    <a:pt x="1433" y="77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50"/>
          <p:cNvSpPr txBox="1"/>
          <p:nvPr/>
        </p:nvSpPr>
        <p:spPr>
          <a:xfrm>
            <a:off x="9206230" y="3121025"/>
            <a:ext cx="8326755" cy="76581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 panose="02000000000000000000"/>
              <a:buNone/>
              <a:defRPr sz="16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3200">
                <a:solidFill>
                  <a:schemeClr val="bg1"/>
                </a:solidFill>
              </a:rPr>
              <a:t>Aliran Yardstick</a:t>
            </a:r>
          </a:p>
        </p:txBody>
      </p:sp>
      <p:sp>
        <p:nvSpPr>
          <p:cNvPr id="1860" name="Google Shape;1860;p50"/>
          <p:cNvSpPr txBox="1"/>
          <p:nvPr/>
        </p:nvSpPr>
        <p:spPr>
          <a:xfrm>
            <a:off x="9185275" y="3707765"/>
            <a:ext cx="8879205" cy="20135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>
                <a:solidFill>
                  <a:schemeClr val="bg1"/>
                </a:solidFill>
              </a:rPr>
              <a:t>Fungsi dan peranan koperasi pada aliran yardstik sebagai penetralisir keburukan yang timbul oleh sistem perekonomian kapasitas.</a:t>
            </a:r>
            <a:endParaRPr lang="en-GB" sz="320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33" name="Google Shape;1857;p50"/>
          <p:cNvSpPr txBox="1"/>
          <p:nvPr/>
        </p:nvSpPr>
        <p:spPr>
          <a:xfrm>
            <a:off x="9227185" y="5318125"/>
            <a:ext cx="8326755" cy="76581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 panose="02000000000000000000"/>
              <a:buNone/>
              <a:defRPr sz="16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3200">
                <a:solidFill>
                  <a:schemeClr val="bg1"/>
                </a:solidFill>
              </a:rPr>
              <a:t>Aliran </a:t>
            </a:r>
            <a:r>
              <a:rPr lang="en-US" altLang="en-GB" sz="3200">
                <a:solidFill>
                  <a:schemeClr val="bg1"/>
                </a:solidFill>
              </a:rPr>
              <a:t>Sosialis</a:t>
            </a:r>
          </a:p>
        </p:txBody>
      </p:sp>
      <p:sp>
        <p:nvSpPr>
          <p:cNvPr id="34" name="Google Shape;1860;p50"/>
          <p:cNvSpPr txBox="1"/>
          <p:nvPr/>
        </p:nvSpPr>
        <p:spPr>
          <a:xfrm>
            <a:off x="9206230" y="5904865"/>
            <a:ext cx="8879205" cy="20135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>
                <a:solidFill>
                  <a:schemeClr val="bg1"/>
                </a:solidFill>
              </a:rPr>
              <a:t>Pada aliran ini koperasi berfungsi sebagai kekuatan karena pandangan dari aliran ini bahwa perekonomian kapasitas merupakan awal mula penindasan.</a:t>
            </a:r>
            <a:endParaRPr lang="en-GB" sz="280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35" name="Google Shape;1857;p50"/>
          <p:cNvSpPr txBox="1"/>
          <p:nvPr/>
        </p:nvSpPr>
        <p:spPr>
          <a:xfrm>
            <a:off x="9248140" y="7552055"/>
            <a:ext cx="8326755" cy="76581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 panose="02000000000000000000"/>
              <a:buNone/>
              <a:defRPr sz="16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3200">
                <a:solidFill>
                  <a:schemeClr val="bg1"/>
                </a:solidFill>
              </a:rPr>
              <a:t>Aliran </a:t>
            </a:r>
            <a:r>
              <a:rPr lang="en-US" altLang="en-GB" sz="3200">
                <a:solidFill>
                  <a:schemeClr val="bg1"/>
                </a:solidFill>
              </a:rPr>
              <a:t>Persemakmuran</a:t>
            </a:r>
          </a:p>
        </p:txBody>
      </p:sp>
      <p:sp>
        <p:nvSpPr>
          <p:cNvPr id="36" name="Google Shape;1860;p50"/>
          <p:cNvSpPr txBox="1"/>
          <p:nvPr/>
        </p:nvSpPr>
        <p:spPr>
          <a:xfrm>
            <a:off x="9227185" y="8138795"/>
            <a:ext cx="8879205" cy="20135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>
                <a:solidFill>
                  <a:schemeClr val="bg1"/>
                </a:solidFill>
              </a:rPr>
              <a:t>Aliran ini merupakan aliran tengah dimana menurut aliran ini fungsi dan peranan koperasi sebagai tolak ukur alat penawar, serta alternatif.</a:t>
            </a:r>
            <a:endParaRPr lang="en-GB" sz="280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73" t="25580" b="6714"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9144000" y="2559050"/>
            <a:ext cx="5295900" cy="5168900"/>
          </a:xfrm>
          <a:prstGeom prst="rect">
            <a:avLst/>
          </a:prstGeom>
          <a:solidFill>
            <a:srgbClr val="5D7963"/>
          </a:solidFill>
        </p:spPr>
      </p:sp>
      <p:sp>
        <p:nvSpPr>
          <p:cNvPr id="5" name="TextBox 5"/>
          <p:cNvSpPr txBox="1"/>
          <p:nvPr/>
        </p:nvSpPr>
        <p:spPr>
          <a:xfrm>
            <a:off x="-189230" y="894080"/>
            <a:ext cx="9556750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5"/>
              </a:lnSpc>
            </a:pPr>
            <a:r>
              <a:rPr lang="en-US" sz="6500" spc="117">
                <a:solidFill>
                  <a:srgbClr val="4D6050"/>
                </a:solidFill>
                <a:latin typeface="Aileron Regular Bold" panose="00000800000000000000"/>
              </a:rPr>
              <a:t>Fungsi Koperasi</a:t>
            </a:r>
          </a:p>
        </p:txBody>
      </p:sp>
      <p:sp>
        <p:nvSpPr>
          <p:cNvPr id="7" name="TextBox 7"/>
          <p:cNvSpPr txBox="1"/>
          <p:nvPr/>
        </p:nvSpPr>
        <p:spPr>
          <a:xfrm rot="5400000">
            <a:off x="12347904" y="4563618"/>
            <a:ext cx="8229600" cy="119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3300" b="1" spc="419">
                <a:solidFill>
                  <a:srgbClr val="5D796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BAB 3 Fungsi Dan Penggolongan Koperasi.</a:t>
            </a:r>
          </a:p>
        </p:txBody>
      </p:sp>
      <p:sp>
        <p:nvSpPr>
          <p:cNvPr id="8" name="AutoShape 4"/>
          <p:cNvSpPr/>
          <p:nvPr/>
        </p:nvSpPr>
        <p:spPr>
          <a:xfrm>
            <a:off x="3848100" y="2559050"/>
            <a:ext cx="5295900" cy="5168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558030" y="5202555"/>
            <a:ext cx="3876675" cy="1138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5D7963"/>
                </a:solidFill>
                <a:latin typeface="Aileron Regular Bold" panose="00000800000000000000"/>
              </a:rPr>
              <a:t>Dalam Bidang Ekonomi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897245" y="3341370"/>
            <a:ext cx="119888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4D6050"/>
                </a:solidFill>
                <a:latin typeface="Broadway" panose="04040905080B02020502" charset="0"/>
                <a:cs typeface="Broadway" panose="04040905080B02020502" charset="0"/>
              </a:rPr>
              <a:t>1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853930" y="5202555"/>
            <a:ext cx="3876675" cy="1138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chemeClr val="bg1"/>
                </a:solidFill>
                <a:latin typeface="Aileron Regular Bold" panose="00000800000000000000"/>
              </a:rPr>
              <a:t>Dalam Bidang Sosial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1193145" y="3341370"/>
            <a:ext cx="119888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chemeClr val="bg1"/>
                </a:solidFill>
                <a:latin typeface="Broadway" panose="04040905080B02020502" charset="0"/>
                <a:cs typeface="Broadway" panose="04040905080B02020502" charset="0"/>
              </a:rPr>
              <a:t>2</a:t>
            </a:r>
          </a:p>
        </p:txBody>
      </p:sp>
      <p:sp>
        <p:nvSpPr>
          <p:cNvPr id="12" name="TextBox 6"/>
          <p:cNvSpPr txBox="1"/>
          <p:nvPr/>
        </p:nvSpPr>
        <p:spPr>
          <a:xfrm rot="16200000">
            <a:off x="-2707005" y="4869815"/>
            <a:ext cx="7174230" cy="568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5D7963"/>
                </a:solidFill>
                <a:latin typeface="Aileron Regular Bold" panose="00000800000000000000"/>
              </a:rPr>
              <a:t>MANAJEMEN KOPERASI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6652875" y="482981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81655" y="3176905"/>
            <a:ext cx="11812270" cy="3571240"/>
            <a:chOff x="4853" y="4763"/>
            <a:chExt cx="18602" cy="5624"/>
          </a:xfrm>
        </p:grpSpPr>
        <p:grpSp>
          <p:nvGrpSpPr>
            <p:cNvPr id="5683" name="Google Shape;5683;p63"/>
            <p:cNvGrpSpPr/>
            <p:nvPr/>
          </p:nvGrpSpPr>
          <p:grpSpPr>
            <a:xfrm>
              <a:off x="4853" y="4763"/>
              <a:ext cx="18602" cy="5625"/>
              <a:chOff x="6853641" y="2534077"/>
              <a:chExt cx="1515545" cy="501229"/>
            </a:xfrm>
          </p:grpSpPr>
          <p:grpSp>
            <p:nvGrpSpPr>
              <p:cNvPr id="5684" name="Google Shape;5684;p63"/>
              <p:cNvGrpSpPr/>
              <p:nvPr/>
            </p:nvGrpSpPr>
            <p:grpSpPr>
              <a:xfrm>
                <a:off x="6853641" y="2618923"/>
                <a:ext cx="1515545" cy="324556"/>
                <a:chOff x="6853641" y="2618923"/>
                <a:chExt cx="1515545" cy="324556"/>
              </a:xfrm>
            </p:grpSpPr>
            <p:sp>
              <p:nvSpPr>
                <p:cNvPr id="5685" name="Google Shape;5685;p63"/>
                <p:cNvSpPr/>
                <p:nvPr/>
              </p:nvSpPr>
              <p:spPr>
                <a:xfrm>
                  <a:off x="7747010" y="2781222"/>
                  <a:ext cx="324578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3951" extrusionOk="0">
                      <a:moveTo>
                        <a:pt x="1" y="0"/>
                      </a:moveTo>
                      <a:cubicBezTo>
                        <a:pt x="1" y="540"/>
                        <a:pt x="113" y="1075"/>
                        <a:pt x="327" y="1571"/>
                      </a:cubicBezTo>
                      <a:cubicBezTo>
                        <a:pt x="938" y="2971"/>
                        <a:pt x="2332" y="3951"/>
                        <a:pt x="3953" y="3951"/>
                      </a:cubicBezTo>
                      <a:cubicBezTo>
                        <a:pt x="6132" y="3951"/>
                        <a:pt x="7903" y="2178"/>
                        <a:pt x="7903" y="0"/>
                      </a:cubicBezTo>
                      <a:lnTo>
                        <a:pt x="7248" y="0"/>
                      </a:lnTo>
                      <a:cubicBezTo>
                        <a:pt x="7248" y="1818"/>
                        <a:pt x="5770" y="3296"/>
                        <a:pt x="3953" y="3296"/>
                      </a:cubicBezTo>
                      <a:cubicBezTo>
                        <a:pt x="2135" y="3296"/>
                        <a:pt x="657" y="1818"/>
                        <a:pt x="657" y="0"/>
                      </a:cubicBezTo>
                      <a:close/>
                    </a:path>
                  </a:pathLst>
                </a:custGeom>
                <a:solidFill>
                  <a:srgbClr val="C3D6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6" name="Google Shape;5686;p63"/>
                <p:cNvSpPr/>
                <p:nvPr/>
              </p:nvSpPr>
              <p:spPr>
                <a:xfrm>
                  <a:off x="7449412" y="2618923"/>
                  <a:ext cx="324496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2" h="3951" extrusionOk="0">
                      <a:moveTo>
                        <a:pt x="3951" y="0"/>
                      </a:moveTo>
                      <a:cubicBezTo>
                        <a:pt x="2330" y="0"/>
                        <a:pt x="935" y="982"/>
                        <a:pt x="327" y="2380"/>
                      </a:cubicBezTo>
                      <a:cubicBezTo>
                        <a:pt x="111" y="2874"/>
                        <a:pt x="0" y="3409"/>
                        <a:pt x="0" y="3951"/>
                      </a:cubicBezTo>
                      <a:lnTo>
                        <a:pt x="653" y="3951"/>
                      </a:lnTo>
                      <a:cubicBezTo>
                        <a:pt x="653" y="2135"/>
                        <a:pt x="2133" y="657"/>
                        <a:pt x="3951" y="657"/>
                      </a:cubicBezTo>
                      <a:cubicBezTo>
                        <a:pt x="5767" y="657"/>
                        <a:pt x="7246" y="2135"/>
                        <a:pt x="7246" y="3951"/>
                      </a:cubicBezTo>
                      <a:lnTo>
                        <a:pt x="7901" y="3951"/>
                      </a:lnTo>
                      <a:cubicBezTo>
                        <a:pt x="7901" y="3411"/>
                        <a:pt x="7791" y="2876"/>
                        <a:pt x="7574" y="2381"/>
                      </a:cubicBezTo>
                      <a:cubicBezTo>
                        <a:pt x="6966" y="982"/>
                        <a:pt x="5571" y="0"/>
                        <a:pt x="3951" y="0"/>
                      </a:cubicBezTo>
                      <a:close/>
                    </a:path>
                  </a:pathLst>
                </a:custGeom>
                <a:solidFill>
                  <a:srgbClr val="7B99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7" name="Google Shape;5687;p63"/>
                <p:cNvSpPr/>
                <p:nvPr/>
              </p:nvSpPr>
              <p:spPr>
                <a:xfrm>
                  <a:off x="6853641" y="2618923"/>
                  <a:ext cx="324824" cy="162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0" h="3964" extrusionOk="0">
                      <a:moveTo>
                        <a:pt x="3958" y="0"/>
                      </a:moveTo>
                      <a:cubicBezTo>
                        <a:pt x="3954" y="0"/>
                        <a:pt x="3950" y="0"/>
                        <a:pt x="3946" y="0"/>
                      </a:cubicBezTo>
                      <a:cubicBezTo>
                        <a:pt x="1768" y="6"/>
                        <a:pt x="0" y="1784"/>
                        <a:pt x="6" y="3963"/>
                      </a:cubicBezTo>
                      <a:lnTo>
                        <a:pt x="661" y="3962"/>
                      </a:lnTo>
                      <a:cubicBezTo>
                        <a:pt x="657" y="2144"/>
                        <a:pt x="2131" y="661"/>
                        <a:pt x="3947" y="655"/>
                      </a:cubicBezTo>
                      <a:cubicBezTo>
                        <a:pt x="3951" y="655"/>
                        <a:pt x="3955" y="655"/>
                        <a:pt x="3959" y="655"/>
                      </a:cubicBezTo>
                      <a:cubicBezTo>
                        <a:pt x="5771" y="655"/>
                        <a:pt x="7248" y="2127"/>
                        <a:pt x="7254" y="3939"/>
                      </a:cubicBezTo>
                      <a:lnTo>
                        <a:pt x="7256" y="3939"/>
                      </a:lnTo>
                      <a:lnTo>
                        <a:pt x="7909" y="3938"/>
                      </a:lnTo>
                      <a:cubicBezTo>
                        <a:pt x="7907" y="3398"/>
                        <a:pt x="7795" y="2863"/>
                        <a:pt x="7578" y="2368"/>
                      </a:cubicBezTo>
                      <a:cubicBezTo>
                        <a:pt x="6966" y="976"/>
                        <a:pt x="5573" y="0"/>
                        <a:pt x="3958" y="0"/>
                      </a:cubicBezTo>
                      <a:close/>
                    </a:path>
                  </a:pathLst>
                </a:custGeom>
                <a:solidFill>
                  <a:srgbClr val="4D60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8" name="Google Shape;5688;p63"/>
                <p:cNvSpPr/>
                <p:nvPr/>
              </p:nvSpPr>
              <p:spPr>
                <a:xfrm>
                  <a:off x="7151691" y="2781222"/>
                  <a:ext cx="324578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3951" extrusionOk="0">
                      <a:moveTo>
                        <a:pt x="1" y="0"/>
                      </a:moveTo>
                      <a:cubicBezTo>
                        <a:pt x="1" y="540"/>
                        <a:pt x="111" y="1075"/>
                        <a:pt x="328" y="1571"/>
                      </a:cubicBezTo>
                      <a:cubicBezTo>
                        <a:pt x="938" y="2971"/>
                        <a:pt x="2332" y="3951"/>
                        <a:pt x="3953" y="3951"/>
                      </a:cubicBezTo>
                      <a:cubicBezTo>
                        <a:pt x="5574" y="3951"/>
                        <a:pt x="6967" y="2971"/>
                        <a:pt x="7575" y="1573"/>
                      </a:cubicBezTo>
                      <a:cubicBezTo>
                        <a:pt x="7791" y="1076"/>
                        <a:pt x="7903" y="541"/>
                        <a:pt x="7903" y="0"/>
                      </a:cubicBezTo>
                      <a:lnTo>
                        <a:pt x="7249" y="0"/>
                      </a:lnTo>
                      <a:cubicBezTo>
                        <a:pt x="7249" y="1818"/>
                        <a:pt x="5770" y="3296"/>
                        <a:pt x="3953" y="3296"/>
                      </a:cubicBezTo>
                      <a:cubicBezTo>
                        <a:pt x="2135" y="3296"/>
                        <a:pt x="657" y="1818"/>
                        <a:pt x="657" y="0"/>
                      </a:cubicBez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9" name="Google Shape;5689;p63"/>
                <p:cNvSpPr/>
                <p:nvPr/>
              </p:nvSpPr>
              <p:spPr>
                <a:xfrm>
                  <a:off x="8044362" y="2618923"/>
                  <a:ext cx="324824" cy="162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0" h="3964" extrusionOk="0">
                      <a:moveTo>
                        <a:pt x="3959" y="0"/>
                      </a:moveTo>
                      <a:cubicBezTo>
                        <a:pt x="3955" y="0"/>
                        <a:pt x="3951" y="0"/>
                        <a:pt x="3947" y="0"/>
                      </a:cubicBezTo>
                      <a:cubicBezTo>
                        <a:pt x="1769" y="8"/>
                        <a:pt x="1" y="1786"/>
                        <a:pt x="7" y="3963"/>
                      </a:cubicBezTo>
                      <a:lnTo>
                        <a:pt x="664" y="3962"/>
                      </a:lnTo>
                      <a:cubicBezTo>
                        <a:pt x="658" y="2144"/>
                        <a:pt x="2132" y="661"/>
                        <a:pt x="3948" y="657"/>
                      </a:cubicBezTo>
                      <a:cubicBezTo>
                        <a:pt x="3952" y="657"/>
                        <a:pt x="3956" y="657"/>
                        <a:pt x="3960" y="657"/>
                      </a:cubicBezTo>
                      <a:cubicBezTo>
                        <a:pt x="5772" y="657"/>
                        <a:pt x="7249" y="2127"/>
                        <a:pt x="7255" y="3941"/>
                      </a:cubicBezTo>
                      <a:lnTo>
                        <a:pt x="7257" y="3941"/>
                      </a:lnTo>
                      <a:lnTo>
                        <a:pt x="7910" y="3939"/>
                      </a:lnTo>
                      <a:cubicBezTo>
                        <a:pt x="7908" y="3398"/>
                        <a:pt x="7796" y="2865"/>
                        <a:pt x="7578" y="2370"/>
                      </a:cubicBezTo>
                      <a:cubicBezTo>
                        <a:pt x="6967" y="976"/>
                        <a:pt x="5574" y="0"/>
                        <a:pt x="3959" y="0"/>
                      </a:cubicBezTo>
                      <a:close/>
                    </a:path>
                  </a:pathLst>
                </a:custGeom>
                <a:solidFill>
                  <a:srgbClr val="D7E4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90" name="Google Shape;5690;p63"/>
              <p:cNvSpPr/>
              <p:nvPr/>
            </p:nvSpPr>
            <p:spPr>
              <a:xfrm>
                <a:off x="6899264" y="2673830"/>
                <a:ext cx="225242" cy="361476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8802" extrusionOk="0">
                    <a:moveTo>
                      <a:pt x="2798" y="1197"/>
                    </a:moveTo>
                    <a:cubicBezTo>
                      <a:pt x="2989" y="1197"/>
                      <a:pt x="3183" y="1234"/>
                      <a:pt x="3366" y="1310"/>
                    </a:cubicBezTo>
                    <a:cubicBezTo>
                      <a:pt x="3924" y="1542"/>
                      <a:pt x="4287" y="2085"/>
                      <a:pt x="4287" y="2689"/>
                    </a:cubicBezTo>
                    <a:cubicBezTo>
                      <a:pt x="4287" y="3512"/>
                      <a:pt x="3619" y="4178"/>
                      <a:pt x="2796" y="4180"/>
                    </a:cubicBezTo>
                    <a:cubicBezTo>
                      <a:pt x="2194" y="4180"/>
                      <a:pt x="1650" y="3816"/>
                      <a:pt x="1419" y="3259"/>
                    </a:cubicBezTo>
                    <a:cubicBezTo>
                      <a:pt x="1189" y="2702"/>
                      <a:pt x="1317" y="2061"/>
                      <a:pt x="1743" y="1634"/>
                    </a:cubicBezTo>
                    <a:cubicBezTo>
                      <a:pt x="2028" y="1348"/>
                      <a:pt x="2410" y="1197"/>
                      <a:pt x="2798" y="1197"/>
                    </a:cubicBezTo>
                    <a:close/>
                    <a:moveTo>
                      <a:pt x="2796" y="1"/>
                    </a:moveTo>
                    <a:cubicBezTo>
                      <a:pt x="2254" y="1"/>
                      <a:pt x="1714" y="165"/>
                      <a:pt x="1253" y="489"/>
                    </a:cubicBezTo>
                    <a:cubicBezTo>
                      <a:pt x="433" y="1063"/>
                      <a:pt x="0" y="2048"/>
                      <a:pt x="132" y="3043"/>
                    </a:cubicBezTo>
                    <a:cubicBezTo>
                      <a:pt x="263" y="4037"/>
                      <a:pt x="937" y="4875"/>
                      <a:pt x="1880" y="5216"/>
                    </a:cubicBezTo>
                    <a:lnTo>
                      <a:pt x="1880" y="6705"/>
                    </a:lnTo>
                    <a:lnTo>
                      <a:pt x="1067" y="6705"/>
                    </a:lnTo>
                    <a:lnTo>
                      <a:pt x="2723" y="8801"/>
                    </a:lnTo>
                    <a:lnTo>
                      <a:pt x="4377" y="6705"/>
                    </a:lnTo>
                    <a:lnTo>
                      <a:pt x="3563" y="6705"/>
                    </a:lnTo>
                    <a:lnTo>
                      <a:pt x="3563" y="5265"/>
                    </a:lnTo>
                    <a:cubicBezTo>
                      <a:pt x="4703" y="4926"/>
                      <a:pt x="5485" y="3877"/>
                      <a:pt x="5485" y="2689"/>
                    </a:cubicBezTo>
                    <a:cubicBezTo>
                      <a:pt x="5485" y="1685"/>
                      <a:pt x="4926" y="766"/>
                      <a:pt x="4037" y="304"/>
                    </a:cubicBezTo>
                    <a:cubicBezTo>
                      <a:pt x="3647" y="101"/>
                      <a:pt x="3221" y="1"/>
                      <a:pt x="2796" y="1"/>
                    </a:cubicBezTo>
                    <a:close/>
                  </a:path>
                </a:pathLst>
              </a:custGeom>
              <a:solidFill>
                <a:srgbClr val="4D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63"/>
              <p:cNvSpPr/>
              <p:nvPr/>
            </p:nvSpPr>
            <p:spPr>
              <a:xfrm>
                <a:off x="7198259" y="2534077"/>
                <a:ext cx="235261" cy="360532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8779" extrusionOk="0">
                    <a:moveTo>
                      <a:pt x="2858" y="4600"/>
                    </a:moveTo>
                    <a:cubicBezTo>
                      <a:pt x="3050" y="4600"/>
                      <a:pt x="3243" y="4637"/>
                      <a:pt x="3427" y="4713"/>
                    </a:cubicBezTo>
                    <a:cubicBezTo>
                      <a:pt x="3985" y="4945"/>
                      <a:pt x="4347" y="5488"/>
                      <a:pt x="4347" y="6092"/>
                    </a:cubicBezTo>
                    <a:cubicBezTo>
                      <a:pt x="4347" y="6915"/>
                      <a:pt x="3679" y="7581"/>
                      <a:pt x="2856" y="7583"/>
                    </a:cubicBezTo>
                    <a:cubicBezTo>
                      <a:pt x="2254" y="7583"/>
                      <a:pt x="1709" y="7219"/>
                      <a:pt x="1479" y="6662"/>
                    </a:cubicBezTo>
                    <a:cubicBezTo>
                      <a:pt x="1248" y="6105"/>
                      <a:pt x="1376" y="5464"/>
                      <a:pt x="1802" y="5037"/>
                    </a:cubicBezTo>
                    <a:cubicBezTo>
                      <a:pt x="2087" y="4751"/>
                      <a:pt x="2469" y="4600"/>
                      <a:pt x="2858" y="4600"/>
                    </a:cubicBezTo>
                    <a:close/>
                    <a:moveTo>
                      <a:pt x="2883" y="0"/>
                    </a:moveTo>
                    <a:lnTo>
                      <a:pt x="1227" y="2097"/>
                    </a:lnTo>
                    <a:lnTo>
                      <a:pt x="2041" y="2097"/>
                    </a:lnTo>
                    <a:lnTo>
                      <a:pt x="2041" y="3530"/>
                    </a:lnTo>
                    <a:cubicBezTo>
                      <a:pt x="782" y="3930"/>
                      <a:pt x="1" y="5184"/>
                      <a:pt x="196" y="6491"/>
                    </a:cubicBezTo>
                    <a:cubicBezTo>
                      <a:pt x="393" y="7796"/>
                      <a:pt x="1507" y="8766"/>
                      <a:pt x="2827" y="8779"/>
                    </a:cubicBezTo>
                    <a:cubicBezTo>
                      <a:pt x="2837" y="8779"/>
                      <a:pt x="2847" y="8779"/>
                      <a:pt x="2857" y="8779"/>
                    </a:cubicBezTo>
                    <a:cubicBezTo>
                      <a:pt x="4165" y="8779"/>
                      <a:pt x="5285" y="7837"/>
                      <a:pt x="5506" y="6545"/>
                    </a:cubicBezTo>
                    <a:cubicBezTo>
                      <a:pt x="5729" y="5245"/>
                      <a:pt x="4974" y="3973"/>
                      <a:pt x="3724" y="3547"/>
                    </a:cubicBezTo>
                    <a:lnTo>
                      <a:pt x="3724" y="2097"/>
                    </a:lnTo>
                    <a:lnTo>
                      <a:pt x="4539" y="2097"/>
                    </a:lnTo>
                    <a:lnTo>
                      <a:pt x="2883" y="0"/>
                    </a:lnTo>
                    <a:close/>
                  </a:path>
                </a:pathLst>
              </a:custGeom>
              <a:solidFill>
                <a:srgbClr val="4F6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63"/>
              <p:cNvSpPr/>
              <p:nvPr/>
            </p:nvSpPr>
            <p:spPr>
              <a:xfrm>
                <a:off x="7493639" y="2673830"/>
                <a:ext cx="225200" cy="361476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8802" extrusionOk="0">
                    <a:moveTo>
                      <a:pt x="2796" y="1197"/>
                    </a:moveTo>
                    <a:cubicBezTo>
                      <a:pt x="2988" y="1197"/>
                      <a:pt x="3181" y="1234"/>
                      <a:pt x="3365" y="1310"/>
                    </a:cubicBezTo>
                    <a:cubicBezTo>
                      <a:pt x="3922" y="1542"/>
                      <a:pt x="4286" y="2085"/>
                      <a:pt x="4286" y="2689"/>
                    </a:cubicBezTo>
                    <a:cubicBezTo>
                      <a:pt x="4284" y="3512"/>
                      <a:pt x="3618" y="4178"/>
                      <a:pt x="2795" y="4180"/>
                    </a:cubicBezTo>
                    <a:cubicBezTo>
                      <a:pt x="2191" y="4180"/>
                      <a:pt x="1649" y="3816"/>
                      <a:pt x="1418" y="3259"/>
                    </a:cubicBezTo>
                    <a:cubicBezTo>
                      <a:pt x="1187" y="2702"/>
                      <a:pt x="1314" y="2061"/>
                      <a:pt x="1740" y="1634"/>
                    </a:cubicBezTo>
                    <a:cubicBezTo>
                      <a:pt x="2026" y="1348"/>
                      <a:pt x="2408" y="1197"/>
                      <a:pt x="2796" y="1197"/>
                    </a:cubicBezTo>
                    <a:close/>
                    <a:moveTo>
                      <a:pt x="2794" y="1"/>
                    </a:moveTo>
                    <a:cubicBezTo>
                      <a:pt x="2254" y="1"/>
                      <a:pt x="1717" y="163"/>
                      <a:pt x="1258" y="484"/>
                    </a:cubicBezTo>
                    <a:cubicBezTo>
                      <a:pt x="436" y="1055"/>
                      <a:pt x="1" y="2037"/>
                      <a:pt x="127" y="3030"/>
                    </a:cubicBezTo>
                    <a:cubicBezTo>
                      <a:pt x="255" y="4023"/>
                      <a:pt x="923" y="4863"/>
                      <a:pt x="1862" y="5211"/>
                    </a:cubicBezTo>
                    <a:lnTo>
                      <a:pt x="1862" y="6705"/>
                    </a:lnTo>
                    <a:lnTo>
                      <a:pt x="1048" y="6705"/>
                    </a:lnTo>
                    <a:lnTo>
                      <a:pt x="2704" y="8801"/>
                    </a:lnTo>
                    <a:lnTo>
                      <a:pt x="4360" y="6705"/>
                    </a:lnTo>
                    <a:lnTo>
                      <a:pt x="3545" y="6705"/>
                    </a:lnTo>
                    <a:lnTo>
                      <a:pt x="3545" y="5270"/>
                    </a:lnTo>
                    <a:cubicBezTo>
                      <a:pt x="4693" y="4935"/>
                      <a:pt x="5484" y="3883"/>
                      <a:pt x="5484" y="2689"/>
                    </a:cubicBezTo>
                    <a:cubicBezTo>
                      <a:pt x="5482" y="1688"/>
                      <a:pt x="4927" y="769"/>
                      <a:pt x="4039" y="306"/>
                    </a:cubicBezTo>
                    <a:cubicBezTo>
                      <a:pt x="3647" y="102"/>
                      <a:pt x="3220" y="1"/>
                      <a:pt x="2794" y="1"/>
                    </a:cubicBezTo>
                    <a:close/>
                  </a:path>
                </a:pathLst>
              </a:custGeom>
              <a:solidFill>
                <a:srgbClr val="7B99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63"/>
              <p:cNvSpPr/>
              <p:nvPr/>
            </p:nvSpPr>
            <p:spPr>
              <a:xfrm>
                <a:off x="7792387" y="2534077"/>
                <a:ext cx="235261" cy="360532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8779" extrusionOk="0">
                    <a:moveTo>
                      <a:pt x="2861" y="4601"/>
                    </a:moveTo>
                    <a:cubicBezTo>
                      <a:pt x="3053" y="4601"/>
                      <a:pt x="3247" y="4638"/>
                      <a:pt x="3431" y="4715"/>
                    </a:cubicBezTo>
                    <a:cubicBezTo>
                      <a:pt x="3988" y="4945"/>
                      <a:pt x="4351" y="5488"/>
                      <a:pt x="4351" y="6092"/>
                    </a:cubicBezTo>
                    <a:cubicBezTo>
                      <a:pt x="4350" y="6915"/>
                      <a:pt x="3684" y="7581"/>
                      <a:pt x="2861" y="7583"/>
                    </a:cubicBezTo>
                    <a:cubicBezTo>
                      <a:pt x="2259" y="7583"/>
                      <a:pt x="1714" y="7219"/>
                      <a:pt x="1483" y="6662"/>
                    </a:cubicBezTo>
                    <a:cubicBezTo>
                      <a:pt x="1253" y="6105"/>
                      <a:pt x="1381" y="5464"/>
                      <a:pt x="1807" y="5038"/>
                    </a:cubicBezTo>
                    <a:cubicBezTo>
                      <a:pt x="2092" y="4752"/>
                      <a:pt x="2473" y="4601"/>
                      <a:pt x="2861" y="4601"/>
                    </a:cubicBezTo>
                    <a:close/>
                    <a:moveTo>
                      <a:pt x="2870" y="0"/>
                    </a:moveTo>
                    <a:lnTo>
                      <a:pt x="1214" y="2097"/>
                    </a:lnTo>
                    <a:lnTo>
                      <a:pt x="2028" y="2097"/>
                    </a:lnTo>
                    <a:lnTo>
                      <a:pt x="2028" y="3536"/>
                    </a:lnTo>
                    <a:cubicBezTo>
                      <a:pt x="773" y="3944"/>
                      <a:pt x="1" y="5205"/>
                      <a:pt x="204" y="6508"/>
                    </a:cubicBezTo>
                    <a:cubicBezTo>
                      <a:pt x="409" y="7813"/>
                      <a:pt x="1532" y="8776"/>
                      <a:pt x="2851" y="8779"/>
                    </a:cubicBezTo>
                    <a:cubicBezTo>
                      <a:pt x="2854" y="8779"/>
                      <a:pt x="2858" y="8779"/>
                      <a:pt x="2861" y="8779"/>
                    </a:cubicBezTo>
                    <a:cubicBezTo>
                      <a:pt x="4178" y="8779"/>
                      <a:pt x="5300" y="7828"/>
                      <a:pt x="5514" y="6527"/>
                    </a:cubicBezTo>
                    <a:cubicBezTo>
                      <a:pt x="5729" y="5225"/>
                      <a:pt x="4965" y="3959"/>
                      <a:pt x="3713" y="3543"/>
                    </a:cubicBezTo>
                    <a:lnTo>
                      <a:pt x="3713" y="2097"/>
                    </a:lnTo>
                    <a:lnTo>
                      <a:pt x="4526" y="2097"/>
                    </a:lnTo>
                    <a:lnTo>
                      <a:pt x="2870" y="0"/>
                    </a:lnTo>
                    <a:close/>
                  </a:path>
                </a:pathLst>
              </a:custGeom>
              <a:solidFill>
                <a:srgbClr val="C3D6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63"/>
              <p:cNvSpPr/>
              <p:nvPr/>
            </p:nvSpPr>
            <p:spPr>
              <a:xfrm>
                <a:off x="8090150" y="2673789"/>
                <a:ext cx="225857" cy="361517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8803" extrusionOk="0">
                    <a:moveTo>
                      <a:pt x="2811" y="1198"/>
                    </a:moveTo>
                    <a:cubicBezTo>
                      <a:pt x="3003" y="1198"/>
                      <a:pt x="3197" y="1235"/>
                      <a:pt x="3381" y="1311"/>
                    </a:cubicBezTo>
                    <a:cubicBezTo>
                      <a:pt x="3938" y="1543"/>
                      <a:pt x="4302" y="2086"/>
                      <a:pt x="4302" y="2690"/>
                    </a:cubicBezTo>
                    <a:cubicBezTo>
                      <a:pt x="4300" y="3513"/>
                      <a:pt x="3634" y="4179"/>
                      <a:pt x="2811" y="4181"/>
                    </a:cubicBezTo>
                    <a:cubicBezTo>
                      <a:pt x="2209" y="4181"/>
                      <a:pt x="1664" y="3817"/>
                      <a:pt x="1434" y="3260"/>
                    </a:cubicBezTo>
                    <a:cubicBezTo>
                      <a:pt x="1203" y="2703"/>
                      <a:pt x="1330" y="2062"/>
                      <a:pt x="1757" y="1635"/>
                    </a:cubicBezTo>
                    <a:cubicBezTo>
                      <a:pt x="2042" y="1349"/>
                      <a:pt x="2423" y="1198"/>
                      <a:pt x="2811" y="1198"/>
                    </a:cubicBezTo>
                    <a:close/>
                    <a:moveTo>
                      <a:pt x="2812" y="1"/>
                    </a:moveTo>
                    <a:cubicBezTo>
                      <a:pt x="2257" y="1"/>
                      <a:pt x="1706" y="172"/>
                      <a:pt x="1238" y="509"/>
                    </a:cubicBezTo>
                    <a:cubicBezTo>
                      <a:pt x="420" y="1098"/>
                      <a:pt x="1" y="2097"/>
                      <a:pt x="154" y="3095"/>
                    </a:cubicBezTo>
                    <a:cubicBezTo>
                      <a:pt x="306" y="4093"/>
                      <a:pt x="1005" y="4920"/>
                      <a:pt x="1962" y="5239"/>
                    </a:cubicBezTo>
                    <a:lnTo>
                      <a:pt x="1962" y="6706"/>
                    </a:lnTo>
                    <a:lnTo>
                      <a:pt x="1149" y="6706"/>
                    </a:lnTo>
                    <a:lnTo>
                      <a:pt x="2804" y="8802"/>
                    </a:lnTo>
                    <a:lnTo>
                      <a:pt x="4460" y="6706"/>
                    </a:lnTo>
                    <a:lnTo>
                      <a:pt x="3645" y="6706"/>
                    </a:lnTo>
                    <a:lnTo>
                      <a:pt x="3645" y="5244"/>
                    </a:lnTo>
                    <a:cubicBezTo>
                      <a:pt x="4750" y="4882"/>
                      <a:pt x="5499" y="3852"/>
                      <a:pt x="5499" y="2690"/>
                    </a:cubicBezTo>
                    <a:cubicBezTo>
                      <a:pt x="5499" y="1679"/>
                      <a:pt x="4934" y="755"/>
                      <a:pt x="4036" y="296"/>
                    </a:cubicBezTo>
                    <a:cubicBezTo>
                      <a:pt x="3650" y="98"/>
                      <a:pt x="3230" y="1"/>
                      <a:pt x="2812" y="1"/>
                    </a:cubicBezTo>
                    <a:close/>
                  </a:path>
                </a:pathLst>
              </a:custGeom>
              <a:solidFill>
                <a:srgbClr val="D7E4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Text Box 2"/>
            <p:cNvSpPr txBox="1"/>
            <p:nvPr/>
          </p:nvSpPr>
          <p:spPr>
            <a:xfrm>
              <a:off x="6281" y="6916"/>
              <a:ext cx="235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4D6050"/>
                  </a:solidFill>
                  <a:latin typeface="Arial Black" panose="020B0A04020102020204" charset="0"/>
                  <a:cs typeface="Arial Black" panose="020B0A04020102020204" charset="0"/>
                </a:rPr>
                <a:t>1</a:t>
              </a:r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10025" y="6916"/>
              <a:ext cx="235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4D6050"/>
                  </a:solidFill>
                  <a:latin typeface="Arial Black" panose="020B0A04020102020204" charset="0"/>
                  <a:cs typeface="Arial Black" panose="020B0A04020102020204" charset="0"/>
                </a:rPr>
                <a:t>2</a:t>
              </a: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13588" y="6916"/>
              <a:ext cx="235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7B996D"/>
                  </a:solidFill>
                  <a:latin typeface="Arial Black" panose="020B0A04020102020204" charset="0"/>
                  <a:cs typeface="Arial Black" panose="020B0A04020102020204" charset="0"/>
                </a:rPr>
                <a:t>3</a:t>
              </a:r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17358" y="6916"/>
              <a:ext cx="235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C3D69B"/>
                  </a:solidFill>
                  <a:latin typeface="Arial Black" panose="020B0A04020102020204" charset="0"/>
                  <a:cs typeface="Arial Black" panose="020B0A04020102020204" charset="0"/>
                </a:rPr>
                <a:t>4</a:t>
              </a:r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0996" y="6916"/>
              <a:ext cx="235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D7E4BD"/>
                  </a:solidFill>
                  <a:latin typeface="Arial Black" panose="020B0A04020102020204" charset="0"/>
                  <a:cs typeface="Arial Black" panose="020B0A04020102020204" charset="0"/>
                </a:rPr>
                <a:t>5</a:t>
              </a:r>
            </a:p>
          </p:txBody>
        </p:sp>
      </p:grpSp>
      <p:sp>
        <p:nvSpPr>
          <p:cNvPr id="12" name="TextBox 6"/>
          <p:cNvSpPr txBox="1"/>
          <p:nvPr/>
        </p:nvSpPr>
        <p:spPr>
          <a:xfrm>
            <a:off x="2165985" y="6934200"/>
            <a:ext cx="4297680" cy="1138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5D7963"/>
                </a:solidFill>
                <a:latin typeface="Aileron Regular Bold" panose="00000800000000000000"/>
              </a:rPr>
              <a:t>ALASAN </a:t>
            </a:r>
          </a:p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5D7963"/>
                </a:solidFill>
                <a:latin typeface="Aileron Regular Bold" panose="00000800000000000000"/>
              </a:rPr>
              <a:t>HISTORIS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2847340" y="429895"/>
            <a:ext cx="12046585" cy="949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05"/>
              </a:lnSpc>
            </a:pPr>
            <a:r>
              <a:rPr lang="en-US" sz="4400" spc="117">
                <a:solidFill>
                  <a:srgbClr val="4D6050"/>
                </a:solidFill>
                <a:latin typeface="Aileron Regular Bold" panose="00000800000000000000"/>
              </a:rPr>
              <a:t>LATAR BELAKANG PENDIRIAN KOPERASI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346831">
            <a:off x="-719455" y="7009130"/>
            <a:ext cx="4119245" cy="3603625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4520565" y="1823085"/>
            <a:ext cx="4297680" cy="1138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5D7963"/>
                </a:solidFill>
                <a:latin typeface="Aileron Regular Bold" panose="00000800000000000000"/>
              </a:rPr>
              <a:t>ALASAN </a:t>
            </a:r>
          </a:p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5D7963"/>
                </a:solidFill>
                <a:latin typeface="Aileron Regular Bold" panose="00000800000000000000"/>
              </a:rPr>
              <a:t>POLITIS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6800850" y="6934200"/>
            <a:ext cx="4297680" cy="1138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5D7963"/>
                </a:solidFill>
                <a:latin typeface="Aileron Regular Bold" panose="00000800000000000000"/>
              </a:rPr>
              <a:t>ALASAN </a:t>
            </a:r>
          </a:p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5D7963"/>
                </a:solidFill>
                <a:latin typeface="Aileron Regular Bold" panose="00000800000000000000"/>
              </a:rPr>
              <a:t>SOSIOLOGIS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9166225" y="1823085"/>
            <a:ext cx="4297680" cy="1138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5D7963"/>
                </a:solidFill>
                <a:latin typeface="Aileron Regular Bold" panose="00000800000000000000"/>
              </a:rPr>
              <a:t>ALASAN </a:t>
            </a:r>
          </a:p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5D7963"/>
                </a:solidFill>
                <a:latin typeface="Aileron Regular Bold" panose="00000800000000000000"/>
              </a:rPr>
              <a:t>EKONOMIS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11450320" y="6748780"/>
            <a:ext cx="4297680" cy="1138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5D7963"/>
                </a:solidFill>
                <a:latin typeface="Aileron Regular Bold" panose="00000800000000000000"/>
              </a:rPr>
              <a:t>ALASAN </a:t>
            </a:r>
          </a:p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5D7963"/>
                </a:solidFill>
                <a:latin typeface="Aileron Regular Bold" panose="00000800000000000000"/>
              </a:rPr>
              <a:t>YURIDIS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486831">
            <a:off x="14846935" y="7065645"/>
            <a:ext cx="4119245" cy="3603625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906831">
            <a:off x="-1693545" y="-1576705"/>
            <a:ext cx="4119245" cy="3603625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566831">
            <a:off x="15378430" y="-1657350"/>
            <a:ext cx="4119245" cy="3603625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193170" flipH="1">
            <a:off x="7508240" y="8751570"/>
            <a:ext cx="4119245" cy="360362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66830">
            <a:off x="11403330" y="8335010"/>
            <a:ext cx="4119245" cy="360362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06829">
            <a:off x="3279775" y="8542020"/>
            <a:ext cx="4119245" cy="3603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/>
          </p:cNvPicPr>
          <p:nvPr/>
        </p:nvPicPr>
        <p:blipFill>
          <a:blip r:embed="rId3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9324790">
            <a:off x="12960444" y="5805969"/>
            <a:ext cx="7479057" cy="65441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764790">
            <a:off x="-2372901" y="5805969"/>
            <a:ext cx="7479057" cy="6544175"/>
          </a:xfrm>
          <a:prstGeom prst="rect">
            <a:avLst/>
          </a:prstGeom>
        </p:spPr>
      </p:pic>
      <p:sp>
        <p:nvSpPr>
          <p:cNvPr id="6397" name="Google Shape;6397;p65"/>
          <p:cNvSpPr/>
          <p:nvPr/>
        </p:nvSpPr>
        <p:spPr>
          <a:xfrm rot="10800000" flipH="1" flipV="1">
            <a:off x="1244600" y="4800600"/>
            <a:ext cx="3606165" cy="3786505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4D6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6"/>
          <p:cNvSpPr txBox="1"/>
          <p:nvPr/>
        </p:nvSpPr>
        <p:spPr>
          <a:xfrm>
            <a:off x="1441450" y="5888355"/>
            <a:ext cx="3257550" cy="2277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chemeClr val="bg1"/>
                </a:solidFill>
                <a:latin typeface="Aileron Regular Bold" panose="00000800000000000000"/>
              </a:rPr>
              <a:t>Koperasi Berdasarkan Bidang Usaha</a:t>
            </a:r>
          </a:p>
        </p:txBody>
      </p:sp>
      <p:sp>
        <p:nvSpPr>
          <p:cNvPr id="8" name="Google Shape;6397;p65"/>
          <p:cNvSpPr/>
          <p:nvPr/>
        </p:nvSpPr>
        <p:spPr>
          <a:xfrm rot="10800000" flipH="1" flipV="1">
            <a:off x="5300345" y="4800600"/>
            <a:ext cx="3606165" cy="3786505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4D6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397;p65"/>
          <p:cNvSpPr/>
          <p:nvPr/>
        </p:nvSpPr>
        <p:spPr>
          <a:xfrm rot="10800000" flipH="1" flipV="1">
            <a:off x="9348470" y="4800600"/>
            <a:ext cx="3606165" cy="3786505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4D6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397;p65"/>
          <p:cNvSpPr/>
          <p:nvPr/>
        </p:nvSpPr>
        <p:spPr>
          <a:xfrm rot="10800000" flipH="1" flipV="1">
            <a:off x="13373100" y="4800600"/>
            <a:ext cx="3606165" cy="3786505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4D6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6"/>
          <p:cNvSpPr txBox="1"/>
          <p:nvPr/>
        </p:nvSpPr>
        <p:spPr>
          <a:xfrm>
            <a:off x="5474970" y="5888355"/>
            <a:ext cx="3257550" cy="2277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chemeClr val="bg1"/>
                </a:solidFill>
                <a:latin typeface="Aileron Regular Bold" panose="00000800000000000000"/>
              </a:rPr>
              <a:t>Koperasi Berdasarkan Jenis Komoditi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9522460" y="5888355"/>
            <a:ext cx="3257550" cy="2277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chemeClr val="bg1"/>
                </a:solidFill>
                <a:latin typeface="Aileron Regular Bold" panose="00000800000000000000"/>
              </a:rPr>
              <a:t>Koperasi Berdasarkan Profesi Anggotanya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13547090" y="5888355"/>
            <a:ext cx="3257550" cy="2277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chemeClr val="bg1"/>
                </a:solidFill>
                <a:latin typeface="Aileron Regular Bold" panose="00000800000000000000"/>
              </a:rPr>
              <a:t>Koperasi Berdasarkan Daerah Kerjanya</a:t>
            </a:r>
          </a:p>
        </p:txBody>
      </p:sp>
      <p:grpSp>
        <p:nvGrpSpPr>
          <p:cNvPr id="17138" name="Google Shape;17138;p73"/>
          <p:cNvGrpSpPr/>
          <p:nvPr/>
        </p:nvGrpSpPr>
        <p:grpSpPr>
          <a:xfrm>
            <a:off x="10090150" y="2858770"/>
            <a:ext cx="1826260" cy="1632585"/>
            <a:chOff x="3696205" y="3371938"/>
            <a:chExt cx="375792" cy="327373"/>
          </a:xfrm>
        </p:grpSpPr>
        <p:sp>
          <p:nvSpPr>
            <p:cNvPr id="17139" name="Google Shape;17139;p73"/>
            <p:cNvSpPr/>
            <p:nvPr/>
          </p:nvSpPr>
          <p:spPr>
            <a:xfrm>
              <a:off x="3696205" y="3456718"/>
              <a:ext cx="375792" cy="242594"/>
            </a:xfrm>
            <a:custGeom>
              <a:avLst/>
              <a:gdLst/>
              <a:ahLst/>
              <a:cxnLst/>
              <a:rect l="l" t="t" r="r" b="b"/>
              <a:pathLst>
                <a:path w="14335" h="9254" extrusionOk="0">
                  <a:moveTo>
                    <a:pt x="462" y="0"/>
                  </a:moveTo>
                  <a:cubicBezTo>
                    <a:pt x="202" y="0"/>
                    <a:pt x="0" y="202"/>
                    <a:pt x="0" y="462"/>
                  </a:cubicBezTo>
                  <a:lnTo>
                    <a:pt x="0" y="8791"/>
                  </a:lnTo>
                  <a:cubicBezTo>
                    <a:pt x="0" y="9037"/>
                    <a:pt x="202" y="9253"/>
                    <a:pt x="462" y="9253"/>
                  </a:cubicBezTo>
                  <a:lnTo>
                    <a:pt x="13873" y="9253"/>
                  </a:lnTo>
                  <a:cubicBezTo>
                    <a:pt x="14118" y="9253"/>
                    <a:pt x="14335" y="9037"/>
                    <a:pt x="14335" y="8791"/>
                  </a:cubicBezTo>
                  <a:lnTo>
                    <a:pt x="14335" y="462"/>
                  </a:lnTo>
                  <a:cubicBezTo>
                    <a:pt x="14335" y="202"/>
                    <a:pt x="14118" y="0"/>
                    <a:pt x="138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0" name="Google Shape;17140;p73"/>
            <p:cNvSpPr/>
            <p:nvPr/>
          </p:nvSpPr>
          <p:spPr>
            <a:xfrm>
              <a:off x="3696205" y="3456718"/>
              <a:ext cx="375792" cy="18193"/>
            </a:xfrm>
            <a:custGeom>
              <a:avLst/>
              <a:gdLst/>
              <a:ahLst/>
              <a:cxnLst/>
              <a:rect l="l" t="t" r="r" b="b"/>
              <a:pathLst>
                <a:path w="14335" h="694" extrusionOk="0">
                  <a:moveTo>
                    <a:pt x="462" y="0"/>
                  </a:moveTo>
                  <a:cubicBezTo>
                    <a:pt x="202" y="0"/>
                    <a:pt x="0" y="202"/>
                    <a:pt x="0" y="462"/>
                  </a:cubicBezTo>
                  <a:lnTo>
                    <a:pt x="0" y="693"/>
                  </a:lnTo>
                  <a:lnTo>
                    <a:pt x="14335" y="693"/>
                  </a:lnTo>
                  <a:lnTo>
                    <a:pt x="14335" y="462"/>
                  </a:lnTo>
                  <a:cubicBezTo>
                    <a:pt x="14335" y="202"/>
                    <a:pt x="14118" y="0"/>
                    <a:pt x="13873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1" name="Google Shape;17141;p73"/>
            <p:cNvSpPr/>
            <p:nvPr/>
          </p:nvSpPr>
          <p:spPr>
            <a:xfrm>
              <a:off x="3732539" y="3505163"/>
              <a:ext cx="121113" cy="157814"/>
            </a:xfrm>
            <a:custGeom>
              <a:avLst/>
              <a:gdLst/>
              <a:ahLst/>
              <a:cxnLst/>
              <a:rect l="l" t="t" r="r" b="b"/>
              <a:pathLst>
                <a:path w="4620" h="6020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5789"/>
                  </a:lnTo>
                  <a:cubicBezTo>
                    <a:pt x="0" y="5904"/>
                    <a:pt x="101" y="6020"/>
                    <a:pt x="231" y="6020"/>
                  </a:cubicBezTo>
                  <a:lnTo>
                    <a:pt x="4388" y="6020"/>
                  </a:lnTo>
                  <a:cubicBezTo>
                    <a:pt x="4518" y="6020"/>
                    <a:pt x="4619" y="5919"/>
                    <a:pt x="4619" y="5789"/>
                  </a:cubicBezTo>
                  <a:lnTo>
                    <a:pt x="4619" y="231"/>
                  </a:lnTo>
                  <a:cubicBezTo>
                    <a:pt x="4619" y="101"/>
                    <a:pt x="4518" y="0"/>
                    <a:pt x="4388" y="0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2" name="Google Shape;17142;p73"/>
            <p:cNvSpPr/>
            <p:nvPr/>
          </p:nvSpPr>
          <p:spPr>
            <a:xfrm>
              <a:off x="3883904" y="3505163"/>
              <a:ext cx="151759" cy="30278"/>
            </a:xfrm>
            <a:custGeom>
              <a:avLst/>
              <a:gdLst/>
              <a:ahLst/>
              <a:cxnLst/>
              <a:rect l="l" t="t" r="r" b="b"/>
              <a:pathLst>
                <a:path w="5789" h="1155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924"/>
                  </a:lnTo>
                  <a:cubicBezTo>
                    <a:pt x="0" y="1054"/>
                    <a:pt x="101" y="1155"/>
                    <a:pt x="231" y="1155"/>
                  </a:cubicBezTo>
                  <a:lnTo>
                    <a:pt x="5558" y="1155"/>
                  </a:lnTo>
                  <a:cubicBezTo>
                    <a:pt x="5673" y="1155"/>
                    <a:pt x="5789" y="1054"/>
                    <a:pt x="5789" y="924"/>
                  </a:cubicBezTo>
                  <a:lnTo>
                    <a:pt x="5789" y="231"/>
                  </a:lnTo>
                  <a:cubicBezTo>
                    <a:pt x="5789" y="101"/>
                    <a:pt x="5673" y="0"/>
                    <a:pt x="5558" y="0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3" name="Google Shape;17143;p73"/>
            <p:cNvSpPr/>
            <p:nvPr/>
          </p:nvSpPr>
          <p:spPr>
            <a:xfrm>
              <a:off x="3883904" y="3553582"/>
              <a:ext cx="115451" cy="24249"/>
            </a:xfrm>
            <a:custGeom>
              <a:avLst/>
              <a:gdLst/>
              <a:ahLst/>
              <a:cxnLst/>
              <a:rect l="l" t="t" r="r" b="b"/>
              <a:pathLst>
                <a:path w="4404" h="925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lnTo>
                    <a:pt x="0" y="694"/>
                  </a:lnTo>
                  <a:cubicBezTo>
                    <a:pt x="0" y="824"/>
                    <a:pt x="101" y="925"/>
                    <a:pt x="231" y="925"/>
                  </a:cubicBezTo>
                  <a:lnTo>
                    <a:pt x="4172" y="925"/>
                  </a:lnTo>
                  <a:cubicBezTo>
                    <a:pt x="4288" y="925"/>
                    <a:pt x="4403" y="824"/>
                    <a:pt x="4403" y="694"/>
                  </a:cubicBezTo>
                  <a:lnTo>
                    <a:pt x="4403" y="232"/>
                  </a:lnTo>
                  <a:cubicBezTo>
                    <a:pt x="4403" y="102"/>
                    <a:pt x="4288" y="1"/>
                    <a:pt x="4172" y="1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4" name="Google Shape;17144;p73"/>
            <p:cNvSpPr/>
            <p:nvPr/>
          </p:nvSpPr>
          <p:spPr>
            <a:xfrm>
              <a:off x="3882017" y="3595972"/>
              <a:ext cx="76836" cy="12138"/>
            </a:xfrm>
            <a:custGeom>
              <a:avLst/>
              <a:gdLst/>
              <a:ahLst/>
              <a:cxnLst/>
              <a:rect l="l" t="t" r="r" b="b"/>
              <a:pathLst>
                <a:path w="2931" h="463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lnTo>
                    <a:pt x="2613" y="462"/>
                  </a:lnTo>
                  <a:cubicBezTo>
                    <a:pt x="2930" y="462"/>
                    <a:pt x="2930" y="0"/>
                    <a:pt x="2613" y="0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5" name="Google Shape;17145;p73"/>
            <p:cNvSpPr/>
            <p:nvPr/>
          </p:nvSpPr>
          <p:spPr>
            <a:xfrm>
              <a:off x="3966770" y="3595972"/>
              <a:ext cx="40528" cy="12138"/>
            </a:xfrm>
            <a:custGeom>
              <a:avLst/>
              <a:gdLst/>
              <a:ahLst/>
              <a:cxnLst/>
              <a:rect l="l" t="t" r="r" b="b"/>
              <a:pathLst>
                <a:path w="1546" h="463" extrusionOk="0">
                  <a:moveTo>
                    <a:pt x="318" y="0"/>
                  </a:moveTo>
                  <a:cubicBezTo>
                    <a:pt x="1" y="0"/>
                    <a:pt x="1" y="462"/>
                    <a:pt x="318" y="462"/>
                  </a:cubicBezTo>
                  <a:lnTo>
                    <a:pt x="1242" y="462"/>
                  </a:lnTo>
                  <a:cubicBezTo>
                    <a:pt x="1545" y="462"/>
                    <a:pt x="1545" y="0"/>
                    <a:pt x="1242" y="0"/>
                  </a:cubicBezTo>
                  <a:close/>
                </a:path>
              </a:pathLst>
            </a:custGeom>
            <a:solidFill>
              <a:srgbClr val="D7E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6" name="Google Shape;17146;p73"/>
            <p:cNvSpPr/>
            <p:nvPr/>
          </p:nvSpPr>
          <p:spPr>
            <a:xfrm>
              <a:off x="3882017" y="3632306"/>
              <a:ext cx="28391" cy="12138"/>
            </a:xfrm>
            <a:custGeom>
              <a:avLst/>
              <a:gdLst/>
              <a:ahLst/>
              <a:cxnLst/>
              <a:rect l="l" t="t" r="r" b="b"/>
              <a:pathLst>
                <a:path w="1083" h="463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lnTo>
                    <a:pt x="765" y="462"/>
                  </a:lnTo>
                  <a:cubicBezTo>
                    <a:pt x="1083" y="462"/>
                    <a:pt x="1083" y="0"/>
                    <a:pt x="765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7" name="Google Shape;17147;p73"/>
            <p:cNvSpPr/>
            <p:nvPr/>
          </p:nvSpPr>
          <p:spPr>
            <a:xfrm>
              <a:off x="3918324" y="3632306"/>
              <a:ext cx="64751" cy="12138"/>
            </a:xfrm>
            <a:custGeom>
              <a:avLst/>
              <a:gdLst/>
              <a:ahLst/>
              <a:cxnLst/>
              <a:rect l="l" t="t" r="r" b="b"/>
              <a:pathLst>
                <a:path w="2470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2166" y="462"/>
                  </a:lnTo>
                  <a:cubicBezTo>
                    <a:pt x="2469" y="462"/>
                    <a:pt x="2469" y="0"/>
                    <a:pt x="2166" y="0"/>
                  </a:cubicBezTo>
                  <a:close/>
                </a:path>
              </a:pathLst>
            </a:custGeom>
            <a:solidFill>
              <a:srgbClr val="D7E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8" name="Google Shape;17148;p73"/>
            <p:cNvSpPr/>
            <p:nvPr/>
          </p:nvSpPr>
          <p:spPr>
            <a:xfrm>
              <a:off x="3882017" y="3656895"/>
              <a:ext cx="28391" cy="12138"/>
            </a:xfrm>
            <a:custGeom>
              <a:avLst/>
              <a:gdLst/>
              <a:ahLst/>
              <a:cxnLst/>
              <a:rect l="l" t="t" r="r" b="b"/>
              <a:pathLst>
                <a:path w="1083" h="463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lnTo>
                    <a:pt x="765" y="463"/>
                  </a:lnTo>
                  <a:cubicBezTo>
                    <a:pt x="1083" y="463"/>
                    <a:pt x="1083" y="1"/>
                    <a:pt x="765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9" name="Google Shape;17149;p73"/>
            <p:cNvSpPr/>
            <p:nvPr/>
          </p:nvSpPr>
          <p:spPr>
            <a:xfrm>
              <a:off x="3918324" y="3656895"/>
              <a:ext cx="64751" cy="12138"/>
            </a:xfrm>
            <a:custGeom>
              <a:avLst/>
              <a:gdLst/>
              <a:ahLst/>
              <a:cxnLst/>
              <a:rect l="l" t="t" r="r" b="b"/>
              <a:pathLst>
                <a:path w="2470" h="463" extrusionOk="0">
                  <a:moveTo>
                    <a:pt x="304" y="1"/>
                  </a:moveTo>
                  <a:cubicBezTo>
                    <a:pt x="1" y="1"/>
                    <a:pt x="1" y="463"/>
                    <a:pt x="304" y="463"/>
                  </a:cubicBezTo>
                  <a:lnTo>
                    <a:pt x="2166" y="463"/>
                  </a:lnTo>
                  <a:cubicBezTo>
                    <a:pt x="2469" y="463"/>
                    <a:pt x="2469" y="1"/>
                    <a:pt x="2166" y="1"/>
                  </a:cubicBezTo>
                  <a:close/>
                </a:path>
              </a:pathLst>
            </a:custGeom>
            <a:solidFill>
              <a:srgbClr val="D7E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0" name="Google Shape;17150;p73"/>
            <p:cNvSpPr/>
            <p:nvPr/>
          </p:nvSpPr>
          <p:spPr>
            <a:xfrm>
              <a:off x="3853993" y="3371938"/>
              <a:ext cx="59823" cy="109028"/>
            </a:xfrm>
            <a:custGeom>
              <a:avLst/>
              <a:gdLst/>
              <a:ahLst/>
              <a:cxnLst/>
              <a:rect l="l" t="t" r="r" b="b"/>
              <a:pathLst>
                <a:path w="2282" h="4159" extrusionOk="0">
                  <a:moveTo>
                    <a:pt x="246" y="1"/>
                  </a:moveTo>
                  <a:cubicBezTo>
                    <a:pt x="116" y="1"/>
                    <a:pt x="1" y="116"/>
                    <a:pt x="15" y="261"/>
                  </a:cubicBezTo>
                  <a:lnTo>
                    <a:pt x="434" y="3956"/>
                  </a:lnTo>
                  <a:cubicBezTo>
                    <a:pt x="448" y="4072"/>
                    <a:pt x="535" y="4158"/>
                    <a:pt x="665" y="4158"/>
                  </a:cubicBezTo>
                  <a:lnTo>
                    <a:pt x="1632" y="4158"/>
                  </a:lnTo>
                  <a:cubicBezTo>
                    <a:pt x="1748" y="4158"/>
                    <a:pt x="1849" y="4072"/>
                    <a:pt x="1863" y="3956"/>
                  </a:cubicBezTo>
                  <a:lnTo>
                    <a:pt x="2267" y="261"/>
                  </a:lnTo>
                  <a:cubicBezTo>
                    <a:pt x="2282" y="116"/>
                    <a:pt x="2181" y="1"/>
                    <a:pt x="2051" y="1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1" name="Google Shape;17151;p73"/>
            <p:cNvSpPr/>
            <p:nvPr/>
          </p:nvSpPr>
          <p:spPr>
            <a:xfrm>
              <a:off x="3756735" y="3583860"/>
              <a:ext cx="72694" cy="78750"/>
            </a:xfrm>
            <a:custGeom>
              <a:avLst/>
              <a:gdLst/>
              <a:ahLst/>
              <a:cxnLst/>
              <a:rect l="l" t="t" r="r" b="b"/>
              <a:pathLst>
                <a:path w="2773" h="3004" extrusionOk="0">
                  <a:moveTo>
                    <a:pt x="925" y="1"/>
                  </a:moveTo>
                  <a:lnTo>
                    <a:pt x="925" y="462"/>
                  </a:lnTo>
                  <a:cubicBezTo>
                    <a:pt x="925" y="549"/>
                    <a:pt x="881" y="636"/>
                    <a:pt x="795" y="679"/>
                  </a:cubicBezTo>
                  <a:lnTo>
                    <a:pt x="261" y="939"/>
                  </a:lnTo>
                  <a:cubicBezTo>
                    <a:pt x="102" y="1025"/>
                    <a:pt x="1" y="1184"/>
                    <a:pt x="1" y="1357"/>
                  </a:cubicBezTo>
                  <a:lnTo>
                    <a:pt x="1" y="3003"/>
                  </a:lnTo>
                  <a:lnTo>
                    <a:pt x="2773" y="3003"/>
                  </a:lnTo>
                  <a:lnTo>
                    <a:pt x="2773" y="1357"/>
                  </a:lnTo>
                  <a:cubicBezTo>
                    <a:pt x="2773" y="1184"/>
                    <a:pt x="2671" y="1025"/>
                    <a:pt x="2527" y="939"/>
                  </a:cubicBezTo>
                  <a:lnTo>
                    <a:pt x="1979" y="679"/>
                  </a:lnTo>
                  <a:cubicBezTo>
                    <a:pt x="1906" y="636"/>
                    <a:pt x="1849" y="549"/>
                    <a:pt x="1849" y="462"/>
                  </a:cubicBezTo>
                  <a:lnTo>
                    <a:pt x="184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2" name="Google Shape;17152;p73"/>
            <p:cNvSpPr/>
            <p:nvPr/>
          </p:nvSpPr>
          <p:spPr>
            <a:xfrm>
              <a:off x="3779831" y="3583860"/>
              <a:ext cx="26503" cy="18193"/>
            </a:xfrm>
            <a:custGeom>
              <a:avLst/>
              <a:gdLst/>
              <a:ahLst/>
              <a:cxnLst/>
              <a:rect l="l" t="t" r="r" b="b"/>
              <a:pathLst>
                <a:path w="1011" h="694" extrusionOk="0">
                  <a:moveTo>
                    <a:pt x="44" y="1"/>
                  </a:moveTo>
                  <a:lnTo>
                    <a:pt x="44" y="462"/>
                  </a:lnTo>
                  <a:cubicBezTo>
                    <a:pt x="44" y="520"/>
                    <a:pt x="29" y="564"/>
                    <a:pt x="0" y="607"/>
                  </a:cubicBezTo>
                  <a:cubicBezTo>
                    <a:pt x="159" y="665"/>
                    <a:pt x="332" y="693"/>
                    <a:pt x="506" y="693"/>
                  </a:cubicBezTo>
                  <a:cubicBezTo>
                    <a:pt x="679" y="693"/>
                    <a:pt x="852" y="665"/>
                    <a:pt x="1011" y="607"/>
                  </a:cubicBezTo>
                  <a:cubicBezTo>
                    <a:pt x="982" y="564"/>
                    <a:pt x="968" y="520"/>
                    <a:pt x="968" y="462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3" name="Google Shape;17153;p73"/>
            <p:cNvSpPr/>
            <p:nvPr/>
          </p:nvSpPr>
          <p:spPr>
            <a:xfrm>
              <a:off x="3756735" y="3603155"/>
              <a:ext cx="72694" cy="59456"/>
            </a:xfrm>
            <a:custGeom>
              <a:avLst/>
              <a:gdLst/>
              <a:ahLst/>
              <a:cxnLst/>
              <a:rect l="l" t="t" r="r" b="b"/>
              <a:pathLst>
                <a:path w="2773" h="2268" extrusionOk="0">
                  <a:moveTo>
                    <a:pt x="679" y="1"/>
                  </a:moveTo>
                  <a:lnTo>
                    <a:pt x="261" y="203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2267"/>
                  </a:lnTo>
                  <a:lnTo>
                    <a:pt x="2773" y="2267"/>
                  </a:lnTo>
                  <a:lnTo>
                    <a:pt x="2773" y="621"/>
                  </a:lnTo>
                  <a:cubicBezTo>
                    <a:pt x="2773" y="448"/>
                    <a:pt x="2671" y="289"/>
                    <a:pt x="2527" y="203"/>
                  </a:cubicBezTo>
                  <a:lnTo>
                    <a:pt x="2094" y="1"/>
                  </a:lnTo>
                  <a:cubicBezTo>
                    <a:pt x="1914" y="225"/>
                    <a:pt x="1650" y="336"/>
                    <a:pt x="1387" y="336"/>
                  </a:cubicBezTo>
                  <a:cubicBezTo>
                    <a:pt x="1123" y="336"/>
                    <a:pt x="860" y="225"/>
                    <a:pt x="679" y="1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4" name="Google Shape;17154;p73"/>
            <p:cNvSpPr/>
            <p:nvPr/>
          </p:nvSpPr>
          <p:spPr>
            <a:xfrm>
              <a:off x="3756735" y="3614139"/>
              <a:ext cx="18193" cy="48839"/>
            </a:xfrm>
            <a:custGeom>
              <a:avLst/>
              <a:gdLst/>
              <a:ahLst/>
              <a:cxnLst/>
              <a:rect l="l" t="t" r="r" b="b"/>
              <a:pathLst>
                <a:path w="694" h="1863" extrusionOk="0">
                  <a:moveTo>
                    <a:pt x="59" y="0"/>
                  </a:moveTo>
                  <a:cubicBezTo>
                    <a:pt x="30" y="58"/>
                    <a:pt x="1" y="130"/>
                    <a:pt x="1" y="217"/>
                  </a:cubicBezTo>
                  <a:lnTo>
                    <a:pt x="1" y="1863"/>
                  </a:lnTo>
                  <a:lnTo>
                    <a:pt x="694" y="1863"/>
                  </a:lnTo>
                  <a:lnTo>
                    <a:pt x="694" y="708"/>
                  </a:lnTo>
                  <a:lnTo>
                    <a:pt x="694" y="693"/>
                  </a:lnTo>
                  <a:cubicBezTo>
                    <a:pt x="694" y="563"/>
                    <a:pt x="622" y="419"/>
                    <a:pt x="521" y="332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5" name="Google Shape;17155;p73"/>
            <p:cNvSpPr/>
            <p:nvPr/>
          </p:nvSpPr>
          <p:spPr>
            <a:xfrm>
              <a:off x="3811236" y="3614139"/>
              <a:ext cx="18193" cy="48839"/>
            </a:xfrm>
            <a:custGeom>
              <a:avLst/>
              <a:gdLst/>
              <a:ahLst/>
              <a:cxnLst/>
              <a:rect l="l" t="t" r="r" b="b"/>
              <a:pathLst>
                <a:path w="694" h="1863" extrusionOk="0">
                  <a:moveTo>
                    <a:pt x="636" y="0"/>
                  </a:moveTo>
                  <a:lnTo>
                    <a:pt x="188" y="332"/>
                  </a:lnTo>
                  <a:cubicBezTo>
                    <a:pt x="73" y="419"/>
                    <a:pt x="1" y="563"/>
                    <a:pt x="1" y="693"/>
                  </a:cubicBezTo>
                  <a:lnTo>
                    <a:pt x="1" y="708"/>
                  </a:lnTo>
                  <a:lnTo>
                    <a:pt x="1" y="1863"/>
                  </a:lnTo>
                  <a:lnTo>
                    <a:pt x="694" y="1863"/>
                  </a:lnTo>
                  <a:lnTo>
                    <a:pt x="694" y="217"/>
                  </a:lnTo>
                  <a:cubicBezTo>
                    <a:pt x="694" y="130"/>
                    <a:pt x="665" y="58"/>
                    <a:pt x="63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6" name="Google Shape;17156;p73"/>
            <p:cNvSpPr/>
            <p:nvPr/>
          </p:nvSpPr>
          <p:spPr>
            <a:xfrm>
              <a:off x="3768847" y="3535415"/>
              <a:ext cx="48472" cy="54527"/>
            </a:xfrm>
            <a:custGeom>
              <a:avLst/>
              <a:gdLst/>
              <a:ahLst/>
              <a:cxnLst/>
              <a:rect l="l" t="t" r="r" b="b"/>
              <a:pathLst>
                <a:path w="1849" h="2080" extrusionOk="0">
                  <a:moveTo>
                    <a:pt x="694" y="1"/>
                  </a:moveTo>
                  <a:cubicBezTo>
                    <a:pt x="318" y="1"/>
                    <a:pt x="1" y="318"/>
                    <a:pt x="1" y="694"/>
                  </a:cubicBezTo>
                  <a:lnTo>
                    <a:pt x="1" y="1156"/>
                  </a:lnTo>
                  <a:cubicBezTo>
                    <a:pt x="1" y="1675"/>
                    <a:pt x="419" y="2080"/>
                    <a:pt x="925" y="2080"/>
                  </a:cubicBezTo>
                  <a:cubicBezTo>
                    <a:pt x="1430" y="2080"/>
                    <a:pt x="1849" y="1675"/>
                    <a:pt x="1849" y="1156"/>
                  </a:cubicBezTo>
                  <a:lnTo>
                    <a:pt x="1849" y="694"/>
                  </a:lnTo>
                  <a:cubicBezTo>
                    <a:pt x="1849" y="318"/>
                    <a:pt x="1545" y="1"/>
                    <a:pt x="1156" y="1"/>
                  </a:cubicBezTo>
                  <a:close/>
                </a:path>
              </a:pathLst>
            </a:custGeom>
            <a:solidFill>
              <a:srgbClr val="D7E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7" name="Google Shape;17157;p73"/>
            <p:cNvSpPr/>
            <p:nvPr/>
          </p:nvSpPr>
          <p:spPr>
            <a:xfrm>
              <a:off x="3768847" y="3535415"/>
              <a:ext cx="33345" cy="54632"/>
            </a:xfrm>
            <a:custGeom>
              <a:avLst/>
              <a:gdLst/>
              <a:ahLst/>
              <a:cxnLst/>
              <a:rect l="l" t="t" r="r" b="b"/>
              <a:pathLst>
                <a:path w="1272" h="2084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lnTo>
                    <a:pt x="1" y="1156"/>
                  </a:lnTo>
                  <a:cubicBezTo>
                    <a:pt x="1" y="1687"/>
                    <a:pt x="436" y="2083"/>
                    <a:pt x="926" y="2083"/>
                  </a:cubicBezTo>
                  <a:cubicBezTo>
                    <a:pt x="1035" y="2083"/>
                    <a:pt x="1146" y="2064"/>
                    <a:pt x="1257" y="2022"/>
                  </a:cubicBezTo>
                  <a:cubicBezTo>
                    <a:pt x="910" y="1877"/>
                    <a:pt x="679" y="1531"/>
                    <a:pt x="694" y="1156"/>
                  </a:cubicBezTo>
                  <a:lnTo>
                    <a:pt x="694" y="694"/>
                  </a:lnTo>
                  <a:cubicBezTo>
                    <a:pt x="694" y="362"/>
                    <a:pt x="925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8" name="Google Shape;17158;p73"/>
            <p:cNvSpPr/>
            <p:nvPr/>
          </p:nvSpPr>
          <p:spPr>
            <a:xfrm>
              <a:off x="3768847" y="3535415"/>
              <a:ext cx="48472" cy="24301"/>
            </a:xfrm>
            <a:custGeom>
              <a:avLst/>
              <a:gdLst/>
              <a:ahLst/>
              <a:cxnLst/>
              <a:rect l="l" t="t" r="r" b="b"/>
              <a:pathLst>
                <a:path w="1849" h="927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557" y="853"/>
                    <a:pt x="1125" y="926"/>
                    <a:pt x="1694" y="926"/>
                  </a:cubicBezTo>
                  <a:cubicBezTo>
                    <a:pt x="1746" y="926"/>
                    <a:pt x="1797" y="926"/>
                    <a:pt x="1849" y="925"/>
                  </a:cubicBezTo>
                  <a:lnTo>
                    <a:pt x="1849" y="694"/>
                  </a:lnTo>
                  <a:cubicBezTo>
                    <a:pt x="1849" y="318"/>
                    <a:pt x="1545" y="1"/>
                    <a:pt x="1156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9" name="Google Shape;17159;p73"/>
            <p:cNvSpPr/>
            <p:nvPr/>
          </p:nvSpPr>
          <p:spPr>
            <a:xfrm>
              <a:off x="3768847" y="3535415"/>
              <a:ext cx="33345" cy="22361"/>
            </a:xfrm>
            <a:custGeom>
              <a:avLst/>
              <a:gdLst/>
              <a:ahLst/>
              <a:cxnLst/>
              <a:rect l="l" t="t" r="r" b="b"/>
              <a:pathLst>
                <a:path w="1272" h="853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217" y="766"/>
                    <a:pt x="448" y="809"/>
                    <a:pt x="694" y="853"/>
                  </a:cubicBezTo>
                  <a:lnTo>
                    <a:pt x="694" y="694"/>
                  </a:lnTo>
                  <a:cubicBezTo>
                    <a:pt x="694" y="362"/>
                    <a:pt x="925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0" name="Google Shape;17160;p73"/>
            <p:cNvSpPr/>
            <p:nvPr/>
          </p:nvSpPr>
          <p:spPr>
            <a:xfrm>
              <a:off x="3871793" y="3451029"/>
              <a:ext cx="24249" cy="12138"/>
            </a:xfrm>
            <a:custGeom>
              <a:avLst/>
              <a:gdLst/>
              <a:ahLst/>
              <a:cxnLst/>
              <a:rect l="l" t="t" r="r" b="b"/>
              <a:pathLst>
                <a:path w="925" h="463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cubicBezTo>
                    <a:pt x="0" y="347"/>
                    <a:pt x="101" y="463"/>
                    <a:pt x="231" y="463"/>
                  </a:cubicBezTo>
                  <a:lnTo>
                    <a:pt x="693" y="463"/>
                  </a:lnTo>
                  <a:cubicBezTo>
                    <a:pt x="823" y="463"/>
                    <a:pt x="924" y="347"/>
                    <a:pt x="924" y="232"/>
                  </a:cubicBezTo>
                  <a:cubicBezTo>
                    <a:pt x="924" y="102"/>
                    <a:pt x="823" y="1"/>
                    <a:pt x="69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1" name="Google Shape;17161;p73"/>
            <p:cNvSpPr/>
            <p:nvPr/>
          </p:nvSpPr>
          <p:spPr>
            <a:xfrm>
              <a:off x="3854386" y="3371938"/>
              <a:ext cx="59429" cy="12138"/>
            </a:xfrm>
            <a:custGeom>
              <a:avLst/>
              <a:gdLst/>
              <a:ahLst/>
              <a:cxnLst/>
              <a:rect l="l" t="t" r="r" b="b"/>
              <a:pathLst>
                <a:path w="2267" h="463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cubicBezTo>
                    <a:pt x="0" y="362"/>
                    <a:pt x="101" y="463"/>
                    <a:pt x="231" y="463"/>
                  </a:cubicBezTo>
                  <a:lnTo>
                    <a:pt x="2021" y="463"/>
                  </a:lnTo>
                  <a:cubicBezTo>
                    <a:pt x="2151" y="463"/>
                    <a:pt x="2267" y="362"/>
                    <a:pt x="2252" y="232"/>
                  </a:cubicBezTo>
                  <a:cubicBezTo>
                    <a:pt x="2252" y="102"/>
                    <a:pt x="2151" y="1"/>
                    <a:pt x="20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4" name="Google Shape;11174;p69"/>
          <p:cNvGrpSpPr/>
          <p:nvPr/>
        </p:nvGrpSpPr>
        <p:grpSpPr>
          <a:xfrm>
            <a:off x="14366240" y="2675890"/>
            <a:ext cx="1702435" cy="1894205"/>
            <a:chOff x="6666381" y="3347875"/>
            <a:chExt cx="295819" cy="370712"/>
          </a:xfrm>
        </p:grpSpPr>
        <p:sp>
          <p:nvSpPr>
            <p:cNvPr id="11175" name="Google Shape;11175;p69"/>
            <p:cNvSpPr/>
            <p:nvPr/>
          </p:nvSpPr>
          <p:spPr>
            <a:xfrm>
              <a:off x="6666381" y="3347875"/>
              <a:ext cx="295819" cy="310892"/>
            </a:xfrm>
            <a:custGeom>
              <a:avLst/>
              <a:gdLst/>
              <a:ahLst/>
              <a:cxnLst/>
              <a:rect l="l" t="t" r="r" b="b"/>
              <a:pathLst>
                <a:path w="11265" h="11839" extrusionOk="0">
                  <a:moveTo>
                    <a:pt x="5628" y="0"/>
                  </a:moveTo>
                  <a:cubicBezTo>
                    <a:pt x="2518" y="0"/>
                    <a:pt x="1" y="2651"/>
                    <a:pt x="1" y="5914"/>
                  </a:cubicBezTo>
                  <a:cubicBezTo>
                    <a:pt x="1" y="9188"/>
                    <a:pt x="2518" y="11838"/>
                    <a:pt x="5628" y="11838"/>
                  </a:cubicBezTo>
                  <a:cubicBezTo>
                    <a:pt x="8738" y="11838"/>
                    <a:pt x="11265" y="9188"/>
                    <a:pt x="11265" y="5914"/>
                  </a:cubicBezTo>
                  <a:cubicBezTo>
                    <a:pt x="11265" y="2651"/>
                    <a:pt x="8738" y="0"/>
                    <a:pt x="5628" y="0"/>
                  </a:cubicBezTo>
                  <a:close/>
                </a:path>
              </a:pathLst>
            </a:custGeom>
            <a:solidFill>
              <a:srgbClr val="D7E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69"/>
            <p:cNvSpPr/>
            <p:nvPr/>
          </p:nvSpPr>
          <p:spPr>
            <a:xfrm>
              <a:off x="6666381" y="3351132"/>
              <a:ext cx="252096" cy="307636"/>
            </a:xfrm>
            <a:custGeom>
              <a:avLst/>
              <a:gdLst/>
              <a:ahLst/>
              <a:cxnLst/>
              <a:rect l="l" t="t" r="r" b="b"/>
              <a:pathLst>
                <a:path w="9600" h="11715" extrusionOk="0">
                  <a:moveTo>
                    <a:pt x="4479" y="0"/>
                  </a:moveTo>
                  <a:cubicBezTo>
                    <a:pt x="1924" y="556"/>
                    <a:pt x="1" y="2939"/>
                    <a:pt x="1" y="5790"/>
                  </a:cubicBezTo>
                  <a:cubicBezTo>
                    <a:pt x="1" y="9064"/>
                    <a:pt x="2518" y="11714"/>
                    <a:pt x="5628" y="11714"/>
                  </a:cubicBezTo>
                  <a:cubicBezTo>
                    <a:pt x="7130" y="11705"/>
                    <a:pt x="8566" y="11083"/>
                    <a:pt x="9600" y="9992"/>
                  </a:cubicBezTo>
                  <a:lnTo>
                    <a:pt x="9600" y="9992"/>
                  </a:lnTo>
                  <a:cubicBezTo>
                    <a:pt x="9217" y="10078"/>
                    <a:pt x="8834" y="10116"/>
                    <a:pt x="8451" y="10116"/>
                  </a:cubicBezTo>
                  <a:cubicBezTo>
                    <a:pt x="5341" y="10116"/>
                    <a:pt x="2814" y="7465"/>
                    <a:pt x="2814" y="4202"/>
                  </a:cubicBezTo>
                  <a:cubicBezTo>
                    <a:pt x="2805" y="2642"/>
                    <a:pt x="3408" y="1130"/>
                    <a:pt x="4479" y="0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69"/>
            <p:cNvSpPr/>
            <p:nvPr/>
          </p:nvSpPr>
          <p:spPr>
            <a:xfrm>
              <a:off x="6666644" y="3348112"/>
              <a:ext cx="295320" cy="310393"/>
            </a:xfrm>
            <a:custGeom>
              <a:avLst/>
              <a:gdLst/>
              <a:ahLst/>
              <a:cxnLst/>
              <a:rect l="l" t="t" r="r" b="b"/>
              <a:pathLst>
                <a:path w="11246" h="11820" extrusionOk="0">
                  <a:moveTo>
                    <a:pt x="5838" y="1"/>
                  </a:moveTo>
                  <a:lnTo>
                    <a:pt x="5838" y="1"/>
                  </a:lnTo>
                  <a:lnTo>
                    <a:pt x="5838" y="1"/>
                  </a:lnTo>
                  <a:cubicBezTo>
                    <a:pt x="5840" y="1"/>
                    <a:pt x="5841" y="1"/>
                    <a:pt x="5843" y="1"/>
                  </a:cubicBezTo>
                  <a:lnTo>
                    <a:pt x="5843" y="1"/>
                  </a:lnTo>
                  <a:cubicBezTo>
                    <a:pt x="5841" y="1"/>
                    <a:pt x="5840" y="1"/>
                    <a:pt x="5838" y="1"/>
                  </a:cubicBezTo>
                  <a:close/>
                  <a:moveTo>
                    <a:pt x="5407" y="2958"/>
                  </a:moveTo>
                  <a:lnTo>
                    <a:pt x="5407" y="5685"/>
                  </a:lnTo>
                  <a:lnTo>
                    <a:pt x="2163" y="5685"/>
                  </a:lnTo>
                  <a:cubicBezTo>
                    <a:pt x="2173" y="4757"/>
                    <a:pt x="2335" y="3838"/>
                    <a:pt x="2622" y="2958"/>
                  </a:cubicBezTo>
                  <a:close/>
                  <a:moveTo>
                    <a:pt x="8623" y="2958"/>
                  </a:moveTo>
                  <a:cubicBezTo>
                    <a:pt x="8910" y="3838"/>
                    <a:pt x="9073" y="4757"/>
                    <a:pt x="9082" y="5685"/>
                  </a:cubicBezTo>
                  <a:lnTo>
                    <a:pt x="5838" y="5685"/>
                  </a:lnTo>
                  <a:lnTo>
                    <a:pt x="5838" y="2958"/>
                  </a:lnTo>
                  <a:close/>
                  <a:moveTo>
                    <a:pt x="5407" y="6145"/>
                  </a:moveTo>
                  <a:lnTo>
                    <a:pt x="5407" y="8872"/>
                  </a:lnTo>
                  <a:lnTo>
                    <a:pt x="2622" y="8872"/>
                  </a:lnTo>
                  <a:cubicBezTo>
                    <a:pt x="2336" y="7995"/>
                    <a:pt x="2174" y="7070"/>
                    <a:pt x="2163" y="6145"/>
                  </a:cubicBezTo>
                  <a:close/>
                  <a:moveTo>
                    <a:pt x="9082" y="6135"/>
                  </a:moveTo>
                  <a:cubicBezTo>
                    <a:pt x="9063" y="7063"/>
                    <a:pt x="8910" y="7982"/>
                    <a:pt x="8623" y="8872"/>
                  </a:cubicBezTo>
                  <a:lnTo>
                    <a:pt x="5838" y="8872"/>
                  </a:lnTo>
                  <a:lnTo>
                    <a:pt x="5838" y="6135"/>
                  </a:lnTo>
                  <a:close/>
                  <a:moveTo>
                    <a:pt x="5398" y="1"/>
                  </a:moveTo>
                  <a:cubicBezTo>
                    <a:pt x="4833" y="20"/>
                    <a:pt x="4269" y="135"/>
                    <a:pt x="3733" y="336"/>
                  </a:cubicBezTo>
                  <a:cubicBezTo>
                    <a:pt x="3158" y="852"/>
                    <a:pt x="2680" y="1599"/>
                    <a:pt x="2326" y="2498"/>
                  </a:cubicBezTo>
                  <a:lnTo>
                    <a:pt x="1015" y="2498"/>
                  </a:lnTo>
                  <a:cubicBezTo>
                    <a:pt x="919" y="2642"/>
                    <a:pt x="833" y="2795"/>
                    <a:pt x="747" y="2958"/>
                  </a:cubicBezTo>
                  <a:lnTo>
                    <a:pt x="2173" y="2958"/>
                  </a:lnTo>
                  <a:cubicBezTo>
                    <a:pt x="1895" y="3838"/>
                    <a:pt x="1742" y="4757"/>
                    <a:pt x="1732" y="5685"/>
                  </a:cubicBezTo>
                  <a:lnTo>
                    <a:pt x="0" y="5685"/>
                  </a:lnTo>
                  <a:lnTo>
                    <a:pt x="0" y="5915"/>
                  </a:lnTo>
                  <a:lnTo>
                    <a:pt x="0" y="6135"/>
                  </a:lnTo>
                  <a:lnTo>
                    <a:pt x="1732" y="6135"/>
                  </a:lnTo>
                  <a:cubicBezTo>
                    <a:pt x="1742" y="7063"/>
                    <a:pt x="1895" y="7982"/>
                    <a:pt x="2173" y="8872"/>
                  </a:cubicBezTo>
                  <a:lnTo>
                    <a:pt x="747" y="8872"/>
                  </a:lnTo>
                  <a:cubicBezTo>
                    <a:pt x="833" y="9025"/>
                    <a:pt x="928" y="9179"/>
                    <a:pt x="1024" y="9322"/>
                  </a:cubicBezTo>
                  <a:lnTo>
                    <a:pt x="2345" y="9322"/>
                  </a:lnTo>
                  <a:cubicBezTo>
                    <a:pt x="2689" y="10222"/>
                    <a:pt x="3177" y="10968"/>
                    <a:pt x="3742" y="11485"/>
                  </a:cubicBezTo>
                  <a:cubicBezTo>
                    <a:pt x="4278" y="11686"/>
                    <a:pt x="4843" y="11801"/>
                    <a:pt x="5407" y="11820"/>
                  </a:cubicBezTo>
                  <a:cubicBezTo>
                    <a:pt x="4328" y="11705"/>
                    <a:pt x="3392" y="10743"/>
                    <a:pt x="2799" y="9332"/>
                  </a:cubicBezTo>
                  <a:lnTo>
                    <a:pt x="5407" y="9332"/>
                  </a:lnTo>
                  <a:lnTo>
                    <a:pt x="5407" y="11820"/>
                  </a:lnTo>
                  <a:lnTo>
                    <a:pt x="5838" y="11820"/>
                  </a:lnTo>
                  <a:lnTo>
                    <a:pt x="5838" y="9322"/>
                  </a:lnTo>
                  <a:lnTo>
                    <a:pt x="8451" y="9322"/>
                  </a:lnTo>
                  <a:cubicBezTo>
                    <a:pt x="7857" y="10738"/>
                    <a:pt x="6919" y="11705"/>
                    <a:pt x="5838" y="11820"/>
                  </a:cubicBezTo>
                  <a:lnTo>
                    <a:pt x="5848" y="11820"/>
                  </a:lnTo>
                  <a:cubicBezTo>
                    <a:pt x="6412" y="11801"/>
                    <a:pt x="6977" y="11686"/>
                    <a:pt x="7513" y="11485"/>
                  </a:cubicBezTo>
                  <a:cubicBezTo>
                    <a:pt x="8087" y="10968"/>
                    <a:pt x="8566" y="10222"/>
                    <a:pt x="8920" y="9322"/>
                  </a:cubicBezTo>
                  <a:lnTo>
                    <a:pt x="10231" y="9322"/>
                  </a:lnTo>
                  <a:cubicBezTo>
                    <a:pt x="10327" y="9179"/>
                    <a:pt x="10422" y="9025"/>
                    <a:pt x="10508" y="8872"/>
                  </a:cubicBezTo>
                  <a:lnTo>
                    <a:pt x="9082" y="8872"/>
                  </a:lnTo>
                  <a:cubicBezTo>
                    <a:pt x="9360" y="7982"/>
                    <a:pt x="9513" y="7063"/>
                    <a:pt x="9523" y="6135"/>
                  </a:cubicBezTo>
                  <a:lnTo>
                    <a:pt x="11245" y="6135"/>
                  </a:lnTo>
                  <a:lnTo>
                    <a:pt x="11245" y="5915"/>
                  </a:lnTo>
                  <a:lnTo>
                    <a:pt x="11245" y="5685"/>
                  </a:lnTo>
                  <a:lnTo>
                    <a:pt x="9513" y="5685"/>
                  </a:lnTo>
                  <a:cubicBezTo>
                    <a:pt x="9503" y="4757"/>
                    <a:pt x="9350" y="3838"/>
                    <a:pt x="9073" y="2948"/>
                  </a:cubicBezTo>
                  <a:lnTo>
                    <a:pt x="10499" y="2948"/>
                  </a:lnTo>
                  <a:cubicBezTo>
                    <a:pt x="10413" y="2795"/>
                    <a:pt x="10317" y="2642"/>
                    <a:pt x="10221" y="2498"/>
                  </a:cubicBezTo>
                  <a:lnTo>
                    <a:pt x="8901" y="2498"/>
                  </a:lnTo>
                  <a:cubicBezTo>
                    <a:pt x="8556" y="1599"/>
                    <a:pt x="8068" y="852"/>
                    <a:pt x="7503" y="336"/>
                  </a:cubicBezTo>
                  <a:cubicBezTo>
                    <a:pt x="6972" y="136"/>
                    <a:pt x="6412" y="22"/>
                    <a:pt x="5843" y="1"/>
                  </a:cubicBezTo>
                  <a:lnTo>
                    <a:pt x="5843" y="1"/>
                  </a:lnTo>
                  <a:cubicBezTo>
                    <a:pt x="6922" y="118"/>
                    <a:pt x="7858" y="1084"/>
                    <a:pt x="8451" y="2498"/>
                  </a:cubicBezTo>
                  <a:lnTo>
                    <a:pt x="5838" y="2498"/>
                  </a:lnTo>
                  <a:lnTo>
                    <a:pt x="5838" y="1"/>
                  </a:lnTo>
                  <a:lnTo>
                    <a:pt x="5838" y="1"/>
                  </a:lnTo>
                  <a:cubicBezTo>
                    <a:pt x="5835" y="1"/>
                    <a:pt x="5832" y="1"/>
                    <a:pt x="5828" y="1"/>
                  </a:cubicBezTo>
                  <a:lnTo>
                    <a:pt x="5407" y="1"/>
                  </a:lnTo>
                  <a:lnTo>
                    <a:pt x="5407" y="2498"/>
                  </a:lnTo>
                  <a:lnTo>
                    <a:pt x="2795" y="2498"/>
                  </a:lnTo>
                  <a:cubicBezTo>
                    <a:pt x="3388" y="1082"/>
                    <a:pt x="4326" y="115"/>
                    <a:pt x="540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69"/>
            <p:cNvSpPr/>
            <p:nvPr/>
          </p:nvSpPr>
          <p:spPr>
            <a:xfrm>
              <a:off x="6666644" y="3351394"/>
              <a:ext cx="222921" cy="307111"/>
            </a:xfrm>
            <a:custGeom>
              <a:avLst/>
              <a:gdLst/>
              <a:ahLst/>
              <a:cxnLst/>
              <a:rect l="l" t="t" r="r" b="b"/>
              <a:pathLst>
                <a:path w="8489" h="11695" extrusionOk="0">
                  <a:moveTo>
                    <a:pt x="5407" y="9197"/>
                  </a:moveTo>
                  <a:lnTo>
                    <a:pt x="5407" y="11685"/>
                  </a:lnTo>
                  <a:cubicBezTo>
                    <a:pt x="4326" y="11570"/>
                    <a:pt x="3388" y="10613"/>
                    <a:pt x="2795" y="9197"/>
                  </a:cubicBezTo>
                  <a:close/>
                  <a:moveTo>
                    <a:pt x="4460" y="0"/>
                  </a:moveTo>
                  <a:cubicBezTo>
                    <a:pt x="4211" y="48"/>
                    <a:pt x="3972" y="115"/>
                    <a:pt x="3733" y="201"/>
                  </a:cubicBezTo>
                  <a:cubicBezTo>
                    <a:pt x="3158" y="727"/>
                    <a:pt x="2680" y="1474"/>
                    <a:pt x="2326" y="2364"/>
                  </a:cubicBezTo>
                  <a:lnTo>
                    <a:pt x="1015" y="2364"/>
                  </a:lnTo>
                  <a:cubicBezTo>
                    <a:pt x="919" y="2517"/>
                    <a:pt x="833" y="2670"/>
                    <a:pt x="747" y="2833"/>
                  </a:cubicBezTo>
                  <a:lnTo>
                    <a:pt x="2173" y="2833"/>
                  </a:lnTo>
                  <a:cubicBezTo>
                    <a:pt x="1895" y="3713"/>
                    <a:pt x="1742" y="4632"/>
                    <a:pt x="1732" y="5560"/>
                  </a:cubicBezTo>
                  <a:lnTo>
                    <a:pt x="0" y="5560"/>
                  </a:lnTo>
                  <a:lnTo>
                    <a:pt x="0" y="5790"/>
                  </a:lnTo>
                  <a:lnTo>
                    <a:pt x="0" y="6010"/>
                  </a:lnTo>
                  <a:lnTo>
                    <a:pt x="1732" y="6010"/>
                  </a:lnTo>
                  <a:cubicBezTo>
                    <a:pt x="1742" y="6938"/>
                    <a:pt x="1895" y="7857"/>
                    <a:pt x="2173" y="8747"/>
                  </a:cubicBezTo>
                  <a:lnTo>
                    <a:pt x="747" y="8747"/>
                  </a:lnTo>
                  <a:cubicBezTo>
                    <a:pt x="833" y="8900"/>
                    <a:pt x="928" y="9054"/>
                    <a:pt x="1024" y="9197"/>
                  </a:cubicBezTo>
                  <a:lnTo>
                    <a:pt x="2345" y="9197"/>
                  </a:lnTo>
                  <a:cubicBezTo>
                    <a:pt x="2689" y="10097"/>
                    <a:pt x="3177" y="10843"/>
                    <a:pt x="3742" y="11360"/>
                  </a:cubicBezTo>
                  <a:cubicBezTo>
                    <a:pt x="4278" y="11561"/>
                    <a:pt x="4843" y="11676"/>
                    <a:pt x="5407" y="11695"/>
                  </a:cubicBezTo>
                  <a:lnTo>
                    <a:pt x="5848" y="11695"/>
                  </a:lnTo>
                  <a:cubicBezTo>
                    <a:pt x="6412" y="11676"/>
                    <a:pt x="6977" y="11561"/>
                    <a:pt x="7513" y="11360"/>
                  </a:cubicBezTo>
                  <a:cubicBezTo>
                    <a:pt x="7896" y="10996"/>
                    <a:pt x="8231" y="10575"/>
                    <a:pt x="8489" y="10106"/>
                  </a:cubicBezTo>
                  <a:lnTo>
                    <a:pt x="8441" y="10106"/>
                  </a:lnTo>
                  <a:cubicBezTo>
                    <a:pt x="8288" y="10106"/>
                    <a:pt x="8144" y="10097"/>
                    <a:pt x="7991" y="10087"/>
                  </a:cubicBezTo>
                  <a:cubicBezTo>
                    <a:pt x="7427" y="11006"/>
                    <a:pt x="6671" y="11599"/>
                    <a:pt x="5838" y="11685"/>
                  </a:cubicBezTo>
                  <a:lnTo>
                    <a:pt x="5838" y="9436"/>
                  </a:lnTo>
                  <a:cubicBezTo>
                    <a:pt x="5484" y="9245"/>
                    <a:pt x="5149" y="9015"/>
                    <a:pt x="4843" y="8747"/>
                  </a:cubicBezTo>
                  <a:lnTo>
                    <a:pt x="2622" y="8747"/>
                  </a:lnTo>
                  <a:cubicBezTo>
                    <a:pt x="2335" y="7857"/>
                    <a:pt x="2173" y="6938"/>
                    <a:pt x="2163" y="6010"/>
                  </a:cubicBezTo>
                  <a:lnTo>
                    <a:pt x="3082" y="6010"/>
                  </a:lnTo>
                  <a:cubicBezTo>
                    <a:pt x="3034" y="5867"/>
                    <a:pt x="2996" y="5714"/>
                    <a:pt x="2957" y="5560"/>
                  </a:cubicBezTo>
                  <a:lnTo>
                    <a:pt x="2163" y="5560"/>
                  </a:lnTo>
                  <a:cubicBezTo>
                    <a:pt x="2173" y="4632"/>
                    <a:pt x="2335" y="3713"/>
                    <a:pt x="2622" y="2833"/>
                  </a:cubicBezTo>
                  <a:lnTo>
                    <a:pt x="2957" y="2833"/>
                  </a:lnTo>
                  <a:cubicBezTo>
                    <a:pt x="2996" y="2670"/>
                    <a:pt x="3034" y="2527"/>
                    <a:pt x="3082" y="2373"/>
                  </a:cubicBezTo>
                  <a:lnTo>
                    <a:pt x="2795" y="2373"/>
                  </a:lnTo>
                  <a:cubicBezTo>
                    <a:pt x="3053" y="1694"/>
                    <a:pt x="3455" y="1081"/>
                    <a:pt x="3972" y="574"/>
                  </a:cubicBezTo>
                  <a:cubicBezTo>
                    <a:pt x="4125" y="373"/>
                    <a:pt x="4288" y="182"/>
                    <a:pt x="446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69"/>
            <p:cNvSpPr/>
            <p:nvPr/>
          </p:nvSpPr>
          <p:spPr>
            <a:xfrm>
              <a:off x="6711863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1" y="0"/>
                  </a:moveTo>
                  <a:lnTo>
                    <a:pt x="1" y="910"/>
                  </a:lnTo>
                  <a:lnTo>
                    <a:pt x="872" y="91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69"/>
            <p:cNvSpPr/>
            <p:nvPr/>
          </p:nvSpPr>
          <p:spPr>
            <a:xfrm>
              <a:off x="6710865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39" y="0"/>
                  </a:moveTo>
                  <a:lnTo>
                    <a:pt x="39" y="460"/>
                  </a:lnTo>
                  <a:cubicBezTo>
                    <a:pt x="39" y="508"/>
                    <a:pt x="29" y="555"/>
                    <a:pt x="1" y="594"/>
                  </a:cubicBezTo>
                  <a:cubicBezTo>
                    <a:pt x="149" y="656"/>
                    <a:pt x="309" y="687"/>
                    <a:pt x="471" y="687"/>
                  </a:cubicBezTo>
                  <a:cubicBezTo>
                    <a:pt x="632" y="687"/>
                    <a:pt x="795" y="656"/>
                    <a:pt x="948" y="594"/>
                  </a:cubicBezTo>
                  <a:cubicBezTo>
                    <a:pt x="91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69"/>
            <p:cNvSpPr/>
            <p:nvPr/>
          </p:nvSpPr>
          <p:spPr>
            <a:xfrm>
              <a:off x="6688991" y="3605722"/>
              <a:ext cx="68407" cy="88995"/>
            </a:xfrm>
            <a:custGeom>
              <a:avLst/>
              <a:gdLst/>
              <a:ahLst/>
              <a:cxnLst/>
              <a:rect l="l" t="t" r="r" b="b"/>
              <a:pathLst>
                <a:path w="2605" h="3389" extrusionOk="0">
                  <a:moveTo>
                    <a:pt x="642" y="0"/>
                  </a:moveTo>
                  <a:lnTo>
                    <a:pt x="250" y="211"/>
                  </a:lnTo>
                  <a:cubicBezTo>
                    <a:pt x="97" y="297"/>
                    <a:pt x="1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3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4" y="2431"/>
                    <a:pt x="2604" y="1943"/>
                  </a:cubicBezTo>
                  <a:lnTo>
                    <a:pt x="2604" y="622"/>
                  </a:lnTo>
                  <a:cubicBezTo>
                    <a:pt x="2604" y="450"/>
                    <a:pt x="2518" y="297"/>
                    <a:pt x="2365" y="211"/>
                  </a:cubicBezTo>
                  <a:lnTo>
                    <a:pt x="1972" y="0"/>
                  </a:lnTo>
                  <a:cubicBezTo>
                    <a:pt x="1823" y="193"/>
                    <a:pt x="1385" y="201"/>
                    <a:pt x="1313" y="201"/>
                  </a:cubicBezTo>
                  <a:cubicBezTo>
                    <a:pt x="1306" y="201"/>
                    <a:pt x="1302" y="201"/>
                    <a:pt x="1302" y="201"/>
                  </a:cubicBezTo>
                  <a:cubicBezTo>
                    <a:pt x="1302" y="201"/>
                    <a:pt x="1299" y="201"/>
                    <a:pt x="1293" y="201"/>
                  </a:cubicBezTo>
                  <a:cubicBezTo>
                    <a:pt x="1222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69"/>
            <p:cNvSpPr/>
            <p:nvPr/>
          </p:nvSpPr>
          <p:spPr>
            <a:xfrm>
              <a:off x="6700571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0" y="0"/>
                  </a:moveTo>
                  <a:lnTo>
                    <a:pt x="0" y="680"/>
                  </a:lnTo>
                  <a:cubicBezTo>
                    <a:pt x="0" y="804"/>
                    <a:pt x="96" y="900"/>
                    <a:pt x="220" y="909"/>
                  </a:cubicBezTo>
                  <a:lnTo>
                    <a:pt x="1512" y="909"/>
                  </a:lnTo>
                  <a:cubicBezTo>
                    <a:pt x="1637" y="900"/>
                    <a:pt x="1732" y="804"/>
                    <a:pt x="1732" y="68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69"/>
            <p:cNvSpPr/>
            <p:nvPr/>
          </p:nvSpPr>
          <p:spPr>
            <a:xfrm>
              <a:off x="6689253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7" y="1"/>
                  </a:moveTo>
                  <a:cubicBezTo>
                    <a:pt x="20" y="78"/>
                    <a:pt x="0" y="154"/>
                    <a:pt x="0" y="240"/>
                  </a:cubicBezTo>
                  <a:lnTo>
                    <a:pt x="0" y="1561"/>
                  </a:lnTo>
                  <a:cubicBezTo>
                    <a:pt x="0" y="2059"/>
                    <a:pt x="134" y="2537"/>
                    <a:pt x="393" y="2949"/>
                  </a:cubicBezTo>
                  <a:lnTo>
                    <a:pt x="431" y="3006"/>
                  </a:lnTo>
                  <a:lnTo>
                    <a:pt x="431" y="518"/>
                  </a:lnTo>
                  <a:cubicBezTo>
                    <a:pt x="431" y="374"/>
                    <a:pt x="364" y="240"/>
                    <a:pt x="259" y="15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69"/>
            <p:cNvSpPr/>
            <p:nvPr/>
          </p:nvSpPr>
          <p:spPr>
            <a:xfrm>
              <a:off x="6746054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7" y="240"/>
                    <a:pt x="0" y="374"/>
                    <a:pt x="0" y="518"/>
                  </a:cubicBezTo>
                  <a:lnTo>
                    <a:pt x="0" y="3006"/>
                  </a:lnTo>
                  <a:lnTo>
                    <a:pt x="29" y="2949"/>
                  </a:lnTo>
                  <a:cubicBezTo>
                    <a:pt x="297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69"/>
            <p:cNvSpPr/>
            <p:nvPr/>
          </p:nvSpPr>
          <p:spPr>
            <a:xfrm>
              <a:off x="6705850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4" y="1"/>
                  </a:moveTo>
                  <a:cubicBezTo>
                    <a:pt x="203" y="1"/>
                    <a:pt x="192" y="5"/>
                    <a:pt x="182" y="15"/>
                  </a:cubicBezTo>
                  <a:lnTo>
                    <a:pt x="0" y="254"/>
                  </a:lnTo>
                  <a:lnTo>
                    <a:pt x="297" y="637"/>
                  </a:lnTo>
                  <a:cubicBezTo>
                    <a:pt x="313" y="664"/>
                    <a:pt x="341" y="676"/>
                    <a:pt x="370" y="676"/>
                  </a:cubicBezTo>
                  <a:cubicBezTo>
                    <a:pt x="392" y="676"/>
                    <a:pt x="414" y="669"/>
                    <a:pt x="431" y="656"/>
                  </a:cubicBezTo>
                  <a:lnTo>
                    <a:pt x="555" y="541"/>
                  </a:lnTo>
                  <a:lnTo>
                    <a:pt x="555" y="3642"/>
                  </a:lnTo>
                  <a:lnTo>
                    <a:pt x="775" y="3642"/>
                  </a:lnTo>
                  <a:lnTo>
                    <a:pt x="775" y="541"/>
                  </a:lnTo>
                  <a:lnTo>
                    <a:pt x="900" y="656"/>
                  </a:lnTo>
                  <a:cubicBezTo>
                    <a:pt x="917" y="673"/>
                    <a:pt x="939" y="680"/>
                    <a:pt x="961" y="680"/>
                  </a:cubicBezTo>
                  <a:cubicBezTo>
                    <a:pt x="989" y="680"/>
                    <a:pt x="1018" y="668"/>
                    <a:pt x="1034" y="647"/>
                  </a:cubicBezTo>
                  <a:lnTo>
                    <a:pt x="1330" y="254"/>
                  </a:lnTo>
                  <a:lnTo>
                    <a:pt x="1149" y="15"/>
                  </a:lnTo>
                  <a:cubicBezTo>
                    <a:pt x="1139" y="5"/>
                    <a:pt x="1127" y="1"/>
                    <a:pt x="1116" y="1"/>
                  </a:cubicBezTo>
                  <a:cubicBezTo>
                    <a:pt x="1105" y="1"/>
                    <a:pt x="1096" y="5"/>
                    <a:pt x="1091" y="15"/>
                  </a:cubicBezTo>
                  <a:lnTo>
                    <a:pt x="660" y="455"/>
                  </a:lnTo>
                  <a:lnTo>
                    <a:pt x="239" y="15"/>
                  </a:lnTo>
                  <a:cubicBezTo>
                    <a:pt x="235" y="5"/>
                    <a:pt x="225" y="1"/>
                    <a:pt x="214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69"/>
            <p:cNvSpPr/>
            <p:nvPr/>
          </p:nvSpPr>
          <p:spPr>
            <a:xfrm>
              <a:off x="6720161" y="3706482"/>
              <a:ext cx="6066" cy="12106"/>
            </a:xfrm>
            <a:custGeom>
              <a:avLst/>
              <a:gdLst/>
              <a:ahLst/>
              <a:cxnLst/>
              <a:rect l="l" t="t" r="r" b="b"/>
              <a:pathLst>
                <a:path w="231" h="461" extrusionOk="0">
                  <a:moveTo>
                    <a:pt x="115" y="1"/>
                  </a:moveTo>
                  <a:cubicBezTo>
                    <a:pt x="58" y="1"/>
                    <a:pt x="1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69"/>
            <p:cNvSpPr/>
            <p:nvPr/>
          </p:nvSpPr>
          <p:spPr>
            <a:xfrm>
              <a:off x="6700309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1" y="0"/>
                  </a:moveTo>
                  <a:cubicBezTo>
                    <a:pt x="288" y="10"/>
                    <a:pt x="1" y="316"/>
                    <a:pt x="10" y="680"/>
                  </a:cubicBezTo>
                  <a:lnTo>
                    <a:pt x="10" y="1139"/>
                  </a:lnTo>
                  <a:cubicBezTo>
                    <a:pt x="1" y="1627"/>
                    <a:pt x="383" y="2039"/>
                    <a:pt x="871" y="2048"/>
                  </a:cubicBezTo>
                  <a:cubicBezTo>
                    <a:pt x="1369" y="2039"/>
                    <a:pt x="1752" y="1627"/>
                    <a:pt x="1742" y="1139"/>
                  </a:cubicBezTo>
                  <a:lnTo>
                    <a:pt x="1742" y="680"/>
                  </a:lnTo>
                  <a:cubicBezTo>
                    <a:pt x="1752" y="316"/>
                    <a:pt x="1455" y="10"/>
                    <a:pt x="1092" y="0"/>
                  </a:cubicBezTo>
                  <a:close/>
                </a:path>
              </a:pathLst>
            </a:custGeom>
            <a:solidFill>
              <a:srgbClr val="C3D6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69"/>
            <p:cNvSpPr/>
            <p:nvPr/>
          </p:nvSpPr>
          <p:spPr>
            <a:xfrm>
              <a:off x="6700309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1" y="0"/>
                  </a:moveTo>
                  <a:cubicBezTo>
                    <a:pt x="288" y="10"/>
                    <a:pt x="1" y="316"/>
                    <a:pt x="10" y="680"/>
                  </a:cubicBezTo>
                  <a:lnTo>
                    <a:pt x="10" y="1139"/>
                  </a:lnTo>
                  <a:cubicBezTo>
                    <a:pt x="1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7" y="1981"/>
                  </a:cubicBezTo>
                  <a:cubicBezTo>
                    <a:pt x="871" y="1838"/>
                    <a:pt x="651" y="1503"/>
                    <a:pt x="661" y="1139"/>
                  </a:cubicBezTo>
                  <a:lnTo>
                    <a:pt x="661" y="680"/>
                  </a:lnTo>
                  <a:cubicBezTo>
                    <a:pt x="651" y="354"/>
                    <a:pt x="881" y="77"/>
                    <a:pt x="1197" y="10"/>
                  </a:cubicBezTo>
                  <a:cubicBezTo>
                    <a:pt x="1168" y="0"/>
                    <a:pt x="1130" y="0"/>
                    <a:pt x="1092" y="0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69"/>
            <p:cNvSpPr/>
            <p:nvPr/>
          </p:nvSpPr>
          <p:spPr>
            <a:xfrm>
              <a:off x="6700309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1" y="0"/>
                  </a:moveTo>
                  <a:cubicBezTo>
                    <a:pt x="288" y="10"/>
                    <a:pt x="1" y="316"/>
                    <a:pt x="10" y="689"/>
                  </a:cubicBezTo>
                  <a:cubicBezTo>
                    <a:pt x="10" y="689"/>
                    <a:pt x="661" y="909"/>
                    <a:pt x="1742" y="909"/>
                  </a:cubicBezTo>
                  <a:lnTo>
                    <a:pt x="1742" y="689"/>
                  </a:lnTo>
                  <a:cubicBezTo>
                    <a:pt x="1752" y="316"/>
                    <a:pt x="1455" y="10"/>
                    <a:pt x="1092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69"/>
            <p:cNvSpPr/>
            <p:nvPr/>
          </p:nvSpPr>
          <p:spPr>
            <a:xfrm>
              <a:off x="6700309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1" y="0"/>
                  </a:moveTo>
                  <a:cubicBezTo>
                    <a:pt x="288" y="10"/>
                    <a:pt x="1" y="316"/>
                    <a:pt x="10" y="689"/>
                  </a:cubicBezTo>
                  <a:cubicBezTo>
                    <a:pt x="221" y="747"/>
                    <a:pt x="441" y="804"/>
                    <a:pt x="661" y="833"/>
                  </a:cubicBezTo>
                  <a:lnTo>
                    <a:pt x="661" y="689"/>
                  </a:lnTo>
                  <a:cubicBezTo>
                    <a:pt x="651" y="364"/>
                    <a:pt x="881" y="77"/>
                    <a:pt x="1197" y="10"/>
                  </a:cubicBezTo>
                  <a:cubicBezTo>
                    <a:pt x="1168" y="10"/>
                    <a:pt x="1130" y="0"/>
                    <a:pt x="1092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69"/>
            <p:cNvSpPr/>
            <p:nvPr/>
          </p:nvSpPr>
          <p:spPr>
            <a:xfrm>
              <a:off x="6802854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0" y="0"/>
                  </a:moveTo>
                  <a:lnTo>
                    <a:pt x="0" y="910"/>
                  </a:lnTo>
                  <a:lnTo>
                    <a:pt x="871" y="910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69"/>
            <p:cNvSpPr/>
            <p:nvPr/>
          </p:nvSpPr>
          <p:spPr>
            <a:xfrm>
              <a:off x="6801594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48" y="0"/>
                  </a:moveTo>
                  <a:lnTo>
                    <a:pt x="48" y="460"/>
                  </a:lnTo>
                  <a:cubicBezTo>
                    <a:pt x="39" y="508"/>
                    <a:pt x="29" y="555"/>
                    <a:pt x="0" y="594"/>
                  </a:cubicBezTo>
                  <a:cubicBezTo>
                    <a:pt x="154" y="656"/>
                    <a:pt x="316" y="687"/>
                    <a:pt x="478" y="687"/>
                  </a:cubicBezTo>
                  <a:cubicBezTo>
                    <a:pt x="639" y="687"/>
                    <a:pt x="800" y="656"/>
                    <a:pt x="948" y="594"/>
                  </a:cubicBezTo>
                  <a:cubicBezTo>
                    <a:pt x="92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69"/>
            <p:cNvSpPr/>
            <p:nvPr/>
          </p:nvSpPr>
          <p:spPr>
            <a:xfrm>
              <a:off x="6779982" y="3605722"/>
              <a:ext cx="68381" cy="88995"/>
            </a:xfrm>
            <a:custGeom>
              <a:avLst/>
              <a:gdLst/>
              <a:ahLst/>
              <a:cxnLst/>
              <a:rect l="l" t="t" r="r" b="b"/>
              <a:pathLst>
                <a:path w="2604" h="3389" extrusionOk="0">
                  <a:moveTo>
                    <a:pt x="642" y="0"/>
                  </a:moveTo>
                  <a:lnTo>
                    <a:pt x="249" y="211"/>
                  </a:lnTo>
                  <a:cubicBezTo>
                    <a:pt x="96" y="297"/>
                    <a:pt x="0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2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3" y="2431"/>
                    <a:pt x="2603" y="1943"/>
                  </a:cubicBezTo>
                  <a:lnTo>
                    <a:pt x="2603" y="622"/>
                  </a:lnTo>
                  <a:cubicBezTo>
                    <a:pt x="2603" y="450"/>
                    <a:pt x="2517" y="297"/>
                    <a:pt x="2364" y="211"/>
                  </a:cubicBezTo>
                  <a:lnTo>
                    <a:pt x="1972" y="0"/>
                  </a:lnTo>
                  <a:cubicBezTo>
                    <a:pt x="1823" y="193"/>
                    <a:pt x="1384" y="201"/>
                    <a:pt x="1312" y="201"/>
                  </a:cubicBezTo>
                  <a:cubicBezTo>
                    <a:pt x="1305" y="201"/>
                    <a:pt x="1302" y="201"/>
                    <a:pt x="1302" y="201"/>
                  </a:cubicBezTo>
                  <a:cubicBezTo>
                    <a:pt x="1302" y="201"/>
                    <a:pt x="1298" y="201"/>
                    <a:pt x="1292" y="201"/>
                  </a:cubicBezTo>
                  <a:cubicBezTo>
                    <a:pt x="1221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69"/>
            <p:cNvSpPr/>
            <p:nvPr/>
          </p:nvSpPr>
          <p:spPr>
            <a:xfrm>
              <a:off x="6791536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1" y="0"/>
                  </a:moveTo>
                  <a:lnTo>
                    <a:pt x="1" y="680"/>
                  </a:lnTo>
                  <a:cubicBezTo>
                    <a:pt x="1" y="804"/>
                    <a:pt x="96" y="900"/>
                    <a:pt x="221" y="909"/>
                  </a:cubicBezTo>
                  <a:lnTo>
                    <a:pt x="1513" y="909"/>
                  </a:lnTo>
                  <a:cubicBezTo>
                    <a:pt x="1637" y="900"/>
                    <a:pt x="1733" y="804"/>
                    <a:pt x="1733" y="680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69"/>
            <p:cNvSpPr/>
            <p:nvPr/>
          </p:nvSpPr>
          <p:spPr>
            <a:xfrm>
              <a:off x="6780218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8" y="1"/>
                  </a:moveTo>
                  <a:cubicBezTo>
                    <a:pt x="20" y="78"/>
                    <a:pt x="1" y="154"/>
                    <a:pt x="1" y="240"/>
                  </a:cubicBezTo>
                  <a:lnTo>
                    <a:pt x="1" y="1561"/>
                  </a:lnTo>
                  <a:cubicBezTo>
                    <a:pt x="1" y="2059"/>
                    <a:pt x="135" y="2537"/>
                    <a:pt x="393" y="2949"/>
                  </a:cubicBezTo>
                  <a:lnTo>
                    <a:pt x="432" y="3006"/>
                  </a:lnTo>
                  <a:lnTo>
                    <a:pt x="432" y="518"/>
                  </a:lnTo>
                  <a:cubicBezTo>
                    <a:pt x="432" y="374"/>
                    <a:pt x="365" y="240"/>
                    <a:pt x="259" y="154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69"/>
            <p:cNvSpPr/>
            <p:nvPr/>
          </p:nvSpPr>
          <p:spPr>
            <a:xfrm>
              <a:off x="6837018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8" y="240"/>
                    <a:pt x="1" y="374"/>
                    <a:pt x="1" y="518"/>
                  </a:cubicBezTo>
                  <a:lnTo>
                    <a:pt x="1" y="3006"/>
                  </a:lnTo>
                  <a:lnTo>
                    <a:pt x="30" y="2949"/>
                  </a:lnTo>
                  <a:cubicBezTo>
                    <a:pt x="298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69"/>
            <p:cNvSpPr/>
            <p:nvPr/>
          </p:nvSpPr>
          <p:spPr>
            <a:xfrm>
              <a:off x="6796814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5" y="1"/>
                  </a:moveTo>
                  <a:cubicBezTo>
                    <a:pt x="204" y="1"/>
                    <a:pt x="192" y="5"/>
                    <a:pt x="182" y="15"/>
                  </a:cubicBezTo>
                  <a:lnTo>
                    <a:pt x="1" y="254"/>
                  </a:lnTo>
                  <a:lnTo>
                    <a:pt x="297" y="637"/>
                  </a:lnTo>
                  <a:cubicBezTo>
                    <a:pt x="313" y="664"/>
                    <a:pt x="342" y="676"/>
                    <a:pt x="370" y="676"/>
                  </a:cubicBezTo>
                  <a:cubicBezTo>
                    <a:pt x="392" y="676"/>
                    <a:pt x="415" y="669"/>
                    <a:pt x="431" y="656"/>
                  </a:cubicBezTo>
                  <a:lnTo>
                    <a:pt x="556" y="541"/>
                  </a:lnTo>
                  <a:lnTo>
                    <a:pt x="556" y="3642"/>
                  </a:lnTo>
                  <a:lnTo>
                    <a:pt x="776" y="3642"/>
                  </a:lnTo>
                  <a:lnTo>
                    <a:pt x="776" y="541"/>
                  </a:lnTo>
                  <a:lnTo>
                    <a:pt x="900" y="656"/>
                  </a:lnTo>
                  <a:cubicBezTo>
                    <a:pt x="917" y="673"/>
                    <a:pt x="939" y="680"/>
                    <a:pt x="961" y="680"/>
                  </a:cubicBezTo>
                  <a:cubicBezTo>
                    <a:pt x="990" y="680"/>
                    <a:pt x="1018" y="668"/>
                    <a:pt x="1034" y="647"/>
                  </a:cubicBezTo>
                  <a:lnTo>
                    <a:pt x="1331" y="254"/>
                  </a:lnTo>
                  <a:lnTo>
                    <a:pt x="1149" y="15"/>
                  </a:lnTo>
                  <a:cubicBezTo>
                    <a:pt x="1139" y="5"/>
                    <a:pt x="1127" y="1"/>
                    <a:pt x="1117" y="1"/>
                  </a:cubicBezTo>
                  <a:cubicBezTo>
                    <a:pt x="1106" y="1"/>
                    <a:pt x="1096" y="5"/>
                    <a:pt x="1092" y="15"/>
                  </a:cubicBezTo>
                  <a:lnTo>
                    <a:pt x="670" y="455"/>
                  </a:lnTo>
                  <a:lnTo>
                    <a:pt x="240" y="15"/>
                  </a:lnTo>
                  <a:cubicBezTo>
                    <a:pt x="235" y="5"/>
                    <a:pt x="225" y="1"/>
                    <a:pt x="21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69"/>
            <p:cNvSpPr/>
            <p:nvPr/>
          </p:nvSpPr>
          <p:spPr>
            <a:xfrm>
              <a:off x="6811152" y="3706482"/>
              <a:ext cx="6040" cy="12106"/>
            </a:xfrm>
            <a:custGeom>
              <a:avLst/>
              <a:gdLst/>
              <a:ahLst/>
              <a:cxnLst/>
              <a:rect l="l" t="t" r="r" b="b"/>
              <a:pathLst>
                <a:path w="230" h="461" extrusionOk="0">
                  <a:moveTo>
                    <a:pt x="115" y="1"/>
                  </a:moveTo>
                  <a:cubicBezTo>
                    <a:pt x="58" y="1"/>
                    <a:pt x="0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69"/>
            <p:cNvSpPr/>
            <p:nvPr/>
          </p:nvSpPr>
          <p:spPr>
            <a:xfrm>
              <a:off x="6791300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0" y="0"/>
                  </a:moveTo>
                  <a:cubicBezTo>
                    <a:pt x="287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1369" y="2039"/>
                    <a:pt x="1751" y="1627"/>
                    <a:pt x="1742" y="1139"/>
                  </a:cubicBezTo>
                  <a:lnTo>
                    <a:pt x="1742" y="680"/>
                  </a:lnTo>
                  <a:cubicBezTo>
                    <a:pt x="1751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C3D6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69"/>
            <p:cNvSpPr/>
            <p:nvPr/>
          </p:nvSpPr>
          <p:spPr>
            <a:xfrm>
              <a:off x="6791300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0" y="0"/>
                  </a:moveTo>
                  <a:cubicBezTo>
                    <a:pt x="287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6" y="1981"/>
                  </a:cubicBezTo>
                  <a:cubicBezTo>
                    <a:pt x="871" y="1838"/>
                    <a:pt x="651" y="1503"/>
                    <a:pt x="660" y="1139"/>
                  </a:cubicBezTo>
                  <a:lnTo>
                    <a:pt x="660" y="680"/>
                  </a:lnTo>
                  <a:cubicBezTo>
                    <a:pt x="651" y="354"/>
                    <a:pt x="880" y="77"/>
                    <a:pt x="1196" y="10"/>
                  </a:cubicBezTo>
                  <a:cubicBezTo>
                    <a:pt x="1168" y="0"/>
                    <a:pt x="1129" y="0"/>
                    <a:pt x="1091" y="0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69"/>
            <p:cNvSpPr/>
            <p:nvPr/>
          </p:nvSpPr>
          <p:spPr>
            <a:xfrm>
              <a:off x="6791300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0" y="0"/>
                  </a:moveTo>
                  <a:cubicBezTo>
                    <a:pt x="287" y="10"/>
                    <a:pt x="0" y="316"/>
                    <a:pt x="10" y="689"/>
                  </a:cubicBezTo>
                  <a:cubicBezTo>
                    <a:pt x="10" y="689"/>
                    <a:pt x="660" y="909"/>
                    <a:pt x="1742" y="909"/>
                  </a:cubicBezTo>
                  <a:lnTo>
                    <a:pt x="1742" y="689"/>
                  </a:lnTo>
                  <a:cubicBezTo>
                    <a:pt x="1751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69"/>
            <p:cNvSpPr/>
            <p:nvPr/>
          </p:nvSpPr>
          <p:spPr>
            <a:xfrm>
              <a:off x="6791300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0" y="0"/>
                  </a:moveTo>
                  <a:cubicBezTo>
                    <a:pt x="287" y="10"/>
                    <a:pt x="0" y="316"/>
                    <a:pt x="10" y="689"/>
                  </a:cubicBezTo>
                  <a:cubicBezTo>
                    <a:pt x="220" y="747"/>
                    <a:pt x="440" y="804"/>
                    <a:pt x="660" y="833"/>
                  </a:cubicBezTo>
                  <a:lnTo>
                    <a:pt x="660" y="689"/>
                  </a:lnTo>
                  <a:cubicBezTo>
                    <a:pt x="651" y="364"/>
                    <a:pt x="880" y="77"/>
                    <a:pt x="1196" y="10"/>
                  </a:cubicBezTo>
                  <a:cubicBezTo>
                    <a:pt x="1168" y="10"/>
                    <a:pt x="1129" y="0"/>
                    <a:pt x="1091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69"/>
            <p:cNvSpPr/>
            <p:nvPr/>
          </p:nvSpPr>
          <p:spPr>
            <a:xfrm>
              <a:off x="6893819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1" y="0"/>
                  </a:moveTo>
                  <a:lnTo>
                    <a:pt x="1" y="910"/>
                  </a:lnTo>
                  <a:lnTo>
                    <a:pt x="872" y="91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69"/>
            <p:cNvSpPr/>
            <p:nvPr/>
          </p:nvSpPr>
          <p:spPr>
            <a:xfrm>
              <a:off x="6892821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39" y="0"/>
                  </a:moveTo>
                  <a:lnTo>
                    <a:pt x="39" y="460"/>
                  </a:lnTo>
                  <a:cubicBezTo>
                    <a:pt x="39" y="508"/>
                    <a:pt x="20" y="555"/>
                    <a:pt x="0" y="594"/>
                  </a:cubicBezTo>
                  <a:cubicBezTo>
                    <a:pt x="149" y="656"/>
                    <a:pt x="309" y="687"/>
                    <a:pt x="471" y="687"/>
                  </a:cubicBezTo>
                  <a:cubicBezTo>
                    <a:pt x="632" y="687"/>
                    <a:pt x="795" y="656"/>
                    <a:pt x="948" y="594"/>
                  </a:cubicBezTo>
                  <a:cubicBezTo>
                    <a:pt x="91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69"/>
            <p:cNvSpPr/>
            <p:nvPr/>
          </p:nvSpPr>
          <p:spPr>
            <a:xfrm>
              <a:off x="6870946" y="3605722"/>
              <a:ext cx="68381" cy="88995"/>
            </a:xfrm>
            <a:custGeom>
              <a:avLst/>
              <a:gdLst/>
              <a:ahLst/>
              <a:cxnLst/>
              <a:rect l="l" t="t" r="r" b="b"/>
              <a:pathLst>
                <a:path w="2604" h="3389" extrusionOk="0">
                  <a:moveTo>
                    <a:pt x="642" y="0"/>
                  </a:moveTo>
                  <a:lnTo>
                    <a:pt x="250" y="211"/>
                  </a:lnTo>
                  <a:cubicBezTo>
                    <a:pt x="97" y="297"/>
                    <a:pt x="1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3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4" y="2431"/>
                    <a:pt x="2604" y="1943"/>
                  </a:cubicBezTo>
                  <a:lnTo>
                    <a:pt x="2604" y="622"/>
                  </a:lnTo>
                  <a:cubicBezTo>
                    <a:pt x="2604" y="450"/>
                    <a:pt x="2518" y="297"/>
                    <a:pt x="2365" y="211"/>
                  </a:cubicBezTo>
                  <a:lnTo>
                    <a:pt x="1972" y="0"/>
                  </a:lnTo>
                  <a:cubicBezTo>
                    <a:pt x="1823" y="193"/>
                    <a:pt x="1385" y="201"/>
                    <a:pt x="1312" y="201"/>
                  </a:cubicBezTo>
                  <a:cubicBezTo>
                    <a:pt x="1306" y="201"/>
                    <a:pt x="1302" y="201"/>
                    <a:pt x="1302" y="201"/>
                  </a:cubicBezTo>
                  <a:cubicBezTo>
                    <a:pt x="1302" y="201"/>
                    <a:pt x="1299" y="201"/>
                    <a:pt x="1292" y="201"/>
                  </a:cubicBezTo>
                  <a:cubicBezTo>
                    <a:pt x="1222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69"/>
            <p:cNvSpPr/>
            <p:nvPr/>
          </p:nvSpPr>
          <p:spPr>
            <a:xfrm>
              <a:off x="6882527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0" y="0"/>
                  </a:moveTo>
                  <a:lnTo>
                    <a:pt x="0" y="680"/>
                  </a:lnTo>
                  <a:cubicBezTo>
                    <a:pt x="0" y="804"/>
                    <a:pt x="96" y="900"/>
                    <a:pt x="211" y="909"/>
                  </a:cubicBezTo>
                  <a:lnTo>
                    <a:pt x="1512" y="909"/>
                  </a:lnTo>
                  <a:cubicBezTo>
                    <a:pt x="1637" y="900"/>
                    <a:pt x="1732" y="804"/>
                    <a:pt x="1732" y="68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69"/>
            <p:cNvSpPr/>
            <p:nvPr/>
          </p:nvSpPr>
          <p:spPr>
            <a:xfrm>
              <a:off x="6871209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7" y="1"/>
                  </a:moveTo>
                  <a:cubicBezTo>
                    <a:pt x="20" y="78"/>
                    <a:pt x="0" y="154"/>
                    <a:pt x="0" y="240"/>
                  </a:cubicBezTo>
                  <a:lnTo>
                    <a:pt x="0" y="1561"/>
                  </a:lnTo>
                  <a:cubicBezTo>
                    <a:pt x="0" y="2059"/>
                    <a:pt x="134" y="2537"/>
                    <a:pt x="393" y="2949"/>
                  </a:cubicBezTo>
                  <a:lnTo>
                    <a:pt x="431" y="3006"/>
                  </a:lnTo>
                  <a:lnTo>
                    <a:pt x="431" y="518"/>
                  </a:lnTo>
                  <a:cubicBezTo>
                    <a:pt x="431" y="374"/>
                    <a:pt x="364" y="240"/>
                    <a:pt x="259" y="15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69"/>
            <p:cNvSpPr/>
            <p:nvPr/>
          </p:nvSpPr>
          <p:spPr>
            <a:xfrm>
              <a:off x="6928009" y="3615754"/>
              <a:ext cx="11318" cy="78964"/>
            </a:xfrm>
            <a:custGeom>
              <a:avLst/>
              <a:gdLst/>
              <a:ahLst/>
              <a:cxnLst/>
              <a:rect l="l" t="t" r="r" b="b"/>
              <a:pathLst>
                <a:path w="431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7" y="240"/>
                    <a:pt x="0" y="374"/>
                    <a:pt x="0" y="518"/>
                  </a:cubicBezTo>
                  <a:lnTo>
                    <a:pt x="0" y="3006"/>
                  </a:lnTo>
                  <a:lnTo>
                    <a:pt x="29" y="2949"/>
                  </a:lnTo>
                  <a:cubicBezTo>
                    <a:pt x="297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69"/>
            <p:cNvSpPr/>
            <p:nvPr/>
          </p:nvSpPr>
          <p:spPr>
            <a:xfrm>
              <a:off x="6887805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4" y="1"/>
                  </a:moveTo>
                  <a:cubicBezTo>
                    <a:pt x="203" y="1"/>
                    <a:pt x="191" y="5"/>
                    <a:pt x="182" y="15"/>
                  </a:cubicBezTo>
                  <a:lnTo>
                    <a:pt x="0" y="254"/>
                  </a:lnTo>
                  <a:lnTo>
                    <a:pt x="297" y="637"/>
                  </a:lnTo>
                  <a:cubicBezTo>
                    <a:pt x="313" y="664"/>
                    <a:pt x="341" y="676"/>
                    <a:pt x="370" y="676"/>
                  </a:cubicBezTo>
                  <a:cubicBezTo>
                    <a:pt x="392" y="676"/>
                    <a:pt x="414" y="669"/>
                    <a:pt x="431" y="656"/>
                  </a:cubicBezTo>
                  <a:lnTo>
                    <a:pt x="555" y="541"/>
                  </a:lnTo>
                  <a:lnTo>
                    <a:pt x="555" y="3642"/>
                  </a:lnTo>
                  <a:lnTo>
                    <a:pt x="775" y="3642"/>
                  </a:lnTo>
                  <a:lnTo>
                    <a:pt x="775" y="541"/>
                  </a:lnTo>
                  <a:lnTo>
                    <a:pt x="900" y="656"/>
                  </a:lnTo>
                  <a:cubicBezTo>
                    <a:pt x="916" y="673"/>
                    <a:pt x="939" y="680"/>
                    <a:pt x="961" y="680"/>
                  </a:cubicBezTo>
                  <a:cubicBezTo>
                    <a:pt x="989" y="680"/>
                    <a:pt x="1017" y="668"/>
                    <a:pt x="1034" y="647"/>
                  </a:cubicBezTo>
                  <a:lnTo>
                    <a:pt x="1330" y="254"/>
                  </a:lnTo>
                  <a:lnTo>
                    <a:pt x="1148" y="15"/>
                  </a:lnTo>
                  <a:cubicBezTo>
                    <a:pt x="1139" y="5"/>
                    <a:pt x="1127" y="1"/>
                    <a:pt x="1116" y="1"/>
                  </a:cubicBezTo>
                  <a:cubicBezTo>
                    <a:pt x="1105" y="1"/>
                    <a:pt x="1096" y="5"/>
                    <a:pt x="1091" y="15"/>
                  </a:cubicBezTo>
                  <a:lnTo>
                    <a:pt x="670" y="455"/>
                  </a:lnTo>
                  <a:lnTo>
                    <a:pt x="239" y="15"/>
                  </a:lnTo>
                  <a:cubicBezTo>
                    <a:pt x="234" y="5"/>
                    <a:pt x="225" y="1"/>
                    <a:pt x="214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69"/>
            <p:cNvSpPr/>
            <p:nvPr/>
          </p:nvSpPr>
          <p:spPr>
            <a:xfrm>
              <a:off x="6902117" y="3706482"/>
              <a:ext cx="6066" cy="12106"/>
            </a:xfrm>
            <a:custGeom>
              <a:avLst/>
              <a:gdLst/>
              <a:ahLst/>
              <a:cxnLst/>
              <a:rect l="l" t="t" r="r" b="b"/>
              <a:pathLst>
                <a:path w="231" h="461" extrusionOk="0">
                  <a:moveTo>
                    <a:pt x="115" y="1"/>
                  </a:moveTo>
                  <a:cubicBezTo>
                    <a:pt x="58" y="1"/>
                    <a:pt x="1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69"/>
            <p:cNvSpPr/>
            <p:nvPr/>
          </p:nvSpPr>
          <p:spPr>
            <a:xfrm>
              <a:off x="6882264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1" y="0"/>
                  </a:moveTo>
                  <a:cubicBezTo>
                    <a:pt x="288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1369" y="2039"/>
                    <a:pt x="1752" y="1627"/>
                    <a:pt x="1742" y="1139"/>
                  </a:cubicBezTo>
                  <a:lnTo>
                    <a:pt x="1742" y="680"/>
                  </a:lnTo>
                  <a:cubicBezTo>
                    <a:pt x="1752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C3D6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69"/>
            <p:cNvSpPr/>
            <p:nvPr/>
          </p:nvSpPr>
          <p:spPr>
            <a:xfrm>
              <a:off x="6882264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1" y="0"/>
                  </a:moveTo>
                  <a:cubicBezTo>
                    <a:pt x="288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7" y="1981"/>
                  </a:cubicBezTo>
                  <a:cubicBezTo>
                    <a:pt x="871" y="1838"/>
                    <a:pt x="651" y="1503"/>
                    <a:pt x="661" y="1139"/>
                  </a:cubicBezTo>
                  <a:lnTo>
                    <a:pt x="661" y="680"/>
                  </a:lnTo>
                  <a:cubicBezTo>
                    <a:pt x="651" y="354"/>
                    <a:pt x="881" y="77"/>
                    <a:pt x="1197" y="10"/>
                  </a:cubicBezTo>
                  <a:cubicBezTo>
                    <a:pt x="1168" y="0"/>
                    <a:pt x="1130" y="0"/>
                    <a:pt x="1091" y="0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69"/>
            <p:cNvSpPr/>
            <p:nvPr/>
          </p:nvSpPr>
          <p:spPr>
            <a:xfrm>
              <a:off x="6882264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1" y="0"/>
                  </a:moveTo>
                  <a:cubicBezTo>
                    <a:pt x="288" y="10"/>
                    <a:pt x="0" y="316"/>
                    <a:pt x="10" y="689"/>
                  </a:cubicBezTo>
                  <a:cubicBezTo>
                    <a:pt x="10" y="689"/>
                    <a:pt x="661" y="909"/>
                    <a:pt x="1742" y="909"/>
                  </a:cubicBezTo>
                  <a:lnTo>
                    <a:pt x="1742" y="689"/>
                  </a:lnTo>
                  <a:cubicBezTo>
                    <a:pt x="1752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69"/>
            <p:cNvSpPr/>
            <p:nvPr/>
          </p:nvSpPr>
          <p:spPr>
            <a:xfrm>
              <a:off x="6882264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1" y="0"/>
                  </a:moveTo>
                  <a:cubicBezTo>
                    <a:pt x="288" y="10"/>
                    <a:pt x="0" y="316"/>
                    <a:pt x="10" y="689"/>
                  </a:cubicBezTo>
                  <a:cubicBezTo>
                    <a:pt x="221" y="747"/>
                    <a:pt x="441" y="804"/>
                    <a:pt x="661" y="833"/>
                  </a:cubicBezTo>
                  <a:lnTo>
                    <a:pt x="661" y="689"/>
                  </a:lnTo>
                  <a:cubicBezTo>
                    <a:pt x="651" y="364"/>
                    <a:pt x="881" y="77"/>
                    <a:pt x="1197" y="10"/>
                  </a:cubicBezTo>
                  <a:cubicBezTo>
                    <a:pt x="1168" y="10"/>
                    <a:pt x="1130" y="0"/>
                    <a:pt x="1091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5" name="Google Shape;9985;p69"/>
          <p:cNvGrpSpPr/>
          <p:nvPr/>
        </p:nvGrpSpPr>
        <p:grpSpPr>
          <a:xfrm>
            <a:off x="2085340" y="3155950"/>
            <a:ext cx="1971040" cy="1574800"/>
            <a:chOff x="1295502" y="2437362"/>
            <a:chExt cx="402645" cy="323917"/>
          </a:xfrm>
        </p:grpSpPr>
        <p:sp>
          <p:nvSpPr>
            <p:cNvPr id="9986" name="Google Shape;9986;p69"/>
            <p:cNvSpPr/>
            <p:nvPr/>
          </p:nvSpPr>
          <p:spPr>
            <a:xfrm>
              <a:off x="1295502" y="2437362"/>
              <a:ext cx="402645" cy="278724"/>
            </a:xfrm>
            <a:custGeom>
              <a:avLst/>
              <a:gdLst/>
              <a:ahLst/>
              <a:cxnLst/>
              <a:rect l="l" t="t" r="r" b="b"/>
              <a:pathLst>
                <a:path w="15333" h="10614" extrusionOk="0">
                  <a:moveTo>
                    <a:pt x="412" y="0"/>
                  </a:moveTo>
                  <a:cubicBezTo>
                    <a:pt x="183" y="0"/>
                    <a:pt x="1" y="182"/>
                    <a:pt x="1" y="412"/>
                  </a:cubicBezTo>
                  <a:lnTo>
                    <a:pt x="1" y="10202"/>
                  </a:lnTo>
                  <a:cubicBezTo>
                    <a:pt x="1" y="10432"/>
                    <a:pt x="183" y="10613"/>
                    <a:pt x="412" y="10613"/>
                  </a:cubicBezTo>
                  <a:lnTo>
                    <a:pt x="14921" y="10613"/>
                  </a:lnTo>
                  <a:cubicBezTo>
                    <a:pt x="15141" y="10613"/>
                    <a:pt x="15332" y="10432"/>
                    <a:pt x="15332" y="10202"/>
                  </a:cubicBezTo>
                  <a:lnTo>
                    <a:pt x="15332" y="412"/>
                  </a:lnTo>
                  <a:cubicBezTo>
                    <a:pt x="15332" y="182"/>
                    <a:pt x="15141" y="0"/>
                    <a:pt x="14921" y="0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69"/>
            <p:cNvSpPr/>
            <p:nvPr/>
          </p:nvSpPr>
          <p:spPr>
            <a:xfrm>
              <a:off x="1295502" y="2437362"/>
              <a:ext cx="402645" cy="278724"/>
            </a:xfrm>
            <a:custGeom>
              <a:avLst/>
              <a:gdLst/>
              <a:ahLst/>
              <a:cxnLst/>
              <a:rect l="l" t="t" r="r" b="b"/>
              <a:pathLst>
                <a:path w="15333" h="10614" extrusionOk="0">
                  <a:moveTo>
                    <a:pt x="13954" y="0"/>
                  </a:moveTo>
                  <a:lnTo>
                    <a:pt x="13954" y="9618"/>
                  </a:lnTo>
                  <a:cubicBezTo>
                    <a:pt x="13954" y="9838"/>
                    <a:pt x="13763" y="10030"/>
                    <a:pt x="13543" y="10030"/>
                  </a:cubicBezTo>
                  <a:lnTo>
                    <a:pt x="1" y="10030"/>
                  </a:lnTo>
                  <a:lnTo>
                    <a:pt x="1" y="10202"/>
                  </a:lnTo>
                  <a:cubicBezTo>
                    <a:pt x="1" y="10432"/>
                    <a:pt x="183" y="10613"/>
                    <a:pt x="412" y="10613"/>
                  </a:cubicBezTo>
                  <a:lnTo>
                    <a:pt x="14921" y="10613"/>
                  </a:lnTo>
                  <a:cubicBezTo>
                    <a:pt x="15141" y="10613"/>
                    <a:pt x="15332" y="10432"/>
                    <a:pt x="15332" y="10202"/>
                  </a:cubicBezTo>
                  <a:lnTo>
                    <a:pt x="15332" y="412"/>
                  </a:lnTo>
                  <a:cubicBezTo>
                    <a:pt x="15332" y="182"/>
                    <a:pt x="15141" y="0"/>
                    <a:pt x="14921" y="0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69"/>
            <p:cNvSpPr/>
            <p:nvPr/>
          </p:nvSpPr>
          <p:spPr>
            <a:xfrm>
              <a:off x="1324651" y="2467771"/>
              <a:ext cx="344347" cy="217905"/>
            </a:xfrm>
            <a:custGeom>
              <a:avLst/>
              <a:gdLst/>
              <a:ahLst/>
              <a:cxnLst/>
              <a:rect l="l" t="t" r="r" b="b"/>
              <a:pathLst>
                <a:path w="13113" h="8298" extrusionOk="0">
                  <a:moveTo>
                    <a:pt x="1159" y="0"/>
                  </a:moveTo>
                  <a:cubicBezTo>
                    <a:pt x="1130" y="0"/>
                    <a:pt x="1101" y="19"/>
                    <a:pt x="1101" y="48"/>
                  </a:cubicBezTo>
                  <a:cubicBezTo>
                    <a:pt x="1082" y="622"/>
                    <a:pt x="623" y="1072"/>
                    <a:pt x="49" y="1101"/>
                  </a:cubicBezTo>
                  <a:cubicBezTo>
                    <a:pt x="20" y="1101"/>
                    <a:pt x="1" y="1129"/>
                    <a:pt x="1" y="1158"/>
                  </a:cubicBezTo>
                  <a:lnTo>
                    <a:pt x="1" y="7139"/>
                  </a:lnTo>
                  <a:cubicBezTo>
                    <a:pt x="1" y="7168"/>
                    <a:pt x="20" y="7187"/>
                    <a:pt x="49" y="7187"/>
                  </a:cubicBezTo>
                  <a:cubicBezTo>
                    <a:pt x="623" y="7216"/>
                    <a:pt x="1082" y="7675"/>
                    <a:pt x="1101" y="8250"/>
                  </a:cubicBezTo>
                  <a:cubicBezTo>
                    <a:pt x="1101" y="8278"/>
                    <a:pt x="1130" y="8297"/>
                    <a:pt x="1159" y="8297"/>
                  </a:cubicBezTo>
                  <a:lnTo>
                    <a:pt x="11897" y="8297"/>
                  </a:lnTo>
                  <a:cubicBezTo>
                    <a:pt x="11925" y="8297"/>
                    <a:pt x="11945" y="8278"/>
                    <a:pt x="11945" y="8250"/>
                  </a:cubicBezTo>
                  <a:cubicBezTo>
                    <a:pt x="11973" y="7662"/>
                    <a:pt x="12452" y="7197"/>
                    <a:pt x="13037" y="7197"/>
                  </a:cubicBezTo>
                  <a:cubicBezTo>
                    <a:pt x="13043" y="7197"/>
                    <a:pt x="13049" y="7197"/>
                    <a:pt x="13055" y="7197"/>
                  </a:cubicBezTo>
                  <a:cubicBezTo>
                    <a:pt x="13083" y="7197"/>
                    <a:pt x="13112" y="7168"/>
                    <a:pt x="13112" y="7139"/>
                  </a:cubicBezTo>
                  <a:lnTo>
                    <a:pt x="13112" y="1158"/>
                  </a:lnTo>
                  <a:cubicBezTo>
                    <a:pt x="13112" y="1129"/>
                    <a:pt x="13083" y="1101"/>
                    <a:pt x="13055" y="1101"/>
                  </a:cubicBezTo>
                  <a:cubicBezTo>
                    <a:pt x="12461" y="1101"/>
                    <a:pt x="11973" y="641"/>
                    <a:pt x="11945" y="48"/>
                  </a:cubicBezTo>
                  <a:cubicBezTo>
                    <a:pt x="11945" y="19"/>
                    <a:pt x="11925" y="0"/>
                    <a:pt x="11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69"/>
            <p:cNvSpPr/>
            <p:nvPr/>
          </p:nvSpPr>
          <p:spPr>
            <a:xfrm>
              <a:off x="1600617" y="2467771"/>
              <a:ext cx="68381" cy="217905"/>
            </a:xfrm>
            <a:custGeom>
              <a:avLst/>
              <a:gdLst/>
              <a:ahLst/>
              <a:cxnLst/>
              <a:rect l="l" t="t" r="r" b="b"/>
              <a:pathLst>
                <a:path w="2604" h="8298" extrusionOk="0">
                  <a:moveTo>
                    <a:pt x="0" y="0"/>
                  </a:moveTo>
                  <a:cubicBezTo>
                    <a:pt x="19" y="0"/>
                    <a:pt x="48" y="19"/>
                    <a:pt x="48" y="48"/>
                  </a:cubicBezTo>
                  <a:cubicBezTo>
                    <a:pt x="77" y="641"/>
                    <a:pt x="565" y="1101"/>
                    <a:pt x="1158" y="1101"/>
                  </a:cubicBezTo>
                  <a:cubicBezTo>
                    <a:pt x="1187" y="1101"/>
                    <a:pt x="1206" y="1129"/>
                    <a:pt x="1206" y="1158"/>
                  </a:cubicBezTo>
                  <a:lnTo>
                    <a:pt x="1206" y="7139"/>
                  </a:lnTo>
                  <a:cubicBezTo>
                    <a:pt x="1206" y="7168"/>
                    <a:pt x="1187" y="7197"/>
                    <a:pt x="1158" y="7197"/>
                  </a:cubicBezTo>
                  <a:cubicBezTo>
                    <a:pt x="565" y="7197"/>
                    <a:pt x="77" y="7656"/>
                    <a:pt x="48" y="8250"/>
                  </a:cubicBezTo>
                  <a:cubicBezTo>
                    <a:pt x="48" y="8278"/>
                    <a:pt x="19" y="8297"/>
                    <a:pt x="0" y="8297"/>
                  </a:cubicBezTo>
                  <a:lnTo>
                    <a:pt x="1388" y="8297"/>
                  </a:lnTo>
                  <a:cubicBezTo>
                    <a:pt x="1416" y="8297"/>
                    <a:pt x="1436" y="8278"/>
                    <a:pt x="1436" y="8250"/>
                  </a:cubicBezTo>
                  <a:cubicBezTo>
                    <a:pt x="1464" y="7656"/>
                    <a:pt x="1952" y="7197"/>
                    <a:pt x="2546" y="7197"/>
                  </a:cubicBezTo>
                  <a:cubicBezTo>
                    <a:pt x="2574" y="7197"/>
                    <a:pt x="2603" y="7168"/>
                    <a:pt x="2603" y="7139"/>
                  </a:cubicBezTo>
                  <a:lnTo>
                    <a:pt x="2603" y="1158"/>
                  </a:lnTo>
                  <a:cubicBezTo>
                    <a:pt x="2603" y="1129"/>
                    <a:pt x="2574" y="1101"/>
                    <a:pt x="2546" y="1101"/>
                  </a:cubicBezTo>
                  <a:cubicBezTo>
                    <a:pt x="1952" y="1101"/>
                    <a:pt x="1464" y="641"/>
                    <a:pt x="1436" y="48"/>
                  </a:cubicBezTo>
                  <a:cubicBezTo>
                    <a:pt x="1436" y="19"/>
                    <a:pt x="1416" y="0"/>
                    <a:pt x="1388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69"/>
            <p:cNvSpPr/>
            <p:nvPr/>
          </p:nvSpPr>
          <p:spPr>
            <a:xfrm>
              <a:off x="1557445" y="2680871"/>
              <a:ext cx="66044" cy="80408"/>
            </a:xfrm>
            <a:custGeom>
              <a:avLst/>
              <a:gdLst/>
              <a:ahLst/>
              <a:cxnLst/>
              <a:rect l="l" t="t" r="r" b="b"/>
              <a:pathLst>
                <a:path w="2515" h="3062" extrusionOk="0">
                  <a:moveTo>
                    <a:pt x="1156" y="1"/>
                  </a:moveTo>
                  <a:lnTo>
                    <a:pt x="17" y="2393"/>
                  </a:lnTo>
                  <a:cubicBezTo>
                    <a:pt x="0" y="2419"/>
                    <a:pt x="21" y="2452"/>
                    <a:pt x="53" y="2452"/>
                  </a:cubicBezTo>
                  <a:cubicBezTo>
                    <a:pt x="57" y="2452"/>
                    <a:pt x="61" y="2452"/>
                    <a:pt x="65" y="2451"/>
                  </a:cubicBezTo>
                  <a:lnTo>
                    <a:pt x="831" y="2336"/>
                  </a:lnTo>
                  <a:cubicBezTo>
                    <a:pt x="836" y="2333"/>
                    <a:pt x="840" y="2332"/>
                    <a:pt x="844" y="2332"/>
                  </a:cubicBezTo>
                  <a:cubicBezTo>
                    <a:pt x="855" y="2332"/>
                    <a:pt x="862" y="2341"/>
                    <a:pt x="869" y="2355"/>
                  </a:cubicBezTo>
                  <a:lnTo>
                    <a:pt x="1300" y="3044"/>
                  </a:lnTo>
                  <a:cubicBezTo>
                    <a:pt x="1308" y="3056"/>
                    <a:pt x="1319" y="3061"/>
                    <a:pt x="1330" y="3061"/>
                  </a:cubicBezTo>
                  <a:cubicBezTo>
                    <a:pt x="1346" y="3061"/>
                    <a:pt x="1361" y="3051"/>
                    <a:pt x="1367" y="3034"/>
                  </a:cubicBezTo>
                  <a:lnTo>
                    <a:pt x="2515" y="64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69"/>
            <p:cNvSpPr/>
            <p:nvPr/>
          </p:nvSpPr>
          <p:spPr>
            <a:xfrm>
              <a:off x="1607129" y="2680871"/>
              <a:ext cx="66070" cy="80408"/>
            </a:xfrm>
            <a:custGeom>
              <a:avLst/>
              <a:gdLst/>
              <a:ahLst/>
              <a:cxnLst/>
              <a:rect l="l" t="t" r="r" b="b"/>
              <a:pathLst>
                <a:path w="2516" h="3062" extrusionOk="0">
                  <a:moveTo>
                    <a:pt x="1350" y="1"/>
                  </a:moveTo>
                  <a:lnTo>
                    <a:pt x="1" y="642"/>
                  </a:lnTo>
                  <a:lnTo>
                    <a:pt x="1140" y="3034"/>
                  </a:lnTo>
                  <a:cubicBezTo>
                    <a:pt x="1151" y="3051"/>
                    <a:pt x="1168" y="3061"/>
                    <a:pt x="1185" y="3061"/>
                  </a:cubicBezTo>
                  <a:cubicBezTo>
                    <a:pt x="1197" y="3061"/>
                    <a:pt x="1208" y="3056"/>
                    <a:pt x="1216" y="3044"/>
                  </a:cubicBezTo>
                  <a:lnTo>
                    <a:pt x="1637" y="2355"/>
                  </a:lnTo>
                  <a:cubicBezTo>
                    <a:pt x="1644" y="2341"/>
                    <a:pt x="1657" y="2332"/>
                    <a:pt x="1670" y="2332"/>
                  </a:cubicBezTo>
                  <a:cubicBezTo>
                    <a:pt x="1675" y="2332"/>
                    <a:pt x="1680" y="2333"/>
                    <a:pt x="1685" y="2336"/>
                  </a:cubicBezTo>
                  <a:lnTo>
                    <a:pt x="2451" y="2451"/>
                  </a:lnTo>
                  <a:cubicBezTo>
                    <a:pt x="2455" y="2452"/>
                    <a:pt x="2459" y="2452"/>
                    <a:pt x="2463" y="2452"/>
                  </a:cubicBezTo>
                  <a:cubicBezTo>
                    <a:pt x="2495" y="2452"/>
                    <a:pt x="2516" y="2419"/>
                    <a:pt x="2499" y="2393"/>
                  </a:cubicBezTo>
                  <a:lnTo>
                    <a:pt x="1350" y="1"/>
                  </a:ln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69"/>
            <p:cNvSpPr/>
            <p:nvPr/>
          </p:nvSpPr>
          <p:spPr>
            <a:xfrm>
              <a:off x="1556631" y="2604927"/>
              <a:ext cx="117146" cy="115229"/>
            </a:xfrm>
            <a:custGeom>
              <a:avLst/>
              <a:gdLst/>
              <a:ahLst/>
              <a:cxnLst/>
              <a:rect l="l" t="t" r="r" b="b"/>
              <a:pathLst>
                <a:path w="4461" h="4388" extrusionOk="0">
                  <a:moveTo>
                    <a:pt x="2234" y="0"/>
                  </a:moveTo>
                  <a:cubicBezTo>
                    <a:pt x="2113" y="0"/>
                    <a:pt x="1991" y="36"/>
                    <a:pt x="1886" y="108"/>
                  </a:cubicBezTo>
                  <a:cubicBezTo>
                    <a:pt x="1790" y="179"/>
                    <a:pt x="1675" y="218"/>
                    <a:pt x="1562" y="218"/>
                  </a:cubicBezTo>
                  <a:cubicBezTo>
                    <a:pt x="1539" y="218"/>
                    <a:pt x="1516" y="216"/>
                    <a:pt x="1493" y="213"/>
                  </a:cubicBezTo>
                  <a:cubicBezTo>
                    <a:pt x="1477" y="212"/>
                    <a:pt x="1461" y="211"/>
                    <a:pt x="1444" y="211"/>
                  </a:cubicBezTo>
                  <a:cubicBezTo>
                    <a:pt x="1205" y="211"/>
                    <a:pt x="989" y="342"/>
                    <a:pt x="890" y="557"/>
                  </a:cubicBezTo>
                  <a:cubicBezTo>
                    <a:pt x="833" y="691"/>
                    <a:pt x="728" y="797"/>
                    <a:pt x="603" y="854"/>
                  </a:cubicBezTo>
                  <a:cubicBezTo>
                    <a:pt x="373" y="959"/>
                    <a:pt x="230" y="1199"/>
                    <a:pt x="259" y="1448"/>
                  </a:cubicBezTo>
                  <a:cubicBezTo>
                    <a:pt x="268" y="1591"/>
                    <a:pt x="230" y="1735"/>
                    <a:pt x="153" y="1849"/>
                  </a:cubicBezTo>
                  <a:cubicBezTo>
                    <a:pt x="0" y="2060"/>
                    <a:pt x="0" y="2328"/>
                    <a:pt x="153" y="2539"/>
                  </a:cubicBezTo>
                  <a:cubicBezTo>
                    <a:pt x="230" y="2653"/>
                    <a:pt x="268" y="2797"/>
                    <a:pt x="259" y="2940"/>
                  </a:cubicBezTo>
                  <a:cubicBezTo>
                    <a:pt x="230" y="3189"/>
                    <a:pt x="373" y="3429"/>
                    <a:pt x="603" y="3534"/>
                  </a:cubicBezTo>
                  <a:cubicBezTo>
                    <a:pt x="728" y="3591"/>
                    <a:pt x="833" y="3697"/>
                    <a:pt x="890" y="3831"/>
                  </a:cubicBezTo>
                  <a:cubicBezTo>
                    <a:pt x="989" y="4046"/>
                    <a:pt x="1205" y="4177"/>
                    <a:pt x="1444" y="4177"/>
                  </a:cubicBezTo>
                  <a:cubicBezTo>
                    <a:pt x="1461" y="4177"/>
                    <a:pt x="1477" y="4176"/>
                    <a:pt x="1493" y="4175"/>
                  </a:cubicBezTo>
                  <a:cubicBezTo>
                    <a:pt x="1516" y="4172"/>
                    <a:pt x="1539" y="4170"/>
                    <a:pt x="1562" y="4170"/>
                  </a:cubicBezTo>
                  <a:cubicBezTo>
                    <a:pt x="1675" y="4170"/>
                    <a:pt x="1790" y="4209"/>
                    <a:pt x="1886" y="4280"/>
                  </a:cubicBezTo>
                  <a:cubicBezTo>
                    <a:pt x="1991" y="4352"/>
                    <a:pt x="2113" y="4388"/>
                    <a:pt x="2234" y="4388"/>
                  </a:cubicBezTo>
                  <a:cubicBezTo>
                    <a:pt x="2355" y="4388"/>
                    <a:pt x="2474" y="4352"/>
                    <a:pt x="2575" y="4280"/>
                  </a:cubicBezTo>
                  <a:cubicBezTo>
                    <a:pt x="2670" y="4209"/>
                    <a:pt x="2785" y="4170"/>
                    <a:pt x="2904" y="4170"/>
                  </a:cubicBezTo>
                  <a:cubicBezTo>
                    <a:pt x="2928" y="4170"/>
                    <a:pt x="2952" y="4172"/>
                    <a:pt x="2977" y="4175"/>
                  </a:cubicBezTo>
                  <a:cubicBezTo>
                    <a:pt x="2992" y="4176"/>
                    <a:pt x="3008" y="4177"/>
                    <a:pt x="3024" y="4177"/>
                  </a:cubicBezTo>
                  <a:cubicBezTo>
                    <a:pt x="3255" y="4177"/>
                    <a:pt x="3472" y="4046"/>
                    <a:pt x="3580" y="3831"/>
                  </a:cubicBezTo>
                  <a:cubicBezTo>
                    <a:pt x="3637" y="3697"/>
                    <a:pt x="3742" y="3591"/>
                    <a:pt x="3867" y="3534"/>
                  </a:cubicBezTo>
                  <a:cubicBezTo>
                    <a:pt x="4096" y="3429"/>
                    <a:pt x="4230" y="3189"/>
                    <a:pt x="4211" y="2940"/>
                  </a:cubicBezTo>
                  <a:cubicBezTo>
                    <a:pt x="4202" y="2797"/>
                    <a:pt x="4230" y="2653"/>
                    <a:pt x="4316" y="2539"/>
                  </a:cubicBezTo>
                  <a:cubicBezTo>
                    <a:pt x="4460" y="2328"/>
                    <a:pt x="4460" y="2060"/>
                    <a:pt x="4316" y="1849"/>
                  </a:cubicBezTo>
                  <a:cubicBezTo>
                    <a:pt x="4230" y="1735"/>
                    <a:pt x="4202" y="1591"/>
                    <a:pt x="4211" y="1448"/>
                  </a:cubicBezTo>
                  <a:cubicBezTo>
                    <a:pt x="4230" y="1199"/>
                    <a:pt x="4096" y="959"/>
                    <a:pt x="3867" y="854"/>
                  </a:cubicBezTo>
                  <a:cubicBezTo>
                    <a:pt x="3742" y="797"/>
                    <a:pt x="3637" y="691"/>
                    <a:pt x="3580" y="557"/>
                  </a:cubicBezTo>
                  <a:cubicBezTo>
                    <a:pt x="3472" y="342"/>
                    <a:pt x="3255" y="211"/>
                    <a:pt x="3024" y="211"/>
                  </a:cubicBezTo>
                  <a:cubicBezTo>
                    <a:pt x="3008" y="211"/>
                    <a:pt x="2992" y="212"/>
                    <a:pt x="2977" y="213"/>
                  </a:cubicBezTo>
                  <a:cubicBezTo>
                    <a:pt x="2952" y="216"/>
                    <a:pt x="2928" y="218"/>
                    <a:pt x="2904" y="218"/>
                  </a:cubicBezTo>
                  <a:cubicBezTo>
                    <a:pt x="2785" y="218"/>
                    <a:pt x="2670" y="179"/>
                    <a:pt x="2575" y="108"/>
                  </a:cubicBezTo>
                  <a:cubicBezTo>
                    <a:pt x="2474" y="36"/>
                    <a:pt x="2355" y="0"/>
                    <a:pt x="223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69"/>
            <p:cNvSpPr/>
            <p:nvPr/>
          </p:nvSpPr>
          <p:spPr>
            <a:xfrm>
              <a:off x="1595076" y="2714300"/>
              <a:ext cx="2048" cy="26"/>
            </a:xfrm>
            <a:custGeom>
              <a:avLst/>
              <a:gdLst/>
              <a:ahLst/>
              <a:cxnLst/>
              <a:rect l="l" t="t" r="r" b="b"/>
              <a:pathLst>
                <a:path w="78" h="1" extrusionOk="0">
                  <a:moveTo>
                    <a:pt x="1" y="0"/>
                  </a:moveTo>
                  <a:lnTo>
                    <a:pt x="29" y="0"/>
                  </a:lnTo>
                  <a:lnTo>
                    <a:pt x="77" y="0"/>
                  </a:lnTo>
                  <a:cubicBezTo>
                    <a:pt x="48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69"/>
            <p:cNvSpPr/>
            <p:nvPr/>
          </p:nvSpPr>
          <p:spPr>
            <a:xfrm>
              <a:off x="1595076" y="2610757"/>
              <a:ext cx="2048" cy="26"/>
            </a:xfrm>
            <a:custGeom>
              <a:avLst/>
              <a:gdLst/>
              <a:ahLst/>
              <a:cxnLst/>
              <a:rect l="l" t="t" r="r" b="b"/>
              <a:pathLst>
                <a:path w="78" h="1" extrusionOk="0">
                  <a:moveTo>
                    <a:pt x="77" y="1"/>
                  </a:moveTo>
                  <a:lnTo>
                    <a:pt x="29" y="1"/>
                  </a:lnTo>
                  <a:lnTo>
                    <a:pt x="1" y="1"/>
                  </a:lnTo>
                  <a:cubicBezTo>
                    <a:pt x="29" y="1"/>
                    <a:pt x="48" y="1"/>
                    <a:pt x="77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69"/>
            <p:cNvSpPr/>
            <p:nvPr/>
          </p:nvSpPr>
          <p:spPr>
            <a:xfrm>
              <a:off x="1598857" y="2604927"/>
              <a:ext cx="74920" cy="115176"/>
            </a:xfrm>
            <a:custGeom>
              <a:avLst/>
              <a:gdLst/>
              <a:ahLst/>
              <a:cxnLst/>
              <a:rect l="l" t="t" r="r" b="b"/>
              <a:pathLst>
                <a:path w="2853" h="4386" extrusionOk="0">
                  <a:moveTo>
                    <a:pt x="626" y="0"/>
                  </a:moveTo>
                  <a:cubicBezTo>
                    <a:pt x="505" y="0"/>
                    <a:pt x="383" y="36"/>
                    <a:pt x="278" y="108"/>
                  </a:cubicBezTo>
                  <a:cubicBezTo>
                    <a:pt x="201" y="165"/>
                    <a:pt x="105" y="203"/>
                    <a:pt x="0" y="213"/>
                  </a:cubicBezTo>
                  <a:cubicBezTo>
                    <a:pt x="8" y="213"/>
                    <a:pt x="16" y="212"/>
                    <a:pt x="24" y="212"/>
                  </a:cubicBezTo>
                  <a:cubicBezTo>
                    <a:pt x="255" y="212"/>
                    <a:pt x="473" y="345"/>
                    <a:pt x="574" y="557"/>
                  </a:cubicBezTo>
                  <a:cubicBezTo>
                    <a:pt x="632" y="691"/>
                    <a:pt x="737" y="787"/>
                    <a:pt x="861" y="854"/>
                  </a:cubicBezTo>
                  <a:cubicBezTo>
                    <a:pt x="1091" y="959"/>
                    <a:pt x="1235" y="1199"/>
                    <a:pt x="1206" y="1448"/>
                  </a:cubicBezTo>
                  <a:cubicBezTo>
                    <a:pt x="1196" y="1591"/>
                    <a:pt x="1235" y="1735"/>
                    <a:pt x="1311" y="1849"/>
                  </a:cubicBezTo>
                  <a:cubicBezTo>
                    <a:pt x="1464" y="2050"/>
                    <a:pt x="1464" y="2328"/>
                    <a:pt x="1311" y="2539"/>
                  </a:cubicBezTo>
                  <a:cubicBezTo>
                    <a:pt x="1235" y="2653"/>
                    <a:pt x="1196" y="2797"/>
                    <a:pt x="1206" y="2940"/>
                  </a:cubicBezTo>
                  <a:cubicBezTo>
                    <a:pt x="1235" y="3189"/>
                    <a:pt x="1091" y="3429"/>
                    <a:pt x="861" y="3534"/>
                  </a:cubicBezTo>
                  <a:cubicBezTo>
                    <a:pt x="737" y="3591"/>
                    <a:pt x="632" y="3697"/>
                    <a:pt x="574" y="3831"/>
                  </a:cubicBezTo>
                  <a:cubicBezTo>
                    <a:pt x="473" y="4043"/>
                    <a:pt x="255" y="4176"/>
                    <a:pt x="24" y="4176"/>
                  </a:cubicBezTo>
                  <a:cubicBezTo>
                    <a:pt x="16" y="4176"/>
                    <a:pt x="8" y="4175"/>
                    <a:pt x="0" y="4175"/>
                  </a:cubicBezTo>
                  <a:lnTo>
                    <a:pt x="0" y="4175"/>
                  </a:lnTo>
                  <a:cubicBezTo>
                    <a:pt x="105" y="4185"/>
                    <a:pt x="201" y="4213"/>
                    <a:pt x="278" y="4271"/>
                  </a:cubicBezTo>
                  <a:cubicBezTo>
                    <a:pt x="383" y="4347"/>
                    <a:pt x="505" y="4386"/>
                    <a:pt x="626" y="4386"/>
                  </a:cubicBezTo>
                  <a:cubicBezTo>
                    <a:pt x="747" y="4386"/>
                    <a:pt x="866" y="4347"/>
                    <a:pt x="967" y="4271"/>
                  </a:cubicBezTo>
                  <a:cubicBezTo>
                    <a:pt x="1070" y="4202"/>
                    <a:pt x="1196" y="4164"/>
                    <a:pt x="1325" y="4164"/>
                  </a:cubicBezTo>
                  <a:cubicBezTo>
                    <a:pt x="1340" y="4164"/>
                    <a:pt x="1354" y="4165"/>
                    <a:pt x="1369" y="4165"/>
                  </a:cubicBezTo>
                  <a:cubicBezTo>
                    <a:pt x="1390" y="4168"/>
                    <a:pt x="1411" y="4169"/>
                    <a:pt x="1432" y="4169"/>
                  </a:cubicBezTo>
                  <a:cubicBezTo>
                    <a:pt x="1657" y="4169"/>
                    <a:pt x="1866" y="4032"/>
                    <a:pt x="1962" y="3831"/>
                  </a:cubicBezTo>
                  <a:cubicBezTo>
                    <a:pt x="2029" y="3697"/>
                    <a:pt x="2125" y="3591"/>
                    <a:pt x="2259" y="3534"/>
                  </a:cubicBezTo>
                  <a:cubicBezTo>
                    <a:pt x="2488" y="3429"/>
                    <a:pt x="2622" y="3189"/>
                    <a:pt x="2603" y="2940"/>
                  </a:cubicBezTo>
                  <a:cubicBezTo>
                    <a:pt x="2584" y="2797"/>
                    <a:pt x="2622" y="2653"/>
                    <a:pt x="2708" y="2539"/>
                  </a:cubicBezTo>
                  <a:cubicBezTo>
                    <a:pt x="2852" y="2328"/>
                    <a:pt x="2852" y="2050"/>
                    <a:pt x="2708" y="1849"/>
                  </a:cubicBezTo>
                  <a:cubicBezTo>
                    <a:pt x="2622" y="1735"/>
                    <a:pt x="2584" y="1591"/>
                    <a:pt x="2603" y="1448"/>
                  </a:cubicBezTo>
                  <a:cubicBezTo>
                    <a:pt x="2622" y="1199"/>
                    <a:pt x="2488" y="959"/>
                    <a:pt x="2259" y="854"/>
                  </a:cubicBezTo>
                  <a:cubicBezTo>
                    <a:pt x="2125" y="787"/>
                    <a:pt x="2029" y="691"/>
                    <a:pt x="1962" y="557"/>
                  </a:cubicBezTo>
                  <a:cubicBezTo>
                    <a:pt x="1863" y="342"/>
                    <a:pt x="1647" y="211"/>
                    <a:pt x="1416" y="211"/>
                  </a:cubicBezTo>
                  <a:cubicBezTo>
                    <a:pt x="1400" y="211"/>
                    <a:pt x="1384" y="212"/>
                    <a:pt x="1369" y="213"/>
                  </a:cubicBezTo>
                  <a:cubicBezTo>
                    <a:pt x="1344" y="216"/>
                    <a:pt x="1320" y="218"/>
                    <a:pt x="1296" y="218"/>
                  </a:cubicBezTo>
                  <a:cubicBezTo>
                    <a:pt x="1177" y="218"/>
                    <a:pt x="1062" y="179"/>
                    <a:pt x="967" y="108"/>
                  </a:cubicBezTo>
                  <a:cubicBezTo>
                    <a:pt x="866" y="36"/>
                    <a:pt x="747" y="0"/>
                    <a:pt x="626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69"/>
            <p:cNvSpPr/>
            <p:nvPr/>
          </p:nvSpPr>
          <p:spPr>
            <a:xfrm>
              <a:off x="1583023" y="2630872"/>
              <a:ext cx="63602" cy="63339"/>
            </a:xfrm>
            <a:custGeom>
              <a:avLst/>
              <a:gdLst/>
              <a:ahLst/>
              <a:cxnLst/>
              <a:rect l="l" t="t" r="r" b="b"/>
              <a:pathLst>
                <a:path w="2422" h="2412" extrusionOk="0">
                  <a:moveTo>
                    <a:pt x="1206" y="0"/>
                  </a:moveTo>
                  <a:cubicBezTo>
                    <a:pt x="546" y="0"/>
                    <a:pt x="0" y="536"/>
                    <a:pt x="0" y="1206"/>
                  </a:cubicBezTo>
                  <a:cubicBezTo>
                    <a:pt x="0" y="1866"/>
                    <a:pt x="546" y="2412"/>
                    <a:pt x="1206" y="2412"/>
                  </a:cubicBezTo>
                  <a:cubicBezTo>
                    <a:pt x="1876" y="2412"/>
                    <a:pt x="2421" y="1866"/>
                    <a:pt x="2421" y="1206"/>
                  </a:cubicBezTo>
                  <a:cubicBezTo>
                    <a:pt x="2421" y="536"/>
                    <a:pt x="1876" y="0"/>
                    <a:pt x="120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69"/>
            <p:cNvSpPr/>
            <p:nvPr/>
          </p:nvSpPr>
          <p:spPr>
            <a:xfrm>
              <a:off x="1595076" y="2630872"/>
              <a:ext cx="56827" cy="63287"/>
            </a:xfrm>
            <a:custGeom>
              <a:avLst/>
              <a:gdLst/>
              <a:ahLst/>
              <a:cxnLst/>
              <a:rect l="l" t="t" r="r" b="b"/>
              <a:pathLst>
                <a:path w="2164" h="2410" extrusionOk="0">
                  <a:moveTo>
                    <a:pt x="757" y="0"/>
                  </a:moveTo>
                  <a:cubicBezTo>
                    <a:pt x="479" y="0"/>
                    <a:pt x="211" y="96"/>
                    <a:pt x="1" y="268"/>
                  </a:cubicBezTo>
                  <a:cubicBezTo>
                    <a:pt x="603" y="747"/>
                    <a:pt x="603" y="1665"/>
                    <a:pt x="1" y="2153"/>
                  </a:cubicBezTo>
                  <a:cubicBezTo>
                    <a:pt x="224" y="2328"/>
                    <a:pt x="485" y="2410"/>
                    <a:pt x="741" y="2410"/>
                  </a:cubicBezTo>
                  <a:cubicBezTo>
                    <a:pt x="1229" y="2410"/>
                    <a:pt x="1704" y="2113"/>
                    <a:pt x="1886" y="1598"/>
                  </a:cubicBezTo>
                  <a:cubicBezTo>
                    <a:pt x="2163" y="823"/>
                    <a:pt x="1580" y="0"/>
                    <a:pt x="757" y="0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69"/>
            <p:cNvSpPr/>
            <p:nvPr/>
          </p:nvSpPr>
          <p:spPr>
            <a:xfrm>
              <a:off x="1370054" y="2536074"/>
              <a:ext cx="253304" cy="12158"/>
            </a:xfrm>
            <a:custGeom>
              <a:avLst/>
              <a:gdLst/>
              <a:ahLst/>
              <a:cxnLst/>
              <a:rect l="l" t="t" r="r" b="b"/>
              <a:pathLst>
                <a:path w="9646" h="463" extrusionOk="0">
                  <a:moveTo>
                    <a:pt x="303" y="1"/>
                  </a:moveTo>
                  <a:cubicBezTo>
                    <a:pt x="1" y="1"/>
                    <a:pt x="4" y="462"/>
                    <a:pt x="311" y="462"/>
                  </a:cubicBezTo>
                  <a:cubicBezTo>
                    <a:pt x="317" y="462"/>
                    <a:pt x="323" y="462"/>
                    <a:pt x="329" y="462"/>
                  </a:cubicBezTo>
                  <a:lnTo>
                    <a:pt x="9326" y="462"/>
                  </a:lnTo>
                  <a:cubicBezTo>
                    <a:pt x="9332" y="462"/>
                    <a:pt x="9338" y="462"/>
                    <a:pt x="9343" y="462"/>
                  </a:cubicBezTo>
                  <a:cubicBezTo>
                    <a:pt x="9642" y="462"/>
                    <a:pt x="9645" y="1"/>
                    <a:pt x="9352" y="1"/>
                  </a:cubicBezTo>
                  <a:cubicBezTo>
                    <a:pt x="9343" y="1"/>
                    <a:pt x="9335" y="1"/>
                    <a:pt x="9326" y="2"/>
                  </a:cubicBezTo>
                  <a:lnTo>
                    <a:pt x="329" y="2"/>
                  </a:lnTo>
                  <a:cubicBezTo>
                    <a:pt x="320" y="1"/>
                    <a:pt x="311" y="1"/>
                    <a:pt x="303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69"/>
            <p:cNvSpPr/>
            <p:nvPr/>
          </p:nvSpPr>
          <p:spPr>
            <a:xfrm>
              <a:off x="1370054" y="2503170"/>
              <a:ext cx="253304" cy="12132"/>
            </a:xfrm>
            <a:custGeom>
              <a:avLst/>
              <a:gdLst/>
              <a:ahLst/>
              <a:cxnLst/>
              <a:rect l="l" t="t" r="r" b="b"/>
              <a:pathLst>
                <a:path w="9646" h="462" extrusionOk="0">
                  <a:moveTo>
                    <a:pt x="303" y="0"/>
                  </a:moveTo>
                  <a:cubicBezTo>
                    <a:pt x="1" y="0"/>
                    <a:pt x="4" y="461"/>
                    <a:pt x="311" y="461"/>
                  </a:cubicBezTo>
                  <a:cubicBezTo>
                    <a:pt x="317" y="461"/>
                    <a:pt x="323" y="461"/>
                    <a:pt x="329" y="461"/>
                  </a:cubicBezTo>
                  <a:lnTo>
                    <a:pt x="9326" y="461"/>
                  </a:lnTo>
                  <a:cubicBezTo>
                    <a:pt x="9332" y="461"/>
                    <a:pt x="9338" y="461"/>
                    <a:pt x="9343" y="461"/>
                  </a:cubicBezTo>
                  <a:cubicBezTo>
                    <a:pt x="9642" y="461"/>
                    <a:pt x="9645" y="0"/>
                    <a:pt x="9352" y="0"/>
                  </a:cubicBezTo>
                  <a:cubicBezTo>
                    <a:pt x="9343" y="0"/>
                    <a:pt x="9335" y="1"/>
                    <a:pt x="9326" y="1"/>
                  </a:cubicBezTo>
                  <a:lnTo>
                    <a:pt x="329" y="1"/>
                  </a:lnTo>
                  <a:cubicBezTo>
                    <a:pt x="320" y="1"/>
                    <a:pt x="311" y="0"/>
                    <a:pt x="30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69"/>
            <p:cNvSpPr/>
            <p:nvPr/>
          </p:nvSpPr>
          <p:spPr>
            <a:xfrm>
              <a:off x="1370133" y="2569266"/>
              <a:ext cx="253146" cy="12132"/>
            </a:xfrm>
            <a:custGeom>
              <a:avLst/>
              <a:gdLst/>
              <a:ahLst/>
              <a:cxnLst/>
              <a:rect l="l" t="t" r="r" b="b"/>
              <a:pathLst>
                <a:path w="9640" h="462" extrusionOk="0">
                  <a:moveTo>
                    <a:pt x="300" y="0"/>
                  </a:moveTo>
                  <a:cubicBezTo>
                    <a:pt x="0" y="0"/>
                    <a:pt x="0" y="462"/>
                    <a:pt x="300" y="462"/>
                  </a:cubicBezTo>
                  <a:cubicBezTo>
                    <a:pt x="309" y="462"/>
                    <a:pt x="317" y="462"/>
                    <a:pt x="326" y="461"/>
                  </a:cubicBezTo>
                  <a:lnTo>
                    <a:pt x="9323" y="461"/>
                  </a:lnTo>
                  <a:cubicBezTo>
                    <a:pt x="9331" y="462"/>
                    <a:pt x="9340" y="462"/>
                    <a:pt x="9348" y="462"/>
                  </a:cubicBezTo>
                  <a:cubicBezTo>
                    <a:pt x="9639" y="462"/>
                    <a:pt x="9639" y="0"/>
                    <a:pt x="9348" y="0"/>
                  </a:cubicBezTo>
                  <a:cubicBezTo>
                    <a:pt x="9340" y="0"/>
                    <a:pt x="9331" y="1"/>
                    <a:pt x="9323" y="1"/>
                  </a:cubicBezTo>
                  <a:lnTo>
                    <a:pt x="326" y="1"/>
                  </a:lnTo>
                  <a:cubicBezTo>
                    <a:pt x="317" y="1"/>
                    <a:pt x="309" y="0"/>
                    <a:pt x="30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69"/>
            <p:cNvSpPr/>
            <p:nvPr/>
          </p:nvSpPr>
          <p:spPr>
            <a:xfrm>
              <a:off x="1447521" y="2612228"/>
              <a:ext cx="98344" cy="12158"/>
            </a:xfrm>
            <a:custGeom>
              <a:avLst/>
              <a:gdLst/>
              <a:ahLst/>
              <a:cxnLst/>
              <a:rect l="l" t="t" r="r" b="b"/>
              <a:pathLst>
                <a:path w="3745" h="463" extrusionOk="0">
                  <a:moveTo>
                    <a:pt x="301" y="1"/>
                  </a:moveTo>
                  <a:cubicBezTo>
                    <a:pt x="1" y="1"/>
                    <a:pt x="1" y="462"/>
                    <a:pt x="301" y="462"/>
                  </a:cubicBezTo>
                  <a:cubicBezTo>
                    <a:pt x="309" y="462"/>
                    <a:pt x="318" y="462"/>
                    <a:pt x="327" y="461"/>
                  </a:cubicBezTo>
                  <a:lnTo>
                    <a:pt x="3418" y="461"/>
                  </a:lnTo>
                  <a:cubicBezTo>
                    <a:pt x="3427" y="462"/>
                    <a:pt x="3436" y="462"/>
                    <a:pt x="3445" y="462"/>
                  </a:cubicBezTo>
                  <a:cubicBezTo>
                    <a:pt x="3744" y="462"/>
                    <a:pt x="3744" y="1"/>
                    <a:pt x="3445" y="1"/>
                  </a:cubicBezTo>
                  <a:cubicBezTo>
                    <a:pt x="3436" y="1"/>
                    <a:pt x="3427" y="1"/>
                    <a:pt x="3418" y="2"/>
                  </a:cubicBezTo>
                  <a:lnTo>
                    <a:pt x="327" y="2"/>
                  </a:lnTo>
                  <a:cubicBezTo>
                    <a:pt x="318" y="1"/>
                    <a:pt x="309" y="1"/>
                    <a:pt x="301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6" name="Google Shape;8636;p68"/>
          <p:cNvGrpSpPr/>
          <p:nvPr/>
        </p:nvGrpSpPr>
        <p:grpSpPr>
          <a:xfrm>
            <a:off x="6304915" y="2393950"/>
            <a:ext cx="1530350" cy="2157730"/>
            <a:chOff x="1341612" y="3340055"/>
            <a:chExt cx="259399" cy="370524"/>
          </a:xfrm>
        </p:grpSpPr>
        <p:sp>
          <p:nvSpPr>
            <p:cNvPr id="8637" name="Google Shape;8637;p68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68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68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68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D7E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68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68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68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68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68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68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68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68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68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68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68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68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68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68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5"/>
          <p:cNvSpPr txBox="1"/>
          <p:nvPr/>
        </p:nvSpPr>
        <p:spPr>
          <a:xfrm>
            <a:off x="2847340" y="810895"/>
            <a:ext cx="12046585" cy="949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05"/>
              </a:lnSpc>
            </a:pPr>
            <a:r>
              <a:rPr lang="en-US" sz="6000" spc="117">
                <a:solidFill>
                  <a:srgbClr val="4D6050"/>
                </a:solidFill>
                <a:latin typeface="Aileron Regular Bold" panose="00000800000000000000"/>
              </a:rPr>
              <a:t>PENGGOLONGAN KOPERASI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1" name="Google Shape;2101;p56"/>
          <p:cNvGrpSpPr/>
          <p:nvPr/>
        </p:nvGrpSpPr>
        <p:grpSpPr>
          <a:xfrm>
            <a:off x="9044305" y="1382395"/>
            <a:ext cx="8907780" cy="7767320"/>
            <a:chOff x="5743925" y="3567450"/>
            <a:chExt cx="1262625" cy="991775"/>
          </a:xfrm>
        </p:grpSpPr>
        <p:sp>
          <p:nvSpPr>
            <p:cNvPr id="2102" name="Google Shape;2102;p56"/>
            <p:cNvSpPr/>
            <p:nvPr/>
          </p:nvSpPr>
          <p:spPr>
            <a:xfrm>
              <a:off x="5786950" y="4513800"/>
              <a:ext cx="1219600" cy="45425"/>
            </a:xfrm>
            <a:custGeom>
              <a:avLst/>
              <a:gdLst/>
              <a:ahLst/>
              <a:cxnLst/>
              <a:rect l="l" t="t" r="r" b="b"/>
              <a:pathLst>
                <a:path w="48784" h="1817" extrusionOk="0">
                  <a:moveTo>
                    <a:pt x="24386" y="0"/>
                  </a:moveTo>
                  <a:cubicBezTo>
                    <a:pt x="10926" y="0"/>
                    <a:pt x="1" y="406"/>
                    <a:pt x="1" y="909"/>
                  </a:cubicBezTo>
                  <a:cubicBezTo>
                    <a:pt x="1" y="1411"/>
                    <a:pt x="10926" y="1817"/>
                    <a:pt x="24386" y="1817"/>
                  </a:cubicBezTo>
                  <a:cubicBezTo>
                    <a:pt x="37858" y="1817"/>
                    <a:pt x="48783" y="1411"/>
                    <a:pt x="48783" y="909"/>
                  </a:cubicBezTo>
                  <a:cubicBezTo>
                    <a:pt x="48783" y="406"/>
                    <a:pt x="37858" y="0"/>
                    <a:pt x="24386" y="0"/>
                  </a:cubicBezTo>
                  <a:close/>
                </a:path>
              </a:pathLst>
            </a:custGeom>
            <a:solidFill>
              <a:srgbClr val="D9C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6"/>
            <p:cNvSpPr/>
            <p:nvPr/>
          </p:nvSpPr>
          <p:spPr>
            <a:xfrm>
              <a:off x="5763650" y="4242975"/>
              <a:ext cx="81300" cy="109225"/>
            </a:xfrm>
            <a:custGeom>
              <a:avLst/>
              <a:gdLst/>
              <a:ahLst/>
              <a:cxnLst/>
              <a:rect l="l" t="t" r="r" b="b"/>
              <a:pathLst>
                <a:path w="3252" h="4369" extrusionOk="0">
                  <a:moveTo>
                    <a:pt x="766" y="1"/>
                  </a:moveTo>
                  <a:cubicBezTo>
                    <a:pt x="655" y="1"/>
                    <a:pt x="550" y="25"/>
                    <a:pt x="455" y="75"/>
                  </a:cubicBezTo>
                  <a:cubicBezTo>
                    <a:pt x="144" y="242"/>
                    <a:pt x="0" y="649"/>
                    <a:pt x="24" y="1175"/>
                  </a:cubicBezTo>
                  <a:cubicBezTo>
                    <a:pt x="263" y="1438"/>
                    <a:pt x="550" y="1724"/>
                    <a:pt x="765" y="1856"/>
                  </a:cubicBezTo>
                  <a:cubicBezTo>
                    <a:pt x="721" y="1864"/>
                    <a:pt x="673" y="1868"/>
                    <a:pt x="624" y="1868"/>
                  </a:cubicBezTo>
                  <a:cubicBezTo>
                    <a:pt x="464" y="1868"/>
                    <a:pt x="285" y="1827"/>
                    <a:pt x="120" y="1772"/>
                  </a:cubicBezTo>
                  <a:lnTo>
                    <a:pt x="120" y="1772"/>
                  </a:lnTo>
                  <a:cubicBezTo>
                    <a:pt x="192" y="2095"/>
                    <a:pt x="311" y="2418"/>
                    <a:pt x="491" y="2752"/>
                  </a:cubicBezTo>
                  <a:cubicBezTo>
                    <a:pt x="502" y="2764"/>
                    <a:pt x="514" y="2788"/>
                    <a:pt x="526" y="2812"/>
                  </a:cubicBezTo>
                  <a:cubicBezTo>
                    <a:pt x="765" y="2968"/>
                    <a:pt x="1028" y="3099"/>
                    <a:pt x="1220" y="3147"/>
                  </a:cubicBezTo>
                  <a:cubicBezTo>
                    <a:pt x="1100" y="3219"/>
                    <a:pt x="957" y="3243"/>
                    <a:pt x="789" y="3255"/>
                  </a:cubicBezTo>
                  <a:cubicBezTo>
                    <a:pt x="1273" y="3941"/>
                    <a:pt x="1873" y="4369"/>
                    <a:pt x="2350" y="4369"/>
                  </a:cubicBezTo>
                  <a:cubicBezTo>
                    <a:pt x="2464" y="4369"/>
                    <a:pt x="2570" y="4345"/>
                    <a:pt x="2666" y="4294"/>
                  </a:cubicBezTo>
                  <a:cubicBezTo>
                    <a:pt x="3252" y="3984"/>
                    <a:pt x="3240" y="2788"/>
                    <a:pt x="2630" y="1629"/>
                  </a:cubicBezTo>
                  <a:cubicBezTo>
                    <a:pt x="2523" y="1868"/>
                    <a:pt x="2391" y="2095"/>
                    <a:pt x="2236" y="2238"/>
                  </a:cubicBezTo>
                  <a:cubicBezTo>
                    <a:pt x="2260" y="1880"/>
                    <a:pt x="2164" y="1306"/>
                    <a:pt x="2056" y="780"/>
                  </a:cubicBezTo>
                  <a:cubicBezTo>
                    <a:pt x="1628" y="296"/>
                    <a:pt x="1157" y="1"/>
                    <a:pt x="766" y="1"/>
                  </a:cubicBezTo>
                  <a:close/>
                </a:path>
              </a:pathLst>
            </a:custGeom>
            <a:solidFill>
              <a:srgbClr val="34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6"/>
            <p:cNvSpPr/>
            <p:nvPr/>
          </p:nvSpPr>
          <p:spPr>
            <a:xfrm>
              <a:off x="5809375" y="4310575"/>
              <a:ext cx="50525" cy="139575"/>
            </a:xfrm>
            <a:custGeom>
              <a:avLst/>
              <a:gdLst/>
              <a:ahLst/>
              <a:cxnLst/>
              <a:rect l="l" t="t" r="r" b="b"/>
              <a:pathLst>
                <a:path w="2021" h="5583" fill="none" extrusionOk="0">
                  <a:moveTo>
                    <a:pt x="0" y="1"/>
                  </a:moveTo>
                  <a:cubicBezTo>
                    <a:pt x="0" y="1"/>
                    <a:pt x="2020" y="3073"/>
                    <a:pt x="2009" y="5583"/>
                  </a:cubicBezTo>
                </a:path>
              </a:pathLst>
            </a:custGeom>
            <a:noFill/>
            <a:ln w="3875" cap="rnd" cmpd="sng">
              <a:solidFill>
                <a:srgbClr val="4D6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6"/>
            <p:cNvSpPr/>
            <p:nvPr/>
          </p:nvSpPr>
          <p:spPr>
            <a:xfrm>
              <a:off x="5898725" y="3729050"/>
              <a:ext cx="164675" cy="217975"/>
            </a:xfrm>
            <a:custGeom>
              <a:avLst/>
              <a:gdLst/>
              <a:ahLst/>
              <a:cxnLst/>
              <a:rect l="l" t="t" r="r" b="b"/>
              <a:pathLst>
                <a:path w="6587" h="8719" extrusionOk="0">
                  <a:moveTo>
                    <a:pt x="4898" y="0"/>
                  </a:moveTo>
                  <a:cubicBezTo>
                    <a:pt x="4387" y="0"/>
                    <a:pt x="3805" y="250"/>
                    <a:pt x="3228" y="693"/>
                  </a:cubicBezTo>
                  <a:cubicBezTo>
                    <a:pt x="3073" y="1387"/>
                    <a:pt x="2929" y="2188"/>
                    <a:pt x="2977" y="2678"/>
                  </a:cubicBezTo>
                  <a:cubicBezTo>
                    <a:pt x="2690" y="2427"/>
                    <a:pt x="2487" y="1984"/>
                    <a:pt x="2343" y="1542"/>
                  </a:cubicBezTo>
                  <a:cubicBezTo>
                    <a:pt x="1925" y="2020"/>
                    <a:pt x="1531" y="2594"/>
                    <a:pt x="1196" y="3251"/>
                  </a:cubicBezTo>
                  <a:cubicBezTo>
                    <a:pt x="1172" y="3299"/>
                    <a:pt x="1148" y="3347"/>
                    <a:pt x="1124" y="3383"/>
                  </a:cubicBezTo>
                  <a:cubicBezTo>
                    <a:pt x="1160" y="3957"/>
                    <a:pt x="1232" y="4542"/>
                    <a:pt x="1363" y="4901"/>
                  </a:cubicBezTo>
                  <a:cubicBezTo>
                    <a:pt x="1124" y="4793"/>
                    <a:pt x="909" y="4578"/>
                    <a:pt x="718" y="4327"/>
                  </a:cubicBezTo>
                  <a:lnTo>
                    <a:pt x="718" y="4327"/>
                  </a:lnTo>
                  <a:cubicBezTo>
                    <a:pt x="0" y="6276"/>
                    <a:pt x="144" y="8057"/>
                    <a:pt x="1136" y="8571"/>
                  </a:cubicBezTo>
                  <a:cubicBezTo>
                    <a:pt x="1326" y="8671"/>
                    <a:pt x="1536" y="8718"/>
                    <a:pt x="1760" y="8718"/>
                  </a:cubicBezTo>
                  <a:cubicBezTo>
                    <a:pt x="2924" y="8718"/>
                    <a:pt x="4450" y="7421"/>
                    <a:pt x="5463" y="5475"/>
                  </a:cubicBezTo>
                  <a:cubicBezTo>
                    <a:pt x="5463" y="5475"/>
                    <a:pt x="5463" y="5463"/>
                    <a:pt x="5463" y="5463"/>
                  </a:cubicBezTo>
                  <a:cubicBezTo>
                    <a:pt x="5148" y="5536"/>
                    <a:pt x="4832" y="5583"/>
                    <a:pt x="4539" y="5583"/>
                  </a:cubicBezTo>
                  <a:cubicBezTo>
                    <a:pt x="4354" y="5583"/>
                    <a:pt x="4178" y="5564"/>
                    <a:pt x="4017" y="5523"/>
                  </a:cubicBezTo>
                  <a:cubicBezTo>
                    <a:pt x="4650" y="5152"/>
                    <a:pt x="5475" y="4351"/>
                    <a:pt x="6192" y="3562"/>
                  </a:cubicBezTo>
                  <a:cubicBezTo>
                    <a:pt x="6587" y="1960"/>
                    <a:pt x="6360" y="586"/>
                    <a:pt x="5511" y="143"/>
                  </a:cubicBezTo>
                  <a:cubicBezTo>
                    <a:pt x="5324" y="46"/>
                    <a:pt x="5118" y="0"/>
                    <a:pt x="4898" y="0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6"/>
            <p:cNvSpPr/>
            <p:nvPr/>
          </p:nvSpPr>
          <p:spPr>
            <a:xfrm>
              <a:off x="5861675" y="3800450"/>
              <a:ext cx="131800" cy="438125"/>
            </a:xfrm>
            <a:custGeom>
              <a:avLst/>
              <a:gdLst/>
              <a:ahLst/>
              <a:cxnLst/>
              <a:rect l="l" t="t" r="r" b="b"/>
              <a:pathLst>
                <a:path w="5272" h="17525" fill="none" extrusionOk="0">
                  <a:moveTo>
                    <a:pt x="0" y="17525"/>
                  </a:moveTo>
                  <a:cubicBezTo>
                    <a:pt x="0" y="17525"/>
                    <a:pt x="2403" y="2631"/>
                    <a:pt x="5272" y="1"/>
                  </a:cubicBezTo>
                </a:path>
              </a:pathLst>
            </a:custGeom>
            <a:noFill/>
            <a:ln w="3875" cap="rnd" cmpd="sng">
              <a:solidFill>
                <a:srgbClr val="4D6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6"/>
            <p:cNvSpPr/>
            <p:nvPr/>
          </p:nvSpPr>
          <p:spPr>
            <a:xfrm>
              <a:off x="5743925" y="3755425"/>
              <a:ext cx="162900" cy="285850"/>
            </a:xfrm>
            <a:custGeom>
              <a:avLst/>
              <a:gdLst/>
              <a:ahLst/>
              <a:cxnLst/>
              <a:rect l="l" t="t" r="r" b="b"/>
              <a:pathLst>
                <a:path w="6516" h="11434" extrusionOk="0">
                  <a:moveTo>
                    <a:pt x="2356" y="0"/>
                  </a:moveTo>
                  <a:cubicBezTo>
                    <a:pt x="2272" y="0"/>
                    <a:pt x="2188" y="7"/>
                    <a:pt x="2104" y="21"/>
                  </a:cubicBezTo>
                  <a:cubicBezTo>
                    <a:pt x="1268" y="164"/>
                    <a:pt x="634" y="1013"/>
                    <a:pt x="299" y="2232"/>
                  </a:cubicBezTo>
                  <a:cubicBezTo>
                    <a:pt x="646" y="3009"/>
                    <a:pt x="1100" y="3906"/>
                    <a:pt x="1507" y="4348"/>
                  </a:cubicBezTo>
                  <a:cubicBezTo>
                    <a:pt x="1040" y="4312"/>
                    <a:pt x="515" y="4025"/>
                    <a:pt x="60" y="3691"/>
                  </a:cubicBezTo>
                  <a:lnTo>
                    <a:pt x="60" y="3691"/>
                  </a:lnTo>
                  <a:cubicBezTo>
                    <a:pt x="1" y="4480"/>
                    <a:pt x="48" y="5328"/>
                    <a:pt x="192" y="6213"/>
                  </a:cubicBezTo>
                  <a:cubicBezTo>
                    <a:pt x="204" y="6273"/>
                    <a:pt x="216" y="6332"/>
                    <a:pt x="228" y="6392"/>
                  </a:cubicBezTo>
                  <a:cubicBezTo>
                    <a:pt x="682" y="6918"/>
                    <a:pt x="1184" y="7432"/>
                    <a:pt x="1578" y="7683"/>
                  </a:cubicBezTo>
                  <a:cubicBezTo>
                    <a:pt x="1484" y="7701"/>
                    <a:pt x="1384" y="7709"/>
                    <a:pt x="1281" y="7709"/>
                  </a:cubicBezTo>
                  <a:cubicBezTo>
                    <a:pt x="1043" y="7709"/>
                    <a:pt x="785" y="7666"/>
                    <a:pt x="526" y="7599"/>
                  </a:cubicBezTo>
                  <a:lnTo>
                    <a:pt x="526" y="7599"/>
                  </a:lnTo>
                  <a:cubicBezTo>
                    <a:pt x="1221" y="9863"/>
                    <a:pt x="2536" y="11434"/>
                    <a:pt x="3811" y="11434"/>
                  </a:cubicBezTo>
                  <a:cubicBezTo>
                    <a:pt x="3896" y="11434"/>
                    <a:pt x="3980" y="11427"/>
                    <a:pt x="4065" y="11413"/>
                  </a:cubicBezTo>
                  <a:cubicBezTo>
                    <a:pt x="5655" y="11138"/>
                    <a:pt x="6515" y="8364"/>
                    <a:pt x="5977" y="5221"/>
                  </a:cubicBezTo>
                  <a:cubicBezTo>
                    <a:pt x="5977" y="5221"/>
                    <a:pt x="5977" y="5209"/>
                    <a:pt x="5977" y="5209"/>
                  </a:cubicBezTo>
                  <a:cubicBezTo>
                    <a:pt x="5559" y="5711"/>
                    <a:pt x="5093" y="6129"/>
                    <a:pt x="4603" y="6332"/>
                  </a:cubicBezTo>
                  <a:cubicBezTo>
                    <a:pt x="4949" y="5519"/>
                    <a:pt x="5152" y="4121"/>
                    <a:pt x="5284" y="2830"/>
                  </a:cubicBezTo>
                  <a:cubicBezTo>
                    <a:pt x="4541" y="1122"/>
                    <a:pt x="3437" y="0"/>
                    <a:pt x="2356" y="0"/>
                  </a:cubicBezTo>
                  <a:close/>
                </a:path>
              </a:pathLst>
            </a:custGeom>
            <a:solidFill>
              <a:srgbClr val="34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6"/>
            <p:cNvSpPr/>
            <p:nvPr/>
          </p:nvSpPr>
          <p:spPr>
            <a:xfrm>
              <a:off x="5812650" y="4424725"/>
              <a:ext cx="93875" cy="112700"/>
            </a:xfrm>
            <a:custGeom>
              <a:avLst/>
              <a:gdLst/>
              <a:ahLst/>
              <a:cxnLst/>
              <a:rect l="l" t="t" r="r" b="b"/>
              <a:pathLst>
                <a:path w="3755" h="4508" extrusionOk="0">
                  <a:moveTo>
                    <a:pt x="1" y="1"/>
                  </a:moveTo>
                  <a:lnTo>
                    <a:pt x="694" y="4507"/>
                  </a:lnTo>
                  <a:lnTo>
                    <a:pt x="3192" y="450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6"/>
            <p:cNvSpPr/>
            <p:nvPr/>
          </p:nvSpPr>
          <p:spPr>
            <a:xfrm>
              <a:off x="5821025" y="3886825"/>
              <a:ext cx="59800" cy="567825"/>
            </a:xfrm>
            <a:custGeom>
              <a:avLst/>
              <a:gdLst/>
              <a:ahLst/>
              <a:cxnLst/>
              <a:rect l="l" t="t" r="r" b="b"/>
              <a:pathLst>
                <a:path w="2392" h="22713" fill="none" extrusionOk="0">
                  <a:moveTo>
                    <a:pt x="1435" y="22712"/>
                  </a:moveTo>
                  <a:cubicBezTo>
                    <a:pt x="1435" y="22712"/>
                    <a:pt x="2391" y="6862"/>
                    <a:pt x="1" y="1"/>
                  </a:cubicBezTo>
                </a:path>
              </a:pathLst>
            </a:custGeom>
            <a:noFill/>
            <a:ln w="3875" cap="rnd" cmpd="sng">
              <a:solidFill>
                <a:srgbClr val="4D6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6"/>
            <p:cNvSpPr/>
            <p:nvPr/>
          </p:nvSpPr>
          <p:spPr>
            <a:xfrm>
              <a:off x="5756175" y="4065250"/>
              <a:ext cx="138700" cy="232475"/>
            </a:xfrm>
            <a:custGeom>
              <a:avLst/>
              <a:gdLst/>
              <a:ahLst/>
              <a:cxnLst/>
              <a:rect l="l" t="t" r="r" b="b"/>
              <a:pathLst>
                <a:path w="5548" h="9299" extrusionOk="0">
                  <a:moveTo>
                    <a:pt x="1783" y="0"/>
                  </a:moveTo>
                  <a:cubicBezTo>
                    <a:pt x="1682" y="0"/>
                    <a:pt x="1582" y="12"/>
                    <a:pt x="1483" y="36"/>
                  </a:cubicBezTo>
                  <a:cubicBezTo>
                    <a:pt x="801" y="191"/>
                    <a:pt x="335" y="920"/>
                    <a:pt x="120" y="1936"/>
                  </a:cubicBezTo>
                  <a:cubicBezTo>
                    <a:pt x="455" y="2558"/>
                    <a:pt x="873" y="3263"/>
                    <a:pt x="1232" y="3610"/>
                  </a:cubicBezTo>
                  <a:cubicBezTo>
                    <a:pt x="849" y="3610"/>
                    <a:pt x="395" y="3395"/>
                    <a:pt x="1" y="3156"/>
                  </a:cubicBezTo>
                  <a:lnTo>
                    <a:pt x="1" y="3156"/>
                  </a:lnTo>
                  <a:cubicBezTo>
                    <a:pt x="1" y="3789"/>
                    <a:pt x="84" y="4494"/>
                    <a:pt x="252" y="5212"/>
                  </a:cubicBezTo>
                  <a:cubicBezTo>
                    <a:pt x="264" y="5259"/>
                    <a:pt x="276" y="5307"/>
                    <a:pt x="287" y="5355"/>
                  </a:cubicBezTo>
                  <a:cubicBezTo>
                    <a:pt x="694" y="5761"/>
                    <a:pt x="1124" y="6156"/>
                    <a:pt x="1471" y="6347"/>
                  </a:cubicBezTo>
                  <a:cubicBezTo>
                    <a:pt x="1358" y="6374"/>
                    <a:pt x="1233" y="6386"/>
                    <a:pt x="1101" y="6386"/>
                  </a:cubicBezTo>
                  <a:cubicBezTo>
                    <a:pt x="940" y="6386"/>
                    <a:pt x="769" y="6368"/>
                    <a:pt x="598" y="6335"/>
                  </a:cubicBezTo>
                  <a:lnTo>
                    <a:pt x="598" y="6335"/>
                  </a:lnTo>
                  <a:cubicBezTo>
                    <a:pt x="1274" y="8100"/>
                    <a:pt x="2386" y="9299"/>
                    <a:pt x="3410" y="9299"/>
                  </a:cubicBezTo>
                  <a:cubicBezTo>
                    <a:pt x="3510" y="9299"/>
                    <a:pt x="3609" y="9287"/>
                    <a:pt x="3706" y="9264"/>
                  </a:cubicBezTo>
                  <a:cubicBezTo>
                    <a:pt x="4997" y="8953"/>
                    <a:pt x="5547" y="6634"/>
                    <a:pt x="4937" y="4088"/>
                  </a:cubicBezTo>
                  <a:cubicBezTo>
                    <a:pt x="4937" y="4076"/>
                    <a:pt x="4937" y="4076"/>
                    <a:pt x="4937" y="4076"/>
                  </a:cubicBezTo>
                  <a:cubicBezTo>
                    <a:pt x="4615" y="4506"/>
                    <a:pt x="4256" y="4877"/>
                    <a:pt x="3874" y="5080"/>
                  </a:cubicBezTo>
                  <a:cubicBezTo>
                    <a:pt x="4113" y="4387"/>
                    <a:pt x="4208" y="3227"/>
                    <a:pt x="4232" y="2163"/>
                  </a:cubicBezTo>
                  <a:cubicBezTo>
                    <a:pt x="3569" y="847"/>
                    <a:pt x="2647" y="0"/>
                    <a:pt x="1783" y="0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6"/>
            <p:cNvSpPr/>
            <p:nvPr/>
          </p:nvSpPr>
          <p:spPr>
            <a:xfrm>
              <a:off x="5844325" y="4305300"/>
              <a:ext cx="82525" cy="109550"/>
            </a:xfrm>
            <a:custGeom>
              <a:avLst/>
              <a:gdLst/>
              <a:ahLst/>
              <a:cxnLst/>
              <a:rect l="l" t="t" r="r" b="b"/>
              <a:pathLst>
                <a:path w="3301" h="4382" extrusionOk="0">
                  <a:moveTo>
                    <a:pt x="2451" y="1"/>
                  </a:moveTo>
                  <a:cubicBezTo>
                    <a:pt x="2194" y="1"/>
                    <a:pt x="1898" y="127"/>
                    <a:pt x="1603" y="355"/>
                  </a:cubicBezTo>
                  <a:cubicBezTo>
                    <a:pt x="1531" y="690"/>
                    <a:pt x="1459" y="1096"/>
                    <a:pt x="1483" y="1347"/>
                  </a:cubicBezTo>
                  <a:cubicBezTo>
                    <a:pt x="1340" y="1228"/>
                    <a:pt x="1232" y="1001"/>
                    <a:pt x="1160" y="773"/>
                  </a:cubicBezTo>
                  <a:cubicBezTo>
                    <a:pt x="957" y="1013"/>
                    <a:pt x="754" y="1311"/>
                    <a:pt x="587" y="1634"/>
                  </a:cubicBezTo>
                  <a:cubicBezTo>
                    <a:pt x="575" y="1658"/>
                    <a:pt x="563" y="1682"/>
                    <a:pt x="551" y="1706"/>
                  </a:cubicBezTo>
                  <a:cubicBezTo>
                    <a:pt x="575" y="1993"/>
                    <a:pt x="611" y="2292"/>
                    <a:pt x="670" y="2471"/>
                  </a:cubicBezTo>
                  <a:cubicBezTo>
                    <a:pt x="563" y="2411"/>
                    <a:pt x="443" y="2304"/>
                    <a:pt x="348" y="2184"/>
                  </a:cubicBezTo>
                  <a:lnTo>
                    <a:pt x="348" y="2184"/>
                  </a:lnTo>
                  <a:cubicBezTo>
                    <a:pt x="1" y="3152"/>
                    <a:pt x="73" y="4049"/>
                    <a:pt x="575" y="4312"/>
                  </a:cubicBezTo>
                  <a:cubicBezTo>
                    <a:pt x="667" y="4359"/>
                    <a:pt x="768" y="4381"/>
                    <a:pt x="877" y="4381"/>
                  </a:cubicBezTo>
                  <a:cubicBezTo>
                    <a:pt x="1459" y="4381"/>
                    <a:pt x="2234" y="3733"/>
                    <a:pt x="2738" y="2746"/>
                  </a:cubicBezTo>
                  <a:lnTo>
                    <a:pt x="2738" y="2746"/>
                  </a:lnTo>
                  <a:cubicBezTo>
                    <a:pt x="2576" y="2775"/>
                    <a:pt x="2418" y="2796"/>
                    <a:pt x="2270" y="2796"/>
                  </a:cubicBezTo>
                  <a:cubicBezTo>
                    <a:pt x="2179" y="2796"/>
                    <a:pt x="2091" y="2788"/>
                    <a:pt x="2009" y="2770"/>
                  </a:cubicBezTo>
                  <a:cubicBezTo>
                    <a:pt x="2320" y="2590"/>
                    <a:pt x="2738" y="2184"/>
                    <a:pt x="3097" y="1778"/>
                  </a:cubicBezTo>
                  <a:cubicBezTo>
                    <a:pt x="3300" y="977"/>
                    <a:pt x="3181" y="295"/>
                    <a:pt x="2750" y="68"/>
                  </a:cubicBezTo>
                  <a:cubicBezTo>
                    <a:pt x="2659" y="23"/>
                    <a:pt x="2558" y="1"/>
                    <a:pt x="2451" y="1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6"/>
            <p:cNvSpPr/>
            <p:nvPr/>
          </p:nvSpPr>
          <p:spPr>
            <a:xfrm>
              <a:off x="5809375" y="4165050"/>
              <a:ext cx="51725" cy="175150"/>
            </a:xfrm>
            <a:custGeom>
              <a:avLst/>
              <a:gdLst/>
              <a:ahLst/>
              <a:cxnLst/>
              <a:rect l="l" t="t" r="r" b="b"/>
              <a:pathLst>
                <a:path w="2069" h="7006" fill="none" extrusionOk="0">
                  <a:moveTo>
                    <a:pt x="2068" y="7005"/>
                  </a:moveTo>
                  <a:cubicBezTo>
                    <a:pt x="2068" y="7005"/>
                    <a:pt x="1363" y="2355"/>
                    <a:pt x="0" y="0"/>
                  </a:cubicBezTo>
                </a:path>
              </a:pathLst>
            </a:custGeom>
            <a:noFill/>
            <a:ln w="3875" cap="rnd" cmpd="sng">
              <a:solidFill>
                <a:srgbClr val="4D6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6"/>
            <p:cNvSpPr/>
            <p:nvPr/>
          </p:nvSpPr>
          <p:spPr>
            <a:xfrm>
              <a:off x="5932800" y="3887125"/>
              <a:ext cx="54700" cy="38875"/>
            </a:xfrm>
            <a:custGeom>
              <a:avLst/>
              <a:gdLst/>
              <a:ahLst/>
              <a:cxnLst/>
              <a:rect l="l" t="t" r="r" b="b"/>
              <a:pathLst>
                <a:path w="2188" h="1555" fill="none" extrusionOk="0">
                  <a:moveTo>
                    <a:pt x="0" y="1554"/>
                  </a:moveTo>
                  <a:cubicBezTo>
                    <a:pt x="0" y="1554"/>
                    <a:pt x="873" y="383"/>
                    <a:pt x="2188" y="0"/>
                  </a:cubicBezTo>
                </a:path>
              </a:pathLst>
            </a:custGeom>
            <a:noFill/>
            <a:ln w="3875" cap="rnd" cmpd="sng">
              <a:solidFill>
                <a:srgbClr val="4D6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6"/>
            <p:cNvSpPr/>
            <p:nvPr/>
          </p:nvSpPr>
          <p:spPr>
            <a:xfrm>
              <a:off x="5782775" y="3914325"/>
              <a:ext cx="61575" cy="74425"/>
            </a:xfrm>
            <a:custGeom>
              <a:avLst/>
              <a:gdLst/>
              <a:ahLst/>
              <a:cxnLst/>
              <a:rect l="l" t="t" r="r" b="b"/>
              <a:pathLst>
                <a:path w="2463" h="2977" fill="none" extrusionOk="0">
                  <a:moveTo>
                    <a:pt x="0" y="0"/>
                  </a:moveTo>
                  <a:cubicBezTo>
                    <a:pt x="0" y="0"/>
                    <a:pt x="1877" y="1351"/>
                    <a:pt x="2463" y="2977"/>
                  </a:cubicBezTo>
                </a:path>
              </a:pathLst>
            </a:custGeom>
            <a:noFill/>
            <a:ln w="3875" cap="rnd" cmpd="sng">
              <a:solidFill>
                <a:srgbClr val="4D6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6"/>
            <p:cNvSpPr/>
            <p:nvPr/>
          </p:nvSpPr>
          <p:spPr>
            <a:xfrm>
              <a:off x="5957000" y="3809725"/>
              <a:ext cx="3000" cy="49925"/>
            </a:xfrm>
            <a:custGeom>
              <a:avLst/>
              <a:gdLst/>
              <a:ahLst/>
              <a:cxnLst/>
              <a:rect l="l" t="t" r="r" b="b"/>
              <a:pathLst>
                <a:path w="120" h="1997" fill="none" extrusionOk="0">
                  <a:moveTo>
                    <a:pt x="120" y="0"/>
                  </a:moveTo>
                  <a:cubicBezTo>
                    <a:pt x="120" y="0"/>
                    <a:pt x="36" y="1375"/>
                    <a:pt x="0" y="1997"/>
                  </a:cubicBezTo>
                </a:path>
              </a:pathLst>
            </a:custGeom>
            <a:noFill/>
            <a:ln w="3875" cap="rnd" cmpd="sng">
              <a:solidFill>
                <a:srgbClr val="4D6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6"/>
            <p:cNvSpPr/>
            <p:nvPr/>
          </p:nvSpPr>
          <p:spPr>
            <a:xfrm>
              <a:off x="5835075" y="4165050"/>
              <a:ext cx="1525" cy="62475"/>
            </a:xfrm>
            <a:custGeom>
              <a:avLst/>
              <a:gdLst/>
              <a:ahLst/>
              <a:cxnLst/>
              <a:rect l="l" t="t" r="r" b="b"/>
              <a:pathLst>
                <a:path w="61" h="2499" fill="none" extrusionOk="0">
                  <a:moveTo>
                    <a:pt x="0" y="0"/>
                  </a:moveTo>
                  <a:cubicBezTo>
                    <a:pt x="0" y="0"/>
                    <a:pt x="60" y="1626"/>
                    <a:pt x="0" y="2499"/>
                  </a:cubicBezTo>
                </a:path>
              </a:pathLst>
            </a:custGeom>
            <a:noFill/>
            <a:ln w="3875" cap="rnd" cmpd="sng">
              <a:solidFill>
                <a:srgbClr val="4D6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6"/>
            <p:cNvSpPr/>
            <p:nvPr/>
          </p:nvSpPr>
          <p:spPr>
            <a:xfrm>
              <a:off x="5802500" y="4244225"/>
              <a:ext cx="45750" cy="32000"/>
            </a:xfrm>
            <a:custGeom>
              <a:avLst/>
              <a:gdLst/>
              <a:ahLst/>
              <a:cxnLst/>
              <a:rect l="l" t="t" r="r" b="b"/>
              <a:pathLst>
                <a:path w="1830" h="1280" fill="none" extrusionOk="0">
                  <a:moveTo>
                    <a:pt x="0" y="1"/>
                  </a:moveTo>
                  <a:cubicBezTo>
                    <a:pt x="0" y="1"/>
                    <a:pt x="1196" y="563"/>
                    <a:pt x="1829" y="1280"/>
                  </a:cubicBezTo>
                </a:path>
              </a:pathLst>
            </a:custGeom>
            <a:noFill/>
            <a:ln w="3875" cap="rnd" cmpd="sng">
              <a:solidFill>
                <a:srgbClr val="4D6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6"/>
            <p:cNvSpPr/>
            <p:nvPr/>
          </p:nvSpPr>
          <p:spPr>
            <a:xfrm>
              <a:off x="5833275" y="3879950"/>
              <a:ext cx="11375" cy="49325"/>
            </a:xfrm>
            <a:custGeom>
              <a:avLst/>
              <a:gdLst/>
              <a:ahLst/>
              <a:cxnLst/>
              <a:rect l="l" t="t" r="r" b="b"/>
              <a:pathLst>
                <a:path w="455" h="1973" fill="none" extrusionOk="0">
                  <a:moveTo>
                    <a:pt x="455" y="1"/>
                  </a:moveTo>
                  <a:cubicBezTo>
                    <a:pt x="455" y="1"/>
                    <a:pt x="84" y="1363"/>
                    <a:pt x="1" y="1973"/>
                  </a:cubicBezTo>
                </a:path>
              </a:pathLst>
            </a:custGeom>
            <a:noFill/>
            <a:ln w="3875" cap="rnd" cmpd="sng">
              <a:solidFill>
                <a:srgbClr val="4D6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6"/>
            <p:cNvSpPr/>
            <p:nvPr/>
          </p:nvSpPr>
          <p:spPr>
            <a:xfrm>
              <a:off x="5858375" y="4364375"/>
              <a:ext cx="22750" cy="58000"/>
            </a:xfrm>
            <a:custGeom>
              <a:avLst/>
              <a:gdLst/>
              <a:ahLst/>
              <a:cxnLst/>
              <a:rect l="l" t="t" r="r" b="b"/>
              <a:pathLst>
                <a:path w="910" h="2320" fill="none" extrusionOk="0">
                  <a:moveTo>
                    <a:pt x="909" y="0"/>
                  </a:moveTo>
                  <a:cubicBezTo>
                    <a:pt x="909" y="0"/>
                    <a:pt x="37" y="1447"/>
                    <a:pt x="1" y="2319"/>
                  </a:cubicBezTo>
                </a:path>
              </a:pathLst>
            </a:custGeom>
            <a:noFill/>
            <a:ln w="3875" cap="rnd" cmpd="sng">
              <a:solidFill>
                <a:srgbClr val="4D6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6"/>
            <p:cNvSpPr/>
            <p:nvPr/>
          </p:nvSpPr>
          <p:spPr>
            <a:xfrm>
              <a:off x="6775900" y="4158775"/>
              <a:ext cx="154450" cy="71125"/>
            </a:xfrm>
            <a:custGeom>
              <a:avLst/>
              <a:gdLst/>
              <a:ahLst/>
              <a:cxnLst/>
              <a:rect l="l" t="t" r="r" b="b"/>
              <a:pathLst>
                <a:path w="6178" h="2845" extrusionOk="0">
                  <a:moveTo>
                    <a:pt x="5460" y="0"/>
                  </a:moveTo>
                  <a:lnTo>
                    <a:pt x="4348" y="1136"/>
                  </a:lnTo>
                  <a:lnTo>
                    <a:pt x="1420" y="1996"/>
                  </a:lnTo>
                  <a:cubicBezTo>
                    <a:pt x="1354" y="2031"/>
                    <a:pt x="1258" y="2043"/>
                    <a:pt x="1146" y="2043"/>
                  </a:cubicBezTo>
                  <a:cubicBezTo>
                    <a:pt x="912" y="2043"/>
                    <a:pt x="611" y="1991"/>
                    <a:pt x="391" y="1991"/>
                  </a:cubicBezTo>
                  <a:cubicBezTo>
                    <a:pt x="143" y="1991"/>
                    <a:pt x="0" y="2058"/>
                    <a:pt x="176" y="2343"/>
                  </a:cubicBezTo>
                  <a:cubicBezTo>
                    <a:pt x="422" y="2740"/>
                    <a:pt x="758" y="2845"/>
                    <a:pt x="1068" y="2845"/>
                  </a:cubicBezTo>
                  <a:cubicBezTo>
                    <a:pt x="1272" y="2845"/>
                    <a:pt x="1464" y="2799"/>
                    <a:pt x="1611" y="2762"/>
                  </a:cubicBezTo>
                  <a:cubicBezTo>
                    <a:pt x="1993" y="2654"/>
                    <a:pt x="4384" y="2271"/>
                    <a:pt x="4683" y="2164"/>
                  </a:cubicBezTo>
                  <a:cubicBezTo>
                    <a:pt x="4982" y="2044"/>
                    <a:pt x="6094" y="885"/>
                    <a:pt x="6094" y="885"/>
                  </a:cubicBezTo>
                  <a:lnTo>
                    <a:pt x="6177" y="383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6"/>
            <p:cNvSpPr/>
            <p:nvPr/>
          </p:nvSpPr>
          <p:spPr>
            <a:xfrm>
              <a:off x="6154825" y="3645375"/>
              <a:ext cx="32600" cy="55900"/>
            </a:xfrm>
            <a:custGeom>
              <a:avLst/>
              <a:gdLst/>
              <a:ahLst/>
              <a:cxnLst/>
              <a:rect l="l" t="t" r="r" b="b"/>
              <a:pathLst>
                <a:path w="1304" h="2236" extrusionOk="0">
                  <a:moveTo>
                    <a:pt x="1065" y="0"/>
                  </a:moveTo>
                  <a:cubicBezTo>
                    <a:pt x="634" y="335"/>
                    <a:pt x="1" y="1291"/>
                    <a:pt x="574" y="2235"/>
                  </a:cubicBezTo>
                  <a:cubicBezTo>
                    <a:pt x="981" y="2032"/>
                    <a:pt x="1304" y="1339"/>
                    <a:pt x="1304" y="1339"/>
                  </a:cubicBezTo>
                  <a:lnTo>
                    <a:pt x="1065" y="0"/>
                  </a:ln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6"/>
            <p:cNvSpPr/>
            <p:nvPr/>
          </p:nvSpPr>
          <p:spPr>
            <a:xfrm>
              <a:off x="6519700" y="3567450"/>
              <a:ext cx="82225" cy="77950"/>
            </a:xfrm>
            <a:custGeom>
              <a:avLst/>
              <a:gdLst/>
              <a:ahLst/>
              <a:cxnLst/>
              <a:rect l="l" t="t" r="r" b="b"/>
              <a:pathLst>
                <a:path w="3289" h="3118" extrusionOk="0">
                  <a:moveTo>
                    <a:pt x="1915" y="1"/>
                  </a:moveTo>
                  <a:cubicBezTo>
                    <a:pt x="1764" y="1"/>
                    <a:pt x="1601" y="53"/>
                    <a:pt x="1435" y="153"/>
                  </a:cubicBezTo>
                  <a:cubicBezTo>
                    <a:pt x="1329" y="82"/>
                    <a:pt x="1179" y="36"/>
                    <a:pt x="1022" y="36"/>
                  </a:cubicBezTo>
                  <a:cubicBezTo>
                    <a:pt x="753" y="36"/>
                    <a:pt x="464" y="170"/>
                    <a:pt x="336" y="547"/>
                  </a:cubicBezTo>
                  <a:cubicBezTo>
                    <a:pt x="1" y="774"/>
                    <a:pt x="85" y="1133"/>
                    <a:pt x="85" y="1133"/>
                  </a:cubicBezTo>
                  <a:cubicBezTo>
                    <a:pt x="85" y="1133"/>
                    <a:pt x="1854" y="2806"/>
                    <a:pt x="2726" y="3117"/>
                  </a:cubicBezTo>
                  <a:cubicBezTo>
                    <a:pt x="3252" y="2460"/>
                    <a:pt x="3288" y="1444"/>
                    <a:pt x="3025" y="1193"/>
                  </a:cubicBezTo>
                  <a:cubicBezTo>
                    <a:pt x="3097" y="702"/>
                    <a:pt x="2822" y="427"/>
                    <a:pt x="2475" y="392"/>
                  </a:cubicBezTo>
                  <a:cubicBezTo>
                    <a:pt x="2345" y="124"/>
                    <a:pt x="2145" y="1"/>
                    <a:pt x="1915" y="1"/>
                  </a:cubicBez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6"/>
            <p:cNvSpPr/>
            <p:nvPr/>
          </p:nvSpPr>
          <p:spPr>
            <a:xfrm>
              <a:off x="6515225" y="3826450"/>
              <a:ext cx="84600" cy="162000"/>
            </a:xfrm>
            <a:custGeom>
              <a:avLst/>
              <a:gdLst/>
              <a:ahLst/>
              <a:cxnLst/>
              <a:rect l="l" t="t" r="r" b="b"/>
              <a:pathLst>
                <a:path w="3384" h="6480" extrusionOk="0">
                  <a:moveTo>
                    <a:pt x="3384" y="1"/>
                  </a:moveTo>
                  <a:lnTo>
                    <a:pt x="1794" y="359"/>
                  </a:lnTo>
                  <a:cubicBezTo>
                    <a:pt x="1794" y="359"/>
                    <a:pt x="335" y="2416"/>
                    <a:pt x="228" y="2918"/>
                  </a:cubicBezTo>
                  <a:cubicBezTo>
                    <a:pt x="120" y="3432"/>
                    <a:pt x="1" y="6480"/>
                    <a:pt x="1" y="6480"/>
                  </a:cubicBezTo>
                  <a:lnTo>
                    <a:pt x="1208" y="6480"/>
                  </a:lnTo>
                  <a:lnTo>
                    <a:pt x="1794" y="4364"/>
                  </a:lnTo>
                  <a:lnTo>
                    <a:pt x="2547" y="3001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rgbClr val="C09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6"/>
            <p:cNvSpPr/>
            <p:nvPr/>
          </p:nvSpPr>
          <p:spPr>
            <a:xfrm>
              <a:off x="6514625" y="3574825"/>
              <a:ext cx="82500" cy="64575"/>
            </a:xfrm>
            <a:custGeom>
              <a:avLst/>
              <a:gdLst/>
              <a:ahLst/>
              <a:cxnLst/>
              <a:rect l="l" t="t" r="r" b="b"/>
              <a:pathLst>
                <a:path w="3300" h="2583" extrusionOk="0">
                  <a:moveTo>
                    <a:pt x="1564" y="0"/>
                  </a:moveTo>
                  <a:cubicBezTo>
                    <a:pt x="1028" y="0"/>
                    <a:pt x="619" y="252"/>
                    <a:pt x="551" y="467"/>
                  </a:cubicBezTo>
                  <a:cubicBezTo>
                    <a:pt x="1" y="706"/>
                    <a:pt x="359" y="1758"/>
                    <a:pt x="826" y="2141"/>
                  </a:cubicBezTo>
                  <a:cubicBezTo>
                    <a:pt x="849" y="2356"/>
                    <a:pt x="1782" y="2583"/>
                    <a:pt x="1782" y="2583"/>
                  </a:cubicBezTo>
                  <a:lnTo>
                    <a:pt x="2989" y="2117"/>
                  </a:lnTo>
                  <a:cubicBezTo>
                    <a:pt x="3061" y="1902"/>
                    <a:pt x="3300" y="1555"/>
                    <a:pt x="3097" y="1172"/>
                  </a:cubicBezTo>
                  <a:cubicBezTo>
                    <a:pt x="2989" y="491"/>
                    <a:pt x="2726" y="180"/>
                    <a:pt x="2236" y="132"/>
                  </a:cubicBezTo>
                  <a:cubicBezTo>
                    <a:pt x="2001" y="39"/>
                    <a:pt x="1773" y="0"/>
                    <a:pt x="1564" y="0"/>
                  </a:cubicBez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6"/>
            <p:cNvSpPr/>
            <p:nvPr/>
          </p:nvSpPr>
          <p:spPr>
            <a:xfrm>
              <a:off x="6575900" y="3645075"/>
              <a:ext cx="22425" cy="46025"/>
            </a:xfrm>
            <a:custGeom>
              <a:avLst/>
              <a:gdLst/>
              <a:ahLst/>
              <a:cxnLst/>
              <a:rect l="l" t="t" r="r" b="b"/>
              <a:pathLst>
                <a:path w="897" h="1841" extrusionOk="0">
                  <a:moveTo>
                    <a:pt x="478" y="0"/>
                  </a:moveTo>
                  <a:lnTo>
                    <a:pt x="0" y="418"/>
                  </a:lnTo>
                  <a:lnTo>
                    <a:pt x="120" y="1363"/>
                  </a:lnTo>
                  <a:lnTo>
                    <a:pt x="335" y="1841"/>
                  </a:lnTo>
                  <a:lnTo>
                    <a:pt x="897" y="77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6"/>
            <p:cNvSpPr/>
            <p:nvPr/>
          </p:nvSpPr>
          <p:spPr>
            <a:xfrm>
              <a:off x="6532275" y="3589400"/>
              <a:ext cx="61275" cy="68900"/>
            </a:xfrm>
            <a:custGeom>
              <a:avLst/>
              <a:gdLst/>
              <a:ahLst/>
              <a:cxnLst/>
              <a:rect l="l" t="t" r="r" b="b"/>
              <a:pathLst>
                <a:path w="2451" h="2756" extrusionOk="0">
                  <a:moveTo>
                    <a:pt x="1031" y="1"/>
                  </a:moveTo>
                  <a:cubicBezTo>
                    <a:pt x="922" y="1"/>
                    <a:pt x="812" y="21"/>
                    <a:pt x="705" y="63"/>
                  </a:cubicBezTo>
                  <a:cubicBezTo>
                    <a:pt x="227" y="243"/>
                    <a:pt x="0" y="817"/>
                    <a:pt x="191" y="1319"/>
                  </a:cubicBezTo>
                  <a:lnTo>
                    <a:pt x="502" y="2120"/>
                  </a:lnTo>
                  <a:cubicBezTo>
                    <a:pt x="660" y="2510"/>
                    <a:pt x="1028" y="2756"/>
                    <a:pt x="1414" y="2756"/>
                  </a:cubicBezTo>
                  <a:cubicBezTo>
                    <a:pt x="1524" y="2756"/>
                    <a:pt x="1636" y="2736"/>
                    <a:pt x="1745" y="2693"/>
                  </a:cubicBezTo>
                  <a:cubicBezTo>
                    <a:pt x="2223" y="2514"/>
                    <a:pt x="2451" y="1940"/>
                    <a:pt x="2247" y="1426"/>
                  </a:cubicBezTo>
                  <a:lnTo>
                    <a:pt x="1937" y="637"/>
                  </a:lnTo>
                  <a:cubicBezTo>
                    <a:pt x="1788" y="247"/>
                    <a:pt x="1415" y="1"/>
                    <a:pt x="1031" y="1"/>
                  </a:cubicBez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6"/>
            <p:cNvSpPr/>
            <p:nvPr/>
          </p:nvSpPr>
          <p:spPr>
            <a:xfrm>
              <a:off x="6528075" y="3581125"/>
              <a:ext cx="47850" cy="42950"/>
            </a:xfrm>
            <a:custGeom>
              <a:avLst/>
              <a:gdLst/>
              <a:ahLst/>
              <a:cxnLst/>
              <a:rect l="l" t="t" r="r" b="b"/>
              <a:pathLst>
                <a:path w="1914" h="1718" extrusionOk="0">
                  <a:moveTo>
                    <a:pt x="1136" y="0"/>
                  </a:moveTo>
                  <a:lnTo>
                    <a:pt x="551" y="120"/>
                  </a:lnTo>
                  <a:lnTo>
                    <a:pt x="1" y="538"/>
                  </a:lnTo>
                  <a:lnTo>
                    <a:pt x="144" y="1482"/>
                  </a:lnTo>
                  <a:cubicBezTo>
                    <a:pt x="144" y="1482"/>
                    <a:pt x="311" y="1674"/>
                    <a:pt x="503" y="1709"/>
                  </a:cubicBezTo>
                  <a:cubicBezTo>
                    <a:pt x="537" y="1715"/>
                    <a:pt x="571" y="1718"/>
                    <a:pt x="604" y="1718"/>
                  </a:cubicBezTo>
                  <a:cubicBezTo>
                    <a:pt x="976" y="1718"/>
                    <a:pt x="1211" y="1359"/>
                    <a:pt x="1244" y="1040"/>
                  </a:cubicBezTo>
                  <a:cubicBezTo>
                    <a:pt x="1280" y="705"/>
                    <a:pt x="1842" y="586"/>
                    <a:pt x="1842" y="586"/>
                  </a:cubicBezTo>
                  <a:lnTo>
                    <a:pt x="1913" y="215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6"/>
            <p:cNvSpPr/>
            <p:nvPr/>
          </p:nvSpPr>
          <p:spPr>
            <a:xfrm>
              <a:off x="6574100" y="3607100"/>
              <a:ext cx="14675" cy="14675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99" y="1"/>
                  </a:moveTo>
                  <a:cubicBezTo>
                    <a:pt x="132" y="1"/>
                    <a:pt x="1" y="132"/>
                    <a:pt x="1" y="288"/>
                  </a:cubicBezTo>
                  <a:cubicBezTo>
                    <a:pt x="1" y="455"/>
                    <a:pt x="132" y="587"/>
                    <a:pt x="299" y="587"/>
                  </a:cubicBezTo>
                  <a:cubicBezTo>
                    <a:pt x="455" y="587"/>
                    <a:pt x="586" y="455"/>
                    <a:pt x="586" y="288"/>
                  </a:cubicBezTo>
                  <a:cubicBezTo>
                    <a:pt x="586" y="132"/>
                    <a:pt x="455" y="1"/>
                    <a:pt x="299" y="1"/>
                  </a:cubicBez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6"/>
            <p:cNvSpPr/>
            <p:nvPr/>
          </p:nvSpPr>
          <p:spPr>
            <a:xfrm>
              <a:off x="6569925" y="3826450"/>
              <a:ext cx="82500" cy="208625"/>
            </a:xfrm>
            <a:custGeom>
              <a:avLst/>
              <a:gdLst/>
              <a:ahLst/>
              <a:cxnLst/>
              <a:rect l="l" t="t" r="r" b="b"/>
              <a:pathLst>
                <a:path w="3300" h="8345" extrusionOk="0">
                  <a:moveTo>
                    <a:pt x="3299" y="1"/>
                  </a:moveTo>
                  <a:lnTo>
                    <a:pt x="0" y="527"/>
                  </a:lnTo>
                  <a:cubicBezTo>
                    <a:pt x="0" y="527"/>
                    <a:pt x="968" y="6898"/>
                    <a:pt x="992" y="8344"/>
                  </a:cubicBezTo>
                  <a:lnTo>
                    <a:pt x="2367" y="8344"/>
                  </a:lnTo>
                  <a:cubicBezTo>
                    <a:pt x="2367" y="8344"/>
                    <a:pt x="2738" y="5213"/>
                    <a:pt x="2857" y="3599"/>
                  </a:cubicBezTo>
                  <a:cubicBezTo>
                    <a:pt x="2977" y="1985"/>
                    <a:pt x="3299" y="1"/>
                    <a:pt x="3299" y="1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6"/>
            <p:cNvSpPr/>
            <p:nvPr/>
          </p:nvSpPr>
          <p:spPr>
            <a:xfrm>
              <a:off x="6860400" y="4513625"/>
              <a:ext cx="66950" cy="28850"/>
            </a:xfrm>
            <a:custGeom>
              <a:avLst/>
              <a:gdLst/>
              <a:ahLst/>
              <a:cxnLst/>
              <a:rect l="l" t="t" r="r" b="b"/>
              <a:pathLst>
                <a:path w="2678" h="1154" extrusionOk="0">
                  <a:moveTo>
                    <a:pt x="1688" y="0"/>
                  </a:moveTo>
                  <a:cubicBezTo>
                    <a:pt x="1653" y="0"/>
                    <a:pt x="1624" y="2"/>
                    <a:pt x="1602" y="7"/>
                  </a:cubicBezTo>
                  <a:cubicBezTo>
                    <a:pt x="1458" y="425"/>
                    <a:pt x="873" y="700"/>
                    <a:pt x="430" y="700"/>
                  </a:cubicBezTo>
                  <a:cubicBezTo>
                    <a:pt x="0" y="700"/>
                    <a:pt x="36" y="1143"/>
                    <a:pt x="335" y="1143"/>
                  </a:cubicBezTo>
                  <a:cubicBezTo>
                    <a:pt x="534" y="1143"/>
                    <a:pt x="1275" y="1153"/>
                    <a:pt x="1825" y="1153"/>
                  </a:cubicBezTo>
                  <a:cubicBezTo>
                    <a:pt x="2100" y="1153"/>
                    <a:pt x="2327" y="1151"/>
                    <a:pt x="2415" y="1143"/>
                  </a:cubicBezTo>
                  <a:cubicBezTo>
                    <a:pt x="2678" y="1131"/>
                    <a:pt x="2391" y="91"/>
                    <a:pt x="2391" y="91"/>
                  </a:cubicBezTo>
                  <a:cubicBezTo>
                    <a:pt x="2391" y="91"/>
                    <a:pt x="1921" y="0"/>
                    <a:pt x="1688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6"/>
            <p:cNvSpPr/>
            <p:nvPr/>
          </p:nvSpPr>
          <p:spPr>
            <a:xfrm>
              <a:off x="6898350" y="4513625"/>
              <a:ext cx="66950" cy="28850"/>
            </a:xfrm>
            <a:custGeom>
              <a:avLst/>
              <a:gdLst/>
              <a:ahLst/>
              <a:cxnLst/>
              <a:rect l="l" t="t" r="r" b="b"/>
              <a:pathLst>
                <a:path w="2678" h="1154" extrusionOk="0">
                  <a:moveTo>
                    <a:pt x="1688" y="0"/>
                  </a:moveTo>
                  <a:cubicBezTo>
                    <a:pt x="1653" y="0"/>
                    <a:pt x="1624" y="2"/>
                    <a:pt x="1602" y="7"/>
                  </a:cubicBezTo>
                  <a:cubicBezTo>
                    <a:pt x="1458" y="425"/>
                    <a:pt x="873" y="700"/>
                    <a:pt x="430" y="700"/>
                  </a:cubicBezTo>
                  <a:cubicBezTo>
                    <a:pt x="0" y="700"/>
                    <a:pt x="36" y="1143"/>
                    <a:pt x="335" y="1143"/>
                  </a:cubicBezTo>
                  <a:cubicBezTo>
                    <a:pt x="534" y="1143"/>
                    <a:pt x="1275" y="1153"/>
                    <a:pt x="1825" y="1153"/>
                  </a:cubicBezTo>
                  <a:cubicBezTo>
                    <a:pt x="2100" y="1153"/>
                    <a:pt x="2327" y="1151"/>
                    <a:pt x="2415" y="1143"/>
                  </a:cubicBezTo>
                  <a:cubicBezTo>
                    <a:pt x="2678" y="1131"/>
                    <a:pt x="2391" y="91"/>
                    <a:pt x="2391" y="91"/>
                  </a:cubicBezTo>
                  <a:cubicBezTo>
                    <a:pt x="2391" y="91"/>
                    <a:pt x="1921" y="0"/>
                    <a:pt x="1688" y="0"/>
                  </a:cubicBez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6"/>
            <p:cNvSpPr/>
            <p:nvPr/>
          </p:nvSpPr>
          <p:spPr>
            <a:xfrm>
              <a:off x="5910375" y="3849475"/>
              <a:ext cx="376275" cy="211900"/>
            </a:xfrm>
            <a:custGeom>
              <a:avLst/>
              <a:gdLst/>
              <a:ahLst/>
              <a:cxnLst/>
              <a:rect l="l" t="t" r="r" b="b"/>
              <a:pathLst>
                <a:path w="15051" h="8476" fill="none" extrusionOk="0">
                  <a:moveTo>
                    <a:pt x="15050" y="0"/>
                  </a:moveTo>
                  <a:cubicBezTo>
                    <a:pt x="14704" y="694"/>
                    <a:pt x="11631" y="5475"/>
                    <a:pt x="8141" y="5236"/>
                  </a:cubicBezTo>
                  <a:cubicBezTo>
                    <a:pt x="7173" y="5164"/>
                    <a:pt x="5009" y="6623"/>
                    <a:pt x="1292" y="5236"/>
                  </a:cubicBezTo>
                  <a:cubicBezTo>
                    <a:pt x="1292" y="5236"/>
                    <a:pt x="419" y="7567"/>
                    <a:pt x="1" y="8475"/>
                  </a:cubicBezTo>
                </a:path>
              </a:pathLst>
            </a:custGeom>
            <a:noFill/>
            <a:ln w="3875" cap="flat" cmpd="sng">
              <a:solidFill>
                <a:srgbClr val="5B7C5F"/>
              </a:solidFill>
              <a:prstDash val="solid"/>
              <a:miter lim="119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6"/>
            <p:cNvSpPr/>
            <p:nvPr/>
          </p:nvSpPr>
          <p:spPr>
            <a:xfrm>
              <a:off x="6294675" y="3636700"/>
              <a:ext cx="296175" cy="239400"/>
            </a:xfrm>
            <a:custGeom>
              <a:avLst/>
              <a:gdLst/>
              <a:ahLst/>
              <a:cxnLst/>
              <a:rect l="l" t="t" r="r" b="b"/>
              <a:pathLst>
                <a:path w="11847" h="9576" extrusionOk="0">
                  <a:moveTo>
                    <a:pt x="6615" y="0"/>
                  </a:moveTo>
                  <a:cubicBezTo>
                    <a:pt x="5794" y="0"/>
                    <a:pt x="4961" y="220"/>
                    <a:pt x="4209" y="682"/>
                  </a:cubicBezTo>
                  <a:cubicBezTo>
                    <a:pt x="3695" y="993"/>
                    <a:pt x="3264" y="1399"/>
                    <a:pt x="2930" y="1865"/>
                  </a:cubicBezTo>
                  <a:cubicBezTo>
                    <a:pt x="1806" y="3264"/>
                    <a:pt x="1483" y="4818"/>
                    <a:pt x="1340" y="5224"/>
                  </a:cubicBezTo>
                  <a:cubicBezTo>
                    <a:pt x="1053" y="6025"/>
                    <a:pt x="1" y="6623"/>
                    <a:pt x="1" y="6623"/>
                  </a:cubicBezTo>
                  <a:lnTo>
                    <a:pt x="909" y="8093"/>
                  </a:lnTo>
                  <a:lnTo>
                    <a:pt x="1818" y="9575"/>
                  </a:lnTo>
                  <a:cubicBezTo>
                    <a:pt x="1818" y="9575"/>
                    <a:pt x="2693" y="8992"/>
                    <a:pt x="3499" y="8992"/>
                  </a:cubicBezTo>
                  <a:cubicBezTo>
                    <a:pt x="3557" y="8992"/>
                    <a:pt x="3614" y="8995"/>
                    <a:pt x="3671" y="9001"/>
                  </a:cubicBezTo>
                  <a:cubicBezTo>
                    <a:pt x="3969" y="9043"/>
                    <a:pt x="4791" y="9251"/>
                    <a:pt x="5853" y="9251"/>
                  </a:cubicBezTo>
                  <a:cubicBezTo>
                    <a:pt x="6322" y="9251"/>
                    <a:pt x="6838" y="9211"/>
                    <a:pt x="7376" y="9097"/>
                  </a:cubicBezTo>
                  <a:cubicBezTo>
                    <a:pt x="7938" y="9001"/>
                    <a:pt x="8500" y="8798"/>
                    <a:pt x="9026" y="8487"/>
                  </a:cubicBezTo>
                  <a:cubicBezTo>
                    <a:pt x="11178" y="7149"/>
                    <a:pt x="11847" y="4328"/>
                    <a:pt x="10520" y="2176"/>
                  </a:cubicBezTo>
                  <a:cubicBezTo>
                    <a:pt x="9655" y="773"/>
                    <a:pt x="8154" y="0"/>
                    <a:pt x="6615" y="0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6"/>
            <p:cNvSpPr/>
            <p:nvPr/>
          </p:nvSpPr>
          <p:spPr>
            <a:xfrm>
              <a:off x="6262700" y="3823875"/>
              <a:ext cx="56525" cy="63050"/>
            </a:xfrm>
            <a:custGeom>
              <a:avLst/>
              <a:gdLst/>
              <a:ahLst/>
              <a:cxnLst/>
              <a:rect l="l" t="t" r="r" b="b"/>
              <a:pathLst>
                <a:path w="2261" h="2522" extrusionOk="0">
                  <a:moveTo>
                    <a:pt x="766" y="0"/>
                  </a:moveTo>
                  <a:cubicBezTo>
                    <a:pt x="647" y="0"/>
                    <a:pt x="527" y="33"/>
                    <a:pt x="419" y="104"/>
                  </a:cubicBezTo>
                  <a:cubicBezTo>
                    <a:pt x="97" y="295"/>
                    <a:pt x="1" y="702"/>
                    <a:pt x="192" y="1024"/>
                  </a:cubicBezTo>
                  <a:lnTo>
                    <a:pt x="921" y="2208"/>
                  </a:lnTo>
                  <a:cubicBezTo>
                    <a:pt x="1046" y="2410"/>
                    <a:pt x="1267" y="2521"/>
                    <a:pt x="1492" y="2521"/>
                  </a:cubicBezTo>
                  <a:cubicBezTo>
                    <a:pt x="1612" y="2521"/>
                    <a:pt x="1733" y="2490"/>
                    <a:pt x="1842" y="2423"/>
                  </a:cubicBezTo>
                  <a:cubicBezTo>
                    <a:pt x="2153" y="2232"/>
                    <a:pt x="2260" y="1813"/>
                    <a:pt x="2057" y="1502"/>
                  </a:cubicBezTo>
                  <a:lnTo>
                    <a:pt x="1340" y="319"/>
                  </a:lnTo>
                  <a:cubicBezTo>
                    <a:pt x="1207" y="116"/>
                    <a:pt x="988" y="0"/>
                    <a:pt x="766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6"/>
            <p:cNvSpPr/>
            <p:nvPr/>
          </p:nvSpPr>
          <p:spPr>
            <a:xfrm>
              <a:off x="6294975" y="3783525"/>
              <a:ext cx="66075" cy="97850"/>
            </a:xfrm>
            <a:custGeom>
              <a:avLst/>
              <a:gdLst/>
              <a:ahLst/>
              <a:cxnLst/>
              <a:rect l="l" t="t" r="r" b="b"/>
              <a:pathLst>
                <a:path w="2643" h="3914" extrusionOk="0">
                  <a:moveTo>
                    <a:pt x="256" y="0"/>
                  </a:moveTo>
                  <a:cubicBezTo>
                    <a:pt x="217" y="0"/>
                    <a:pt x="178" y="11"/>
                    <a:pt x="144" y="32"/>
                  </a:cubicBezTo>
                  <a:cubicBezTo>
                    <a:pt x="37" y="92"/>
                    <a:pt x="1" y="224"/>
                    <a:pt x="73" y="331"/>
                  </a:cubicBezTo>
                  <a:lnTo>
                    <a:pt x="2212" y="3810"/>
                  </a:lnTo>
                  <a:cubicBezTo>
                    <a:pt x="2251" y="3879"/>
                    <a:pt x="2319" y="3914"/>
                    <a:pt x="2391" y="3914"/>
                  </a:cubicBezTo>
                  <a:cubicBezTo>
                    <a:pt x="2431" y="3914"/>
                    <a:pt x="2473" y="3903"/>
                    <a:pt x="2511" y="3881"/>
                  </a:cubicBezTo>
                  <a:cubicBezTo>
                    <a:pt x="2607" y="3822"/>
                    <a:pt x="2643" y="3690"/>
                    <a:pt x="2583" y="3583"/>
                  </a:cubicBezTo>
                  <a:lnTo>
                    <a:pt x="443" y="104"/>
                  </a:lnTo>
                  <a:cubicBezTo>
                    <a:pt x="397" y="35"/>
                    <a:pt x="326" y="0"/>
                    <a:pt x="256" y="0"/>
                  </a:cubicBez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6"/>
            <p:cNvSpPr/>
            <p:nvPr/>
          </p:nvSpPr>
          <p:spPr>
            <a:xfrm>
              <a:off x="6286025" y="3789200"/>
              <a:ext cx="65775" cy="97850"/>
            </a:xfrm>
            <a:custGeom>
              <a:avLst/>
              <a:gdLst/>
              <a:ahLst/>
              <a:cxnLst/>
              <a:rect l="l" t="t" r="r" b="b"/>
              <a:pathLst>
                <a:path w="2631" h="3914" extrusionOk="0">
                  <a:moveTo>
                    <a:pt x="247" y="1"/>
                  </a:moveTo>
                  <a:cubicBezTo>
                    <a:pt x="206" y="1"/>
                    <a:pt x="166" y="11"/>
                    <a:pt x="132" y="33"/>
                  </a:cubicBezTo>
                  <a:cubicBezTo>
                    <a:pt x="24" y="92"/>
                    <a:pt x="0" y="224"/>
                    <a:pt x="60" y="331"/>
                  </a:cubicBezTo>
                  <a:lnTo>
                    <a:pt x="2200" y="3810"/>
                  </a:lnTo>
                  <a:cubicBezTo>
                    <a:pt x="2246" y="3879"/>
                    <a:pt x="2317" y="3914"/>
                    <a:pt x="2387" y="3914"/>
                  </a:cubicBezTo>
                  <a:cubicBezTo>
                    <a:pt x="2426" y="3914"/>
                    <a:pt x="2464" y="3903"/>
                    <a:pt x="2499" y="3882"/>
                  </a:cubicBezTo>
                  <a:cubicBezTo>
                    <a:pt x="2606" y="3822"/>
                    <a:pt x="2630" y="3690"/>
                    <a:pt x="2570" y="3583"/>
                  </a:cubicBezTo>
                  <a:lnTo>
                    <a:pt x="431" y="104"/>
                  </a:lnTo>
                  <a:cubicBezTo>
                    <a:pt x="392" y="35"/>
                    <a:pt x="319" y="1"/>
                    <a:pt x="247" y="1"/>
                  </a:cubicBez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6"/>
            <p:cNvSpPr/>
            <p:nvPr/>
          </p:nvSpPr>
          <p:spPr>
            <a:xfrm>
              <a:off x="6276750" y="3794875"/>
              <a:ext cx="66075" cy="97775"/>
            </a:xfrm>
            <a:custGeom>
              <a:avLst/>
              <a:gdLst/>
              <a:ahLst/>
              <a:cxnLst/>
              <a:rect l="l" t="t" r="r" b="b"/>
              <a:pathLst>
                <a:path w="2643" h="3911" extrusionOk="0">
                  <a:moveTo>
                    <a:pt x="252" y="1"/>
                  </a:moveTo>
                  <a:cubicBezTo>
                    <a:pt x="212" y="1"/>
                    <a:pt x="171" y="11"/>
                    <a:pt x="132" y="33"/>
                  </a:cubicBezTo>
                  <a:cubicBezTo>
                    <a:pt x="37" y="92"/>
                    <a:pt x="1" y="224"/>
                    <a:pt x="60" y="332"/>
                  </a:cubicBezTo>
                  <a:lnTo>
                    <a:pt x="2212" y="3810"/>
                  </a:lnTo>
                  <a:cubicBezTo>
                    <a:pt x="2252" y="3874"/>
                    <a:pt x="2324" y="3911"/>
                    <a:pt x="2399" y="3911"/>
                  </a:cubicBezTo>
                  <a:cubicBezTo>
                    <a:pt x="2437" y="3911"/>
                    <a:pt x="2475" y="3902"/>
                    <a:pt x="2511" y="3882"/>
                  </a:cubicBezTo>
                  <a:cubicBezTo>
                    <a:pt x="2607" y="3822"/>
                    <a:pt x="2642" y="3690"/>
                    <a:pt x="2571" y="3583"/>
                  </a:cubicBezTo>
                  <a:lnTo>
                    <a:pt x="431" y="104"/>
                  </a:lnTo>
                  <a:cubicBezTo>
                    <a:pt x="393" y="35"/>
                    <a:pt x="325" y="1"/>
                    <a:pt x="252" y="1"/>
                  </a:cubicBez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6"/>
            <p:cNvSpPr/>
            <p:nvPr/>
          </p:nvSpPr>
          <p:spPr>
            <a:xfrm>
              <a:off x="6267500" y="3800550"/>
              <a:ext cx="66050" cy="97800"/>
            </a:xfrm>
            <a:custGeom>
              <a:avLst/>
              <a:gdLst/>
              <a:ahLst/>
              <a:cxnLst/>
              <a:rect l="l" t="t" r="r" b="b"/>
              <a:pathLst>
                <a:path w="2642" h="3912" extrusionOk="0">
                  <a:moveTo>
                    <a:pt x="252" y="1"/>
                  </a:moveTo>
                  <a:cubicBezTo>
                    <a:pt x="212" y="1"/>
                    <a:pt x="170" y="11"/>
                    <a:pt x="132" y="33"/>
                  </a:cubicBezTo>
                  <a:cubicBezTo>
                    <a:pt x="36" y="93"/>
                    <a:pt x="0" y="224"/>
                    <a:pt x="72" y="332"/>
                  </a:cubicBezTo>
                  <a:lnTo>
                    <a:pt x="2212" y="3810"/>
                  </a:lnTo>
                  <a:cubicBezTo>
                    <a:pt x="2251" y="3874"/>
                    <a:pt x="2323" y="3911"/>
                    <a:pt x="2398" y="3911"/>
                  </a:cubicBezTo>
                  <a:cubicBezTo>
                    <a:pt x="2436" y="3911"/>
                    <a:pt x="2475" y="3902"/>
                    <a:pt x="2510" y="3882"/>
                  </a:cubicBezTo>
                  <a:cubicBezTo>
                    <a:pt x="2606" y="3822"/>
                    <a:pt x="2642" y="3679"/>
                    <a:pt x="2582" y="3583"/>
                  </a:cubicBezTo>
                  <a:lnTo>
                    <a:pt x="430" y="105"/>
                  </a:lnTo>
                  <a:cubicBezTo>
                    <a:pt x="392" y="35"/>
                    <a:pt x="324" y="1"/>
                    <a:pt x="252" y="1"/>
                  </a:cubicBez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6"/>
            <p:cNvSpPr/>
            <p:nvPr/>
          </p:nvSpPr>
          <p:spPr>
            <a:xfrm>
              <a:off x="6258525" y="3806225"/>
              <a:ext cx="65775" cy="97850"/>
            </a:xfrm>
            <a:custGeom>
              <a:avLst/>
              <a:gdLst/>
              <a:ahLst/>
              <a:cxnLst/>
              <a:rect l="l" t="t" r="r" b="b"/>
              <a:pathLst>
                <a:path w="2631" h="3914" extrusionOk="0">
                  <a:moveTo>
                    <a:pt x="244" y="1"/>
                  </a:moveTo>
                  <a:cubicBezTo>
                    <a:pt x="205" y="1"/>
                    <a:pt x="166" y="12"/>
                    <a:pt x="132" y="33"/>
                  </a:cubicBezTo>
                  <a:cubicBezTo>
                    <a:pt x="24" y="93"/>
                    <a:pt x="1" y="224"/>
                    <a:pt x="60" y="332"/>
                  </a:cubicBezTo>
                  <a:lnTo>
                    <a:pt x="2200" y="3810"/>
                  </a:lnTo>
                  <a:cubicBezTo>
                    <a:pt x="2238" y="3879"/>
                    <a:pt x="2306" y="3914"/>
                    <a:pt x="2379" y="3914"/>
                  </a:cubicBezTo>
                  <a:cubicBezTo>
                    <a:pt x="2419" y="3914"/>
                    <a:pt x="2460" y="3903"/>
                    <a:pt x="2499" y="3882"/>
                  </a:cubicBezTo>
                  <a:cubicBezTo>
                    <a:pt x="2606" y="3822"/>
                    <a:pt x="2630" y="3691"/>
                    <a:pt x="2571" y="3583"/>
                  </a:cubicBezTo>
                  <a:lnTo>
                    <a:pt x="431" y="105"/>
                  </a:lnTo>
                  <a:cubicBezTo>
                    <a:pt x="385" y="35"/>
                    <a:pt x="314" y="1"/>
                    <a:pt x="244" y="1"/>
                  </a:cubicBez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6"/>
            <p:cNvSpPr/>
            <p:nvPr/>
          </p:nvSpPr>
          <p:spPr>
            <a:xfrm>
              <a:off x="6323375" y="3709625"/>
              <a:ext cx="161100" cy="135375"/>
            </a:xfrm>
            <a:custGeom>
              <a:avLst/>
              <a:gdLst/>
              <a:ahLst/>
              <a:cxnLst/>
              <a:rect l="l" t="t" r="r" b="b"/>
              <a:pathLst>
                <a:path w="6444" h="5415" fill="none" extrusionOk="0">
                  <a:moveTo>
                    <a:pt x="0" y="4184"/>
                  </a:moveTo>
                  <a:lnTo>
                    <a:pt x="2343" y="2737"/>
                  </a:lnTo>
                  <a:cubicBezTo>
                    <a:pt x="2343" y="2737"/>
                    <a:pt x="3192" y="801"/>
                    <a:pt x="4328" y="0"/>
                  </a:cubicBezTo>
                  <a:cubicBezTo>
                    <a:pt x="4579" y="406"/>
                    <a:pt x="4435" y="861"/>
                    <a:pt x="4435" y="861"/>
                  </a:cubicBezTo>
                  <a:lnTo>
                    <a:pt x="5129" y="1291"/>
                  </a:lnTo>
                  <a:lnTo>
                    <a:pt x="5212" y="1817"/>
                  </a:lnTo>
                  <a:lnTo>
                    <a:pt x="5643" y="2140"/>
                  </a:lnTo>
                  <a:lnTo>
                    <a:pt x="5714" y="2941"/>
                  </a:lnTo>
                  <a:cubicBezTo>
                    <a:pt x="5714" y="2941"/>
                    <a:pt x="6192" y="3024"/>
                    <a:pt x="6443" y="3431"/>
                  </a:cubicBezTo>
                  <a:cubicBezTo>
                    <a:pt x="5212" y="4088"/>
                    <a:pt x="3096" y="3969"/>
                    <a:pt x="3096" y="3969"/>
                  </a:cubicBezTo>
                  <a:lnTo>
                    <a:pt x="754" y="5415"/>
                  </a:lnTo>
                </a:path>
              </a:pathLst>
            </a:custGeom>
            <a:noFill/>
            <a:ln w="3875" cap="flat" cmpd="sng">
              <a:solidFill>
                <a:srgbClr val="FFFFFF"/>
              </a:solidFill>
              <a:prstDash val="solid"/>
              <a:miter lim="119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6"/>
            <p:cNvSpPr/>
            <p:nvPr/>
          </p:nvSpPr>
          <p:spPr>
            <a:xfrm>
              <a:off x="5881700" y="4086450"/>
              <a:ext cx="881300" cy="450975"/>
            </a:xfrm>
            <a:custGeom>
              <a:avLst/>
              <a:gdLst/>
              <a:ahLst/>
              <a:cxnLst/>
              <a:rect l="l" t="t" r="r" b="b"/>
              <a:pathLst>
                <a:path w="35252" h="18039" extrusionOk="0">
                  <a:moveTo>
                    <a:pt x="0" y="0"/>
                  </a:moveTo>
                  <a:lnTo>
                    <a:pt x="0" y="18038"/>
                  </a:lnTo>
                  <a:lnTo>
                    <a:pt x="35251" y="18038"/>
                  </a:lnTo>
                  <a:lnTo>
                    <a:pt x="35251" y="0"/>
                  </a:ln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6"/>
            <p:cNvSpPr/>
            <p:nvPr/>
          </p:nvSpPr>
          <p:spPr>
            <a:xfrm>
              <a:off x="6121950" y="4060450"/>
              <a:ext cx="65775" cy="26975"/>
            </a:xfrm>
            <a:custGeom>
              <a:avLst/>
              <a:gdLst/>
              <a:ahLst/>
              <a:cxnLst/>
              <a:rect l="l" t="t" r="r" b="b"/>
              <a:pathLst>
                <a:path w="2631" h="1079" extrusionOk="0">
                  <a:moveTo>
                    <a:pt x="252" y="1"/>
                  </a:moveTo>
                  <a:cubicBezTo>
                    <a:pt x="252" y="1"/>
                    <a:pt x="1" y="909"/>
                    <a:pt x="204" y="1017"/>
                  </a:cubicBezTo>
                  <a:cubicBezTo>
                    <a:pt x="282" y="1056"/>
                    <a:pt x="427" y="1066"/>
                    <a:pt x="600" y="1066"/>
                  </a:cubicBezTo>
                  <a:cubicBezTo>
                    <a:pt x="804" y="1066"/>
                    <a:pt x="1048" y="1051"/>
                    <a:pt x="1264" y="1051"/>
                  </a:cubicBezTo>
                  <a:cubicBezTo>
                    <a:pt x="1365" y="1051"/>
                    <a:pt x="1460" y="1055"/>
                    <a:pt x="1543" y="1064"/>
                  </a:cubicBezTo>
                  <a:cubicBezTo>
                    <a:pt x="1620" y="1074"/>
                    <a:pt x="1707" y="1078"/>
                    <a:pt x="1797" y="1078"/>
                  </a:cubicBezTo>
                  <a:cubicBezTo>
                    <a:pt x="2177" y="1078"/>
                    <a:pt x="2609" y="993"/>
                    <a:pt x="2619" y="789"/>
                  </a:cubicBezTo>
                  <a:cubicBezTo>
                    <a:pt x="2631" y="538"/>
                    <a:pt x="2164" y="467"/>
                    <a:pt x="1770" y="455"/>
                  </a:cubicBezTo>
                  <a:cubicBezTo>
                    <a:pt x="1387" y="455"/>
                    <a:pt x="1124" y="1"/>
                    <a:pt x="1124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6"/>
            <p:cNvSpPr/>
            <p:nvPr/>
          </p:nvSpPr>
          <p:spPr>
            <a:xfrm>
              <a:off x="6208025" y="4276200"/>
              <a:ext cx="74425" cy="74450"/>
            </a:xfrm>
            <a:custGeom>
              <a:avLst/>
              <a:gdLst/>
              <a:ahLst/>
              <a:cxnLst/>
              <a:rect l="l" t="t" r="r" b="b"/>
              <a:pathLst>
                <a:path w="2977" h="2978" extrusionOk="0">
                  <a:moveTo>
                    <a:pt x="1495" y="1"/>
                  </a:moveTo>
                  <a:cubicBezTo>
                    <a:pt x="670" y="1"/>
                    <a:pt x="0" y="670"/>
                    <a:pt x="0" y="1495"/>
                  </a:cubicBezTo>
                  <a:cubicBezTo>
                    <a:pt x="0" y="2308"/>
                    <a:pt x="670" y="2977"/>
                    <a:pt x="1495" y="2977"/>
                  </a:cubicBezTo>
                  <a:cubicBezTo>
                    <a:pt x="2319" y="2977"/>
                    <a:pt x="2977" y="2320"/>
                    <a:pt x="2977" y="1495"/>
                  </a:cubicBezTo>
                  <a:cubicBezTo>
                    <a:pt x="2977" y="670"/>
                    <a:pt x="2307" y="1"/>
                    <a:pt x="1495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6"/>
            <p:cNvSpPr/>
            <p:nvPr/>
          </p:nvSpPr>
          <p:spPr>
            <a:xfrm>
              <a:off x="5921725" y="4107375"/>
              <a:ext cx="429475" cy="406450"/>
            </a:xfrm>
            <a:custGeom>
              <a:avLst/>
              <a:gdLst/>
              <a:ahLst/>
              <a:cxnLst/>
              <a:rect l="l" t="t" r="r" b="b"/>
              <a:pathLst>
                <a:path w="17179" h="16258" extrusionOk="0">
                  <a:moveTo>
                    <a:pt x="1" y="0"/>
                  </a:moveTo>
                  <a:lnTo>
                    <a:pt x="1" y="16257"/>
                  </a:lnTo>
                  <a:lnTo>
                    <a:pt x="17178" y="16257"/>
                  </a:lnTo>
                  <a:lnTo>
                    <a:pt x="17178" y="0"/>
                  </a:lnTo>
                  <a:close/>
                </a:path>
              </a:pathLst>
            </a:custGeom>
            <a:solidFill>
              <a:srgbClr val="34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6"/>
            <p:cNvSpPr/>
            <p:nvPr/>
          </p:nvSpPr>
          <p:spPr>
            <a:xfrm>
              <a:off x="6060100" y="4131575"/>
              <a:ext cx="370575" cy="360725"/>
            </a:xfrm>
            <a:custGeom>
              <a:avLst/>
              <a:gdLst/>
              <a:ahLst/>
              <a:cxnLst/>
              <a:rect l="l" t="t" r="r" b="b"/>
              <a:pathLst>
                <a:path w="14823" h="14429" extrusionOk="0">
                  <a:moveTo>
                    <a:pt x="7412" y="3539"/>
                  </a:moveTo>
                  <a:cubicBezTo>
                    <a:pt x="9480" y="3539"/>
                    <a:pt x="11153" y="5212"/>
                    <a:pt x="11153" y="7280"/>
                  </a:cubicBezTo>
                  <a:cubicBezTo>
                    <a:pt x="11153" y="9348"/>
                    <a:pt x="9468" y="11022"/>
                    <a:pt x="7412" y="11022"/>
                  </a:cubicBezTo>
                  <a:cubicBezTo>
                    <a:pt x="5344" y="11022"/>
                    <a:pt x="3670" y="9348"/>
                    <a:pt x="3670" y="7280"/>
                  </a:cubicBezTo>
                  <a:cubicBezTo>
                    <a:pt x="3670" y="5212"/>
                    <a:pt x="5344" y="3539"/>
                    <a:pt x="7412" y="3539"/>
                  </a:cubicBezTo>
                  <a:close/>
                  <a:moveTo>
                    <a:pt x="6240" y="0"/>
                  </a:moveTo>
                  <a:cubicBezTo>
                    <a:pt x="5977" y="0"/>
                    <a:pt x="5762" y="251"/>
                    <a:pt x="5762" y="562"/>
                  </a:cubicBezTo>
                  <a:lnTo>
                    <a:pt x="5762" y="1423"/>
                  </a:lnTo>
                  <a:cubicBezTo>
                    <a:pt x="5762" y="1447"/>
                    <a:pt x="5762" y="1471"/>
                    <a:pt x="5762" y="1495"/>
                  </a:cubicBezTo>
                  <a:cubicBezTo>
                    <a:pt x="5069" y="1686"/>
                    <a:pt x="4435" y="1997"/>
                    <a:pt x="3861" y="2415"/>
                  </a:cubicBezTo>
                  <a:cubicBezTo>
                    <a:pt x="3849" y="2403"/>
                    <a:pt x="3837" y="2379"/>
                    <a:pt x="3814" y="2367"/>
                  </a:cubicBezTo>
                  <a:lnTo>
                    <a:pt x="3144" y="1841"/>
                  </a:lnTo>
                  <a:cubicBezTo>
                    <a:pt x="3026" y="1751"/>
                    <a:pt x="2889" y="1706"/>
                    <a:pt x="2762" y="1706"/>
                  </a:cubicBezTo>
                  <a:cubicBezTo>
                    <a:pt x="2618" y="1706"/>
                    <a:pt x="2485" y="1763"/>
                    <a:pt x="2403" y="1877"/>
                  </a:cubicBezTo>
                  <a:lnTo>
                    <a:pt x="957" y="3718"/>
                  </a:lnTo>
                  <a:cubicBezTo>
                    <a:pt x="789" y="3933"/>
                    <a:pt x="861" y="4256"/>
                    <a:pt x="1112" y="4447"/>
                  </a:cubicBezTo>
                  <a:lnTo>
                    <a:pt x="1781" y="4973"/>
                  </a:lnTo>
                  <a:cubicBezTo>
                    <a:pt x="1793" y="4985"/>
                    <a:pt x="1817" y="4997"/>
                    <a:pt x="1841" y="5009"/>
                  </a:cubicBezTo>
                  <a:cubicBezTo>
                    <a:pt x="1578" y="5654"/>
                    <a:pt x="1423" y="6348"/>
                    <a:pt x="1399" y="7077"/>
                  </a:cubicBezTo>
                  <a:cubicBezTo>
                    <a:pt x="1375" y="7077"/>
                    <a:pt x="1351" y="7077"/>
                    <a:pt x="1327" y="7089"/>
                  </a:cubicBezTo>
                  <a:lnTo>
                    <a:pt x="502" y="7292"/>
                  </a:lnTo>
                  <a:cubicBezTo>
                    <a:pt x="204" y="7364"/>
                    <a:pt x="0" y="7639"/>
                    <a:pt x="72" y="7902"/>
                  </a:cubicBezTo>
                  <a:lnTo>
                    <a:pt x="634" y="10173"/>
                  </a:lnTo>
                  <a:cubicBezTo>
                    <a:pt x="693" y="10390"/>
                    <a:pt x="908" y="10526"/>
                    <a:pt x="1149" y="10526"/>
                  </a:cubicBezTo>
                  <a:cubicBezTo>
                    <a:pt x="1200" y="10526"/>
                    <a:pt x="1252" y="10520"/>
                    <a:pt x="1303" y="10508"/>
                  </a:cubicBezTo>
                  <a:lnTo>
                    <a:pt x="2128" y="10292"/>
                  </a:lnTo>
                  <a:cubicBezTo>
                    <a:pt x="2152" y="10292"/>
                    <a:pt x="2176" y="10281"/>
                    <a:pt x="2200" y="10269"/>
                  </a:cubicBezTo>
                  <a:cubicBezTo>
                    <a:pt x="2546" y="10890"/>
                    <a:pt x="3013" y="11440"/>
                    <a:pt x="3551" y="11894"/>
                  </a:cubicBezTo>
                  <a:cubicBezTo>
                    <a:pt x="3539" y="11906"/>
                    <a:pt x="3527" y="11930"/>
                    <a:pt x="3515" y="11954"/>
                  </a:cubicBezTo>
                  <a:lnTo>
                    <a:pt x="3168" y="12731"/>
                  </a:lnTo>
                  <a:cubicBezTo>
                    <a:pt x="3049" y="13018"/>
                    <a:pt x="3132" y="13341"/>
                    <a:pt x="3383" y="13448"/>
                  </a:cubicBezTo>
                  <a:lnTo>
                    <a:pt x="5523" y="14393"/>
                  </a:lnTo>
                  <a:cubicBezTo>
                    <a:pt x="5577" y="14417"/>
                    <a:pt x="5634" y="14428"/>
                    <a:pt x="5691" y="14428"/>
                  </a:cubicBezTo>
                  <a:cubicBezTo>
                    <a:pt x="5888" y="14428"/>
                    <a:pt x="6090" y="14292"/>
                    <a:pt x="6192" y="14070"/>
                  </a:cubicBezTo>
                  <a:lnTo>
                    <a:pt x="6539" y="13293"/>
                  </a:lnTo>
                  <a:cubicBezTo>
                    <a:pt x="6551" y="13269"/>
                    <a:pt x="6551" y="13257"/>
                    <a:pt x="6563" y="13233"/>
                  </a:cubicBezTo>
                  <a:cubicBezTo>
                    <a:pt x="6838" y="13269"/>
                    <a:pt x="7125" y="13293"/>
                    <a:pt x="7412" y="13293"/>
                  </a:cubicBezTo>
                  <a:cubicBezTo>
                    <a:pt x="7842" y="13293"/>
                    <a:pt x="8260" y="13245"/>
                    <a:pt x="8667" y="13149"/>
                  </a:cubicBezTo>
                  <a:cubicBezTo>
                    <a:pt x="8679" y="13173"/>
                    <a:pt x="8691" y="13197"/>
                    <a:pt x="8703" y="13221"/>
                  </a:cubicBezTo>
                  <a:lnTo>
                    <a:pt x="9097" y="13974"/>
                  </a:lnTo>
                  <a:cubicBezTo>
                    <a:pt x="9203" y="14177"/>
                    <a:pt x="9400" y="14295"/>
                    <a:pt x="9592" y="14295"/>
                  </a:cubicBezTo>
                  <a:cubicBezTo>
                    <a:pt x="9660" y="14295"/>
                    <a:pt x="9728" y="14280"/>
                    <a:pt x="9790" y="14249"/>
                  </a:cubicBezTo>
                  <a:lnTo>
                    <a:pt x="11858" y="13149"/>
                  </a:lnTo>
                  <a:cubicBezTo>
                    <a:pt x="12097" y="13018"/>
                    <a:pt x="12169" y="12695"/>
                    <a:pt x="12014" y="12420"/>
                  </a:cubicBezTo>
                  <a:lnTo>
                    <a:pt x="11619" y="11667"/>
                  </a:lnTo>
                  <a:cubicBezTo>
                    <a:pt x="11607" y="11643"/>
                    <a:pt x="11595" y="11631"/>
                    <a:pt x="11583" y="11607"/>
                  </a:cubicBezTo>
                  <a:cubicBezTo>
                    <a:pt x="12085" y="11117"/>
                    <a:pt x="12504" y="10543"/>
                    <a:pt x="12827" y="9898"/>
                  </a:cubicBezTo>
                  <a:cubicBezTo>
                    <a:pt x="12839" y="9910"/>
                    <a:pt x="12862" y="9922"/>
                    <a:pt x="12886" y="9922"/>
                  </a:cubicBezTo>
                  <a:lnTo>
                    <a:pt x="13723" y="10065"/>
                  </a:lnTo>
                  <a:cubicBezTo>
                    <a:pt x="13766" y="10074"/>
                    <a:pt x="13808" y="10077"/>
                    <a:pt x="13849" y="10077"/>
                  </a:cubicBezTo>
                  <a:cubicBezTo>
                    <a:pt x="14108" y="10077"/>
                    <a:pt x="14327" y="9922"/>
                    <a:pt x="14369" y="9695"/>
                  </a:cubicBezTo>
                  <a:lnTo>
                    <a:pt x="14775" y="7388"/>
                  </a:lnTo>
                  <a:cubicBezTo>
                    <a:pt x="14823" y="7125"/>
                    <a:pt x="14608" y="6862"/>
                    <a:pt x="14297" y="6814"/>
                  </a:cubicBezTo>
                  <a:lnTo>
                    <a:pt x="13460" y="6659"/>
                  </a:lnTo>
                  <a:lnTo>
                    <a:pt x="13388" y="6659"/>
                  </a:lnTo>
                  <a:cubicBezTo>
                    <a:pt x="13317" y="5941"/>
                    <a:pt x="13113" y="5248"/>
                    <a:pt x="12815" y="4626"/>
                  </a:cubicBezTo>
                  <a:cubicBezTo>
                    <a:pt x="12827" y="4615"/>
                    <a:pt x="12850" y="4603"/>
                    <a:pt x="12862" y="4591"/>
                  </a:cubicBezTo>
                  <a:lnTo>
                    <a:pt x="13496" y="4017"/>
                  </a:lnTo>
                  <a:cubicBezTo>
                    <a:pt x="13735" y="3814"/>
                    <a:pt x="13771" y="3479"/>
                    <a:pt x="13604" y="3276"/>
                  </a:cubicBezTo>
                  <a:lnTo>
                    <a:pt x="12026" y="1542"/>
                  </a:lnTo>
                  <a:cubicBezTo>
                    <a:pt x="11944" y="1444"/>
                    <a:pt x="11824" y="1396"/>
                    <a:pt x="11694" y="1396"/>
                  </a:cubicBezTo>
                  <a:cubicBezTo>
                    <a:pt x="11556" y="1396"/>
                    <a:pt x="11408" y="1450"/>
                    <a:pt x="11285" y="1554"/>
                  </a:cubicBezTo>
                  <a:lnTo>
                    <a:pt x="10651" y="2128"/>
                  </a:lnTo>
                  <a:cubicBezTo>
                    <a:pt x="10639" y="2140"/>
                    <a:pt x="10627" y="2164"/>
                    <a:pt x="10603" y="2176"/>
                  </a:cubicBezTo>
                  <a:cubicBezTo>
                    <a:pt x="10137" y="1877"/>
                    <a:pt x="9611" y="1650"/>
                    <a:pt x="9061" y="1495"/>
                  </a:cubicBezTo>
                  <a:cubicBezTo>
                    <a:pt x="9061" y="1471"/>
                    <a:pt x="9061" y="1447"/>
                    <a:pt x="9061" y="1423"/>
                  </a:cubicBezTo>
                  <a:lnTo>
                    <a:pt x="9061" y="562"/>
                  </a:lnTo>
                  <a:cubicBezTo>
                    <a:pt x="9061" y="251"/>
                    <a:pt x="8846" y="0"/>
                    <a:pt x="8583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6"/>
            <p:cNvSpPr/>
            <p:nvPr/>
          </p:nvSpPr>
          <p:spPr>
            <a:xfrm>
              <a:off x="6197275" y="4166825"/>
              <a:ext cx="360125" cy="191900"/>
            </a:xfrm>
            <a:custGeom>
              <a:avLst/>
              <a:gdLst/>
              <a:ahLst/>
              <a:cxnLst/>
              <a:rect l="l" t="t" r="r" b="b"/>
              <a:pathLst>
                <a:path w="14405" h="7676" fill="none" extrusionOk="0">
                  <a:moveTo>
                    <a:pt x="14093" y="1149"/>
                  </a:moveTo>
                  <a:cubicBezTo>
                    <a:pt x="14404" y="1926"/>
                    <a:pt x="14022" y="2798"/>
                    <a:pt x="13245" y="3097"/>
                  </a:cubicBezTo>
                  <a:lnTo>
                    <a:pt x="2259" y="7376"/>
                  </a:lnTo>
                  <a:cubicBezTo>
                    <a:pt x="1482" y="7675"/>
                    <a:pt x="610" y="7305"/>
                    <a:pt x="311" y="6528"/>
                  </a:cubicBezTo>
                  <a:lnTo>
                    <a:pt x="311" y="6528"/>
                  </a:lnTo>
                  <a:cubicBezTo>
                    <a:pt x="0" y="5751"/>
                    <a:pt x="383" y="4878"/>
                    <a:pt x="1160" y="4579"/>
                  </a:cubicBezTo>
                  <a:lnTo>
                    <a:pt x="12145" y="300"/>
                  </a:lnTo>
                  <a:cubicBezTo>
                    <a:pt x="12922" y="1"/>
                    <a:pt x="13794" y="383"/>
                    <a:pt x="14093" y="1149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4D6050"/>
              </a:solidFill>
              <a:prstDash val="solid"/>
              <a:miter lim="119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6"/>
            <p:cNvSpPr/>
            <p:nvPr/>
          </p:nvSpPr>
          <p:spPr>
            <a:xfrm>
              <a:off x="6473100" y="4167125"/>
              <a:ext cx="201425" cy="220275"/>
            </a:xfrm>
            <a:custGeom>
              <a:avLst/>
              <a:gdLst/>
              <a:ahLst/>
              <a:cxnLst/>
              <a:rect l="l" t="t" r="r" b="b"/>
              <a:pathLst>
                <a:path w="8057" h="8811" fill="none" extrusionOk="0">
                  <a:moveTo>
                    <a:pt x="741" y="527"/>
                  </a:moveTo>
                  <a:cubicBezTo>
                    <a:pt x="1387" y="1"/>
                    <a:pt x="2343" y="97"/>
                    <a:pt x="2857" y="742"/>
                  </a:cubicBezTo>
                  <a:lnTo>
                    <a:pt x="7531" y="6169"/>
                  </a:lnTo>
                  <a:cubicBezTo>
                    <a:pt x="8057" y="6814"/>
                    <a:pt x="7949" y="7771"/>
                    <a:pt x="7304" y="8285"/>
                  </a:cubicBezTo>
                  <a:lnTo>
                    <a:pt x="7304" y="8285"/>
                  </a:lnTo>
                  <a:cubicBezTo>
                    <a:pt x="6658" y="8811"/>
                    <a:pt x="5714" y="8715"/>
                    <a:pt x="5188" y="8070"/>
                  </a:cubicBezTo>
                  <a:lnTo>
                    <a:pt x="526" y="2643"/>
                  </a:lnTo>
                  <a:cubicBezTo>
                    <a:pt x="0" y="1997"/>
                    <a:pt x="96" y="1041"/>
                    <a:pt x="741" y="527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4D6050"/>
              </a:solidFill>
              <a:prstDash val="solid"/>
              <a:miter lim="119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6"/>
            <p:cNvSpPr/>
            <p:nvPr/>
          </p:nvSpPr>
          <p:spPr>
            <a:xfrm>
              <a:off x="6489525" y="4176400"/>
              <a:ext cx="63075" cy="63075"/>
            </a:xfrm>
            <a:custGeom>
              <a:avLst/>
              <a:gdLst/>
              <a:ahLst/>
              <a:cxnLst/>
              <a:rect l="l" t="t" r="r" b="b"/>
              <a:pathLst>
                <a:path w="2523" h="2523" extrusionOk="0">
                  <a:moveTo>
                    <a:pt x="1256" y="0"/>
                  </a:moveTo>
                  <a:cubicBezTo>
                    <a:pt x="562" y="0"/>
                    <a:pt x="1" y="562"/>
                    <a:pt x="1" y="1256"/>
                  </a:cubicBezTo>
                  <a:cubicBezTo>
                    <a:pt x="1" y="1961"/>
                    <a:pt x="562" y="2523"/>
                    <a:pt x="1256" y="2523"/>
                  </a:cubicBezTo>
                  <a:cubicBezTo>
                    <a:pt x="1949" y="2523"/>
                    <a:pt x="2523" y="1961"/>
                    <a:pt x="2523" y="1256"/>
                  </a:cubicBezTo>
                  <a:cubicBezTo>
                    <a:pt x="2523" y="562"/>
                    <a:pt x="1949" y="0"/>
                    <a:pt x="1256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6"/>
            <p:cNvSpPr/>
            <p:nvPr/>
          </p:nvSpPr>
          <p:spPr>
            <a:xfrm>
              <a:off x="6481750" y="4107375"/>
              <a:ext cx="244175" cy="406450"/>
            </a:xfrm>
            <a:custGeom>
              <a:avLst/>
              <a:gdLst/>
              <a:ahLst/>
              <a:cxnLst/>
              <a:rect l="l" t="t" r="r" b="b"/>
              <a:pathLst>
                <a:path w="9767" h="16258" extrusionOk="0">
                  <a:moveTo>
                    <a:pt x="1" y="0"/>
                  </a:moveTo>
                  <a:lnTo>
                    <a:pt x="1" y="16257"/>
                  </a:lnTo>
                  <a:lnTo>
                    <a:pt x="9767" y="16257"/>
                  </a:lnTo>
                  <a:lnTo>
                    <a:pt x="9767" y="0"/>
                  </a:lnTo>
                  <a:close/>
                </a:path>
              </a:pathLst>
            </a:custGeom>
            <a:solidFill>
              <a:srgbClr val="34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6"/>
            <p:cNvSpPr/>
            <p:nvPr/>
          </p:nvSpPr>
          <p:spPr>
            <a:xfrm>
              <a:off x="6425875" y="4114550"/>
              <a:ext cx="190075" cy="185075"/>
            </a:xfrm>
            <a:custGeom>
              <a:avLst/>
              <a:gdLst/>
              <a:ahLst/>
              <a:cxnLst/>
              <a:rect l="l" t="t" r="r" b="b"/>
              <a:pathLst>
                <a:path w="7603" h="7403" extrusionOk="0">
                  <a:moveTo>
                    <a:pt x="3802" y="1817"/>
                  </a:moveTo>
                  <a:cubicBezTo>
                    <a:pt x="4866" y="1817"/>
                    <a:pt x="5726" y="2678"/>
                    <a:pt x="5726" y="3730"/>
                  </a:cubicBezTo>
                  <a:cubicBezTo>
                    <a:pt x="5726" y="4793"/>
                    <a:pt x="4866" y="5654"/>
                    <a:pt x="3802" y="5654"/>
                  </a:cubicBezTo>
                  <a:cubicBezTo>
                    <a:pt x="2738" y="5654"/>
                    <a:pt x="1889" y="4793"/>
                    <a:pt x="1889" y="3730"/>
                  </a:cubicBezTo>
                  <a:cubicBezTo>
                    <a:pt x="1889" y="2678"/>
                    <a:pt x="2738" y="1817"/>
                    <a:pt x="3802" y="1817"/>
                  </a:cubicBezTo>
                  <a:close/>
                  <a:moveTo>
                    <a:pt x="3204" y="0"/>
                  </a:moveTo>
                  <a:cubicBezTo>
                    <a:pt x="3061" y="0"/>
                    <a:pt x="2953" y="132"/>
                    <a:pt x="2953" y="299"/>
                  </a:cubicBezTo>
                  <a:lnTo>
                    <a:pt x="2953" y="729"/>
                  </a:lnTo>
                  <a:cubicBezTo>
                    <a:pt x="2953" y="741"/>
                    <a:pt x="2953" y="753"/>
                    <a:pt x="2953" y="765"/>
                  </a:cubicBezTo>
                  <a:cubicBezTo>
                    <a:pt x="2606" y="873"/>
                    <a:pt x="2272" y="1028"/>
                    <a:pt x="1985" y="1243"/>
                  </a:cubicBezTo>
                  <a:cubicBezTo>
                    <a:pt x="1973" y="1231"/>
                    <a:pt x="1973" y="1219"/>
                    <a:pt x="1961" y="1219"/>
                  </a:cubicBezTo>
                  <a:lnTo>
                    <a:pt x="1614" y="944"/>
                  </a:lnTo>
                  <a:cubicBezTo>
                    <a:pt x="1554" y="901"/>
                    <a:pt x="1487" y="880"/>
                    <a:pt x="1423" y="880"/>
                  </a:cubicBezTo>
                  <a:cubicBezTo>
                    <a:pt x="1348" y="880"/>
                    <a:pt x="1277" y="910"/>
                    <a:pt x="1232" y="968"/>
                  </a:cubicBezTo>
                  <a:lnTo>
                    <a:pt x="491" y="1913"/>
                  </a:lnTo>
                  <a:cubicBezTo>
                    <a:pt x="407" y="2020"/>
                    <a:pt x="443" y="2188"/>
                    <a:pt x="574" y="2283"/>
                  </a:cubicBezTo>
                  <a:lnTo>
                    <a:pt x="909" y="2558"/>
                  </a:lnTo>
                  <a:cubicBezTo>
                    <a:pt x="921" y="2558"/>
                    <a:pt x="933" y="2570"/>
                    <a:pt x="945" y="2570"/>
                  </a:cubicBezTo>
                  <a:cubicBezTo>
                    <a:pt x="813" y="2905"/>
                    <a:pt x="730" y="3251"/>
                    <a:pt x="718" y="3634"/>
                  </a:cubicBezTo>
                  <a:lnTo>
                    <a:pt x="682" y="3634"/>
                  </a:lnTo>
                  <a:lnTo>
                    <a:pt x="264" y="3742"/>
                  </a:lnTo>
                  <a:cubicBezTo>
                    <a:pt x="108" y="3777"/>
                    <a:pt x="1" y="3921"/>
                    <a:pt x="36" y="4052"/>
                  </a:cubicBezTo>
                  <a:lnTo>
                    <a:pt x="323" y="5224"/>
                  </a:lnTo>
                  <a:cubicBezTo>
                    <a:pt x="353" y="5333"/>
                    <a:pt x="464" y="5400"/>
                    <a:pt x="590" y="5400"/>
                  </a:cubicBezTo>
                  <a:cubicBezTo>
                    <a:pt x="616" y="5400"/>
                    <a:pt x="643" y="5397"/>
                    <a:pt x="670" y="5391"/>
                  </a:cubicBezTo>
                  <a:lnTo>
                    <a:pt x="1088" y="5284"/>
                  </a:lnTo>
                  <a:cubicBezTo>
                    <a:pt x="1100" y="5284"/>
                    <a:pt x="1112" y="5272"/>
                    <a:pt x="1124" y="5272"/>
                  </a:cubicBezTo>
                  <a:cubicBezTo>
                    <a:pt x="1303" y="5582"/>
                    <a:pt x="1543" y="5869"/>
                    <a:pt x="1817" y="6096"/>
                  </a:cubicBezTo>
                  <a:lnTo>
                    <a:pt x="1806" y="6132"/>
                  </a:lnTo>
                  <a:lnTo>
                    <a:pt x="1626" y="6527"/>
                  </a:lnTo>
                  <a:cubicBezTo>
                    <a:pt x="1555" y="6670"/>
                    <a:pt x="1602" y="6838"/>
                    <a:pt x="1734" y="6897"/>
                  </a:cubicBezTo>
                  <a:lnTo>
                    <a:pt x="2834" y="7387"/>
                  </a:lnTo>
                  <a:cubicBezTo>
                    <a:pt x="2858" y="7397"/>
                    <a:pt x="2885" y="7402"/>
                    <a:pt x="2912" y="7402"/>
                  </a:cubicBezTo>
                  <a:cubicBezTo>
                    <a:pt x="3014" y="7402"/>
                    <a:pt x="3123" y="7334"/>
                    <a:pt x="3180" y="7220"/>
                  </a:cubicBezTo>
                  <a:lnTo>
                    <a:pt x="3348" y="6814"/>
                  </a:lnTo>
                  <a:cubicBezTo>
                    <a:pt x="3360" y="6802"/>
                    <a:pt x="3360" y="6790"/>
                    <a:pt x="3360" y="6778"/>
                  </a:cubicBezTo>
                  <a:cubicBezTo>
                    <a:pt x="3503" y="6802"/>
                    <a:pt x="3646" y="6814"/>
                    <a:pt x="3802" y="6814"/>
                  </a:cubicBezTo>
                  <a:cubicBezTo>
                    <a:pt x="4017" y="6814"/>
                    <a:pt x="4232" y="6790"/>
                    <a:pt x="4447" y="6742"/>
                  </a:cubicBezTo>
                  <a:cubicBezTo>
                    <a:pt x="4447" y="6754"/>
                    <a:pt x="4459" y="6766"/>
                    <a:pt x="4459" y="6778"/>
                  </a:cubicBezTo>
                  <a:lnTo>
                    <a:pt x="4662" y="7160"/>
                  </a:lnTo>
                  <a:cubicBezTo>
                    <a:pt x="4716" y="7266"/>
                    <a:pt x="4821" y="7327"/>
                    <a:pt x="4921" y="7327"/>
                  </a:cubicBezTo>
                  <a:cubicBezTo>
                    <a:pt x="4956" y="7327"/>
                    <a:pt x="4990" y="7319"/>
                    <a:pt x="5021" y="7304"/>
                  </a:cubicBezTo>
                  <a:lnTo>
                    <a:pt x="6085" y="6742"/>
                  </a:lnTo>
                  <a:cubicBezTo>
                    <a:pt x="6204" y="6670"/>
                    <a:pt x="6240" y="6515"/>
                    <a:pt x="6157" y="6371"/>
                  </a:cubicBezTo>
                  <a:lnTo>
                    <a:pt x="5953" y="5977"/>
                  </a:lnTo>
                  <a:cubicBezTo>
                    <a:pt x="5953" y="5977"/>
                    <a:pt x="5941" y="5965"/>
                    <a:pt x="5941" y="5953"/>
                  </a:cubicBezTo>
                  <a:cubicBezTo>
                    <a:pt x="6193" y="5702"/>
                    <a:pt x="6408" y="5403"/>
                    <a:pt x="6575" y="5080"/>
                  </a:cubicBezTo>
                  <a:lnTo>
                    <a:pt x="6611" y="5080"/>
                  </a:lnTo>
                  <a:lnTo>
                    <a:pt x="7041" y="5164"/>
                  </a:lnTo>
                  <a:cubicBezTo>
                    <a:pt x="7059" y="5167"/>
                    <a:pt x="7077" y="5168"/>
                    <a:pt x="7094" y="5168"/>
                  </a:cubicBezTo>
                  <a:cubicBezTo>
                    <a:pt x="7228" y="5168"/>
                    <a:pt x="7343" y="5089"/>
                    <a:pt x="7364" y="4973"/>
                  </a:cubicBezTo>
                  <a:lnTo>
                    <a:pt x="7579" y="3789"/>
                  </a:lnTo>
                  <a:cubicBezTo>
                    <a:pt x="7603" y="3658"/>
                    <a:pt x="7495" y="3526"/>
                    <a:pt x="7340" y="3491"/>
                  </a:cubicBezTo>
                  <a:lnTo>
                    <a:pt x="6910" y="3419"/>
                  </a:lnTo>
                  <a:lnTo>
                    <a:pt x="6874" y="3419"/>
                  </a:lnTo>
                  <a:cubicBezTo>
                    <a:pt x="6826" y="3048"/>
                    <a:pt x="6730" y="2702"/>
                    <a:pt x="6575" y="2379"/>
                  </a:cubicBezTo>
                  <a:cubicBezTo>
                    <a:pt x="6575" y="2367"/>
                    <a:pt x="6587" y="2367"/>
                    <a:pt x="6599" y="2355"/>
                  </a:cubicBezTo>
                  <a:lnTo>
                    <a:pt x="6922" y="2068"/>
                  </a:lnTo>
                  <a:cubicBezTo>
                    <a:pt x="7041" y="1949"/>
                    <a:pt x="7065" y="1781"/>
                    <a:pt x="6981" y="1686"/>
                  </a:cubicBezTo>
                  <a:lnTo>
                    <a:pt x="6169" y="789"/>
                  </a:lnTo>
                  <a:cubicBezTo>
                    <a:pt x="6128" y="743"/>
                    <a:pt x="6065" y="719"/>
                    <a:pt x="5997" y="719"/>
                  </a:cubicBezTo>
                  <a:cubicBezTo>
                    <a:pt x="5925" y="719"/>
                    <a:pt x="5848" y="746"/>
                    <a:pt x="5786" y="801"/>
                  </a:cubicBezTo>
                  <a:lnTo>
                    <a:pt x="5463" y="1100"/>
                  </a:lnTo>
                  <a:cubicBezTo>
                    <a:pt x="5451" y="1100"/>
                    <a:pt x="5451" y="1112"/>
                    <a:pt x="5439" y="1124"/>
                  </a:cubicBezTo>
                  <a:cubicBezTo>
                    <a:pt x="5200" y="968"/>
                    <a:pt x="4925" y="849"/>
                    <a:pt x="4650" y="765"/>
                  </a:cubicBezTo>
                  <a:cubicBezTo>
                    <a:pt x="4650" y="753"/>
                    <a:pt x="4650" y="741"/>
                    <a:pt x="4650" y="729"/>
                  </a:cubicBezTo>
                  <a:lnTo>
                    <a:pt x="4650" y="299"/>
                  </a:lnTo>
                  <a:cubicBezTo>
                    <a:pt x="4650" y="132"/>
                    <a:pt x="4543" y="0"/>
                    <a:pt x="4399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6"/>
            <p:cNvSpPr/>
            <p:nvPr/>
          </p:nvSpPr>
          <p:spPr>
            <a:xfrm>
              <a:off x="6607575" y="4324325"/>
              <a:ext cx="54100" cy="54125"/>
            </a:xfrm>
            <a:custGeom>
              <a:avLst/>
              <a:gdLst/>
              <a:ahLst/>
              <a:cxnLst/>
              <a:rect l="l" t="t" r="r" b="b"/>
              <a:pathLst>
                <a:path w="2164" h="2165" extrusionOk="0">
                  <a:moveTo>
                    <a:pt x="1088" y="1"/>
                  </a:moveTo>
                  <a:cubicBezTo>
                    <a:pt x="490" y="1"/>
                    <a:pt x="0" y="479"/>
                    <a:pt x="0" y="1076"/>
                  </a:cubicBezTo>
                  <a:cubicBezTo>
                    <a:pt x="0" y="1674"/>
                    <a:pt x="490" y="2164"/>
                    <a:pt x="1088" y="2164"/>
                  </a:cubicBezTo>
                  <a:cubicBezTo>
                    <a:pt x="1686" y="2164"/>
                    <a:pt x="2164" y="1674"/>
                    <a:pt x="2164" y="1076"/>
                  </a:cubicBezTo>
                  <a:cubicBezTo>
                    <a:pt x="2164" y="479"/>
                    <a:pt x="1686" y="1"/>
                    <a:pt x="1088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6"/>
            <p:cNvSpPr/>
            <p:nvPr/>
          </p:nvSpPr>
          <p:spPr>
            <a:xfrm>
              <a:off x="6553175" y="4271425"/>
              <a:ext cx="163200" cy="158800"/>
            </a:xfrm>
            <a:custGeom>
              <a:avLst/>
              <a:gdLst/>
              <a:ahLst/>
              <a:cxnLst/>
              <a:rect l="l" t="t" r="r" b="b"/>
              <a:pathLst>
                <a:path w="6528" h="6352" extrusionOk="0">
                  <a:moveTo>
                    <a:pt x="3264" y="1555"/>
                  </a:moveTo>
                  <a:cubicBezTo>
                    <a:pt x="4173" y="1555"/>
                    <a:pt x="4914" y="2284"/>
                    <a:pt x="4914" y="3192"/>
                  </a:cubicBezTo>
                  <a:cubicBezTo>
                    <a:pt x="4914" y="4113"/>
                    <a:pt x="4173" y="4842"/>
                    <a:pt x="3264" y="4842"/>
                  </a:cubicBezTo>
                  <a:cubicBezTo>
                    <a:pt x="2356" y="4842"/>
                    <a:pt x="1615" y="4113"/>
                    <a:pt x="1615" y="3192"/>
                  </a:cubicBezTo>
                  <a:cubicBezTo>
                    <a:pt x="1615" y="2284"/>
                    <a:pt x="2356" y="1555"/>
                    <a:pt x="3264" y="1555"/>
                  </a:cubicBezTo>
                  <a:close/>
                  <a:moveTo>
                    <a:pt x="2750" y="1"/>
                  </a:moveTo>
                  <a:cubicBezTo>
                    <a:pt x="2631" y="1"/>
                    <a:pt x="2535" y="108"/>
                    <a:pt x="2535" y="240"/>
                  </a:cubicBezTo>
                  <a:lnTo>
                    <a:pt x="2535" y="622"/>
                  </a:lnTo>
                  <a:cubicBezTo>
                    <a:pt x="2535" y="634"/>
                    <a:pt x="2535" y="646"/>
                    <a:pt x="2535" y="646"/>
                  </a:cubicBezTo>
                  <a:cubicBezTo>
                    <a:pt x="2236" y="742"/>
                    <a:pt x="1949" y="873"/>
                    <a:pt x="1698" y="1053"/>
                  </a:cubicBezTo>
                  <a:cubicBezTo>
                    <a:pt x="1698" y="1053"/>
                    <a:pt x="1686" y="1041"/>
                    <a:pt x="1674" y="1041"/>
                  </a:cubicBezTo>
                  <a:lnTo>
                    <a:pt x="1387" y="802"/>
                  </a:lnTo>
                  <a:cubicBezTo>
                    <a:pt x="1339" y="764"/>
                    <a:pt x="1281" y="746"/>
                    <a:pt x="1225" y="746"/>
                  </a:cubicBezTo>
                  <a:cubicBezTo>
                    <a:pt x="1157" y="746"/>
                    <a:pt x="1092" y="773"/>
                    <a:pt x="1053" y="826"/>
                  </a:cubicBezTo>
                  <a:lnTo>
                    <a:pt x="419" y="1638"/>
                  </a:lnTo>
                  <a:cubicBezTo>
                    <a:pt x="347" y="1722"/>
                    <a:pt x="383" y="1865"/>
                    <a:pt x="491" y="1961"/>
                  </a:cubicBezTo>
                  <a:lnTo>
                    <a:pt x="778" y="2188"/>
                  </a:lnTo>
                  <a:cubicBezTo>
                    <a:pt x="790" y="2188"/>
                    <a:pt x="802" y="2200"/>
                    <a:pt x="814" y="2200"/>
                  </a:cubicBezTo>
                  <a:cubicBezTo>
                    <a:pt x="694" y="2487"/>
                    <a:pt x="622" y="2786"/>
                    <a:pt x="610" y="3109"/>
                  </a:cubicBezTo>
                  <a:lnTo>
                    <a:pt x="587" y="3121"/>
                  </a:lnTo>
                  <a:lnTo>
                    <a:pt x="216" y="3204"/>
                  </a:lnTo>
                  <a:cubicBezTo>
                    <a:pt x="84" y="3240"/>
                    <a:pt x="1" y="3360"/>
                    <a:pt x="25" y="3467"/>
                  </a:cubicBezTo>
                  <a:lnTo>
                    <a:pt x="276" y="4471"/>
                  </a:lnTo>
                  <a:cubicBezTo>
                    <a:pt x="305" y="4568"/>
                    <a:pt x="396" y="4625"/>
                    <a:pt x="498" y="4625"/>
                  </a:cubicBezTo>
                  <a:cubicBezTo>
                    <a:pt x="523" y="4625"/>
                    <a:pt x="549" y="4622"/>
                    <a:pt x="575" y="4615"/>
                  </a:cubicBezTo>
                  <a:lnTo>
                    <a:pt x="933" y="4531"/>
                  </a:lnTo>
                  <a:cubicBezTo>
                    <a:pt x="945" y="4531"/>
                    <a:pt x="957" y="4519"/>
                    <a:pt x="969" y="4519"/>
                  </a:cubicBezTo>
                  <a:cubicBezTo>
                    <a:pt x="1124" y="4794"/>
                    <a:pt x="1328" y="5033"/>
                    <a:pt x="1567" y="5224"/>
                  </a:cubicBezTo>
                  <a:cubicBezTo>
                    <a:pt x="1555" y="5236"/>
                    <a:pt x="1555" y="5248"/>
                    <a:pt x="1543" y="5260"/>
                  </a:cubicBezTo>
                  <a:lnTo>
                    <a:pt x="1399" y="5595"/>
                  </a:lnTo>
                  <a:cubicBezTo>
                    <a:pt x="1340" y="5726"/>
                    <a:pt x="1375" y="5870"/>
                    <a:pt x="1483" y="5918"/>
                  </a:cubicBezTo>
                  <a:lnTo>
                    <a:pt x="2427" y="6336"/>
                  </a:lnTo>
                  <a:cubicBezTo>
                    <a:pt x="2450" y="6346"/>
                    <a:pt x="2474" y="6351"/>
                    <a:pt x="2499" y="6351"/>
                  </a:cubicBezTo>
                  <a:cubicBezTo>
                    <a:pt x="2588" y="6351"/>
                    <a:pt x="2679" y="6287"/>
                    <a:pt x="2726" y="6193"/>
                  </a:cubicBezTo>
                  <a:lnTo>
                    <a:pt x="2882" y="5846"/>
                  </a:lnTo>
                  <a:cubicBezTo>
                    <a:pt x="2882" y="5834"/>
                    <a:pt x="2882" y="5834"/>
                    <a:pt x="2894" y="5822"/>
                  </a:cubicBezTo>
                  <a:cubicBezTo>
                    <a:pt x="3013" y="5834"/>
                    <a:pt x="3133" y="5846"/>
                    <a:pt x="3264" y="5846"/>
                  </a:cubicBezTo>
                  <a:cubicBezTo>
                    <a:pt x="3455" y="5846"/>
                    <a:pt x="3635" y="5822"/>
                    <a:pt x="3814" y="5786"/>
                  </a:cubicBezTo>
                  <a:cubicBezTo>
                    <a:pt x="3826" y="5798"/>
                    <a:pt x="3826" y="5810"/>
                    <a:pt x="3826" y="5810"/>
                  </a:cubicBezTo>
                  <a:lnTo>
                    <a:pt x="4005" y="6145"/>
                  </a:lnTo>
                  <a:cubicBezTo>
                    <a:pt x="4049" y="6232"/>
                    <a:pt x="4138" y="6288"/>
                    <a:pt x="4219" y="6288"/>
                  </a:cubicBezTo>
                  <a:cubicBezTo>
                    <a:pt x="4249" y="6288"/>
                    <a:pt x="4278" y="6280"/>
                    <a:pt x="4304" y="6264"/>
                  </a:cubicBezTo>
                  <a:lnTo>
                    <a:pt x="5224" y="5786"/>
                  </a:lnTo>
                  <a:cubicBezTo>
                    <a:pt x="5320" y="5726"/>
                    <a:pt x="5356" y="5583"/>
                    <a:pt x="5284" y="5463"/>
                  </a:cubicBezTo>
                  <a:lnTo>
                    <a:pt x="5117" y="5129"/>
                  </a:lnTo>
                  <a:cubicBezTo>
                    <a:pt x="5105" y="5129"/>
                    <a:pt x="5105" y="5117"/>
                    <a:pt x="5093" y="5105"/>
                  </a:cubicBezTo>
                  <a:cubicBezTo>
                    <a:pt x="5320" y="4890"/>
                    <a:pt x="5511" y="4639"/>
                    <a:pt x="5643" y="4352"/>
                  </a:cubicBezTo>
                  <a:cubicBezTo>
                    <a:pt x="5655" y="4364"/>
                    <a:pt x="5667" y="4364"/>
                    <a:pt x="5679" y="4364"/>
                  </a:cubicBezTo>
                  <a:lnTo>
                    <a:pt x="6049" y="4424"/>
                  </a:lnTo>
                  <a:cubicBezTo>
                    <a:pt x="6066" y="4427"/>
                    <a:pt x="6084" y="4428"/>
                    <a:pt x="6100" y="4428"/>
                  </a:cubicBezTo>
                  <a:cubicBezTo>
                    <a:pt x="6213" y="4428"/>
                    <a:pt x="6314" y="4362"/>
                    <a:pt x="6324" y="4268"/>
                  </a:cubicBezTo>
                  <a:lnTo>
                    <a:pt x="6504" y="3252"/>
                  </a:lnTo>
                  <a:cubicBezTo>
                    <a:pt x="6527" y="3133"/>
                    <a:pt x="6432" y="3013"/>
                    <a:pt x="6300" y="2989"/>
                  </a:cubicBezTo>
                  <a:lnTo>
                    <a:pt x="5930" y="2929"/>
                  </a:lnTo>
                  <a:cubicBezTo>
                    <a:pt x="5918" y="2929"/>
                    <a:pt x="5906" y="2929"/>
                    <a:pt x="5894" y="2917"/>
                  </a:cubicBezTo>
                  <a:cubicBezTo>
                    <a:pt x="5858" y="2607"/>
                    <a:pt x="5774" y="2308"/>
                    <a:pt x="5643" y="2033"/>
                  </a:cubicBezTo>
                  <a:cubicBezTo>
                    <a:pt x="5643" y="2021"/>
                    <a:pt x="5655" y="2021"/>
                    <a:pt x="5667" y="2009"/>
                  </a:cubicBezTo>
                  <a:lnTo>
                    <a:pt x="5942" y="1758"/>
                  </a:lnTo>
                  <a:cubicBezTo>
                    <a:pt x="6049" y="1674"/>
                    <a:pt x="6061" y="1519"/>
                    <a:pt x="5990" y="1435"/>
                  </a:cubicBezTo>
                  <a:lnTo>
                    <a:pt x="5296" y="670"/>
                  </a:lnTo>
                  <a:cubicBezTo>
                    <a:pt x="5256" y="630"/>
                    <a:pt x="5201" y="609"/>
                    <a:pt x="5145" y="609"/>
                  </a:cubicBezTo>
                  <a:cubicBezTo>
                    <a:pt x="5085" y="609"/>
                    <a:pt x="5023" y="633"/>
                    <a:pt x="4973" y="682"/>
                  </a:cubicBezTo>
                  <a:lnTo>
                    <a:pt x="4687" y="933"/>
                  </a:lnTo>
                  <a:cubicBezTo>
                    <a:pt x="4687" y="945"/>
                    <a:pt x="4675" y="945"/>
                    <a:pt x="4675" y="957"/>
                  </a:cubicBezTo>
                  <a:cubicBezTo>
                    <a:pt x="4459" y="826"/>
                    <a:pt x="4232" y="718"/>
                    <a:pt x="3993" y="646"/>
                  </a:cubicBezTo>
                  <a:cubicBezTo>
                    <a:pt x="3993" y="646"/>
                    <a:pt x="3993" y="634"/>
                    <a:pt x="3993" y="622"/>
                  </a:cubicBezTo>
                  <a:lnTo>
                    <a:pt x="3993" y="240"/>
                  </a:lnTo>
                  <a:cubicBezTo>
                    <a:pt x="3993" y="108"/>
                    <a:pt x="3898" y="1"/>
                    <a:pt x="3778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6"/>
            <p:cNvSpPr/>
            <p:nvPr/>
          </p:nvSpPr>
          <p:spPr>
            <a:xfrm>
              <a:off x="6490125" y="4230200"/>
              <a:ext cx="62475" cy="101025"/>
            </a:xfrm>
            <a:custGeom>
              <a:avLst/>
              <a:gdLst/>
              <a:ahLst/>
              <a:cxnLst/>
              <a:rect l="l" t="t" r="r" b="b"/>
              <a:pathLst>
                <a:path w="2499" h="4041" extrusionOk="0">
                  <a:moveTo>
                    <a:pt x="1124" y="0"/>
                  </a:moveTo>
                  <a:lnTo>
                    <a:pt x="467" y="239"/>
                  </a:lnTo>
                  <a:cubicBezTo>
                    <a:pt x="467" y="239"/>
                    <a:pt x="1" y="2522"/>
                    <a:pt x="1710" y="4040"/>
                  </a:cubicBezTo>
                  <a:cubicBezTo>
                    <a:pt x="2296" y="3993"/>
                    <a:pt x="2499" y="3658"/>
                    <a:pt x="2499" y="3658"/>
                  </a:cubicBezTo>
                  <a:lnTo>
                    <a:pt x="1710" y="837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C09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6"/>
            <p:cNvSpPr/>
            <p:nvPr/>
          </p:nvSpPr>
          <p:spPr>
            <a:xfrm>
              <a:off x="6560050" y="3662100"/>
              <a:ext cx="101625" cy="182175"/>
            </a:xfrm>
            <a:custGeom>
              <a:avLst/>
              <a:gdLst/>
              <a:ahLst/>
              <a:cxnLst/>
              <a:rect l="l" t="t" r="r" b="b"/>
              <a:pathLst>
                <a:path w="4065" h="7287" extrusionOk="0">
                  <a:moveTo>
                    <a:pt x="1483" y="0"/>
                  </a:moveTo>
                  <a:cubicBezTo>
                    <a:pt x="1483" y="0"/>
                    <a:pt x="1017" y="419"/>
                    <a:pt x="742" y="550"/>
                  </a:cubicBezTo>
                  <a:cubicBezTo>
                    <a:pt x="622" y="1040"/>
                    <a:pt x="1" y="6933"/>
                    <a:pt x="1" y="6933"/>
                  </a:cubicBezTo>
                  <a:cubicBezTo>
                    <a:pt x="1" y="6933"/>
                    <a:pt x="643" y="7286"/>
                    <a:pt x="1557" y="7286"/>
                  </a:cubicBezTo>
                  <a:cubicBezTo>
                    <a:pt x="2283" y="7286"/>
                    <a:pt x="3181" y="7063"/>
                    <a:pt x="4065" y="6264"/>
                  </a:cubicBezTo>
                  <a:cubicBezTo>
                    <a:pt x="3766" y="4603"/>
                    <a:pt x="3336" y="873"/>
                    <a:pt x="1483" y="0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6"/>
            <p:cNvSpPr/>
            <p:nvPr/>
          </p:nvSpPr>
          <p:spPr>
            <a:xfrm>
              <a:off x="6475050" y="3781225"/>
              <a:ext cx="38400" cy="23450"/>
            </a:xfrm>
            <a:custGeom>
              <a:avLst/>
              <a:gdLst/>
              <a:ahLst/>
              <a:cxnLst/>
              <a:rect l="l" t="t" r="r" b="b"/>
              <a:pathLst>
                <a:path w="1536" h="938" extrusionOk="0">
                  <a:moveTo>
                    <a:pt x="705" y="0"/>
                  </a:moveTo>
                  <a:cubicBezTo>
                    <a:pt x="347" y="0"/>
                    <a:pt x="0" y="62"/>
                    <a:pt x="30" y="304"/>
                  </a:cubicBezTo>
                  <a:cubicBezTo>
                    <a:pt x="78" y="794"/>
                    <a:pt x="1536" y="937"/>
                    <a:pt x="1536" y="937"/>
                  </a:cubicBezTo>
                  <a:lnTo>
                    <a:pt x="1452" y="65"/>
                  </a:lnTo>
                  <a:cubicBezTo>
                    <a:pt x="1452" y="65"/>
                    <a:pt x="1073" y="0"/>
                    <a:pt x="705" y="0"/>
                  </a:cubicBez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6"/>
            <p:cNvSpPr/>
            <p:nvPr/>
          </p:nvSpPr>
          <p:spPr>
            <a:xfrm>
              <a:off x="6163200" y="3641600"/>
              <a:ext cx="64875" cy="74475"/>
            </a:xfrm>
            <a:custGeom>
              <a:avLst/>
              <a:gdLst/>
              <a:ahLst/>
              <a:cxnLst/>
              <a:rect l="l" t="t" r="r" b="b"/>
              <a:pathLst>
                <a:path w="2595" h="2979" extrusionOk="0">
                  <a:moveTo>
                    <a:pt x="1420" y="1"/>
                  </a:moveTo>
                  <a:cubicBezTo>
                    <a:pt x="924" y="1"/>
                    <a:pt x="468" y="349"/>
                    <a:pt x="335" y="880"/>
                  </a:cubicBezTo>
                  <a:lnTo>
                    <a:pt x="156" y="1574"/>
                  </a:lnTo>
                  <a:cubicBezTo>
                    <a:pt x="0" y="2183"/>
                    <a:pt x="335" y="2805"/>
                    <a:pt x="921" y="2948"/>
                  </a:cubicBezTo>
                  <a:cubicBezTo>
                    <a:pt x="1004" y="2969"/>
                    <a:pt x="1088" y="2979"/>
                    <a:pt x="1170" y="2979"/>
                  </a:cubicBezTo>
                  <a:cubicBezTo>
                    <a:pt x="1659" y="2979"/>
                    <a:pt x="2116" y="2631"/>
                    <a:pt x="2260" y="2099"/>
                  </a:cubicBezTo>
                  <a:lnTo>
                    <a:pt x="2439" y="1406"/>
                  </a:lnTo>
                  <a:cubicBezTo>
                    <a:pt x="2594" y="797"/>
                    <a:pt x="2248" y="175"/>
                    <a:pt x="1674" y="32"/>
                  </a:cubicBezTo>
                  <a:cubicBezTo>
                    <a:pt x="1589" y="11"/>
                    <a:pt x="1504" y="1"/>
                    <a:pt x="1420" y="1"/>
                  </a:cubicBez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6"/>
            <p:cNvSpPr/>
            <p:nvPr/>
          </p:nvSpPr>
          <p:spPr>
            <a:xfrm>
              <a:off x="6564825" y="4035050"/>
              <a:ext cx="61000" cy="31475"/>
            </a:xfrm>
            <a:custGeom>
              <a:avLst/>
              <a:gdLst/>
              <a:ahLst/>
              <a:cxnLst/>
              <a:rect l="l" t="t" r="r" b="b"/>
              <a:pathLst>
                <a:path w="2440" h="1259" extrusionOk="0">
                  <a:moveTo>
                    <a:pt x="1423" y="0"/>
                  </a:moveTo>
                  <a:cubicBezTo>
                    <a:pt x="1423" y="0"/>
                    <a:pt x="1184" y="550"/>
                    <a:pt x="766" y="562"/>
                  </a:cubicBezTo>
                  <a:cubicBezTo>
                    <a:pt x="336" y="574"/>
                    <a:pt x="1" y="730"/>
                    <a:pt x="13" y="1005"/>
                  </a:cubicBezTo>
                  <a:cubicBezTo>
                    <a:pt x="30" y="1193"/>
                    <a:pt x="342" y="1259"/>
                    <a:pt x="681" y="1259"/>
                  </a:cubicBezTo>
                  <a:cubicBezTo>
                    <a:pt x="814" y="1259"/>
                    <a:pt x="952" y="1249"/>
                    <a:pt x="1077" y="1232"/>
                  </a:cubicBezTo>
                  <a:cubicBezTo>
                    <a:pt x="1151" y="1224"/>
                    <a:pt x="1225" y="1221"/>
                    <a:pt x="1299" y="1221"/>
                  </a:cubicBezTo>
                  <a:cubicBezTo>
                    <a:pt x="1520" y="1221"/>
                    <a:pt x="1737" y="1248"/>
                    <a:pt x="1915" y="1248"/>
                  </a:cubicBezTo>
                  <a:cubicBezTo>
                    <a:pt x="2034" y="1248"/>
                    <a:pt x="2137" y="1236"/>
                    <a:pt x="2212" y="1196"/>
                  </a:cubicBezTo>
                  <a:cubicBezTo>
                    <a:pt x="2439" y="1088"/>
                    <a:pt x="2392" y="0"/>
                    <a:pt x="2392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6"/>
            <p:cNvSpPr/>
            <p:nvPr/>
          </p:nvSpPr>
          <p:spPr>
            <a:xfrm>
              <a:off x="6481450" y="3988425"/>
              <a:ext cx="59500" cy="28725"/>
            </a:xfrm>
            <a:custGeom>
              <a:avLst/>
              <a:gdLst/>
              <a:ahLst/>
              <a:cxnLst/>
              <a:rect l="l" t="t" r="r" b="b"/>
              <a:pathLst>
                <a:path w="2380" h="1149" extrusionOk="0">
                  <a:moveTo>
                    <a:pt x="1471" y="1"/>
                  </a:moveTo>
                  <a:cubicBezTo>
                    <a:pt x="1471" y="1"/>
                    <a:pt x="1256" y="515"/>
                    <a:pt x="862" y="527"/>
                  </a:cubicBezTo>
                  <a:cubicBezTo>
                    <a:pt x="479" y="527"/>
                    <a:pt x="1" y="598"/>
                    <a:pt x="13" y="849"/>
                  </a:cubicBezTo>
                  <a:cubicBezTo>
                    <a:pt x="23" y="1053"/>
                    <a:pt x="337" y="1138"/>
                    <a:pt x="666" y="1138"/>
                  </a:cubicBezTo>
                  <a:cubicBezTo>
                    <a:pt x="744" y="1138"/>
                    <a:pt x="822" y="1133"/>
                    <a:pt x="897" y="1124"/>
                  </a:cubicBezTo>
                  <a:cubicBezTo>
                    <a:pt x="964" y="1117"/>
                    <a:pt x="1037" y="1113"/>
                    <a:pt x="1114" y="1113"/>
                  </a:cubicBezTo>
                  <a:cubicBezTo>
                    <a:pt x="1375" y="1113"/>
                    <a:pt x="1678" y="1148"/>
                    <a:pt x="1905" y="1148"/>
                  </a:cubicBezTo>
                  <a:cubicBezTo>
                    <a:pt x="2020" y="1148"/>
                    <a:pt x="2116" y="1139"/>
                    <a:pt x="2176" y="1112"/>
                  </a:cubicBezTo>
                  <a:cubicBezTo>
                    <a:pt x="2380" y="1005"/>
                    <a:pt x="2368" y="1"/>
                    <a:pt x="2368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6"/>
            <p:cNvSpPr/>
            <p:nvPr/>
          </p:nvSpPr>
          <p:spPr>
            <a:xfrm>
              <a:off x="6271075" y="4064925"/>
              <a:ext cx="387925" cy="33800"/>
            </a:xfrm>
            <a:custGeom>
              <a:avLst/>
              <a:gdLst/>
              <a:ahLst/>
              <a:cxnLst/>
              <a:rect l="l" t="t" r="r" b="b"/>
              <a:pathLst>
                <a:path w="15517" h="1352" extrusionOk="0">
                  <a:moveTo>
                    <a:pt x="1" y="1"/>
                  </a:moveTo>
                  <a:lnTo>
                    <a:pt x="1" y="1352"/>
                  </a:lnTo>
                  <a:lnTo>
                    <a:pt x="15516" y="1352"/>
                  </a:lnTo>
                  <a:lnTo>
                    <a:pt x="15516" y="1"/>
                  </a:ln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6"/>
            <p:cNvSpPr/>
            <p:nvPr/>
          </p:nvSpPr>
          <p:spPr>
            <a:xfrm>
              <a:off x="6170075" y="3705725"/>
              <a:ext cx="24825" cy="33200"/>
            </a:xfrm>
            <a:custGeom>
              <a:avLst/>
              <a:gdLst/>
              <a:ahLst/>
              <a:cxnLst/>
              <a:rect l="l" t="t" r="r" b="b"/>
              <a:pathLst>
                <a:path w="993" h="1328" extrusionOk="0">
                  <a:moveTo>
                    <a:pt x="215" y="1"/>
                  </a:moveTo>
                  <a:lnTo>
                    <a:pt x="0" y="825"/>
                  </a:lnTo>
                  <a:lnTo>
                    <a:pt x="215" y="1328"/>
                  </a:lnTo>
                  <a:lnTo>
                    <a:pt x="825" y="1208"/>
                  </a:lnTo>
                  <a:lnTo>
                    <a:pt x="992" y="24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6"/>
            <p:cNvSpPr/>
            <p:nvPr/>
          </p:nvSpPr>
          <p:spPr>
            <a:xfrm>
              <a:off x="6152150" y="3875775"/>
              <a:ext cx="186800" cy="162875"/>
            </a:xfrm>
            <a:custGeom>
              <a:avLst/>
              <a:gdLst/>
              <a:ahLst/>
              <a:cxnLst/>
              <a:rect l="l" t="t" r="r" b="b"/>
              <a:pathLst>
                <a:path w="7472" h="6515" extrusionOk="0">
                  <a:moveTo>
                    <a:pt x="1980" y="0"/>
                  </a:moveTo>
                  <a:cubicBezTo>
                    <a:pt x="1203" y="0"/>
                    <a:pt x="425" y="88"/>
                    <a:pt x="0" y="383"/>
                  </a:cubicBezTo>
                  <a:cubicBezTo>
                    <a:pt x="1124" y="1387"/>
                    <a:pt x="4841" y="3299"/>
                    <a:pt x="5750" y="3801"/>
                  </a:cubicBezTo>
                  <a:cubicBezTo>
                    <a:pt x="5810" y="4292"/>
                    <a:pt x="6419" y="6515"/>
                    <a:pt x="6419" y="6515"/>
                  </a:cubicBezTo>
                  <a:lnTo>
                    <a:pt x="7471" y="6515"/>
                  </a:lnTo>
                  <a:cubicBezTo>
                    <a:pt x="7471" y="6515"/>
                    <a:pt x="7375" y="3264"/>
                    <a:pt x="7041" y="2630"/>
                  </a:cubicBezTo>
                  <a:cubicBezTo>
                    <a:pt x="6706" y="1996"/>
                    <a:pt x="4268" y="191"/>
                    <a:pt x="4268" y="191"/>
                  </a:cubicBezTo>
                  <a:cubicBezTo>
                    <a:pt x="4268" y="191"/>
                    <a:pt x="3125" y="0"/>
                    <a:pt x="1980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6"/>
            <p:cNvSpPr/>
            <p:nvPr/>
          </p:nvSpPr>
          <p:spPr>
            <a:xfrm>
              <a:off x="6125850" y="3865300"/>
              <a:ext cx="112375" cy="196675"/>
            </a:xfrm>
            <a:custGeom>
              <a:avLst/>
              <a:gdLst/>
              <a:ahLst/>
              <a:cxnLst/>
              <a:rect l="l" t="t" r="r" b="b"/>
              <a:pathLst>
                <a:path w="4495" h="7867" extrusionOk="0">
                  <a:moveTo>
                    <a:pt x="3419" y="1"/>
                  </a:moveTo>
                  <a:lnTo>
                    <a:pt x="1052" y="802"/>
                  </a:lnTo>
                  <a:cubicBezTo>
                    <a:pt x="1052" y="802"/>
                    <a:pt x="873" y="2248"/>
                    <a:pt x="777" y="4029"/>
                  </a:cubicBezTo>
                  <a:cubicBezTo>
                    <a:pt x="586" y="5177"/>
                    <a:pt x="0" y="7866"/>
                    <a:pt x="0" y="7866"/>
                  </a:cubicBezTo>
                  <a:lnTo>
                    <a:pt x="1028" y="7866"/>
                  </a:lnTo>
                  <a:lnTo>
                    <a:pt x="4495" y="790"/>
                  </a:lnTo>
                  <a:lnTo>
                    <a:pt x="3419" y="1"/>
                  </a:ln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6"/>
            <p:cNvSpPr/>
            <p:nvPr/>
          </p:nvSpPr>
          <p:spPr>
            <a:xfrm>
              <a:off x="6367900" y="4015925"/>
              <a:ext cx="193975" cy="54700"/>
            </a:xfrm>
            <a:custGeom>
              <a:avLst/>
              <a:gdLst/>
              <a:ahLst/>
              <a:cxnLst/>
              <a:rect l="l" t="t" r="r" b="b"/>
              <a:pathLst>
                <a:path w="7759" h="2188" extrusionOk="0">
                  <a:moveTo>
                    <a:pt x="1" y="0"/>
                  </a:moveTo>
                  <a:lnTo>
                    <a:pt x="1" y="2188"/>
                  </a:lnTo>
                  <a:lnTo>
                    <a:pt x="7758" y="2188"/>
                  </a:lnTo>
                  <a:lnTo>
                    <a:pt x="7758" y="0"/>
                  </a:ln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6"/>
            <p:cNvSpPr/>
            <p:nvPr/>
          </p:nvSpPr>
          <p:spPr>
            <a:xfrm>
              <a:off x="6398975" y="4516875"/>
              <a:ext cx="62200" cy="20550"/>
            </a:xfrm>
            <a:custGeom>
              <a:avLst/>
              <a:gdLst/>
              <a:ahLst/>
              <a:cxnLst/>
              <a:rect l="l" t="t" r="r" b="b"/>
              <a:pathLst>
                <a:path w="2488" h="822" extrusionOk="0">
                  <a:moveTo>
                    <a:pt x="2074" y="1"/>
                  </a:moveTo>
                  <a:cubicBezTo>
                    <a:pt x="1969" y="1"/>
                    <a:pt x="1846" y="44"/>
                    <a:pt x="1710" y="176"/>
                  </a:cubicBezTo>
                  <a:cubicBezTo>
                    <a:pt x="837" y="176"/>
                    <a:pt x="1" y="821"/>
                    <a:pt x="347" y="821"/>
                  </a:cubicBezTo>
                  <a:lnTo>
                    <a:pt x="2236" y="821"/>
                  </a:lnTo>
                  <a:cubicBezTo>
                    <a:pt x="2487" y="821"/>
                    <a:pt x="2415" y="176"/>
                    <a:pt x="2415" y="176"/>
                  </a:cubicBezTo>
                  <a:cubicBezTo>
                    <a:pt x="2415" y="176"/>
                    <a:pt x="2283" y="1"/>
                    <a:pt x="2074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6"/>
            <p:cNvSpPr/>
            <p:nvPr/>
          </p:nvSpPr>
          <p:spPr>
            <a:xfrm>
              <a:off x="6425875" y="4398200"/>
              <a:ext cx="109100" cy="123075"/>
            </a:xfrm>
            <a:custGeom>
              <a:avLst/>
              <a:gdLst/>
              <a:ahLst/>
              <a:cxnLst/>
              <a:rect l="l" t="t" r="r" b="b"/>
              <a:pathLst>
                <a:path w="4364" h="4923" extrusionOk="0">
                  <a:moveTo>
                    <a:pt x="1436" y="0"/>
                  </a:moveTo>
                  <a:cubicBezTo>
                    <a:pt x="1107" y="0"/>
                    <a:pt x="837" y="115"/>
                    <a:pt x="634" y="357"/>
                  </a:cubicBezTo>
                  <a:cubicBezTo>
                    <a:pt x="1" y="1098"/>
                    <a:pt x="634" y="4923"/>
                    <a:pt x="634" y="4923"/>
                  </a:cubicBezTo>
                  <a:lnTo>
                    <a:pt x="1339" y="4923"/>
                  </a:lnTo>
                  <a:cubicBezTo>
                    <a:pt x="1339" y="4923"/>
                    <a:pt x="1626" y="3190"/>
                    <a:pt x="1746" y="2221"/>
                  </a:cubicBezTo>
                  <a:cubicBezTo>
                    <a:pt x="2176" y="2843"/>
                    <a:pt x="3228" y="3249"/>
                    <a:pt x="3228" y="3249"/>
                  </a:cubicBezTo>
                  <a:lnTo>
                    <a:pt x="4101" y="2986"/>
                  </a:lnTo>
                  <a:cubicBezTo>
                    <a:pt x="4101" y="2986"/>
                    <a:pt x="4364" y="2221"/>
                    <a:pt x="4244" y="1432"/>
                  </a:cubicBezTo>
                  <a:cubicBezTo>
                    <a:pt x="3091" y="515"/>
                    <a:pt x="2131" y="0"/>
                    <a:pt x="1436" y="0"/>
                  </a:cubicBezTo>
                  <a:close/>
                </a:path>
              </a:pathLst>
            </a:custGeom>
            <a:solidFill>
              <a:srgbClr val="C09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6"/>
            <p:cNvSpPr/>
            <p:nvPr/>
          </p:nvSpPr>
          <p:spPr>
            <a:xfrm>
              <a:off x="6637825" y="4513625"/>
              <a:ext cx="58525" cy="35825"/>
            </a:xfrm>
            <a:custGeom>
              <a:avLst/>
              <a:gdLst/>
              <a:ahLst/>
              <a:cxnLst/>
              <a:rect l="l" t="t" r="r" b="b"/>
              <a:pathLst>
                <a:path w="2341" h="1433" extrusionOk="0">
                  <a:moveTo>
                    <a:pt x="306" y="1"/>
                  </a:moveTo>
                  <a:cubicBezTo>
                    <a:pt x="106" y="1"/>
                    <a:pt x="0" y="262"/>
                    <a:pt x="105" y="402"/>
                  </a:cubicBezTo>
                  <a:lnTo>
                    <a:pt x="559" y="951"/>
                  </a:lnTo>
                  <a:cubicBezTo>
                    <a:pt x="559" y="951"/>
                    <a:pt x="1598" y="1433"/>
                    <a:pt x="1971" y="1433"/>
                  </a:cubicBezTo>
                  <a:cubicBezTo>
                    <a:pt x="1988" y="1433"/>
                    <a:pt x="2004" y="1432"/>
                    <a:pt x="2018" y="1430"/>
                  </a:cubicBezTo>
                  <a:cubicBezTo>
                    <a:pt x="2341" y="1394"/>
                    <a:pt x="906" y="473"/>
                    <a:pt x="559" y="127"/>
                  </a:cubicBezTo>
                  <a:cubicBezTo>
                    <a:pt x="466" y="36"/>
                    <a:pt x="380" y="1"/>
                    <a:pt x="306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6"/>
            <p:cNvSpPr/>
            <p:nvPr/>
          </p:nvSpPr>
          <p:spPr>
            <a:xfrm>
              <a:off x="6388525" y="4305375"/>
              <a:ext cx="128225" cy="80600"/>
            </a:xfrm>
            <a:custGeom>
              <a:avLst/>
              <a:gdLst/>
              <a:ahLst/>
              <a:cxnLst/>
              <a:rect l="l" t="t" r="r" b="b"/>
              <a:pathLst>
                <a:path w="5129" h="3224" extrusionOk="0">
                  <a:moveTo>
                    <a:pt x="657" y="1"/>
                  </a:moveTo>
                  <a:cubicBezTo>
                    <a:pt x="587" y="1"/>
                    <a:pt x="514" y="52"/>
                    <a:pt x="431" y="173"/>
                  </a:cubicBezTo>
                  <a:cubicBezTo>
                    <a:pt x="0" y="782"/>
                    <a:pt x="1112" y="1308"/>
                    <a:pt x="1112" y="1308"/>
                  </a:cubicBezTo>
                  <a:cubicBezTo>
                    <a:pt x="1112" y="1308"/>
                    <a:pt x="3431" y="3113"/>
                    <a:pt x="3957" y="3209"/>
                  </a:cubicBezTo>
                  <a:cubicBezTo>
                    <a:pt x="4011" y="3219"/>
                    <a:pt x="4066" y="3223"/>
                    <a:pt x="4122" y="3223"/>
                  </a:cubicBezTo>
                  <a:cubicBezTo>
                    <a:pt x="4609" y="3223"/>
                    <a:pt x="5128" y="2886"/>
                    <a:pt x="5128" y="2886"/>
                  </a:cubicBezTo>
                  <a:cubicBezTo>
                    <a:pt x="5128" y="2886"/>
                    <a:pt x="4913" y="2336"/>
                    <a:pt x="4519" y="1942"/>
                  </a:cubicBezTo>
                  <a:cubicBezTo>
                    <a:pt x="4383" y="2054"/>
                    <a:pt x="4218" y="2100"/>
                    <a:pt x="4033" y="2100"/>
                  </a:cubicBezTo>
                  <a:cubicBezTo>
                    <a:pt x="3389" y="2100"/>
                    <a:pt x="2513" y="1533"/>
                    <a:pt x="1853" y="1189"/>
                  </a:cubicBezTo>
                  <a:cubicBezTo>
                    <a:pt x="1173" y="825"/>
                    <a:pt x="938" y="1"/>
                    <a:pt x="657" y="1"/>
                  </a:cubicBez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6"/>
            <p:cNvSpPr/>
            <p:nvPr/>
          </p:nvSpPr>
          <p:spPr>
            <a:xfrm>
              <a:off x="6528675" y="4288175"/>
              <a:ext cx="29325" cy="40050"/>
            </a:xfrm>
            <a:custGeom>
              <a:avLst/>
              <a:gdLst/>
              <a:ahLst/>
              <a:cxnLst/>
              <a:rect l="l" t="t" r="r" b="b"/>
              <a:pathLst>
                <a:path w="1173" h="1602" extrusionOk="0">
                  <a:moveTo>
                    <a:pt x="957" y="0"/>
                  </a:moveTo>
                  <a:lnTo>
                    <a:pt x="1" y="407"/>
                  </a:lnTo>
                  <a:lnTo>
                    <a:pt x="168" y="1327"/>
                  </a:lnTo>
                  <a:lnTo>
                    <a:pt x="419" y="1602"/>
                  </a:lnTo>
                  <a:lnTo>
                    <a:pt x="1172" y="1112"/>
                  </a:lnTo>
                  <a:lnTo>
                    <a:pt x="1172" y="861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6"/>
            <p:cNvSpPr/>
            <p:nvPr/>
          </p:nvSpPr>
          <p:spPr>
            <a:xfrm>
              <a:off x="6504475" y="4226725"/>
              <a:ext cx="64875" cy="78675"/>
            </a:xfrm>
            <a:custGeom>
              <a:avLst/>
              <a:gdLst/>
              <a:ahLst/>
              <a:cxnLst/>
              <a:rect l="l" t="t" r="r" b="b"/>
              <a:pathLst>
                <a:path w="2595" h="3147" extrusionOk="0">
                  <a:moveTo>
                    <a:pt x="1339" y="0"/>
                  </a:moveTo>
                  <a:cubicBezTo>
                    <a:pt x="746" y="0"/>
                    <a:pt x="223" y="447"/>
                    <a:pt x="156" y="1060"/>
                  </a:cubicBezTo>
                  <a:lnTo>
                    <a:pt x="72" y="1825"/>
                  </a:lnTo>
                  <a:cubicBezTo>
                    <a:pt x="0" y="2470"/>
                    <a:pt x="467" y="3068"/>
                    <a:pt x="1124" y="3139"/>
                  </a:cubicBezTo>
                  <a:cubicBezTo>
                    <a:pt x="1168" y="3144"/>
                    <a:pt x="1212" y="3147"/>
                    <a:pt x="1255" y="3147"/>
                  </a:cubicBezTo>
                  <a:cubicBezTo>
                    <a:pt x="1847" y="3147"/>
                    <a:pt x="2360" y="2700"/>
                    <a:pt x="2427" y="2088"/>
                  </a:cubicBezTo>
                  <a:lnTo>
                    <a:pt x="2523" y="1323"/>
                  </a:lnTo>
                  <a:cubicBezTo>
                    <a:pt x="2594" y="665"/>
                    <a:pt x="2116" y="79"/>
                    <a:pt x="1471" y="8"/>
                  </a:cubicBezTo>
                  <a:cubicBezTo>
                    <a:pt x="1427" y="3"/>
                    <a:pt x="1383" y="0"/>
                    <a:pt x="1339" y="0"/>
                  </a:cubicBez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6"/>
            <p:cNvSpPr/>
            <p:nvPr/>
          </p:nvSpPr>
          <p:spPr>
            <a:xfrm>
              <a:off x="6886675" y="4294450"/>
              <a:ext cx="66675" cy="223100"/>
            </a:xfrm>
            <a:custGeom>
              <a:avLst/>
              <a:gdLst/>
              <a:ahLst/>
              <a:cxnLst/>
              <a:rect l="l" t="t" r="r" b="b"/>
              <a:pathLst>
                <a:path w="2667" h="8924" extrusionOk="0">
                  <a:moveTo>
                    <a:pt x="1" y="0"/>
                  </a:moveTo>
                  <a:lnTo>
                    <a:pt x="216" y="8810"/>
                  </a:lnTo>
                  <a:cubicBezTo>
                    <a:pt x="216" y="8810"/>
                    <a:pt x="630" y="8923"/>
                    <a:pt x="1303" y="8923"/>
                  </a:cubicBezTo>
                  <a:cubicBezTo>
                    <a:pt x="1447" y="8923"/>
                    <a:pt x="1603" y="8918"/>
                    <a:pt x="1770" y="8906"/>
                  </a:cubicBezTo>
                  <a:cubicBezTo>
                    <a:pt x="2667" y="7818"/>
                    <a:pt x="1818" y="3132"/>
                    <a:pt x="1818" y="3132"/>
                  </a:cubicBezTo>
                  <a:lnTo>
                    <a:pt x="1674" y="0"/>
                  </a:ln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6"/>
            <p:cNvSpPr/>
            <p:nvPr/>
          </p:nvSpPr>
          <p:spPr>
            <a:xfrm>
              <a:off x="6913275" y="4294450"/>
              <a:ext cx="57100" cy="224175"/>
            </a:xfrm>
            <a:custGeom>
              <a:avLst/>
              <a:gdLst/>
              <a:ahLst/>
              <a:cxnLst/>
              <a:rect l="l" t="t" r="r" b="b"/>
              <a:pathLst>
                <a:path w="2284" h="8967" extrusionOk="0">
                  <a:moveTo>
                    <a:pt x="1" y="0"/>
                  </a:moveTo>
                  <a:lnTo>
                    <a:pt x="515" y="8882"/>
                  </a:lnTo>
                  <a:cubicBezTo>
                    <a:pt x="515" y="8882"/>
                    <a:pt x="950" y="8967"/>
                    <a:pt x="1475" y="8967"/>
                  </a:cubicBezTo>
                  <a:cubicBezTo>
                    <a:pt x="1737" y="8967"/>
                    <a:pt x="2021" y="8945"/>
                    <a:pt x="2284" y="8882"/>
                  </a:cubicBezTo>
                  <a:cubicBezTo>
                    <a:pt x="2284" y="8427"/>
                    <a:pt x="2105" y="239"/>
                    <a:pt x="2105" y="2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6"/>
            <p:cNvSpPr/>
            <p:nvPr/>
          </p:nvSpPr>
          <p:spPr>
            <a:xfrm>
              <a:off x="6906400" y="4109450"/>
              <a:ext cx="30225" cy="45450"/>
            </a:xfrm>
            <a:custGeom>
              <a:avLst/>
              <a:gdLst/>
              <a:ahLst/>
              <a:cxnLst/>
              <a:rect l="l" t="t" r="r" b="b"/>
              <a:pathLst>
                <a:path w="1209" h="1818" extrusionOk="0">
                  <a:moveTo>
                    <a:pt x="981" y="1"/>
                  </a:moveTo>
                  <a:lnTo>
                    <a:pt x="1" y="37"/>
                  </a:lnTo>
                  <a:lnTo>
                    <a:pt x="300" y="1125"/>
                  </a:lnTo>
                  <a:lnTo>
                    <a:pt x="300" y="1818"/>
                  </a:lnTo>
                  <a:lnTo>
                    <a:pt x="1101" y="1388"/>
                  </a:lnTo>
                  <a:lnTo>
                    <a:pt x="1208" y="957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6"/>
            <p:cNvSpPr/>
            <p:nvPr/>
          </p:nvSpPr>
          <p:spPr>
            <a:xfrm>
              <a:off x="6890875" y="4039700"/>
              <a:ext cx="75325" cy="78675"/>
            </a:xfrm>
            <a:custGeom>
              <a:avLst/>
              <a:gdLst/>
              <a:ahLst/>
              <a:cxnLst/>
              <a:rect l="l" t="t" r="r" b="b"/>
              <a:pathLst>
                <a:path w="3013" h="3147" extrusionOk="0">
                  <a:moveTo>
                    <a:pt x="1703" y="1"/>
                  </a:moveTo>
                  <a:cubicBezTo>
                    <a:pt x="1373" y="1"/>
                    <a:pt x="1051" y="179"/>
                    <a:pt x="873" y="496"/>
                  </a:cubicBezTo>
                  <a:lnTo>
                    <a:pt x="251" y="1619"/>
                  </a:lnTo>
                  <a:cubicBezTo>
                    <a:pt x="0" y="2086"/>
                    <a:pt x="168" y="2659"/>
                    <a:pt x="622" y="2910"/>
                  </a:cubicBezTo>
                  <a:lnTo>
                    <a:pt x="837" y="3030"/>
                  </a:lnTo>
                  <a:cubicBezTo>
                    <a:pt x="984" y="3109"/>
                    <a:pt x="1142" y="3147"/>
                    <a:pt x="1297" y="3147"/>
                  </a:cubicBezTo>
                  <a:cubicBezTo>
                    <a:pt x="1633" y="3147"/>
                    <a:pt x="1956" y="2970"/>
                    <a:pt x="2128" y="2659"/>
                  </a:cubicBezTo>
                  <a:lnTo>
                    <a:pt x="2750" y="1524"/>
                  </a:lnTo>
                  <a:cubicBezTo>
                    <a:pt x="3013" y="1070"/>
                    <a:pt x="2845" y="496"/>
                    <a:pt x="2379" y="245"/>
                  </a:cubicBezTo>
                  <a:lnTo>
                    <a:pt x="2164" y="125"/>
                  </a:lnTo>
                  <a:cubicBezTo>
                    <a:pt x="2018" y="41"/>
                    <a:pt x="1860" y="1"/>
                    <a:pt x="1703" y="1"/>
                  </a:cubicBez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6"/>
            <p:cNvSpPr/>
            <p:nvPr/>
          </p:nvSpPr>
          <p:spPr>
            <a:xfrm>
              <a:off x="6751600" y="4021300"/>
              <a:ext cx="95675" cy="516125"/>
            </a:xfrm>
            <a:custGeom>
              <a:avLst/>
              <a:gdLst/>
              <a:ahLst/>
              <a:cxnLst/>
              <a:rect l="l" t="t" r="r" b="b"/>
              <a:pathLst>
                <a:path w="3827" h="20645" extrusionOk="0">
                  <a:moveTo>
                    <a:pt x="1" y="1"/>
                  </a:moveTo>
                  <a:lnTo>
                    <a:pt x="3467" y="20644"/>
                  </a:lnTo>
                  <a:lnTo>
                    <a:pt x="3826" y="20644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6"/>
            <p:cNvSpPr/>
            <p:nvPr/>
          </p:nvSpPr>
          <p:spPr>
            <a:xfrm>
              <a:off x="6402575" y="4449550"/>
              <a:ext cx="249250" cy="87875"/>
            </a:xfrm>
            <a:custGeom>
              <a:avLst/>
              <a:gdLst/>
              <a:ahLst/>
              <a:cxnLst/>
              <a:rect l="l" t="t" r="r" b="b"/>
              <a:pathLst>
                <a:path w="9970" h="3515" extrusionOk="0">
                  <a:moveTo>
                    <a:pt x="7842" y="0"/>
                  </a:moveTo>
                  <a:cubicBezTo>
                    <a:pt x="6969" y="0"/>
                    <a:pt x="4913" y="263"/>
                    <a:pt x="4913" y="263"/>
                  </a:cubicBezTo>
                  <a:cubicBezTo>
                    <a:pt x="4913" y="263"/>
                    <a:pt x="0" y="3514"/>
                    <a:pt x="3550" y="3514"/>
                  </a:cubicBezTo>
                  <a:lnTo>
                    <a:pt x="9969" y="3514"/>
                  </a:lnTo>
                  <a:lnTo>
                    <a:pt x="9515" y="2965"/>
                  </a:lnTo>
                  <a:cubicBezTo>
                    <a:pt x="9515" y="2965"/>
                    <a:pt x="6885" y="2379"/>
                    <a:pt x="5164" y="2379"/>
                  </a:cubicBezTo>
                  <a:cubicBezTo>
                    <a:pt x="6802" y="2176"/>
                    <a:pt x="8212" y="1195"/>
                    <a:pt x="7842" y="0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6"/>
            <p:cNvSpPr/>
            <p:nvPr/>
          </p:nvSpPr>
          <p:spPr>
            <a:xfrm>
              <a:off x="6500000" y="4309375"/>
              <a:ext cx="107600" cy="156925"/>
            </a:xfrm>
            <a:custGeom>
              <a:avLst/>
              <a:gdLst/>
              <a:ahLst/>
              <a:cxnLst/>
              <a:rect l="l" t="t" r="r" b="b"/>
              <a:pathLst>
                <a:path w="4304" h="6277" extrusionOk="0">
                  <a:moveTo>
                    <a:pt x="2319" y="1"/>
                  </a:moveTo>
                  <a:cubicBezTo>
                    <a:pt x="1913" y="419"/>
                    <a:pt x="1315" y="467"/>
                    <a:pt x="1315" y="467"/>
                  </a:cubicBezTo>
                  <a:cubicBezTo>
                    <a:pt x="1315" y="467"/>
                    <a:pt x="717" y="1507"/>
                    <a:pt x="0" y="1674"/>
                  </a:cubicBezTo>
                  <a:cubicBezTo>
                    <a:pt x="227" y="2141"/>
                    <a:pt x="777" y="2870"/>
                    <a:pt x="777" y="2870"/>
                  </a:cubicBezTo>
                  <a:lnTo>
                    <a:pt x="490" y="6241"/>
                  </a:lnTo>
                  <a:cubicBezTo>
                    <a:pt x="490" y="6241"/>
                    <a:pt x="753" y="6277"/>
                    <a:pt x="1167" y="6277"/>
                  </a:cubicBezTo>
                  <a:cubicBezTo>
                    <a:pt x="1872" y="6277"/>
                    <a:pt x="3016" y="6172"/>
                    <a:pt x="4040" y="5607"/>
                  </a:cubicBezTo>
                  <a:cubicBezTo>
                    <a:pt x="4303" y="4531"/>
                    <a:pt x="3419" y="1232"/>
                    <a:pt x="2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6"/>
            <p:cNvSpPr/>
            <p:nvPr/>
          </p:nvSpPr>
          <p:spPr>
            <a:xfrm>
              <a:off x="6501775" y="4219825"/>
              <a:ext cx="96250" cy="172350"/>
            </a:xfrm>
            <a:custGeom>
              <a:avLst/>
              <a:gdLst/>
              <a:ahLst/>
              <a:cxnLst/>
              <a:rect l="l" t="t" r="r" b="b"/>
              <a:pathLst>
                <a:path w="3850" h="6894" extrusionOk="0">
                  <a:moveTo>
                    <a:pt x="1389" y="1"/>
                  </a:moveTo>
                  <a:cubicBezTo>
                    <a:pt x="770" y="1"/>
                    <a:pt x="186" y="355"/>
                    <a:pt x="1" y="654"/>
                  </a:cubicBezTo>
                  <a:cubicBezTo>
                    <a:pt x="1" y="654"/>
                    <a:pt x="300" y="1216"/>
                    <a:pt x="1160" y="1658"/>
                  </a:cubicBezTo>
                  <a:cubicBezTo>
                    <a:pt x="2021" y="2113"/>
                    <a:pt x="2523" y="5471"/>
                    <a:pt x="2846" y="5997"/>
                  </a:cubicBezTo>
                  <a:cubicBezTo>
                    <a:pt x="3157" y="6511"/>
                    <a:pt x="3635" y="6894"/>
                    <a:pt x="3635" y="6894"/>
                  </a:cubicBezTo>
                  <a:cubicBezTo>
                    <a:pt x="3635" y="6894"/>
                    <a:pt x="3850" y="6009"/>
                    <a:pt x="3778" y="5029"/>
                  </a:cubicBezTo>
                  <a:cubicBezTo>
                    <a:pt x="3706" y="4049"/>
                    <a:pt x="3419" y="1742"/>
                    <a:pt x="2583" y="618"/>
                  </a:cubicBezTo>
                  <a:cubicBezTo>
                    <a:pt x="2244" y="164"/>
                    <a:pt x="1808" y="1"/>
                    <a:pt x="1389" y="1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6"/>
            <p:cNvSpPr/>
            <p:nvPr/>
          </p:nvSpPr>
          <p:spPr>
            <a:xfrm>
              <a:off x="6159025" y="3642550"/>
              <a:ext cx="34375" cy="46175"/>
            </a:xfrm>
            <a:custGeom>
              <a:avLst/>
              <a:gdLst/>
              <a:ahLst/>
              <a:cxnLst/>
              <a:rect l="l" t="t" r="r" b="b"/>
              <a:pathLst>
                <a:path w="1375" h="1847" extrusionOk="0">
                  <a:moveTo>
                    <a:pt x="1015" y="1"/>
                  </a:moveTo>
                  <a:cubicBezTo>
                    <a:pt x="892" y="1"/>
                    <a:pt x="745" y="63"/>
                    <a:pt x="586" y="256"/>
                  </a:cubicBezTo>
                  <a:cubicBezTo>
                    <a:pt x="0" y="986"/>
                    <a:pt x="275" y="1810"/>
                    <a:pt x="275" y="1846"/>
                  </a:cubicBezTo>
                  <a:cubicBezTo>
                    <a:pt x="729" y="1631"/>
                    <a:pt x="1064" y="591"/>
                    <a:pt x="1064" y="591"/>
                  </a:cubicBezTo>
                  <a:lnTo>
                    <a:pt x="1375" y="197"/>
                  </a:lnTo>
                  <a:cubicBezTo>
                    <a:pt x="1375" y="197"/>
                    <a:pt x="1233" y="1"/>
                    <a:pt x="1015" y="1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6"/>
            <p:cNvSpPr/>
            <p:nvPr/>
          </p:nvSpPr>
          <p:spPr>
            <a:xfrm>
              <a:off x="6271075" y="4078975"/>
              <a:ext cx="387925" cy="7500"/>
            </a:xfrm>
            <a:custGeom>
              <a:avLst/>
              <a:gdLst/>
              <a:ahLst/>
              <a:cxnLst/>
              <a:rect l="l" t="t" r="r" b="b"/>
              <a:pathLst>
                <a:path w="15517" h="300" extrusionOk="0">
                  <a:moveTo>
                    <a:pt x="1" y="1"/>
                  </a:moveTo>
                  <a:lnTo>
                    <a:pt x="1" y="299"/>
                  </a:lnTo>
                  <a:lnTo>
                    <a:pt x="15516" y="299"/>
                  </a:lnTo>
                  <a:lnTo>
                    <a:pt x="15516" y="1"/>
                  </a:ln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6"/>
            <p:cNvSpPr/>
            <p:nvPr/>
          </p:nvSpPr>
          <p:spPr>
            <a:xfrm>
              <a:off x="6367900" y="4057450"/>
              <a:ext cx="193975" cy="7500"/>
            </a:xfrm>
            <a:custGeom>
              <a:avLst/>
              <a:gdLst/>
              <a:ahLst/>
              <a:cxnLst/>
              <a:rect l="l" t="t" r="r" b="b"/>
              <a:pathLst>
                <a:path w="7759" h="300" extrusionOk="0">
                  <a:moveTo>
                    <a:pt x="1" y="1"/>
                  </a:moveTo>
                  <a:lnTo>
                    <a:pt x="1" y="300"/>
                  </a:lnTo>
                  <a:lnTo>
                    <a:pt x="7758" y="300"/>
                  </a:lnTo>
                  <a:lnTo>
                    <a:pt x="7758" y="1"/>
                  </a:ln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6"/>
            <p:cNvSpPr/>
            <p:nvPr/>
          </p:nvSpPr>
          <p:spPr>
            <a:xfrm>
              <a:off x="6143775" y="3726350"/>
              <a:ext cx="115075" cy="160775"/>
            </a:xfrm>
            <a:custGeom>
              <a:avLst/>
              <a:gdLst/>
              <a:ahLst/>
              <a:cxnLst/>
              <a:rect l="l" t="t" r="r" b="b"/>
              <a:pathLst>
                <a:path w="4603" h="6431" extrusionOk="0">
                  <a:moveTo>
                    <a:pt x="1052" y="0"/>
                  </a:moveTo>
                  <a:cubicBezTo>
                    <a:pt x="0" y="3312"/>
                    <a:pt x="335" y="6360"/>
                    <a:pt x="335" y="6360"/>
                  </a:cubicBezTo>
                  <a:cubicBezTo>
                    <a:pt x="335" y="6360"/>
                    <a:pt x="1183" y="6431"/>
                    <a:pt x="2168" y="6431"/>
                  </a:cubicBezTo>
                  <a:cubicBezTo>
                    <a:pt x="3035" y="6431"/>
                    <a:pt x="4009" y="6376"/>
                    <a:pt x="4603" y="6168"/>
                  </a:cubicBezTo>
                  <a:cubicBezTo>
                    <a:pt x="4196" y="3156"/>
                    <a:pt x="2403" y="897"/>
                    <a:pt x="1877" y="383"/>
                  </a:cubicBezTo>
                  <a:cubicBezTo>
                    <a:pt x="1495" y="323"/>
                    <a:pt x="1052" y="0"/>
                    <a:pt x="1052" y="0"/>
                  </a:cubicBezTo>
                  <a:close/>
                </a:path>
              </a:pathLst>
            </a:custGeom>
            <a:solidFill>
              <a:srgbClr val="34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6"/>
            <p:cNvSpPr/>
            <p:nvPr/>
          </p:nvSpPr>
          <p:spPr>
            <a:xfrm>
              <a:off x="6177850" y="3757425"/>
              <a:ext cx="167675" cy="71425"/>
            </a:xfrm>
            <a:custGeom>
              <a:avLst/>
              <a:gdLst/>
              <a:ahLst/>
              <a:cxnLst/>
              <a:rect l="l" t="t" r="r" b="b"/>
              <a:pathLst>
                <a:path w="6707" h="2857" extrusionOk="0">
                  <a:moveTo>
                    <a:pt x="658" y="1"/>
                  </a:moveTo>
                  <a:cubicBezTo>
                    <a:pt x="0" y="885"/>
                    <a:pt x="407" y="1913"/>
                    <a:pt x="407" y="1913"/>
                  </a:cubicBezTo>
                  <a:cubicBezTo>
                    <a:pt x="407" y="1913"/>
                    <a:pt x="2200" y="2487"/>
                    <a:pt x="3120" y="2762"/>
                  </a:cubicBezTo>
                  <a:cubicBezTo>
                    <a:pt x="3358" y="2831"/>
                    <a:pt x="3707" y="2856"/>
                    <a:pt x="4094" y="2856"/>
                  </a:cubicBezTo>
                  <a:cubicBezTo>
                    <a:pt x="5182" y="2856"/>
                    <a:pt x="6563" y="2654"/>
                    <a:pt x="6563" y="2654"/>
                  </a:cubicBezTo>
                  <a:lnTo>
                    <a:pt x="6706" y="1722"/>
                  </a:lnTo>
                  <a:cubicBezTo>
                    <a:pt x="6706" y="1722"/>
                    <a:pt x="6154" y="1711"/>
                    <a:pt x="5505" y="1711"/>
                  </a:cubicBezTo>
                  <a:cubicBezTo>
                    <a:pt x="5181" y="1711"/>
                    <a:pt x="4833" y="1714"/>
                    <a:pt x="4519" y="1722"/>
                  </a:cubicBezTo>
                  <a:cubicBezTo>
                    <a:pt x="4512" y="1722"/>
                    <a:pt x="4506" y="1722"/>
                    <a:pt x="4499" y="1722"/>
                  </a:cubicBezTo>
                  <a:cubicBezTo>
                    <a:pt x="3546" y="1722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6"/>
            <p:cNvSpPr/>
            <p:nvPr/>
          </p:nvSpPr>
          <p:spPr>
            <a:xfrm>
              <a:off x="6342800" y="3792350"/>
              <a:ext cx="39875" cy="26075"/>
            </a:xfrm>
            <a:custGeom>
              <a:avLst/>
              <a:gdLst/>
              <a:ahLst/>
              <a:cxnLst/>
              <a:rect l="l" t="t" r="r" b="b"/>
              <a:pathLst>
                <a:path w="1595" h="1043" extrusionOk="0">
                  <a:moveTo>
                    <a:pt x="1247" y="1"/>
                  </a:moveTo>
                  <a:cubicBezTo>
                    <a:pt x="825" y="1"/>
                    <a:pt x="108" y="325"/>
                    <a:pt x="108" y="325"/>
                  </a:cubicBezTo>
                  <a:lnTo>
                    <a:pt x="0" y="1042"/>
                  </a:lnTo>
                  <a:cubicBezTo>
                    <a:pt x="0" y="1042"/>
                    <a:pt x="2" y="1042"/>
                    <a:pt x="4" y="1042"/>
                  </a:cubicBezTo>
                  <a:cubicBezTo>
                    <a:pt x="84" y="1042"/>
                    <a:pt x="1345" y="1031"/>
                    <a:pt x="1531" y="325"/>
                  </a:cubicBezTo>
                  <a:cubicBezTo>
                    <a:pt x="1594" y="82"/>
                    <a:pt x="1457" y="1"/>
                    <a:pt x="1247" y="1"/>
                  </a:cubicBez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6"/>
            <p:cNvSpPr/>
            <p:nvPr/>
          </p:nvSpPr>
          <p:spPr>
            <a:xfrm>
              <a:off x="6311425" y="4037450"/>
              <a:ext cx="61875" cy="29000"/>
            </a:xfrm>
            <a:custGeom>
              <a:avLst/>
              <a:gdLst/>
              <a:ahLst/>
              <a:cxnLst/>
              <a:rect l="l" t="t" r="r" b="b"/>
              <a:pathLst>
                <a:path w="2475" h="1160" extrusionOk="0">
                  <a:moveTo>
                    <a:pt x="108" y="0"/>
                  </a:moveTo>
                  <a:cubicBezTo>
                    <a:pt x="108" y="0"/>
                    <a:pt x="0" y="956"/>
                    <a:pt x="215" y="1064"/>
                  </a:cubicBezTo>
                  <a:cubicBezTo>
                    <a:pt x="337" y="1129"/>
                    <a:pt x="588" y="1129"/>
                    <a:pt x="858" y="1129"/>
                  </a:cubicBezTo>
                  <a:lnTo>
                    <a:pt x="858" y="1129"/>
                  </a:lnTo>
                  <a:cubicBezTo>
                    <a:pt x="1037" y="1129"/>
                    <a:pt x="1224" y="1129"/>
                    <a:pt x="1387" y="1148"/>
                  </a:cubicBezTo>
                  <a:cubicBezTo>
                    <a:pt x="1454" y="1156"/>
                    <a:pt x="1528" y="1160"/>
                    <a:pt x="1604" y="1160"/>
                  </a:cubicBezTo>
                  <a:cubicBezTo>
                    <a:pt x="1990" y="1160"/>
                    <a:pt x="2441" y="1058"/>
                    <a:pt x="2451" y="849"/>
                  </a:cubicBezTo>
                  <a:cubicBezTo>
                    <a:pt x="2475" y="598"/>
                    <a:pt x="1997" y="526"/>
                    <a:pt x="1602" y="514"/>
                  </a:cubicBezTo>
                  <a:cubicBezTo>
                    <a:pt x="1220" y="514"/>
                    <a:pt x="1004" y="0"/>
                    <a:pt x="1004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6"/>
            <p:cNvSpPr/>
            <p:nvPr/>
          </p:nvSpPr>
          <p:spPr>
            <a:xfrm>
              <a:off x="6183000" y="3641300"/>
              <a:ext cx="49250" cy="44775"/>
            </a:xfrm>
            <a:custGeom>
              <a:avLst/>
              <a:gdLst/>
              <a:ahLst/>
              <a:cxnLst/>
              <a:rect l="l" t="t" r="r" b="b"/>
              <a:pathLst>
                <a:path w="1970" h="1791" extrusionOk="0">
                  <a:moveTo>
                    <a:pt x="561" y="1"/>
                  </a:moveTo>
                  <a:cubicBezTo>
                    <a:pt x="22" y="1"/>
                    <a:pt x="1" y="453"/>
                    <a:pt x="81" y="593"/>
                  </a:cubicBezTo>
                  <a:cubicBezTo>
                    <a:pt x="81" y="593"/>
                    <a:pt x="467" y="1357"/>
                    <a:pt x="778" y="1357"/>
                  </a:cubicBezTo>
                  <a:cubicBezTo>
                    <a:pt x="851" y="1357"/>
                    <a:pt x="919" y="1316"/>
                    <a:pt x="977" y="1215"/>
                  </a:cubicBezTo>
                  <a:cubicBezTo>
                    <a:pt x="1084" y="1448"/>
                    <a:pt x="1293" y="1790"/>
                    <a:pt x="1521" y="1790"/>
                  </a:cubicBezTo>
                  <a:cubicBezTo>
                    <a:pt x="1574" y="1790"/>
                    <a:pt x="1629" y="1772"/>
                    <a:pt x="1683" y="1729"/>
                  </a:cubicBezTo>
                  <a:cubicBezTo>
                    <a:pt x="1970" y="1490"/>
                    <a:pt x="1826" y="306"/>
                    <a:pt x="930" y="55"/>
                  </a:cubicBezTo>
                  <a:cubicBezTo>
                    <a:pt x="786" y="17"/>
                    <a:pt x="664" y="1"/>
                    <a:pt x="561" y="1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6"/>
            <p:cNvSpPr/>
            <p:nvPr/>
          </p:nvSpPr>
          <p:spPr>
            <a:xfrm>
              <a:off x="6881600" y="4133375"/>
              <a:ext cx="93875" cy="172200"/>
            </a:xfrm>
            <a:custGeom>
              <a:avLst/>
              <a:gdLst/>
              <a:ahLst/>
              <a:cxnLst/>
              <a:rect l="l" t="t" r="r" b="b"/>
              <a:pathLst>
                <a:path w="3755" h="6888" extrusionOk="0">
                  <a:moveTo>
                    <a:pt x="2200" y="0"/>
                  </a:moveTo>
                  <a:cubicBezTo>
                    <a:pt x="1965" y="152"/>
                    <a:pt x="1698" y="184"/>
                    <a:pt x="1514" y="184"/>
                  </a:cubicBezTo>
                  <a:cubicBezTo>
                    <a:pt x="1381" y="184"/>
                    <a:pt x="1292" y="168"/>
                    <a:pt x="1292" y="168"/>
                  </a:cubicBezTo>
                  <a:cubicBezTo>
                    <a:pt x="730" y="1901"/>
                    <a:pt x="13" y="5296"/>
                    <a:pt x="1" y="6551"/>
                  </a:cubicBezTo>
                  <a:cubicBezTo>
                    <a:pt x="765" y="6784"/>
                    <a:pt x="1422" y="6888"/>
                    <a:pt x="2008" y="6888"/>
                  </a:cubicBezTo>
                  <a:cubicBezTo>
                    <a:pt x="2650" y="6888"/>
                    <a:pt x="3205" y="6763"/>
                    <a:pt x="3718" y="6551"/>
                  </a:cubicBezTo>
                  <a:cubicBezTo>
                    <a:pt x="3754" y="5678"/>
                    <a:pt x="2678" y="717"/>
                    <a:pt x="2200" y="0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6"/>
            <p:cNvSpPr/>
            <p:nvPr/>
          </p:nvSpPr>
          <p:spPr>
            <a:xfrm>
              <a:off x="6778850" y="4189850"/>
              <a:ext cx="154475" cy="70975"/>
            </a:xfrm>
            <a:custGeom>
              <a:avLst/>
              <a:gdLst/>
              <a:ahLst/>
              <a:cxnLst/>
              <a:rect l="l" t="t" r="r" b="b"/>
              <a:pathLst>
                <a:path w="6179" h="2839" extrusionOk="0">
                  <a:moveTo>
                    <a:pt x="5450" y="0"/>
                  </a:moveTo>
                  <a:lnTo>
                    <a:pt x="4350" y="1124"/>
                  </a:lnTo>
                  <a:lnTo>
                    <a:pt x="1409" y="1985"/>
                  </a:lnTo>
                  <a:cubicBezTo>
                    <a:pt x="1342" y="2020"/>
                    <a:pt x="1243" y="2032"/>
                    <a:pt x="1129" y="2032"/>
                  </a:cubicBezTo>
                  <a:cubicBezTo>
                    <a:pt x="899" y="2032"/>
                    <a:pt x="607" y="1984"/>
                    <a:pt x="393" y="1984"/>
                  </a:cubicBezTo>
                  <a:cubicBezTo>
                    <a:pt x="145" y="1984"/>
                    <a:pt x="0" y="2049"/>
                    <a:pt x="178" y="2331"/>
                  </a:cubicBezTo>
                  <a:cubicBezTo>
                    <a:pt x="424" y="2729"/>
                    <a:pt x="758" y="2838"/>
                    <a:pt x="1068" y="2838"/>
                  </a:cubicBezTo>
                  <a:cubicBezTo>
                    <a:pt x="1270" y="2838"/>
                    <a:pt x="1462" y="2792"/>
                    <a:pt x="1612" y="2750"/>
                  </a:cubicBezTo>
                  <a:cubicBezTo>
                    <a:pt x="1983" y="2642"/>
                    <a:pt x="4374" y="2260"/>
                    <a:pt x="4673" y="2152"/>
                  </a:cubicBezTo>
                  <a:cubicBezTo>
                    <a:pt x="4971" y="2033"/>
                    <a:pt x="6083" y="873"/>
                    <a:pt x="6083" y="873"/>
                  </a:cubicBezTo>
                  <a:lnTo>
                    <a:pt x="6179" y="371"/>
                  </a:lnTo>
                  <a:lnTo>
                    <a:pt x="5450" y="0"/>
                  </a:ln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6"/>
            <p:cNvSpPr/>
            <p:nvPr/>
          </p:nvSpPr>
          <p:spPr>
            <a:xfrm>
              <a:off x="6910300" y="4166825"/>
              <a:ext cx="38875" cy="49050"/>
            </a:xfrm>
            <a:custGeom>
              <a:avLst/>
              <a:gdLst/>
              <a:ahLst/>
              <a:cxnLst/>
              <a:rect l="l" t="t" r="r" b="b"/>
              <a:pathLst>
                <a:path w="1555" h="1962" extrusionOk="0">
                  <a:moveTo>
                    <a:pt x="849" y="1"/>
                  </a:moveTo>
                  <a:lnTo>
                    <a:pt x="0" y="790"/>
                  </a:lnTo>
                  <a:lnTo>
                    <a:pt x="813" y="1961"/>
                  </a:lnTo>
                  <a:lnTo>
                    <a:pt x="1518" y="1101"/>
                  </a:lnTo>
                  <a:cubicBezTo>
                    <a:pt x="1554" y="240"/>
                    <a:pt x="849" y="1"/>
                    <a:pt x="849" y="1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6"/>
            <p:cNvSpPr/>
            <p:nvPr/>
          </p:nvSpPr>
          <p:spPr>
            <a:xfrm>
              <a:off x="6898975" y="4018650"/>
              <a:ext cx="60950" cy="39225"/>
            </a:xfrm>
            <a:custGeom>
              <a:avLst/>
              <a:gdLst/>
              <a:ahLst/>
              <a:cxnLst/>
              <a:rect l="l" t="t" r="r" b="b"/>
              <a:pathLst>
                <a:path w="2438" h="1569" extrusionOk="0">
                  <a:moveTo>
                    <a:pt x="1083" y="1"/>
                  </a:moveTo>
                  <a:cubicBezTo>
                    <a:pt x="974" y="1"/>
                    <a:pt x="887" y="188"/>
                    <a:pt x="955" y="585"/>
                  </a:cubicBezTo>
                  <a:cubicBezTo>
                    <a:pt x="846" y="439"/>
                    <a:pt x="574" y="287"/>
                    <a:pt x="360" y="287"/>
                  </a:cubicBezTo>
                  <a:cubicBezTo>
                    <a:pt x="153" y="287"/>
                    <a:pt x="1" y="430"/>
                    <a:pt x="107" y="860"/>
                  </a:cubicBezTo>
                  <a:cubicBezTo>
                    <a:pt x="268" y="1478"/>
                    <a:pt x="1143" y="1568"/>
                    <a:pt x="1639" y="1568"/>
                  </a:cubicBezTo>
                  <a:cubicBezTo>
                    <a:pt x="1843" y="1568"/>
                    <a:pt x="1983" y="1553"/>
                    <a:pt x="1983" y="1553"/>
                  </a:cubicBezTo>
                  <a:cubicBezTo>
                    <a:pt x="1983" y="1553"/>
                    <a:pt x="1993" y="1554"/>
                    <a:pt x="2012" y="1554"/>
                  </a:cubicBezTo>
                  <a:cubicBezTo>
                    <a:pt x="2076" y="1554"/>
                    <a:pt x="2242" y="1546"/>
                    <a:pt x="2438" y="1481"/>
                  </a:cubicBezTo>
                  <a:cubicBezTo>
                    <a:pt x="2390" y="752"/>
                    <a:pt x="1422" y="501"/>
                    <a:pt x="1266" y="178"/>
                  </a:cubicBezTo>
                  <a:cubicBezTo>
                    <a:pt x="1214" y="61"/>
                    <a:pt x="1145" y="1"/>
                    <a:pt x="1083" y="1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6"/>
            <p:cNvSpPr/>
            <p:nvPr/>
          </p:nvSpPr>
          <p:spPr>
            <a:xfrm>
              <a:off x="6939575" y="4049600"/>
              <a:ext cx="36500" cy="49125"/>
            </a:xfrm>
            <a:custGeom>
              <a:avLst/>
              <a:gdLst/>
              <a:ahLst/>
              <a:cxnLst/>
              <a:rect l="l" t="t" r="r" b="b"/>
              <a:pathLst>
                <a:path w="1460" h="1965" extrusionOk="0">
                  <a:moveTo>
                    <a:pt x="669" y="0"/>
                  </a:moveTo>
                  <a:cubicBezTo>
                    <a:pt x="302" y="0"/>
                    <a:pt x="180" y="183"/>
                    <a:pt x="180" y="183"/>
                  </a:cubicBezTo>
                  <a:cubicBezTo>
                    <a:pt x="180" y="183"/>
                    <a:pt x="1" y="925"/>
                    <a:pt x="84" y="1403"/>
                  </a:cubicBezTo>
                  <a:cubicBezTo>
                    <a:pt x="168" y="1869"/>
                    <a:pt x="407" y="1773"/>
                    <a:pt x="347" y="1965"/>
                  </a:cubicBezTo>
                  <a:cubicBezTo>
                    <a:pt x="742" y="1714"/>
                    <a:pt x="1459" y="435"/>
                    <a:pt x="766" y="4"/>
                  </a:cubicBezTo>
                  <a:cubicBezTo>
                    <a:pt x="732" y="1"/>
                    <a:pt x="699" y="0"/>
                    <a:pt x="669" y="0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6"/>
            <p:cNvSpPr/>
            <p:nvPr/>
          </p:nvSpPr>
          <p:spPr>
            <a:xfrm>
              <a:off x="6936600" y="4076000"/>
              <a:ext cx="14350" cy="14350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287" y="0"/>
                  </a:moveTo>
                  <a:cubicBezTo>
                    <a:pt x="132" y="0"/>
                    <a:pt x="0" y="132"/>
                    <a:pt x="0" y="287"/>
                  </a:cubicBezTo>
                  <a:cubicBezTo>
                    <a:pt x="0" y="442"/>
                    <a:pt x="132" y="574"/>
                    <a:pt x="287" y="574"/>
                  </a:cubicBezTo>
                  <a:cubicBezTo>
                    <a:pt x="442" y="574"/>
                    <a:pt x="574" y="442"/>
                    <a:pt x="574" y="287"/>
                  </a:cubicBezTo>
                  <a:cubicBezTo>
                    <a:pt x="574" y="132"/>
                    <a:pt x="442" y="0"/>
                    <a:pt x="287" y="0"/>
                  </a:cubicBez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6"/>
            <p:cNvSpPr/>
            <p:nvPr/>
          </p:nvSpPr>
          <p:spPr>
            <a:xfrm>
              <a:off x="6511050" y="3709325"/>
              <a:ext cx="110900" cy="99825"/>
            </a:xfrm>
            <a:custGeom>
              <a:avLst/>
              <a:gdLst/>
              <a:ahLst/>
              <a:cxnLst/>
              <a:rect l="l" t="t" r="r" b="b"/>
              <a:pathLst>
                <a:path w="4436" h="3993" extrusionOk="0">
                  <a:moveTo>
                    <a:pt x="3407" y="0"/>
                  </a:moveTo>
                  <a:cubicBezTo>
                    <a:pt x="3407" y="0"/>
                    <a:pt x="2690" y="1853"/>
                    <a:pt x="2212" y="2283"/>
                  </a:cubicBezTo>
                  <a:cubicBezTo>
                    <a:pt x="1746" y="2726"/>
                    <a:pt x="0" y="2941"/>
                    <a:pt x="0" y="2941"/>
                  </a:cubicBezTo>
                  <a:lnTo>
                    <a:pt x="108" y="3993"/>
                  </a:lnTo>
                  <a:cubicBezTo>
                    <a:pt x="108" y="3993"/>
                    <a:pt x="3084" y="3777"/>
                    <a:pt x="3347" y="3287"/>
                  </a:cubicBezTo>
                  <a:cubicBezTo>
                    <a:pt x="3610" y="2797"/>
                    <a:pt x="4435" y="1112"/>
                    <a:pt x="4435" y="1112"/>
                  </a:cubicBezTo>
                  <a:cubicBezTo>
                    <a:pt x="4435" y="442"/>
                    <a:pt x="3407" y="0"/>
                    <a:pt x="3407" y="0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6"/>
            <p:cNvSpPr/>
            <p:nvPr/>
          </p:nvSpPr>
          <p:spPr>
            <a:xfrm>
              <a:off x="6557675" y="3584400"/>
              <a:ext cx="29900" cy="32300"/>
            </a:xfrm>
            <a:custGeom>
              <a:avLst/>
              <a:gdLst/>
              <a:ahLst/>
              <a:cxnLst/>
              <a:rect l="l" t="t" r="r" b="b"/>
              <a:pathLst>
                <a:path w="1196" h="1292" extrusionOk="0">
                  <a:moveTo>
                    <a:pt x="395" y="1"/>
                  </a:moveTo>
                  <a:lnTo>
                    <a:pt x="0" y="407"/>
                  </a:lnTo>
                  <a:cubicBezTo>
                    <a:pt x="0" y="407"/>
                    <a:pt x="649" y="1292"/>
                    <a:pt x="1044" y="1292"/>
                  </a:cubicBezTo>
                  <a:cubicBezTo>
                    <a:pt x="1047" y="1292"/>
                    <a:pt x="1049" y="1292"/>
                    <a:pt x="1052" y="1291"/>
                  </a:cubicBezTo>
                  <a:cubicBezTo>
                    <a:pt x="1052" y="1005"/>
                    <a:pt x="1195" y="813"/>
                    <a:pt x="956" y="467"/>
                  </a:cubicBezTo>
                  <a:cubicBezTo>
                    <a:pt x="717" y="132"/>
                    <a:pt x="395" y="1"/>
                    <a:pt x="395" y="1"/>
                  </a:cubicBez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6"/>
            <p:cNvSpPr/>
            <p:nvPr/>
          </p:nvSpPr>
          <p:spPr>
            <a:xfrm>
              <a:off x="6168875" y="3667175"/>
              <a:ext cx="14675" cy="14675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87" y="1"/>
                  </a:moveTo>
                  <a:cubicBezTo>
                    <a:pt x="132" y="1"/>
                    <a:pt x="0" y="132"/>
                    <a:pt x="0" y="288"/>
                  </a:cubicBezTo>
                  <a:cubicBezTo>
                    <a:pt x="0" y="455"/>
                    <a:pt x="132" y="586"/>
                    <a:pt x="287" y="586"/>
                  </a:cubicBezTo>
                  <a:cubicBezTo>
                    <a:pt x="455" y="586"/>
                    <a:pt x="586" y="455"/>
                    <a:pt x="586" y="288"/>
                  </a:cubicBezTo>
                  <a:cubicBezTo>
                    <a:pt x="586" y="132"/>
                    <a:pt x="455" y="1"/>
                    <a:pt x="287" y="1"/>
                  </a:cubicBez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6"/>
            <p:cNvSpPr/>
            <p:nvPr/>
          </p:nvSpPr>
          <p:spPr>
            <a:xfrm>
              <a:off x="6176050" y="3756525"/>
              <a:ext cx="28700" cy="49050"/>
            </a:xfrm>
            <a:custGeom>
              <a:avLst/>
              <a:gdLst/>
              <a:ahLst/>
              <a:cxnLst/>
              <a:rect l="l" t="t" r="r" b="b"/>
              <a:pathLst>
                <a:path w="1148" h="1962" extrusionOk="0">
                  <a:moveTo>
                    <a:pt x="574" y="1"/>
                  </a:moveTo>
                  <a:cubicBezTo>
                    <a:pt x="263" y="1"/>
                    <a:pt x="0" y="443"/>
                    <a:pt x="0" y="981"/>
                  </a:cubicBezTo>
                  <a:cubicBezTo>
                    <a:pt x="0" y="1531"/>
                    <a:pt x="263" y="1961"/>
                    <a:pt x="574" y="1961"/>
                  </a:cubicBezTo>
                  <a:cubicBezTo>
                    <a:pt x="897" y="1961"/>
                    <a:pt x="1148" y="1531"/>
                    <a:pt x="1148" y="981"/>
                  </a:cubicBezTo>
                  <a:cubicBezTo>
                    <a:pt x="1148" y="443"/>
                    <a:pt x="897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6"/>
            <p:cNvSpPr/>
            <p:nvPr/>
          </p:nvSpPr>
          <p:spPr>
            <a:xfrm>
              <a:off x="6377775" y="4029375"/>
              <a:ext cx="35875" cy="20650"/>
            </a:xfrm>
            <a:custGeom>
              <a:avLst/>
              <a:gdLst/>
              <a:ahLst/>
              <a:cxnLst/>
              <a:rect l="l" t="t" r="r" b="b"/>
              <a:pathLst>
                <a:path w="1435" h="826" extrusionOk="0">
                  <a:moveTo>
                    <a:pt x="418" y="0"/>
                  </a:moveTo>
                  <a:cubicBezTo>
                    <a:pt x="191" y="0"/>
                    <a:pt x="0" y="180"/>
                    <a:pt x="0" y="407"/>
                  </a:cubicBezTo>
                  <a:cubicBezTo>
                    <a:pt x="0" y="646"/>
                    <a:pt x="191" y="825"/>
                    <a:pt x="418" y="825"/>
                  </a:cubicBezTo>
                  <a:lnTo>
                    <a:pt x="1016" y="825"/>
                  </a:lnTo>
                  <a:cubicBezTo>
                    <a:pt x="1243" y="825"/>
                    <a:pt x="1434" y="646"/>
                    <a:pt x="1434" y="407"/>
                  </a:cubicBezTo>
                  <a:cubicBezTo>
                    <a:pt x="1434" y="180"/>
                    <a:pt x="1243" y="0"/>
                    <a:pt x="1016" y="0"/>
                  </a:cubicBezTo>
                  <a:close/>
                </a:path>
              </a:pathLst>
            </a:custGeom>
            <a:solidFill>
              <a:srgbClr val="34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6"/>
            <p:cNvSpPr/>
            <p:nvPr/>
          </p:nvSpPr>
          <p:spPr>
            <a:xfrm>
              <a:off x="6385825" y="4038050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108" y="0"/>
                  </a:moveTo>
                  <a:cubicBezTo>
                    <a:pt x="49" y="0"/>
                    <a:pt x="1" y="36"/>
                    <a:pt x="1" y="96"/>
                  </a:cubicBezTo>
                  <a:cubicBezTo>
                    <a:pt x="1" y="155"/>
                    <a:pt x="49" y="203"/>
                    <a:pt x="108" y="203"/>
                  </a:cubicBezTo>
                  <a:cubicBezTo>
                    <a:pt x="156" y="203"/>
                    <a:pt x="204" y="155"/>
                    <a:pt x="204" y="96"/>
                  </a:cubicBezTo>
                  <a:cubicBezTo>
                    <a:pt x="204" y="36"/>
                    <a:pt x="156" y="0"/>
                    <a:pt x="108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6"/>
            <p:cNvSpPr/>
            <p:nvPr/>
          </p:nvSpPr>
          <p:spPr>
            <a:xfrm>
              <a:off x="6400475" y="4038050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108" y="0"/>
                  </a:moveTo>
                  <a:cubicBezTo>
                    <a:pt x="48" y="0"/>
                    <a:pt x="0" y="36"/>
                    <a:pt x="0" y="96"/>
                  </a:cubicBezTo>
                  <a:cubicBezTo>
                    <a:pt x="0" y="155"/>
                    <a:pt x="48" y="203"/>
                    <a:pt x="108" y="203"/>
                  </a:cubicBezTo>
                  <a:cubicBezTo>
                    <a:pt x="168" y="203"/>
                    <a:pt x="204" y="155"/>
                    <a:pt x="204" y="96"/>
                  </a:cubicBezTo>
                  <a:cubicBezTo>
                    <a:pt x="204" y="36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6"/>
            <p:cNvSpPr/>
            <p:nvPr/>
          </p:nvSpPr>
          <p:spPr>
            <a:xfrm>
              <a:off x="5969850" y="4036425"/>
              <a:ext cx="125825" cy="202450"/>
            </a:xfrm>
            <a:custGeom>
              <a:avLst/>
              <a:gdLst/>
              <a:ahLst/>
              <a:cxnLst/>
              <a:rect l="l" t="t" r="r" b="b"/>
              <a:pathLst>
                <a:path w="5033" h="8098" extrusionOk="0">
                  <a:moveTo>
                    <a:pt x="2621" y="1"/>
                  </a:moveTo>
                  <a:cubicBezTo>
                    <a:pt x="2391" y="1"/>
                    <a:pt x="2284" y="113"/>
                    <a:pt x="2284" y="113"/>
                  </a:cubicBezTo>
                  <a:cubicBezTo>
                    <a:pt x="2217" y="96"/>
                    <a:pt x="2124" y="84"/>
                    <a:pt x="2018" y="84"/>
                  </a:cubicBezTo>
                  <a:cubicBezTo>
                    <a:pt x="1662" y="84"/>
                    <a:pt x="1153" y="219"/>
                    <a:pt x="969" y="770"/>
                  </a:cubicBezTo>
                  <a:cubicBezTo>
                    <a:pt x="706" y="1583"/>
                    <a:pt x="706" y="1930"/>
                    <a:pt x="849" y="2623"/>
                  </a:cubicBezTo>
                  <a:cubicBezTo>
                    <a:pt x="957" y="3137"/>
                    <a:pt x="0" y="4631"/>
                    <a:pt x="156" y="5827"/>
                  </a:cubicBezTo>
                  <a:cubicBezTo>
                    <a:pt x="335" y="7082"/>
                    <a:pt x="1710" y="8098"/>
                    <a:pt x="1710" y="8098"/>
                  </a:cubicBezTo>
                  <a:lnTo>
                    <a:pt x="4089" y="7823"/>
                  </a:lnTo>
                  <a:cubicBezTo>
                    <a:pt x="4089" y="7823"/>
                    <a:pt x="5033" y="5851"/>
                    <a:pt x="4710" y="4870"/>
                  </a:cubicBezTo>
                  <a:cubicBezTo>
                    <a:pt x="4375" y="3902"/>
                    <a:pt x="3849" y="2539"/>
                    <a:pt x="3861" y="1930"/>
                  </a:cubicBezTo>
                  <a:cubicBezTo>
                    <a:pt x="3885" y="1320"/>
                    <a:pt x="3730" y="459"/>
                    <a:pt x="3132" y="149"/>
                  </a:cubicBezTo>
                  <a:cubicBezTo>
                    <a:pt x="2921" y="36"/>
                    <a:pt x="2751" y="1"/>
                    <a:pt x="2621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6"/>
            <p:cNvSpPr/>
            <p:nvPr/>
          </p:nvSpPr>
          <p:spPr>
            <a:xfrm>
              <a:off x="6061900" y="4499750"/>
              <a:ext cx="60975" cy="43350"/>
            </a:xfrm>
            <a:custGeom>
              <a:avLst/>
              <a:gdLst/>
              <a:ahLst/>
              <a:cxnLst/>
              <a:rect l="l" t="t" r="r" b="b"/>
              <a:pathLst>
                <a:path w="2439" h="1734" extrusionOk="0">
                  <a:moveTo>
                    <a:pt x="0" y="0"/>
                  </a:moveTo>
                  <a:lnTo>
                    <a:pt x="60" y="992"/>
                  </a:lnTo>
                  <a:lnTo>
                    <a:pt x="60" y="1734"/>
                  </a:lnTo>
                  <a:lnTo>
                    <a:pt x="562" y="1734"/>
                  </a:lnTo>
                  <a:lnTo>
                    <a:pt x="562" y="1363"/>
                  </a:lnTo>
                  <a:lnTo>
                    <a:pt x="1028" y="1734"/>
                  </a:lnTo>
                  <a:lnTo>
                    <a:pt x="2068" y="1734"/>
                  </a:lnTo>
                  <a:cubicBezTo>
                    <a:pt x="2439" y="1734"/>
                    <a:pt x="2415" y="1411"/>
                    <a:pt x="2068" y="1339"/>
                  </a:cubicBezTo>
                  <a:cubicBezTo>
                    <a:pt x="1721" y="1267"/>
                    <a:pt x="909" y="801"/>
                    <a:pt x="909" y="801"/>
                  </a:cubicBezTo>
                  <a:lnTo>
                    <a:pt x="873" y="0"/>
                  </a:ln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6"/>
            <p:cNvSpPr/>
            <p:nvPr/>
          </p:nvSpPr>
          <p:spPr>
            <a:xfrm>
              <a:off x="6019150" y="4098100"/>
              <a:ext cx="20950" cy="51125"/>
            </a:xfrm>
            <a:custGeom>
              <a:avLst/>
              <a:gdLst/>
              <a:ahLst/>
              <a:cxnLst/>
              <a:rect l="l" t="t" r="r" b="b"/>
              <a:pathLst>
                <a:path w="838" h="2045" extrusionOk="0">
                  <a:moveTo>
                    <a:pt x="13" y="1"/>
                  </a:moveTo>
                  <a:lnTo>
                    <a:pt x="1" y="1328"/>
                  </a:lnTo>
                  <a:lnTo>
                    <a:pt x="419" y="2045"/>
                  </a:lnTo>
                  <a:lnTo>
                    <a:pt x="837" y="1339"/>
                  </a:lnTo>
                  <a:lnTo>
                    <a:pt x="826" y="1"/>
                  </a:ln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6"/>
            <p:cNvSpPr/>
            <p:nvPr/>
          </p:nvSpPr>
          <p:spPr>
            <a:xfrm>
              <a:off x="5972250" y="4275325"/>
              <a:ext cx="115375" cy="224450"/>
            </a:xfrm>
            <a:custGeom>
              <a:avLst/>
              <a:gdLst/>
              <a:ahLst/>
              <a:cxnLst/>
              <a:rect l="l" t="t" r="r" b="b"/>
              <a:pathLst>
                <a:path w="4615" h="8978" extrusionOk="0">
                  <a:moveTo>
                    <a:pt x="0" y="0"/>
                  </a:moveTo>
                  <a:cubicBezTo>
                    <a:pt x="0" y="0"/>
                    <a:pt x="12" y="2415"/>
                    <a:pt x="48" y="3670"/>
                  </a:cubicBezTo>
                  <a:cubicBezTo>
                    <a:pt x="96" y="4925"/>
                    <a:pt x="155" y="8977"/>
                    <a:pt x="155" y="8977"/>
                  </a:cubicBezTo>
                  <a:lnTo>
                    <a:pt x="1016" y="8977"/>
                  </a:lnTo>
                  <a:cubicBezTo>
                    <a:pt x="1016" y="8977"/>
                    <a:pt x="1578" y="6252"/>
                    <a:pt x="1781" y="4100"/>
                  </a:cubicBezTo>
                  <a:cubicBezTo>
                    <a:pt x="1972" y="1949"/>
                    <a:pt x="2032" y="1327"/>
                    <a:pt x="2307" y="1327"/>
                  </a:cubicBezTo>
                  <a:cubicBezTo>
                    <a:pt x="2582" y="1327"/>
                    <a:pt x="2642" y="1961"/>
                    <a:pt x="2833" y="4100"/>
                  </a:cubicBezTo>
                  <a:cubicBezTo>
                    <a:pt x="3024" y="6252"/>
                    <a:pt x="3586" y="8977"/>
                    <a:pt x="3586" y="8977"/>
                  </a:cubicBezTo>
                  <a:lnTo>
                    <a:pt x="4459" y="8977"/>
                  </a:lnTo>
                  <a:cubicBezTo>
                    <a:pt x="4459" y="8977"/>
                    <a:pt x="4518" y="4925"/>
                    <a:pt x="4554" y="3670"/>
                  </a:cubicBezTo>
                  <a:cubicBezTo>
                    <a:pt x="4602" y="2415"/>
                    <a:pt x="4614" y="0"/>
                    <a:pt x="4614" y="0"/>
                  </a:cubicBezTo>
                  <a:lnTo>
                    <a:pt x="4614" y="0"/>
                  </a:lnTo>
                  <a:lnTo>
                    <a:pt x="2307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6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6"/>
            <p:cNvSpPr/>
            <p:nvPr/>
          </p:nvSpPr>
          <p:spPr>
            <a:xfrm>
              <a:off x="5936375" y="4499450"/>
              <a:ext cx="61000" cy="43650"/>
            </a:xfrm>
            <a:custGeom>
              <a:avLst/>
              <a:gdLst/>
              <a:ahLst/>
              <a:cxnLst/>
              <a:rect l="l" t="t" r="r" b="b"/>
              <a:pathLst>
                <a:path w="2440" h="1746" extrusionOk="0">
                  <a:moveTo>
                    <a:pt x="1567" y="0"/>
                  </a:moveTo>
                  <a:lnTo>
                    <a:pt x="1531" y="813"/>
                  </a:lnTo>
                  <a:cubicBezTo>
                    <a:pt x="1531" y="813"/>
                    <a:pt x="718" y="1279"/>
                    <a:pt x="371" y="1351"/>
                  </a:cubicBezTo>
                  <a:cubicBezTo>
                    <a:pt x="25" y="1423"/>
                    <a:pt x="1" y="1746"/>
                    <a:pt x="371" y="1746"/>
                  </a:cubicBezTo>
                  <a:lnTo>
                    <a:pt x="1411" y="1746"/>
                  </a:lnTo>
                  <a:lnTo>
                    <a:pt x="1877" y="1375"/>
                  </a:lnTo>
                  <a:lnTo>
                    <a:pt x="1877" y="1746"/>
                  </a:lnTo>
                  <a:lnTo>
                    <a:pt x="2379" y="1746"/>
                  </a:lnTo>
                  <a:lnTo>
                    <a:pt x="2379" y="1004"/>
                  </a:lnTo>
                  <a:lnTo>
                    <a:pt x="2439" y="12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6"/>
            <p:cNvSpPr/>
            <p:nvPr/>
          </p:nvSpPr>
          <p:spPr>
            <a:xfrm>
              <a:off x="5905000" y="4049000"/>
              <a:ext cx="17650" cy="11475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311" y="1"/>
                  </a:moveTo>
                  <a:cubicBezTo>
                    <a:pt x="64" y="1"/>
                    <a:pt x="0" y="219"/>
                    <a:pt x="0" y="219"/>
                  </a:cubicBezTo>
                  <a:cubicBezTo>
                    <a:pt x="0" y="219"/>
                    <a:pt x="419" y="375"/>
                    <a:pt x="610" y="459"/>
                  </a:cubicBezTo>
                  <a:cubicBezTo>
                    <a:pt x="706" y="148"/>
                    <a:pt x="431" y="16"/>
                    <a:pt x="431" y="16"/>
                  </a:cubicBezTo>
                  <a:cubicBezTo>
                    <a:pt x="387" y="6"/>
                    <a:pt x="347" y="1"/>
                    <a:pt x="311" y="1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6"/>
            <p:cNvSpPr/>
            <p:nvPr/>
          </p:nvSpPr>
          <p:spPr>
            <a:xfrm>
              <a:off x="5907400" y="4067075"/>
              <a:ext cx="9875" cy="16825"/>
            </a:xfrm>
            <a:custGeom>
              <a:avLst/>
              <a:gdLst/>
              <a:ahLst/>
              <a:cxnLst/>
              <a:rect l="l" t="t" r="r" b="b"/>
              <a:pathLst>
                <a:path w="395" h="673" extrusionOk="0">
                  <a:moveTo>
                    <a:pt x="296" y="1"/>
                  </a:moveTo>
                  <a:cubicBezTo>
                    <a:pt x="263" y="1"/>
                    <a:pt x="236" y="20"/>
                    <a:pt x="227" y="46"/>
                  </a:cubicBezTo>
                  <a:lnTo>
                    <a:pt x="24" y="560"/>
                  </a:lnTo>
                  <a:cubicBezTo>
                    <a:pt x="0" y="608"/>
                    <a:pt x="24" y="656"/>
                    <a:pt x="72" y="668"/>
                  </a:cubicBezTo>
                  <a:cubicBezTo>
                    <a:pt x="80" y="671"/>
                    <a:pt x="89" y="672"/>
                    <a:pt x="99" y="672"/>
                  </a:cubicBezTo>
                  <a:cubicBezTo>
                    <a:pt x="128" y="672"/>
                    <a:pt x="158" y="657"/>
                    <a:pt x="167" y="620"/>
                  </a:cubicBezTo>
                  <a:lnTo>
                    <a:pt x="371" y="106"/>
                  </a:lnTo>
                  <a:cubicBezTo>
                    <a:pt x="395" y="70"/>
                    <a:pt x="371" y="22"/>
                    <a:pt x="335" y="10"/>
                  </a:cubicBezTo>
                  <a:cubicBezTo>
                    <a:pt x="321" y="4"/>
                    <a:pt x="308" y="1"/>
                    <a:pt x="296" y="1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6"/>
            <p:cNvSpPr/>
            <p:nvPr/>
          </p:nvSpPr>
          <p:spPr>
            <a:xfrm>
              <a:off x="5895425" y="4062300"/>
              <a:ext cx="9600" cy="16950"/>
            </a:xfrm>
            <a:custGeom>
              <a:avLst/>
              <a:gdLst/>
              <a:ahLst/>
              <a:cxnLst/>
              <a:rect l="l" t="t" r="r" b="b"/>
              <a:pathLst>
                <a:path w="384" h="678" extrusionOk="0">
                  <a:moveTo>
                    <a:pt x="293" y="1"/>
                  </a:moveTo>
                  <a:cubicBezTo>
                    <a:pt x="264" y="1"/>
                    <a:pt x="234" y="23"/>
                    <a:pt x="216" y="58"/>
                  </a:cubicBezTo>
                  <a:lnTo>
                    <a:pt x="13" y="560"/>
                  </a:lnTo>
                  <a:cubicBezTo>
                    <a:pt x="1" y="608"/>
                    <a:pt x="25" y="656"/>
                    <a:pt x="61" y="668"/>
                  </a:cubicBezTo>
                  <a:cubicBezTo>
                    <a:pt x="74" y="674"/>
                    <a:pt x="86" y="677"/>
                    <a:pt x="97" y="677"/>
                  </a:cubicBezTo>
                  <a:cubicBezTo>
                    <a:pt x="127" y="677"/>
                    <a:pt x="151" y="655"/>
                    <a:pt x="168" y="620"/>
                  </a:cubicBezTo>
                  <a:lnTo>
                    <a:pt x="372" y="118"/>
                  </a:lnTo>
                  <a:cubicBezTo>
                    <a:pt x="383" y="70"/>
                    <a:pt x="360" y="22"/>
                    <a:pt x="324" y="10"/>
                  </a:cubicBezTo>
                  <a:cubicBezTo>
                    <a:pt x="314" y="4"/>
                    <a:pt x="304" y="1"/>
                    <a:pt x="293" y="1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6"/>
            <p:cNvSpPr/>
            <p:nvPr/>
          </p:nvSpPr>
          <p:spPr>
            <a:xfrm>
              <a:off x="5936075" y="3994400"/>
              <a:ext cx="187100" cy="288750"/>
            </a:xfrm>
            <a:custGeom>
              <a:avLst/>
              <a:gdLst/>
              <a:ahLst/>
              <a:cxnLst/>
              <a:rect l="l" t="t" r="r" b="b"/>
              <a:pathLst>
                <a:path w="7484" h="11550" extrusionOk="0">
                  <a:moveTo>
                    <a:pt x="1" y="1"/>
                  </a:moveTo>
                  <a:lnTo>
                    <a:pt x="1782" y="7125"/>
                  </a:lnTo>
                  <a:cubicBezTo>
                    <a:pt x="1782" y="7125"/>
                    <a:pt x="1399" y="10412"/>
                    <a:pt x="1268" y="11237"/>
                  </a:cubicBezTo>
                  <a:cubicBezTo>
                    <a:pt x="1704" y="11435"/>
                    <a:pt x="2932" y="11549"/>
                    <a:pt x="4079" y="11549"/>
                  </a:cubicBezTo>
                  <a:cubicBezTo>
                    <a:pt x="5007" y="11549"/>
                    <a:pt x="5882" y="11475"/>
                    <a:pt x="6240" y="11309"/>
                  </a:cubicBezTo>
                  <a:cubicBezTo>
                    <a:pt x="6109" y="10496"/>
                    <a:pt x="5703" y="7125"/>
                    <a:pt x="5703" y="7125"/>
                  </a:cubicBezTo>
                  <a:lnTo>
                    <a:pt x="7484" y="1"/>
                  </a:lnTo>
                  <a:lnTo>
                    <a:pt x="6695" y="1"/>
                  </a:lnTo>
                  <a:cubicBezTo>
                    <a:pt x="6695" y="1"/>
                    <a:pt x="5356" y="5093"/>
                    <a:pt x="5093" y="5404"/>
                  </a:cubicBezTo>
                  <a:cubicBezTo>
                    <a:pt x="5018" y="5492"/>
                    <a:pt x="4914" y="5524"/>
                    <a:pt x="4804" y="5524"/>
                  </a:cubicBezTo>
                  <a:cubicBezTo>
                    <a:pt x="4508" y="5524"/>
                    <a:pt x="4160" y="5296"/>
                    <a:pt x="4160" y="5296"/>
                  </a:cubicBezTo>
                  <a:lnTo>
                    <a:pt x="3742" y="5882"/>
                  </a:lnTo>
                  <a:lnTo>
                    <a:pt x="3324" y="5296"/>
                  </a:lnTo>
                  <a:cubicBezTo>
                    <a:pt x="3324" y="5296"/>
                    <a:pt x="2976" y="5524"/>
                    <a:pt x="2681" y="5524"/>
                  </a:cubicBezTo>
                  <a:cubicBezTo>
                    <a:pt x="2570" y="5524"/>
                    <a:pt x="2466" y="5492"/>
                    <a:pt x="2391" y="5404"/>
                  </a:cubicBezTo>
                  <a:cubicBezTo>
                    <a:pt x="2116" y="5081"/>
                    <a:pt x="790" y="1"/>
                    <a:pt x="790" y="1"/>
                  </a:cubicBez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6"/>
            <p:cNvSpPr/>
            <p:nvPr/>
          </p:nvSpPr>
          <p:spPr>
            <a:xfrm>
              <a:off x="6097750" y="3966425"/>
              <a:ext cx="36175" cy="28000"/>
            </a:xfrm>
            <a:custGeom>
              <a:avLst/>
              <a:gdLst/>
              <a:ahLst/>
              <a:cxnLst/>
              <a:rect l="l" t="t" r="r" b="b"/>
              <a:pathLst>
                <a:path w="1447" h="1120" extrusionOk="0">
                  <a:moveTo>
                    <a:pt x="396" y="1"/>
                  </a:moveTo>
                  <a:cubicBezTo>
                    <a:pt x="256" y="1"/>
                    <a:pt x="152" y="74"/>
                    <a:pt x="96" y="247"/>
                  </a:cubicBezTo>
                  <a:cubicBezTo>
                    <a:pt x="1" y="534"/>
                    <a:pt x="228" y="1120"/>
                    <a:pt x="228" y="1120"/>
                  </a:cubicBezTo>
                  <a:lnTo>
                    <a:pt x="1017" y="1120"/>
                  </a:lnTo>
                  <a:cubicBezTo>
                    <a:pt x="1447" y="379"/>
                    <a:pt x="1088" y="271"/>
                    <a:pt x="754" y="104"/>
                  </a:cubicBezTo>
                  <a:cubicBezTo>
                    <a:pt x="618" y="39"/>
                    <a:pt x="498" y="1"/>
                    <a:pt x="396" y="1"/>
                  </a:cubicBez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6"/>
            <p:cNvSpPr/>
            <p:nvPr/>
          </p:nvSpPr>
          <p:spPr>
            <a:xfrm>
              <a:off x="5925325" y="3966425"/>
              <a:ext cx="36475" cy="28000"/>
            </a:xfrm>
            <a:custGeom>
              <a:avLst/>
              <a:gdLst/>
              <a:ahLst/>
              <a:cxnLst/>
              <a:rect l="l" t="t" r="r" b="b"/>
              <a:pathLst>
                <a:path w="1459" h="1120" extrusionOk="0">
                  <a:moveTo>
                    <a:pt x="1051" y="1"/>
                  </a:moveTo>
                  <a:cubicBezTo>
                    <a:pt x="949" y="1"/>
                    <a:pt x="829" y="39"/>
                    <a:pt x="694" y="104"/>
                  </a:cubicBezTo>
                  <a:cubicBezTo>
                    <a:pt x="359" y="271"/>
                    <a:pt x="0" y="379"/>
                    <a:pt x="431" y="1120"/>
                  </a:cubicBezTo>
                  <a:lnTo>
                    <a:pt x="1220" y="1120"/>
                  </a:lnTo>
                  <a:cubicBezTo>
                    <a:pt x="1220" y="1120"/>
                    <a:pt x="1459" y="534"/>
                    <a:pt x="1351" y="247"/>
                  </a:cubicBezTo>
                  <a:cubicBezTo>
                    <a:pt x="1296" y="74"/>
                    <a:pt x="1192" y="1"/>
                    <a:pt x="1051" y="1"/>
                  </a:cubicBez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6"/>
            <p:cNvSpPr/>
            <p:nvPr/>
          </p:nvSpPr>
          <p:spPr>
            <a:xfrm>
              <a:off x="6006300" y="4051775"/>
              <a:ext cx="46650" cy="61300"/>
            </a:xfrm>
            <a:custGeom>
              <a:avLst/>
              <a:gdLst/>
              <a:ahLst/>
              <a:cxnLst/>
              <a:rect l="l" t="t" r="r" b="b"/>
              <a:pathLst>
                <a:path w="1866" h="2452" extrusionOk="0">
                  <a:moveTo>
                    <a:pt x="933" y="1"/>
                  </a:moveTo>
                  <a:cubicBezTo>
                    <a:pt x="419" y="1"/>
                    <a:pt x="1" y="419"/>
                    <a:pt x="1" y="933"/>
                  </a:cubicBezTo>
                  <a:lnTo>
                    <a:pt x="1" y="1519"/>
                  </a:lnTo>
                  <a:cubicBezTo>
                    <a:pt x="1" y="2033"/>
                    <a:pt x="419" y="2451"/>
                    <a:pt x="933" y="2451"/>
                  </a:cubicBezTo>
                  <a:cubicBezTo>
                    <a:pt x="1447" y="2451"/>
                    <a:pt x="1865" y="2033"/>
                    <a:pt x="1865" y="1519"/>
                  </a:cubicBezTo>
                  <a:lnTo>
                    <a:pt x="1865" y="933"/>
                  </a:lnTo>
                  <a:cubicBezTo>
                    <a:pt x="1865" y="419"/>
                    <a:pt x="1447" y="1"/>
                    <a:pt x="933" y="1"/>
                  </a:cubicBezTo>
                  <a:close/>
                </a:path>
              </a:pathLst>
            </a:custGeom>
            <a:solidFill>
              <a:srgbClr val="F29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6"/>
            <p:cNvSpPr/>
            <p:nvPr/>
          </p:nvSpPr>
          <p:spPr>
            <a:xfrm>
              <a:off x="5991075" y="4042575"/>
              <a:ext cx="50225" cy="54775"/>
            </a:xfrm>
            <a:custGeom>
              <a:avLst/>
              <a:gdLst/>
              <a:ahLst/>
              <a:cxnLst/>
              <a:rect l="l" t="t" r="r" b="b"/>
              <a:pathLst>
                <a:path w="2009" h="2191" extrusionOk="0">
                  <a:moveTo>
                    <a:pt x="1235" y="0"/>
                  </a:moveTo>
                  <a:cubicBezTo>
                    <a:pt x="891" y="0"/>
                    <a:pt x="487" y="130"/>
                    <a:pt x="311" y="476"/>
                  </a:cubicBezTo>
                  <a:cubicBezTo>
                    <a:pt x="0" y="1086"/>
                    <a:pt x="167" y="1433"/>
                    <a:pt x="395" y="1959"/>
                  </a:cubicBezTo>
                  <a:cubicBezTo>
                    <a:pt x="467" y="2126"/>
                    <a:pt x="502" y="2191"/>
                    <a:pt x="528" y="2191"/>
                  </a:cubicBezTo>
                  <a:cubicBezTo>
                    <a:pt x="585" y="2191"/>
                    <a:pt x="604" y="1896"/>
                    <a:pt x="873" y="1684"/>
                  </a:cubicBezTo>
                  <a:cubicBezTo>
                    <a:pt x="1255" y="1385"/>
                    <a:pt x="2008" y="572"/>
                    <a:pt x="1793" y="190"/>
                  </a:cubicBezTo>
                  <a:cubicBezTo>
                    <a:pt x="1726" y="76"/>
                    <a:pt x="1498" y="0"/>
                    <a:pt x="1235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6"/>
            <p:cNvSpPr/>
            <p:nvPr/>
          </p:nvSpPr>
          <p:spPr>
            <a:xfrm>
              <a:off x="6027525" y="4044525"/>
              <a:ext cx="32000" cy="48450"/>
            </a:xfrm>
            <a:custGeom>
              <a:avLst/>
              <a:gdLst/>
              <a:ahLst/>
              <a:cxnLst/>
              <a:rect l="l" t="t" r="r" b="b"/>
              <a:pathLst>
                <a:path w="1280" h="1938" extrusionOk="0">
                  <a:moveTo>
                    <a:pt x="449" y="0"/>
                  </a:moveTo>
                  <a:cubicBezTo>
                    <a:pt x="381" y="0"/>
                    <a:pt x="312" y="10"/>
                    <a:pt x="240" y="28"/>
                  </a:cubicBezTo>
                  <a:cubicBezTo>
                    <a:pt x="0" y="279"/>
                    <a:pt x="240" y="398"/>
                    <a:pt x="240" y="398"/>
                  </a:cubicBezTo>
                  <a:cubicBezTo>
                    <a:pt x="228" y="936"/>
                    <a:pt x="969" y="1223"/>
                    <a:pt x="1016" y="1689"/>
                  </a:cubicBezTo>
                  <a:cubicBezTo>
                    <a:pt x="1039" y="1862"/>
                    <a:pt x="1071" y="1938"/>
                    <a:pt x="1102" y="1938"/>
                  </a:cubicBezTo>
                  <a:cubicBezTo>
                    <a:pt x="1156" y="1938"/>
                    <a:pt x="1208" y="1718"/>
                    <a:pt x="1208" y="1379"/>
                  </a:cubicBezTo>
                  <a:cubicBezTo>
                    <a:pt x="1208" y="829"/>
                    <a:pt x="1279" y="554"/>
                    <a:pt x="1016" y="291"/>
                  </a:cubicBezTo>
                  <a:cubicBezTo>
                    <a:pt x="829" y="85"/>
                    <a:pt x="648" y="0"/>
                    <a:pt x="449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6"/>
            <p:cNvSpPr/>
            <p:nvPr/>
          </p:nvSpPr>
          <p:spPr>
            <a:xfrm>
              <a:off x="5893650" y="4052750"/>
              <a:ext cx="31700" cy="25000"/>
            </a:xfrm>
            <a:custGeom>
              <a:avLst/>
              <a:gdLst/>
              <a:ahLst/>
              <a:cxnLst/>
              <a:rect l="l" t="t" r="r" b="b"/>
              <a:pathLst>
                <a:path w="1268" h="1000" extrusionOk="0">
                  <a:moveTo>
                    <a:pt x="286" y="1"/>
                  </a:moveTo>
                  <a:cubicBezTo>
                    <a:pt x="252" y="1"/>
                    <a:pt x="221" y="25"/>
                    <a:pt x="203" y="69"/>
                  </a:cubicBezTo>
                  <a:lnTo>
                    <a:pt x="24" y="536"/>
                  </a:lnTo>
                  <a:cubicBezTo>
                    <a:pt x="0" y="595"/>
                    <a:pt x="24" y="643"/>
                    <a:pt x="84" y="667"/>
                  </a:cubicBezTo>
                  <a:lnTo>
                    <a:pt x="945" y="990"/>
                  </a:lnTo>
                  <a:cubicBezTo>
                    <a:pt x="957" y="996"/>
                    <a:pt x="970" y="999"/>
                    <a:pt x="983" y="999"/>
                  </a:cubicBezTo>
                  <a:cubicBezTo>
                    <a:pt x="1016" y="999"/>
                    <a:pt x="1047" y="977"/>
                    <a:pt x="1064" y="942"/>
                  </a:cubicBezTo>
                  <a:lnTo>
                    <a:pt x="1243" y="464"/>
                  </a:lnTo>
                  <a:cubicBezTo>
                    <a:pt x="1267" y="416"/>
                    <a:pt x="1243" y="356"/>
                    <a:pt x="1196" y="332"/>
                  </a:cubicBezTo>
                  <a:lnTo>
                    <a:pt x="323" y="10"/>
                  </a:lnTo>
                  <a:cubicBezTo>
                    <a:pt x="311" y="4"/>
                    <a:pt x="298" y="1"/>
                    <a:pt x="286" y="1"/>
                  </a:cubicBezTo>
                  <a:close/>
                </a:path>
              </a:pathLst>
            </a:custGeom>
            <a:solidFill>
              <a:srgbClr val="7B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AutoShape 3"/>
          <p:cNvSpPr/>
          <p:nvPr/>
        </p:nvSpPr>
        <p:spPr>
          <a:xfrm>
            <a:off x="-8255" y="9042400"/>
            <a:ext cx="18321655" cy="1253490"/>
          </a:xfrm>
          <a:prstGeom prst="rect">
            <a:avLst/>
          </a:prstGeom>
          <a:solidFill>
            <a:srgbClr val="5D7963"/>
          </a:solidFill>
        </p:spPr>
      </p:sp>
      <p:sp>
        <p:nvSpPr>
          <p:cNvPr id="2" name="Text Box 1"/>
          <p:cNvSpPr txBox="1"/>
          <p:nvPr/>
        </p:nvSpPr>
        <p:spPr>
          <a:xfrm>
            <a:off x="2239645" y="2259965"/>
            <a:ext cx="7013575" cy="437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9900">
                <a:solidFill>
                  <a:srgbClr val="4D6050"/>
                </a:solidFill>
                <a:latin typeface="Hey August" charset="0"/>
                <a:cs typeface="Hey August" charset="0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39339" y="6676263"/>
            <a:ext cx="822960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0"/>
              </a:lnSpc>
            </a:pPr>
            <a:r>
              <a:rPr lang="en-US" sz="4800" spc="419">
                <a:solidFill>
                  <a:srgbClr val="5D796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Any question?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151</Words>
  <Application>Microsoft Office PowerPoint</Application>
  <PresentationFormat>Custom</PresentationFormat>
  <Paragraphs>43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Pendidikan Kelas IPS Ilustrasi Krem dan Cokelat</dc:title>
  <dc:creator/>
  <cp:lastModifiedBy>user</cp:lastModifiedBy>
  <cp:revision>38</cp:revision>
  <dcterms:created xsi:type="dcterms:W3CDTF">2006-08-16T00:00:00Z</dcterms:created>
  <dcterms:modified xsi:type="dcterms:W3CDTF">2022-03-16T00:55:08Z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